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7" roundtripDataSignature="AMtx7mhB9Ao9dRDpzhX4Cn4oRiN/Ftq4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3AD24C5-7853-4645-A36B-C36C7861934F}">
  <a:tblStyle styleId="{D3AD24C5-7853-4645-A36B-C36C7861934F}" styleName="Table_0">
    <a:wholeTbl>
      <a:tcTxStyle b="off" i="off">
        <a:font>
          <a:latin typeface="Tenorite"/>
          <a:ea typeface="Tenorite"/>
          <a:cs typeface="Tenorite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BFAF9"/>
          </a:solidFill>
        </a:fill>
      </a:tcStyle>
    </a:wholeTbl>
    <a:band1H>
      <a:tcTxStyle/>
      <a:tcStyle>
        <a:fill>
          <a:solidFill>
            <a:srgbClr val="F6F5F3"/>
          </a:solidFill>
        </a:fill>
      </a:tcStyle>
    </a:band1H>
    <a:band2H>
      <a:tcTxStyle/>
    </a:band2H>
    <a:band1V>
      <a:tcTxStyle/>
      <a:tcStyle>
        <a:fill>
          <a:solidFill>
            <a:srgbClr val="F6F5F3"/>
          </a:solidFill>
        </a:fill>
      </a:tcStyle>
    </a:band1V>
    <a:band2V>
      <a:tcTxStyle/>
    </a:band2V>
    <a:lastCol>
      <a:tcTxStyle b="on" i="off">
        <a:font>
          <a:latin typeface="Tenorite"/>
          <a:ea typeface="Tenorite"/>
          <a:cs typeface="Tenorite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Tenorite"/>
          <a:ea typeface="Tenorite"/>
          <a:cs typeface="Tenorite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Tenorite"/>
          <a:ea typeface="Tenorite"/>
          <a:cs typeface="Tenorite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Tenorite"/>
          <a:ea typeface="Tenorite"/>
          <a:cs typeface="Tenorite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/>
          <p:nvPr>
            <p:ph type="ctrTitle"/>
          </p:nvPr>
        </p:nvSpPr>
        <p:spPr>
          <a:xfrm>
            <a:off x="6416040" y="4434840"/>
            <a:ext cx="4941771" cy="11222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 txBox="1"/>
          <p:nvPr>
            <p:ph idx="1" type="subTitle"/>
          </p:nvPr>
        </p:nvSpPr>
        <p:spPr>
          <a:xfrm>
            <a:off x="6416041" y="5586890"/>
            <a:ext cx="4941770" cy="396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18" name="Google Shape;18;p16"/>
          <p:cNvPicPr preferRelativeResize="0"/>
          <p:nvPr/>
        </p:nvPicPr>
        <p:blipFill rotWithShape="1">
          <a:blip r:embed="rId2">
            <a:alphaModFix/>
          </a:blip>
          <a:srcRect b="-1" l="9358" r="0" t="23650"/>
          <a:stretch/>
        </p:blipFill>
        <p:spPr>
          <a:xfrm>
            <a:off x="0" y="0"/>
            <a:ext cx="9488312" cy="50543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am Slide 8 People">
  <p:cSld name="Team Slide 8 People">
    <p:bg>
      <p:bgPr>
        <a:solidFill>
          <a:schemeClr val="dk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25"/>
          <p:cNvGrpSpPr/>
          <p:nvPr/>
        </p:nvGrpSpPr>
        <p:grpSpPr>
          <a:xfrm>
            <a:off x="0" y="473953"/>
            <a:ext cx="12192000" cy="5621336"/>
            <a:chOff x="0" y="473953"/>
            <a:chExt cx="12192000" cy="5621336"/>
          </a:xfrm>
        </p:grpSpPr>
        <p:pic>
          <p:nvPicPr>
            <p:cNvPr id="89" name="Google Shape;89;p2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0" y="473953"/>
              <a:ext cx="2057400" cy="1647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0" name="Google Shape;90;p2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1049000" y="5180889"/>
              <a:ext cx="1143000" cy="9144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1" name="Google Shape;91;p25"/>
          <p:cNvSpPr txBox="1"/>
          <p:nvPr>
            <p:ph type="title"/>
          </p:nvPr>
        </p:nvSpPr>
        <p:spPr>
          <a:xfrm>
            <a:off x="1885156" y="892177"/>
            <a:ext cx="842168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5"/>
          <p:cNvSpPr/>
          <p:nvPr>
            <p:ph idx="2" type="pic"/>
          </p:nvPr>
        </p:nvSpPr>
        <p:spPr>
          <a:xfrm>
            <a:off x="1877176" y="2428875"/>
            <a:ext cx="1066800" cy="1066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" name="Google Shape;93;p25"/>
          <p:cNvSpPr txBox="1"/>
          <p:nvPr>
            <p:ph idx="1" type="body"/>
          </p:nvPr>
        </p:nvSpPr>
        <p:spPr>
          <a:xfrm>
            <a:off x="1500168" y="3654378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4" name="Google Shape;94;p25"/>
          <p:cNvSpPr txBox="1"/>
          <p:nvPr>
            <p:ph idx="3" type="body"/>
          </p:nvPr>
        </p:nvSpPr>
        <p:spPr>
          <a:xfrm>
            <a:off x="1500168" y="3809747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00"/>
              <a:buNone/>
              <a:defRPr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5" name="Google Shape;95;p25"/>
          <p:cNvSpPr/>
          <p:nvPr>
            <p:ph idx="4" type="pic"/>
          </p:nvPr>
        </p:nvSpPr>
        <p:spPr>
          <a:xfrm>
            <a:off x="4226270" y="2428875"/>
            <a:ext cx="1066800" cy="1066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" name="Google Shape;96;p25"/>
          <p:cNvSpPr txBox="1"/>
          <p:nvPr>
            <p:ph idx="5" type="body"/>
          </p:nvPr>
        </p:nvSpPr>
        <p:spPr>
          <a:xfrm>
            <a:off x="3849262" y="3654378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7" name="Google Shape;97;p25"/>
          <p:cNvSpPr txBox="1"/>
          <p:nvPr>
            <p:ph idx="6" type="body"/>
          </p:nvPr>
        </p:nvSpPr>
        <p:spPr>
          <a:xfrm>
            <a:off x="3849262" y="3809747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00"/>
              <a:buNone/>
              <a:defRPr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8" name="Google Shape;98;p25"/>
          <p:cNvSpPr/>
          <p:nvPr>
            <p:ph idx="7" type="pic"/>
          </p:nvPr>
        </p:nvSpPr>
        <p:spPr>
          <a:xfrm>
            <a:off x="6655584" y="2428875"/>
            <a:ext cx="1066800" cy="1066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" name="Google Shape;99;p25"/>
          <p:cNvSpPr txBox="1"/>
          <p:nvPr>
            <p:ph idx="8" type="body"/>
          </p:nvPr>
        </p:nvSpPr>
        <p:spPr>
          <a:xfrm>
            <a:off x="6198355" y="3654378"/>
            <a:ext cx="2105135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0" name="Google Shape;100;p25"/>
          <p:cNvSpPr txBox="1"/>
          <p:nvPr>
            <p:ph idx="9" type="body"/>
          </p:nvPr>
        </p:nvSpPr>
        <p:spPr>
          <a:xfrm>
            <a:off x="6095999" y="3809747"/>
            <a:ext cx="2299855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00"/>
              <a:buNone/>
              <a:defRPr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1" name="Google Shape;101;p25"/>
          <p:cNvSpPr/>
          <p:nvPr>
            <p:ph idx="13" type="pic"/>
          </p:nvPr>
        </p:nvSpPr>
        <p:spPr>
          <a:xfrm>
            <a:off x="9136814" y="2428875"/>
            <a:ext cx="1066800" cy="1066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" name="Google Shape;102;p25"/>
          <p:cNvSpPr txBox="1"/>
          <p:nvPr>
            <p:ph idx="14" type="body"/>
          </p:nvPr>
        </p:nvSpPr>
        <p:spPr>
          <a:xfrm>
            <a:off x="8759806" y="3654378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3" name="Google Shape;103;p25"/>
          <p:cNvSpPr txBox="1"/>
          <p:nvPr>
            <p:ph idx="15" type="body"/>
          </p:nvPr>
        </p:nvSpPr>
        <p:spPr>
          <a:xfrm>
            <a:off x="8744480" y="3809747"/>
            <a:ext cx="1844126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00"/>
              <a:buNone/>
              <a:defRPr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4" name="Google Shape;104;p25"/>
          <p:cNvSpPr/>
          <p:nvPr>
            <p:ph idx="16" type="pic"/>
          </p:nvPr>
        </p:nvSpPr>
        <p:spPr>
          <a:xfrm>
            <a:off x="1877176" y="4287711"/>
            <a:ext cx="1066800" cy="1066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" name="Google Shape;105;p25"/>
          <p:cNvSpPr txBox="1"/>
          <p:nvPr>
            <p:ph idx="17" type="body"/>
          </p:nvPr>
        </p:nvSpPr>
        <p:spPr>
          <a:xfrm>
            <a:off x="1500168" y="5513214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6" name="Google Shape;106;p25"/>
          <p:cNvSpPr txBox="1"/>
          <p:nvPr>
            <p:ph idx="18" type="body"/>
          </p:nvPr>
        </p:nvSpPr>
        <p:spPr>
          <a:xfrm>
            <a:off x="1500168" y="5668583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00"/>
              <a:buNone/>
              <a:defRPr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7" name="Google Shape;107;p25"/>
          <p:cNvSpPr/>
          <p:nvPr>
            <p:ph idx="19" type="pic"/>
          </p:nvPr>
        </p:nvSpPr>
        <p:spPr>
          <a:xfrm>
            <a:off x="4226270" y="4287711"/>
            <a:ext cx="1066800" cy="1066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8" name="Google Shape;108;p25"/>
          <p:cNvSpPr txBox="1"/>
          <p:nvPr>
            <p:ph idx="20" type="body"/>
          </p:nvPr>
        </p:nvSpPr>
        <p:spPr>
          <a:xfrm>
            <a:off x="3849262" y="5513214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9" name="Google Shape;109;p25"/>
          <p:cNvSpPr txBox="1"/>
          <p:nvPr>
            <p:ph idx="21" type="body"/>
          </p:nvPr>
        </p:nvSpPr>
        <p:spPr>
          <a:xfrm>
            <a:off x="3849262" y="5668583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00"/>
              <a:buNone/>
              <a:defRPr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0" name="Google Shape;110;p25"/>
          <p:cNvSpPr/>
          <p:nvPr>
            <p:ph idx="22" type="pic"/>
          </p:nvPr>
        </p:nvSpPr>
        <p:spPr>
          <a:xfrm>
            <a:off x="6655584" y="4287711"/>
            <a:ext cx="1066800" cy="1066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" name="Google Shape;111;p25"/>
          <p:cNvSpPr txBox="1"/>
          <p:nvPr>
            <p:ph idx="23" type="body"/>
          </p:nvPr>
        </p:nvSpPr>
        <p:spPr>
          <a:xfrm>
            <a:off x="6339926" y="5513214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2" name="Google Shape;112;p25"/>
          <p:cNvSpPr txBox="1"/>
          <p:nvPr>
            <p:ph idx="24" type="body"/>
          </p:nvPr>
        </p:nvSpPr>
        <p:spPr>
          <a:xfrm>
            <a:off x="6339926" y="5668583"/>
            <a:ext cx="1813474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00"/>
              <a:buNone/>
              <a:defRPr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3" name="Google Shape;113;p25"/>
          <p:cNvSpPr/>
          <p:nvPr>
            <p:ph idx="25" type="pic"/>
          </p:nvPr>
        </p:nvSpPr>
        <p:spPr>
          <a:xfrm>
            <a:off x="9136814" y="4287711"/>
            <a:ext cx="1066800" cy="1066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4" name="Google Shape;114;p25"/>
          <p:cNvSpPr txBox="1"/>
          <p:nvPr>
            <p:ph idx="26" type="body"/>
          </p:nvPr>
        </p:nvSpPr>
        <p:spPr>
          <a:xfrm>
            <a:off x="8759806" y="5513214"/>
            <a:ext cx="182880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50"/>
              <a:buNone/>
              <a:defRPr sz="10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5" name="Google Shape;115;p25"/>
          <p:cNvSpPr txBox="1"/>
          <p:nvPr>
            <p:ph idx="27" type="body"/>
          </p:nvPr>
        </p:nvSpPr>
        <p:spPr>
          <a:xfrm>
            <a:off x="8744480" y="5668583"/>
            <a:ext cx="1844126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00"/>
              <a:buNone/>
              <a:defRPr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6" name="Google Shape;116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mart Art">
  <p:cSld name="Smart Art">
    <p:bg>
      <p:bgPr>
        <a:solidFill>
          <a:schemeClr val="lt1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oogle Shape;120;p26"/>
          <p:cNvGrpSpPr/>
          <p:nvPr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21" name="Google Shape;121;p26"/>
            <p:cNvCxnSpPr/>
            <p:nvPr/>
          </p:nvCxnSpPr>
          <p:spPr>
            <a:xfrm flipH="1" rot="10800000">
              <a:off x="0" y="0"/>
              <a:ext cx="2590800" cy="762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2" name="Google Shape;122;p26"/>
            <p:cNvCxnSpPr/>
            <p:nvPr/>
          </p:nvCxnSpPr>
          <p:spPr>
            <a:xfrm flipH="1">
              <a:off x="0" y="0"/>
              <a:ext cx="704850" cy="102790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23" name="Google Shape;123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26"/>
          <p:cNvSpPr/>
          <p:nvPr>
            <p:ph idx="2" type="dgm"/>
          </p:nvPr>
        </p:nvSpPr>
        <p:spPr>
          <a:xfrm>
            <a:off x="838200" y="2111375"/>
            <a:ext cx="10515600" cy="37449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5" name="Google Shape;125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meline">
  <p:cSld name="Timeline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7"/>
          <p:cNvSpPr/>
          <p:nvPr/>
        </p:nvSpPr>
        <p:spPr>
          <a:xfrm>
            <a:off x="2113884" y="0"/>
            <a:ext cx="10078116" cy="6858000"/>
          </a:xfrm>
          <a:custGeom>
            <a:rect b="b" l="l" r="r" t="t"/>
            <a:pathLst>
              <a:path extrusionOk="0" h="6858000" w="10078116">
                <a:moveTo>
                  <a:pt x="3793236" y="6858000"/>
                </a:moveTo>
                <a:lnTo>
                  <a:pt x="0" y="0"/>
                </a:lnTo>
                <a:lnTo>
                  <a:pt x="10078116" y="0"/>
                </a:lnTo>
                <a:lnTo>
                  <a:pt x="10078116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7"/>
          <p:cNvSpPr txBox="1"/>
          <p:nvPr>
            <p:ph type="title"/>
          </p:nvPr>
        </p:nvSpPr>
        <p:spPr>
          <a:xfrm>
            <a:off x="838200" y="5509419"/>
            <a:ext cx="4082142" cy="5857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7"/>
          <p:cNvSpPr txBox="1"/>
          <p:nvPr>
            <p:ph idx="1" type="body"/>
          </p:nvPr>
        </p:nvSpPr>
        <p:spPr>
          <a:xfrm>
            <a:off x="166074" y="1507772"/>
            <a:ext cx="2141764" cy="51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2" name="Google Shape;132;p27"/>
          <p:cNvSpPr txBox="1"/>
          <p:nvPr>
            <p:ph idx="2" type="body"/>
          </p:nvPr>
        </p:nvSpPr>
        <p:spPr>
          <a:xfrm>
            <a:off x="732131" y="2584097"/>
            <a:ext cx="2141764" cy="51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3" name="Google Shape;133;p27"/>
          <p:cNvSpPr txBox="1"/>
          <p:nvPr>
            <p:ph idx="3" type="body"/>
          </p:nvPr>
        </p:nvSpPr>
        <p:spPr>
          <a:xfrm>
            <a:off x="1338556" y="3660422"/>
            <a:ext cx="2141764" cy="51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4" name="Google Shape;134;p27"/>
          <p:cNvSpPr txBox="1"/>
          <p:nvPr>
            <p:ph idx="4" type="body"/>
          </p:nvPr>
        </p:nvSpPr>
        <p:spPr>
          <a:xfrm>
            <a:off x="1922756" y="4736748"/>
            <a:ext cx="2141764" cy="514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5" name="Google Shape;135;p27"/>
          <p:cNvSpPr txBox="1"/>
          <p:nvPr>
            <p:ph idx="5" type="body"/>
          </p:nvPr>
        </p:nvSpPr>
        <p:spPr>
          <a:xfrm>
            <a:off x="4401536" y="1613528"/>
            <a:ext cx="5102680" cy="10108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6" type="body"/>
          </p:nvPr>
        </p:nvSpPr>
        <p:spPr>
          <a:xfrm>
            <a:off x="4986029" y="2682564"/>
            <a:ext cx="5102680" cy="10108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27"/>
          <p:cNvSpPr txBox="1"/>
          <p:nvPr>
            <p:ph idx="7" type="body"/>
          </p:nvPr>
        </p:nvSpPr>
        <p:spPr>
          <a:xfrm>
            <a:off x="5576938" y="3755394"/>
            <a:ext cx="5102680" cy="10108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" name="Google Shape;138;p27"/>
          <p:cNvSpPr txBox="1"/>
          <p:nvPr>
            <p:ph idx="8" type="body"/>
          </p:nvPr>
        </p:nvSpPr>
        <p:spPr>
          <a:xfrm>
            <a:off x="6175280" y="4824430"/>
            <a:ext cx="5102680" cy="10108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" name="Google Shape;139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>
                <a:solidFill>
                  <a:srgbClr val="898989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7"/>
          <p:cNvSpPr txBox="1"/>
          <p:nvPr>
            <p:ph idx="11" type="ftr"/>
          </p:nvPr>
        </p:nvSpPr>
        <p:spPr>
          <a:xfrm>
            <a:off x="6749143" y="6356350"/>
            <a:ext cx="377598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7"/>
          <p:cNvSpPr txBox="1"/>
          <p:nvPr>
            <p:ph idx="12" type="sldNum"/>
          </p:nvPr>
        </p:nvSpPr>
        <p:spPr>
          <a:xfrm>
            <a:off x="10810874" y="6356350"/>
            <a:ext cx="5429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42" name="Google Shape;142;p27"/>
          <p:cNvCxnSpPr/>
          <p:nvPr/>
        </p:nvCxnSpPr>
        <p:spPr>
          <a:xfrm>
            <a:off x="4353515" y="5023933"/>
            <a:ext cx="1513211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3" name="Google Shape;143;p27"/>
          <p:cNvCxnSpPr/>
          <p:nvPr/>
        </p:nvCxnSpPr>
        <p:spPr>
          <a:xfrm>
            <a:off x="3759917" y="3948451"/>
            <a:ext cx="1513211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4" name="Google Shape;144;p27"/>
          <p:cNvCxnSpPr/>
          <p:nvPr/>
        </p:nvCxnSpPr>
        <p:spPr>
          <a:xfrm>
            <a:off x="3173453" y="2872686"/>
            <a:ext cx="1513211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5" name="Google Shape;145;p27"/>
          <p:cNvCxnSpPr/>
          <p:nvPr/>
        </p:nvCxnSpPr>
        <p:spPr>
          <a:xfrm>
            <a:off x="2586263" y="1796083"/>
            <a:ext cx="1513211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TxTwoObj">
  <p:cSld name="TWO_OBJECTS_WITH_TEXT">
    <p:bg>
      <p:bgPr>
        <a:solidFill>
          <a:schemeClr val="accent1"/>
        </a:solidFill>
      </p:bgPr>
    </p:bg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8"/>
          <p:cNvSpPr txBox="1"/>
          <p:nvPr>
            <p:ph type="title"/>
          </p:nvPr>
        </p:nvSpPr>
        <p:spPr>
          <a:xfrm>
            <a:off x="2933700" y="892177"/>
            <a:ext cx="842168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28"/>
          <p:cNvSpPr txBox="1"/>
          <p:nvPr>
            <p:ph idx="1" type="body"/>
          </p:nvPr>
        </p:nvSpPr>
        <p:spPr>
          <a:xfrm>
            <a:off x="2933700" y="2776936"/>
            <a:ext cx="392430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49" name="Google Shape;149;p28"/>
          <p:cNvSpPr txBox="1"/>
          <p:nvPr>
            <p:ph idx="2" type="body"/>
          </p:nvPr>
        </p:nvSpPr>
        <p:spPr>
          <a:xfrm>
            <a:off x="2933700" y="3834606"/>
            <a:ext cx="3924300" cy="19978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28"/>
          <p:cNvSpPr txBox="1"/>
          <p:nvPr>
            <p:ph idx="3" type="body"/>
          </p:nvPr>
        </p:nvSpPr>
        <p:spPr>
          <a:xfrm>
            <a:off x="7410173" y="2776936"/>
            <a:ext cx="394362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51" name="Google Shape;151;p28"/>
          <p:cNvSpPr txBox="1"/>
          <p:nvPr>
            <p:ph idx="4" type="body"/>
          </p:nvPr>
        </p:nvSpPr>
        <p:spPr>
          <a:xfrm>
            <a:off x="7410173" y="3834606"/>
            <a:ext cx="3943627" cy="19978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2" name="Google Shape;152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5" name="Google Shape;155;p28"/>
          <p:cNvPicPr preferRelativeResize="0"/>
          <p:nvPr/>
        </p:nvPicPr>
        <p:blipFill rotWithShape="1">
          <a:blip r:embed="rId2">
            <a:alphaModFix/>
          </a:blip>
          <a:srcRect b="22673" l="39434" r="0" t="20278"/>
          <a:stretch/>
        </p:blipFill>
        <p:spPr>
          <a:xfrm>
            <a:off x="25785" y="0"/>
            <a:ext cx="4368030" cy="39123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Content">
  <p:cSld name="Three Content">
    <p:bg>
      <p:bgPr>
        <a:solidFill>
          <a:schemeClr val="lt1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9"/>
          <p:cNvSpPr txBox="1"/>
          <p:nvPr>
            <p:ph type="title"/>
          </p:nvPr>
        </p:nvSpPr>
        <p:spPr>
          <a:xfrm>
            <a:off x="1885156" y="892177"/>
            <a:ext cx="842168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9"/>
          <p:cNvSpPr txBox="1"/>
          <p:nvPr>
            <p:ph idx="1" type="body"/>
          </p:nvPr>
        </p:nvSpPr>
        <p:spPr>
          <a:xfrm>
            <a:off x="1243104" y="2776936"/>
            <a:ext cx="2882475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59" name="Google Shape;159;p29"/>
          <p:cNvSpPr txBox="1"/>
          <p:nvPr>
            <p:ph idx="2" type="body"/>
          </p:nvPr>
        </p:nvSpPr>
        <p:spPr>
          <a:xfrm>
            <a:off x="1243104" y="3834606"/>
            <a:ext cx="2882475" cy="19978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0" name="Google Shape;160;p29"/>
          <p:cNvSpPr txBox="1"/>
          <p:nvPr>
            <p:ph idx="3" type="body"/>
          </p:nvPr>
        </p:nvSpPr>
        <p:spPr>
          <a:xfrm>
            <a:off x="4647665" y="2776936"/>
            <a:ext cx="289667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61" name="Google Shape;161;p29"/>
          <p:cNvSpPr txBox="1"/>
          <p:nvPr>
            <p:ph idx="4" type="body"/>
          </p:nvPr>
        </p:nvSpPr>
        <p:spPr>
          <a:xfrm>
            <a:off x="4647665" y="3834606"/>
            <a:ext cx="2896671" cy="19978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2" name="Google Shape;162;p29"/>
          <p:cNvSpPr txBox="1"/>
          <p:nvPr>
            <p:ph idx="5" type="body"/>
          </p:nvPr>
        </p:nvSpPr>
        <p:spPr>
          <a:xfrm>
            <a:off x="8066421" y="2776936"/>
            <a:ext cx="2882475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63" name="Google Shape;163;p29"/>
          <p:cNvSpPr txBox="1"/>
          <p:nvPr>
            <p:ph idx="6" type="body"/>
          </p:nvPr>
        </p:nvSpPr>
        <p:spPr>
          <a:xfrm>
            <a:off x="8066421" y="3834606"/>
            <a:ext cx="2882475" cy="19978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indent="-228600" lvl="3" marL="1828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4pPr>
            <a:lvl5pPr indent="-228600" lvl="4" marL="2286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4" name="Google Shape;164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67" name="Google Shape;167;p29"/>
          <p:cNvGrpSpPr/>
          <p:nvPr/>
        </p:nvGrpSpPr>
        <p:grpSpPr>
          <a:xfrm>
            <a:off x="0" y="0"/>
            <a:ext cx="2238376" cy="3105150"/>
            <a:chOff x="0" y="0"/>
            <a:chExt cx="2238376" cy="3105150"/>
          </a:xfrm>
        </p:grpSpPr>
        <p:cxnSp>
          <p:nvCxnSpPr>
            <p:cNvPr id="168" name="Google Shape;168;p29"/>
            <p:cNvCxnSpPr/>
            <p:nvPr/>
          </p:nvCxnSpPr>
          <p:spPr>
            <a:xfrm flipH="1">
              <a:off x="0" y="0"/>
              <a:ext cx="1238250" cy="310515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69" name="Google Shape;169;p29"/>
            <p:cNvCxnSpPr/>
            <p:nvPr/>
          </p:nvCxnSpPr>
          <p:spPr>
            <a:xfrm flipH="1">
              <a:off x="0" y="0"/>
              <a:ext cx="2238376" cy="24765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osing">
  <p:cSld name="Closing">
    <p:bg>
      <p:bgPr>
        <a:solidFill>
          <a:schemeClr val="dk1"/>
        </a:solidFill>
      </p:bgPr>
    </p:bg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0"/>
          <p:cNvSpPr txBox="1"/>
          <p:nvPr>
            <p:ph type="ctrTitle"/>
          </p:nvPr>
        </p:nvSpPr>
        <p:spPr>
          <a:xfrm>
            <a:off x="4267200" y="1615736"/>
            <a:ext cx="4179570" cy="15247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30"/>
          <p:cNvSpPr txBox="1"/>
          <p:nvPr>
            <p:ph idx="1" type="subTitle"/>
          </p:nvPr>
        </p:nvSpPr>
        <p:spPr>
          <a:xfrm>
            <a:off x="4267200" y="3238103"/>
            <a:ext cx="4179570" cy="1371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173" name="Google Shape;173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317693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30"/>
          <p:cNvSpPr txBox="1"/>
          <p:nvPr>
            <p:ph idx="10" type="dt"/>
          </p:nvPr>
        </p:nvSpPr>
        <p:spPr>
          <a:xfrm>
            <a:off x="4267200" y="6356350"/>
            <a:ext cx="17743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30"/>
          <p:cNvSpPr txBox="1"/>
          <p:nvPr>
            <p:ph idx="11" type="ftr"/>
          </p:nvPr>
        </p:nvSpPr>
        <p:spPr>
          <a:xfrm>
            <a:off x="6479721" y="6356350"/>
            <a:ext cx="266155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30"/>
          <p:cNvSpPr txBox="1"/>
          <p:nvPr>
            <p:ph idx="12" type="sldNum"/>
          </p:nvPr>
        </p:nvSpPr>
        <p:spPr>
          <a:xfrm>
            <a:off x="9579428" y="6356350"/>
            <a:ext cx="17743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roduction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7"/>
          <p:cNvSpPr txBox="1"/>
          <p:nvPr>
            <p:ph type="title"/>
          </p:nvPr>
        </p:nvSpPr>
        <p:spPr>
          <a:xfrm>
            <a:off x="1362075" y="1671639"/>
            <a:ext cx="5111750" cy="1204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7"/>
          <p:cNvSpPr txBox="1"/>
          <p:nvPr>
            <p:ph idx="1" type="body"/>
          </p:nvPr>
        </p:nvSpPr>
        <p:spPr>
          <a:xfrm>
            <a:off x="1362075" y="3660774"/>
            <a:ext cx="5111750" cy="1525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17"/>
          <p:cNvSpPr txBox="1"/>
          <p:nvPr>
            <p:ph idx="10" type="dt"/>
          </p:nvPr>
        </p:nvSpPr>
        <p:spPr>
          <a:xfrm>
            <a:off x="838200" y="6356350"/>
            <a:ext cx="1219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7"/>
          <p:cNvSpPr txBox="1"/>
          <p:nvPr>
            <p:ph idx="11" type="ftr"/>
          </p:nvPr>
        </p:nvSpPr>
        <p:spPr>
          <a:xfrm>
            <a:off x="2463800" y="6356350"/>
            <a:ext cx="3479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25" name="Google Shape;25;p17"/>
          <p:cNvGrpSpPr/>
          <p:nvPr/>
        </p:nvGrpSpPr>
        <p:grpSpPr>
          <a:xfrm>
            <a:off x="6953250" y="-25401"/>
            <a:ext cx="5238750" cy="6902451"/>
            <a:chOff x="6953250" y="-25401"/>
            <a:chExt cx="5238750" cy="6902451"/>
          </a:xfrm>
        </p:grpSpPr>
        <p:cxnSp>
          <p:nvCxnSpPr>
            <p:cNvPr id="26" name="Google Shape;26;p17"/>
            <p:cNvCxnSpPr/>
            <p:nvPr/>
          </p:nvCxnSpPr>
          <p:spPr>
            <a:xfrm>
              <a:off x="9096375" y="1497012"/>
              <a:ext cx="3095625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7" name="Google Shape;27;p17"/>
            <p:cNvCxnSpPr/>
            <p:nvPr/>
          </p:nvCxnSpPr>
          <p:spPr>
            <a:xfrm flipH="1">
              <a:off x="6953250" y="-25401"/>
              <a:ext cx="3790950" cy="6902451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am Slide 4 People">
  <p:cSld name="Team Slide 4 People">
    <p:bg>
      <p:bgPr>
        <a:solidFill>
          <a:schemeClr val="lt1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8"/>
          <p:cNvSpPr txBox="1"/>
          <p:nvPr>
            <p:ph type="title"/>
          </p:nvPr>
        </p:nvSpPr>
        <p:spPr>
          <a:xfrm>
            <a:off x="1885156" y="892177"/>
            <a:ext cx="842168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8"/>
          <p:cNvSpPr/>
          <p:nvPr>
            <p:ph idx="2" type="pic"/>
          </p:nvPr>
        </p:nvSpPr>
        <p:spPr>
          <a:xfrm>
            <a:off x="1487181" y="2886074"/>
            <a:ext cx="1845511" cy="184551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31" name="Google Shape;31;p18"/>
          <p:cNvSpPr txBox="1"/>
          <p:nvPr>
            <p:ph idx="1" type="body"/>
          </p:nvPr>
        </p:nvSpPr>
        <p:spPr>
          <a:xfrm>
            <a:off x="1228568" y="5084524"/>
            <a:ext cx="2317707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2" name="Google Shape;32;p18"/>
          <p:cNvSpPr txBox="1"/>
          <p:nvPr>
            <p:ph idx="3" type="body"/>
          </p:nvPr>
        </p:nvSpPr>
        <p:spPr>
          <a:xfrm>
            <a:off x="1487181" y="5464114"/>
            <a:ext cx="1845511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3" name="Google Shape;33;p18"/>
          <p:cNvSpPr/>
          <p:nvPr>
            <p:ph idx="4" type="pic"/>
          </p:nvPr>
        </p:nvSpPr>
        <p:spPr>
          <a:xfrm>
            <a:off x="3836914" y="2886074"/>
            <a:ext cx="1845511" cy="184551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34" name="Google Shape;34;p18"/>
          <p:cNvSpPr txBox="1"/>
          <p:nvPr>
            <p:ph idx="5" type="body"/>
          </p:nvPr>
        </p:nvSpPr>
        <p:spPr>
          <a:xfrm>
            <a:off x="3578300" y="5084524"/>
            <a:ext cx="2330816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18"/>
          <p:cNvSpPr txBox="1"/>
          <p:nvPr>
            <p:ph idx="6" type="body"/>
          </p:nvPr>
        </p:nvSpPr>
        <p:spPr>
          <a:xfrm>
            <a:off x="3836913" y="5478796"/>
            <a:ext cx="1855949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6" name="Google Shape;36;p18"/>
          <p:cNvSpPr/>
          <p:nvPr>
            <p:ph idx="7" type="pic"/>
          </p:nvPr>
        </p:nvSpPr>
        <p:spPr>
          <a:xfrm>
            <a:off x="6327578" y="2886074"/>
            <a:ext cx="1845511" cy="184551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37" name="Google Shape;37;p18"/>
          <p:cNvSpPr txBox="1"/>
          <p:nvPr>
            <p:ph idx="8" type="body"/>
          </p:nvPr>
        </p:nvSpPr>
        <p:spPr>
          <a:xfrm>
            <a:off x="6068964" y="5084524"/>
            <a:ext cx="2317707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8" name="Google Shape;38;p18"/>
          <p:cNvSpPr txBox="1"/>
          <p:nvPr>
            <p:ph idx="9" type="body"/>
          </p:nvPr>
        </p:nvSpPr>
        <p:spPr>
          <a:xfrm>
            <a:off x="6327577" y="5478796"/>
            <a:ext cx="1845511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8"/>
          <p:cNvSpPr/>
          <p:nvPr>
            <p:ph idx="13" type="pic"/>
          </p:nvPr>
        </p:nvSpPr>
        <p:spPr>
          <a:xfrm>
            <a:off x="8747458" y="2886074"/>
            <a:ext cx="1845511" cy="1845511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40" name="Google Shape;40;p18"/>
          <p:cNvSpPr txBox="1"/>
          <p:nvPr>
            <p:ph idx="14" type="body"/>
          </p:nvPr>
        </p:nvSpPr>
        <p:spPr>
          <a:xfrm>
            <a:off x="8488845" y="5084524"/>
            <a:ext cx="2317706" cy="3430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8"/>
          <p:cNvSpPr txBox="1"/>
          <p:nvPr>
            <p:ph idx="15" type="body"/>
          </p:nvPr>
        </p:nvSpPr>
        <p:spPr>
          <a:xfrm>
            <a:off x="8747458" y="5464114"/>
            <a:ext cx="1845510" cy="343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45" name="Google Shape;45;p18"/>
          <p:cNvGrpSpPr/>
          <p:nvPr/>
        </p:nvGrpSpPr>
        <p:grpSpPr>
          <a:xfrm>
            <a:off x="7334250" y="0"/>
            <a:ext cx="4857750" cy="1724025"/>
            <a:chOff x="7334250" y="0"/>
            <a:chExt cx="4857750" cy="1724025"/>
          </a:xfrm>
        </p:grpSpPr>
        <p:cxnSp>
          <p:nvCxnSpPr>
            <p:cNvPr id="46" name="Google Shape;46;p18"/>
            <p:cNvCxnSpPr/>
            <p:nvPr/>
          </p:nvCxnSpPr>
          <p:spPr>
            <a:xfrm rot="10800000">
              <a:off x="7334250" y="0"/>
              <a:ext cx="4857750" cy="7620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7" name="Google Shape;47;p18"/>
            <p:cNvCxnSpPr/>
            <p:nvPr/>
          </p:nvCxnSpPr>
          <p:spPr>
            <a:xfrm>
              <a:off x="11487150" y="0"/>
              <a:ext cx="704850" cy="172402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">
  <p:cSld name="Table">
    <p:bg>
      <p:bgPr>
        <a:solidFill>
          <a:schemeClr val="lt1"/>
        </a:solidFill>
      </p:bgPr>
    </p:bg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mmary">
  <p:cSld name="Summar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0"/>
          <p:cNvSpPr txBox="1"/>
          <p:nvPr>
            <p:ph type="title"/>
          </p:nvPr>
        </p:nvSpPr>
        <p:spPr>
          <a:xfrm>
            <a:off x="5476875" y="1671639"/>
            <a:ext cx="5111750" cy="1204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0"/>
          <p:cNvSpPr txBox="1"/>
          <p:nvPr>
            <p:ph idx="1" type="body"/>
          </p:nvPr>
        </p:nvSpPr>
        <p:spPr>
          <a:xfrm>
            <a:off x="5476875" y="3660774"/>
            <a:ext cx="5111750" cy="1525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grpSp>
        <p:nvGrpSpPr>
          <p:cNvPr id="56" name="Google Shape;56;p20"/>
          <p:cNvGrpSpPr/>
          <p:nvPr/>
        </p:nvGrpSpPr>
        <p:grpSpPr>
          <a:xfrm>
            <a:off x="0" y="0"/>
            <a:ext cx="4762501" cy="5186363"/>
            <a:chOff x="0" y="0"/>
            <a:chExt cx="4762501" cy="5186363"/>
          </a:xfrm>
        </p:grpSpPr>
        <p:cxnSp>
          <p:nvCxnSpPr>
            <p:cNvPr id="57" name="Google Shape;57;p20"/>
            <p:cNvCxnSpPr/>
            <p:nvPr/>
          </p:nvCxnSpPr>
          <p:spPr>
            <a:xfrm rot="10800000">
              <a:off x="0" y="876300"/>
              <a:ext cx="4762500" cy="1628775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8" name="Google Shape;58;p20"/>
            <p:cNvCxnSpPr/>
            <p:nvPr/>
          </p:nvCxnSpPr>
          <p:spPr>
            <a:xfrm rot="10800000">
              <a:off x="2638425" y="0"/>
              <a:ext cx="2124076" cy="5186363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59" name="Google Shape;59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pos="300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 type="obj">
  <p:cSld name="OBJECT">
    <p:bg>
      <p:bgPr>
        <a:solidFill>
          <a:schemeClr val="dk1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21"/>
          <p:cNvPicPr preferRelativeResize="0"/>
          <p:nvPr/>
        </p:nvPicPr>
        <p:blipFill rotWithShape="1">
          <a:blip r:embed="rId2">
            <a:alphaModFix/>
          </a:blip>
          <a:srcRect b="23070" l="0" r="28340" t="18301"/>
          <a:stretch/>
        </p:blipFill>
        <p:spPr>
          <a:xfrm>
            <a:off x="5488815" y="0"/>
            <a:ext cx="670318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21"/>
          <p:cNvSpPr txBox="1"/>
          <p:nvPr>
            <p:ph type="title"/>
          </p:nvPr>
        </p:nvSpPr>
        <p:spPr>
          <a:xfrm>
            <a:off x="1333500" y="1020445"/>
            <a:ext cx="289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1"/>
          <p:cNvSpPr txBox="1"/>
          <p:nvPr>
            <p:ph idx="1" type="body"/>
          </p:nvPr>
        </p:nvSpPr>
        <p:spPr>
          <a:xfrm>
            <a:off x="1333500" y="2924175"/>
            <a:ext cx="2895600" cy="2519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0" type="dt"/>
          </p:nvPr>
        </p:nvSpPr>
        <p:spPr>
          <a:xfrm>
            <a:off x="1333500" y="6356350"/>
            <a:ext cx="98515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1" type="ftr"/>
          </p:nvPr>
        </p:nvSpPr>
        <p:spPr>
          <a:xfrm>
            <a:off x="2669886" y="6356349"/>
            <a:ext cx="248284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1"/>
          <p:cNvSpPr txBox="1"/>
          <p:nvPr>
            <p:ph idx="12" type="sldNum"/>
          </p:nvPr>
        </p:nvSpPr>
        <p:spPr>
          <a:xfrm>
            <a:off x="5536305" y="6356350"/>
            <a:ext cx="98755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Break">
  <p:cSld name="Section Break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2"/>
          <p:cNvSpPr txBox="1"/>
          <p:nvPr>
            <p:ph type="ctrTitle"/>
          </p:nvPr>
        </p:nvSpPr>
        <p:spPr>
          <a:xfrm>
            <a:off x="6991350" y="2148840"/>
            <a:ext cx="4179570" cy="171553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" type="subTitle"/>
          </p:nvPr>
        </p:nvSpPr>
        <p:spPr>
          <a:xfrm>
            <a:off x="6991350" y="3962003"/>
            <a:ext cx="417957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pic>
        <p:nvPicPr>
          <p:cNvPr id="72" name="Google Shape;72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828675"/>
            <a:ext cx="5876925" cy="520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">
  <p:cSld name="Chart">
    <p:bg>
      <p:bgPr>
        <a:solidFill>
          <a:schemeClr val="accent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23"/>
          <p:cNvSpPr/>
          <p:nvPr>
            <p:ph idx="2" type="chart"/>
          </p:nvPr>
        </p:nvSpPr>
        <p:spPr>
          <a:xfrm>
            <a:off x="838200" y="2111608"/>
            <a:ext cx="10515600" cy="37449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558165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24"/>
          <p:cNvSpPr txBox="1"/>
          <p:nvPr>
            <p:ph type="title"/>
          </p:nvPr>
        </p:nvSpPr>
        <p:spPr>
          <a:xfrm>
            <a:off x="4657724" y="2809875"/>
            <a:ext cx="6696075" cy="1909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4"/>
          <p:cNvSpPr txBox="1"/>
          <p:nvPr>
            <p:ph idx="1" type="subTitle"/>
          </p:nvPr>
        </p:nvSpPr>
        <p:spPr>
          <a:xfrm>
            <a:off x="4657725" y="5028803"/>
            <a:ext cx="6696074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070"/>
              </a:buClr>
              <a:buSzPts val="1600"/>
              <a:buNone/>
              <a:defRPr sz="1600">
                <a:solidFill>
                  <a:srgbClr val="757070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3" name="Google Shape;83;p24"/>
          <p:cNvSpPr txBox="1"/>
          <p:nvPr>
            <p:ph idx="10" type="dt"/>
          </p:nvPr>
        </p:nvSpPr>
        <p:spPr>
          <a:xfrm>
            <a:off x="4676774" y="6356350"/>
            <a:ext cx="16954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4"/>
          <p:cNvSpPr txBox="1"/>
          <p:nvPr>
            <p:ph idx="11" type="ftr"/>
          </p:nvPr>
        </p:nvSpPr>
        <p:spPr>
          <a:xfrm>
            <a:off x="6743699" y="6356350"/>
            <a:ext cx="25431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9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4"/>
          <p:cNvSpPr txBox="1"/>
          <p:nvPr>
            <p:ph idx="12" type="sldNum"/>
          </p:nvPr>
        </p:nvSpPr>
        <p:spPr>
          <a:xfrm>
            <a:off x="9658350" y="6356350"/>
            <a:ext cx="16954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86" name="Google Shape;86;p24"/>
          <p:cNvCxnSpPr/>
          <p:nvPr/>
        </p:nvCxnSpPr>
        <p:spPr>
          <a:xfrm flipH="1" rot="10800000">
            <a:off x="2209800" y="0"/>
            <a:ext cx="2438400" cy="6858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"/>
          <p:cNvSpPr txBox="1"/>
          <p:nvPr>
            <p:ph type="ctrTitle"/>
          </p:nvPr>
        </p:nvSpPr>
        <p:spPr>
          <a:xfrm>
            <a:off x="6416040" y="4434840"/>
            <a:ext cx="4941771" cy="11222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/>
              <a:t>K NEAREST NEIGHBORS</a:t>
            </a:r>
            <a:endParaRPr/>
          </a:p>
        </p:txBody>
      </p:sp>
      <p:sp>
        <p:nvSpPr>
          <p:cNvPr id="182" name="Google Shape;182;p1"/>
          <p:cNvSpPr txBox="1"/>
          <p:nvPr>
            <p:ph idx="1" type="subTitle"/>
          </p:nvPr>
        </p:nvSpPr>
        <p:spPr>
          <a:xfrm>
            <a:off x="6416041" y="5586890"/>
            <a:ext cx="4941770" cy="396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</a:pPr>
            <a:r>
              <a:rPr lang="en-US"/>
              <a:t>Muchamad Kurniawan., S.Kom., M.Kom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0"/>
          <p:cNvSpPr txBox="1"/>
          <p:nvPr>
            <p:ph type="title"/>
          </p:nvPr>
        </p:nvSpPr>
        <p:spPr>
          <a:xfrm>
            <a:off x="-1050470" y="60797"/>
            <a:ext cx="4468584" cy="10064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en-US"/>
              <a:t>CODE</a:t>
            </a:r>
            <a:r>
              <a:rPr lang="en-US"/>
              <a:t> </a:t>
            </a:r>
            <a:endParaRPr/>
          </a:p>
        </p:txBody>
      </p:sp>
      <p:sp>
        <p:nvSpPr>
          <p:cNvPr id="333" name="Google Shape;333;p10"/>
          <p:cNvSpPr txBox="1"/>
          <p:nvPr/>
        </p:nvSpPr>
        <p:spPr>
          <a:xfrm>
            <a:off x="10170393" y="191369"/>
            <a:ext cx="3427686" cy="21852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Flow Process: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Read Dataset</a:t>
            </a:r>
            <a:endParaRPr sz="1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Data Preparation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Data Preprocessing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Split Data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Set </a:t>
            </a:r>
            <a:r>
              <a:rPr i="1" lang="en-US" sz="14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Calculate distance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Sorting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Voting </a:t>
            </a:r>
            <a:endParaRPr sz="1400">
              <a:solidFill>
                <a:srgbClr val="D8D8D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10"/>
          <p:cNvSpPr txBox="1"/>
          <p:nvPr/>
        </p:nvSpPr>
        <p:spPr>
          <a:xfrm>
            <a:off x="838200" y="1253198"/>
            <a:ext cx="7188654" cy="10618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Split Dataset</a:t>
            </a:r>
            <a:endParaRPr/>
          </a:p>
        </p:txBody>
      </p:sp>
      <p:pic>
        <p:nvPicPr>
          <p:cNvPr id="335" name="Google Shape;335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6444" y="1943100"/>
            <a:ext cx="8301643" cy="41122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11"/>
          <p:cNvSpPr txBox="1"/>
          <p:nvPr>
            <p:ph type="title"/>
          </p:nvPr>
        </p:nvSpPr>
        <p:spPr>
          <a:xfrm>
            <a:off x="-1050470" y="60797"/>
            <a:ext cx="4468584" cy="10064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en-US"/>
              <a:t>CODE</a:t>
            </a:r>
            <a:r>
              <a:rPr lang="en-US"/>
              <a:t> </a:t>
            </a:r>
            <a:endParaRPr/>
          </a:p>
        </p:txBody>
      </p:sp>
      <p:sp>
        <p:nvSpPr>
          <p:cNvPr id="341" name="Google Shape;341;p11"/>
          <p:cNvSpPr txBox="1"/>
          <p:nvPr/>
        </p:nvSpPr>
        <p:spPr>
          <a:xfrm>
            <a:off x="838200" y="1253198"/>
            <a:ext cx="7188654" cy="10618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Calculate distance</a:t>
            </a:r>
            <a:endParaRPr/>
          </a:p>
        </p:txBody>
      </p:sp>
      <p:pic>
        <p:nvPicPr>
          <p:cNvPr id="342" name="Google Shape;342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52603" y="4120658"/>
            <a:ext cx="8924990" cy="26765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67108" y="838641"/>
            <a:ext cx="7386692" cy="29527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"/>
          <p:cNvSpPr txBox="1"/>
          <p:nvPr>
            <p:ph type="title"/>
          </p:nvPr>
        </p:nvSpPr>
        <p:spPr>
          <a:xfrm>
            <a:off x="323497" y="0"/>
            <a:ext cx="5111750" cy="1204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/>
              <a:t>INTRODUCTION</a:t>
            </a:r>
            <a:endParaRPr/>
          </a:p>
        </p:txBody>
      </p:sp>
      <p:sp>
        <p:nvSpPr>
          <p:cNvPr id="188" name="Google Shape;188;p2"/>
          <p:cNvSpPr txBox="1"/>
          <p:nvPr>
            <p:ph idx="1" type="body"/>
          </p:nvPr>
        </p:nvSpPr>
        <p:spPr>
          <a:xfrm>
            <a:off x="394053" y="2486729"/>
            <a:ext cx="7869414" cy="1525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57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/>
              <a:t>K- Neirest Neighbor (KNN) merupakan algoritma klasifikasi (supervised) yang sangat popular. </a:t>
            </a:r>
            <a:endParaRPr sz="1600"/>
          </a:p>
          <a:p>
            <a:pPr indent="-285750" lvl="0" marL="2857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/>
              <a:t>Algoritma ini merupakan algoritma klasifikasi berdasarkan jarak</a:t>
            </a:r>
            <a:endParaRPr/>
          </a:p>
          <a:p>
            <a:pPr indent="-285750" lvl="0" marL="28575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</a:pPr>
            <a:r>
              <a:rPr lang="en-US" sz="1600"/>
              <a:t>KNN first developed by Evelyn Fix and Joseph Hodges in 1951</a:t>
            </a:r>
            <a:endParaRPr/>
          </a:p>
        </p:txBody>
      </p:sp>
      <p:sp>
        <p:nvSpPr>
          <p:cNvPr id="189" name="Google Shape;189;p2"/>
          <p:cNvSpPr txBox="1"/>
          <p:nvPr>
            <p:ph idx="10" type="dt"/>
          </p:nvPr>
        </p:nvSpPr>
        <p:spPr>
          <a:xfrm>
            <a:off x="838200" y="6356350"/>
            <a:ext cx="1219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2022</a:t>
            </a:r>
            <a:endParaRPr/>
          </a:p>
        </p:txBody>
      </p:sp>
      <p:sp>
        <p:nvSpPr>
          <p:cNvPr id="190" name="Google Shape;190;p2"/>
          <p:cNvSpPr txBox="1"/>
          <p:nvPr>
            <p:ph idx="11" type="ftr"/>
          </p:nvPr>
        </p:nvSpPr>
        <p:spPr>
          <a:xfrm>
            <a:off x="2463800" y="6356350"/>
            <a:ext cx="3479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K-NN</a:t>
            </a:r>
            <a:endParaRPr/>
          </a:p>
        </p:txBody>
      </p:sp>
      <p:sp>
        <p:nvSpPr>
          <p:cNvPr id="191" name="Google Shape;191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"/>
          <p:cNvSpPr txBox="1"/>
          <p:nvPr>
            <p:ph type="title"/>
          </p:nvPr>
        </p:nvSpPr>
        <p:spPr>
          <a:xfrm>
            <a:off x="81666" y="-516112"/>
            <a:ext cx="5111750" cy="1204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/>
              <a:t>KONSEP</a:t>
            </a:r>
            <a:endParaRPr/>
          </a:p>
        </p:txBody>
      </p:sp>
      <p:sp>
        <p:nvSpPr>
          <p:cNvPr id="197" name="Google Shape;197;p3"/>
          <p:cNvSpPr txBox="1"/>
          <p:nvPr>
            <p:ph idx="10" type="dt"/>
          </p:nvPr>
        </p:nvSpPr>
        <p:spPr>
          <a:xfrm>
            <a:off x="838200" y="6356350"/>
            <a:ext cx="1219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198" name="Google Shape;198;p3"/>
          <p:cNvSpPr txBox="1"/>
          <p:nvPr>
            <p:ph idx="11" type="ftr"/>
          </p:nvPr>
        </p:nvSpPr>
        <p:spPr>
          <a:xfrm>
            <a:off x="2463800" y="6356350"/>
            <a:ext cx="3479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PRESENTATION TITLE</a:t>
            </a:r>
            <a:endParaRPr/>
          </a:p>
        </p:txBody>
      </p:sp>
      <p:sp>
        <p:nvSpPr>
          <p:cNvPr id="199" name="Google Shape;199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0" name="Google Shape;200;p3"/>
          <p:cNvSpPr/>
          <p:nvPr/>
        </p:nvSpPr>
        <p:spPr>
          <a:xfrm>
            <a:off x="2144095" y="2372078"/>
            <a:ext cx="365125" cy="36512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3"/>
          <p:cNvSpPr/>
          <p:nvPr/>
        </p:nvSpPr>
        <p:spPr>
          <a:xfrm>
            <a:off x="2638954" y="4420481"/>
            <a:ext cx="365125" cy="36512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3"/>
          <p:cNvSpPr/>
          <p:nvPr/>
        </p:nvSpPr>
        <p:spPr>
          <a:xfrm>
            <a:off x="2767893" y="3471332"/>
            <a:ext cx="365125" cy="36512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3"/>
          <p:cNvSpPr/>
          <p:nvPr/>
        </p:nvSpPr>
        <p:spPr>
          <a:xfrm>
            <a:off x="4612392" y="2299317"/>
            <a:ext cx="365125" cy="365125"/>
          </a:xfrm>
          <a:prstGeom prst="ellipse">
            <a:avLst/>
          </a:prstGeom>
          <a:solidFill>
            <a:srgbClr val="00B0F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3"/>
          <p:cNvSpPr/>
          <p:nvPr/>
        </p:nvSpPr>
        <p:spPr>
          <a:xfrm>
            <a:off x="6096000" y="2591946"/>
            <a:ext cx="365125" cy="365125"/>
          </a:xfrm>
          <a:prstGeom prst="ellipse">
            <a:avLst/>
          </a:prstGeom>
          <a:solidFill>
            <a:srgbClr val="00B0F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5" name="Google Shape;205;p3"/>
          <p:cNvCxnSpPr/>
          <p:nvPr/>
        </p:nvCxnSpPr>
        <p:spPr>
          <a:xfrm>
            <a:off x="632178" y="1557867"/>
            <a:ext cx="0" cy="4199466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sm" w="sm" type="none"/>
          </a:ln>
        </p:spPr>
      </p:cxnSp>
      <p:cxnSp>
        <p:nvCxnSpPr>
          <p:cNvPr id="206" name="Google Shape;206;p3"/>
          <p:cNvCxnSpPr/>
          <p:nvPr/>
        </p:nvCxnSpPr>
        <p:spPr>
          <a:xfrm rot="10800000">
            <a:off x="632178" y="5757333"/>
            <a:ext cx="6818489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sm" w="sm" type="none"/>
          </a:ln>
        </p:spPr>
      </p:cxnSp>
      <p:sp>
        <p:nvSpPr>
          <p:cNvPr id="207" name="Google Shape;207;p3"/>
          <p:cNvSpPr/>
          <p:nvPr/>
        </p:nvSpPr>
        <p:spPr>
          <a:xfrm>
            <a:off x="4021137" y="3489062"/>
            <a:ext cx="365125" cy="365125"/>
          </a:xfrm>
          <a:prstGeom prst="ellipse">
            <a:avLst/>
          </a:prstGeom>
          <a:solidFill>
            <a:schemeClr val="lt2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3"/>
          <p:cNvSpPr txBox="1"/>
          <p:nvPr/>
        </p:nvSpPr>
        <p:spPr>
          <a:xfrm>
            <a:off x="982133" y="1907822"/>
            <a:ext cx="3145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209" name="Google Shape;209;p3"/>
          <p:cNvSpPr txBox="1"/>
          <p:nvPr/>
        </p:nvSpPr>
        <p:spPr>
          <a:xfrm>
            <a:off x="6982177" y="5387120"/>
            <a:ext cx="3145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endParaRPr/>
          </a:p>
        </p:txBody>
      </p:sp>
      <p:cxnSp>
        <p:nvCxnSpPr>
          <p:cNvPr id="210" name="Google Shape;210;p3"/>
          <p:cNvCxnSpPr/>
          <p:nvPr/>
        </p:nvCxnSpPr>
        <p:spPr>
          <a:xfrm>
            <a:off x="9640711" y="5571786"/>
            <a:ext cx="914400" cy="914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11" name="Google Shape;211;p3"/>
          <p:cNvSpPr txBox="1"/>
          <p:nvPr/>
        </p:nvSpPr>
        <p:spPr>
          <a:xfrm>
            <a:off x="4423717" y="3524264"/>
            <a:ext cx="142545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Blue or Red?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"/>
          <p:cNvSpPr txBox="1"/>
          <p:nvPr>
            <p:ph type="title"/>
          </p:nvPr>
        </p:nvSpPr>
        <p:spPr>
          <a:xfrm>
            <a:off x="81666" y="-516112"/>
            <a:ext cx="5111750" cy="1204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/>
              <a:t>KONSEP</a:t>
            </a:r>
            <a:endParaRPr/>
          </a:p>
        </p:txBody>
      </p:sp>
      <p:sp>
        <p:nvSpPr>
          <p:cNvPr id="217" name="Google Shape;217;p4"/>
          <p:cNvSpPr txBox="1"/>
          <p:nvPr>
            <p:ph idx="10" type="dt"/>
          </p:nvPr>
        </p:nvSpPr>
        <p:spPr>
          <a:xfrm>
            <a:off x="838200" y="6356350"/>
            <a:ext cx="1219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20XX</a:t>
            </a:r>
            <a:endParaRPr/>
          </a:p>
        </p:txBody>
      </p:sp>
      <p:sp>
        <p:nvSpPr>
          <p:cNvPr id="218" name="Google Shape;218;p4"/>
          <p:cNvSpPr txBox="1"/>
          <p:nvPr>
            <p:ph idx="11" type="ftr"/>
          </p:nvPr>
        </p:nvSpPr>
        <p:spPr>
          <a:xfrm>
            <a:off x="2463800" y="6356350"/>
            <a:ext cx="3479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PRESENTATION TITLE</a:t>
            </a:r>
            <a:endParaRPr/>
          </a:p>
        </p:txBody>
      </p:sp>
      <p:sp>
        <p:nvSpPr>
          <p:cNvPr id="219" name="Google Shape;219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0" name="Google Shape;220;p4"/>
          <p:cNvSpPr/>
          <p:nvPr/>
        </p:nvSpPr>
        <p:spPr>
          <a:xfrm>
            <a:off x="2144095" y="2372078"/>
            <a:ext cx="365125" cy="36512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4"/>
          <p:cNvSpPr/>
          <p:nvPr/>
        </p:nvSpPr>
        <p:spPr>
          <a:xfrm>
            <a:off x="2638954" y="4420481"/>
            <a:ext cx="365125" cy="36512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4"/>
          <p:cNvSpPr/>
          <p:nvPr/>
        </p:nvSpPr>
        <p:spPr>
          <a:xfrm>
            <a:off x="2767893" y="3471332"/>
            <a:ext cx="365125" cy="36512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4"/>
          <p:cNvSpPr/>
          <p:nvPr/>
        </p:nvSpPr>
        <p:spPr>
          <a:xfrm>
            <a:off x="4612392" y="2299317"/>
            <a:ext cx="365125" cy="365125"/>
          </a:xfrm>
          <a:prstGeom prst="ellipse">
            <a:avLst/>
          </a:prstGeom>
          <a:solidFill>
            <a:srgbClr val="00B0F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4"/>
          <p:cNvSpPr/>
          <p:nvPr/>
        </p:nvSpPr>
        <p:spPr>
          <a:xfrm>
            <a:off x="6096000" y="2591946"/>
            <a:ext cx="365125" cy="365125"/>
          </a:xfrm>
          <a:prstGeom prst="ellipse">
            <a:avLst/>
          </a:prstGeom>
          <a:solidFill>
            <a:srgbClr val="00B0F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5" name="Google Shape;225;p4"/>
          <p:cNvCxnSpPr/>
          <p:nvPr/>
        </p:nvCxnSpPr>
        <p:spPr>
          <a:xfrm>
            <a:off x="632178" y="1557867"/>
            <a:ext cx="0" cy="4199466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sm" w="sm" type="none"/>
          </a:ln>
        </p:spPr>
      </p:cxnSp>
      <p:cxnSp>
        <p:nvCxnSpPr>
          <p:cNvPr id="226" name="Google Shape;226;p4"/>
          <p:cNvCxnSpPr/>
          <p:nvPr/>
        </p:nvCxnSpPr>
        <p:spPr>
          <a:xfrm rot="10800000">
            <a:off x="632178" y="5757333"/>
            <a:ext cx="6818489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sm" w="sm" type="none"/>
          </a:ln>
        </p:spPr>
      </p:cxnSp>
      <p:sp>
        <p:nvSpPr>
          <p:cNvPr id="227" name="Google Shape;227;p4"/>
          <p:cNvSpPr/>
          <p:nvPr/>
        </p:nvSpPr>
        <p:spPr>
          <a:xfrm>
            <a:off x="4021137" y="3489062"/>
            <a:ext cx="365125" cy="365125"/>
          </a:xfrm>
          <a:prstGeom prst="ellipse">
            <a:avLst/>
          </a:prstGeom>
          <a:solidFill>
            <a:schemeClr val="lt2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4"/>
          <p:cNvSpPr txBox="1"/>
          <p:nvPr/>
        </p:nvSpPr>
        <p:spPr>
          <a:xfrm>
            <a:off x="982133" y="1907822"/>
            <a:ext cx="3145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229" name="Google Shape;229;p4"/>
          <p:cNvSpPr txBox="1"/>
          <p:nvPr/>
        </p:nvSpPr>
        <p:spPr>
          <a:xfrm>
            <a:off x="6982177" y="5387120"/>
            <a:ext cx="3145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endParaRPr/>
          </a:p>
        </p:txBody>
      </p:sp>
      <p:cxnSp>
        <p:nvCxnSpPr>
          <p:cNvPr id="230" name="Google Shape;230;p4"/>
          <p:cNvCxnSpPr/>
          <p:nvPr/>
        </p:nvCxnSpPr>
        <p:spPr>
          <a:xfrm>
            <a:off x="9640711" y="5571786"/>
            <a:ext cx="914400" cy="914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31" name="Google Shape;231;p4"/>
          <p:cNvSpPr txBox="1"/>
          <p:nvPr/>
        </p:nvSpPr>
        <p:spPr>
          <a:xfrm>
            <a:off x="5556722" y="4673448"/>
            <a:ext cx="142545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Blue or Red?</a:t>
            </a:r>
            <a:endParaRPr/>
          </a:p>
        </p:txBody>
      </p:sp>
      <p:cxnSp>
        <p:nvCxnSpPr>
          <p:cNvPr id="232" name="Google Shape;232;p4"/>
          <p:cNvCxnSpPr/>
          <p:nvPr/>
        </p:nvCxnSpPr>
        <p:spPr>
          <a:xfrm flipH="1" rot="10800000">
            <a:off x="4321629" y="2824843"/>
            <a:ext cx="290763" cy="517071"/>
          </a:xfrm>
          <a:prstGeom prst="straightConnector1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med" w="med" type="stealth"/>
            <a:tailEnd len="med" w="med" type="stealth"/>
          </a:ln>
        </p:spPr>
      </p:cxnSp>
      <p:cxnSp>
        <p:nvCxnSpPr>
          <p:cNvPr id="233" name="Google Shape;233;p4"/>
          <p:cNvCxnSpPr/>
          <p:nvPr/>
        </p:nvCxnSpPr>
        <p:spPr>
          <a:xfrm flipH="1" rot="10800000">
            <a:off x="4474029" y="2957071"/>
            <a:ext cx="1524000" cy="537243"/>
          </a:xfrm>
          <a:prstGeom prst="straightConnector1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med" w="med" type="stealth"/>
            <a:tailEnd len="med" w="med" type="stealth"/>
          </a:ln>
        </p:spPr>
      </p:cxnSp>
      <p:cxnSp>
        <p:nvCxnSpPr>
          <p:cNvPr id="234" name="Google Shape;234;p4"/>
          <p:cNvCxnSpPr/>
          <p:nvPr/>
        </p:nvCxnSpPr>
        <p:spPr>
          <a:xfrm rot="10800000">
            <a:off x="2585357" y="2737203"/>
            <a:ext cx="1340190" cy="691797"/>
          </a:xfrm>
          <a:prstGeom prst="straightConnector1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med" w="med" type="stealth"/>
            <a:tailEnd len="med" w="med" type="stealth"/>
          </a:ln>
        </p:spPr>
      </p:cxnSp>
      <p:cxnSp>
        <p:nvCxnSpPr>
          <p:cNvPr id="235" name="Google Shape;235;p4"/>
          <p:cNvCxnSpPr/>
          <p:nvPr/>
        </p:nvCxnSpPr>
        <p:spPr>
          <a:xfrm rot="10800000">
            <a:off x="3193502" y="3653894"/>
            <a:ext cx="665484" cy="17730"/>
          </a:xfrm>
          <a:prstGeom prst="straightConnector1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med" w="med" type="stealth"/>
            <a:tailEnd len="med" w="med" type="stealth"/>
          </a:ln>
        </p:spPr>
      </p:cxnSp>
      <p:cxnSp>
        <p:nvCxnSpPr>
          <p:cNvPr id="236" name="Google Shape;236;p4"/>
          <p:cNvCxnSpPr/>
          <p:nvPr/>
        </p:nvCxnSpPr>
        <p:spPr>
          <a:xfrm flipH="1">
            <a:off x="3141694" y="3896518"/>
            <a:ext cx="717292" cy="678918"/>
          </a:xfrm>
          <a:prstGeom prst="straightConnector1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med" w="med" type="stealth"/>
            <a:tailEnd len="med" w="med" type="stealth"/>
          </a:ln>
        </p:spPr>
      </p:cxnSp>
      <p:sp>
        <p:nvSpPr>
          <p:cNvPr id="237" name="Google Shape;237;p4"/>
          <p:cNvSpPr txBox="1"/>
          <p:nvPr/>
        </p:nvSpPr>
        <p:spPr>
          <a:xfrm flipH="1">
            <a:off x="4606264" y="2796670"/>
            <a:ext cx="48874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D2</a:t>
            </a:r>
            <a:endParaRPr sz="140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4"/>
          <p:cNvSpPr txBox="1"/>
          <p:nvPr/>
        </p:nvSpPr>
        <p:spPr>
          <a:xfrm flipH="1">
            <a:off x="5096122" y="3308301"/>
            <a:ext cx="48874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D1</a:t>
            </a:r>
            <a:endParaRPr sz="140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4"/>
          <p:cNvSpPr txBox="1"/>
          <p:nvPr/>
        </p:nvSpPr>
        <p:spPr>
          <a:xfrm flipH="1">
            <a:off x="3340682" y="2908820"/>
            <a:ext cx="48874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D3</a:t>
            </a:r>
            <a:endParaRPr sz="140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4"/>
          <p:cNvSpPr txBox="1"/>
          <p:nvPr/>
        </p:nvSpPr>
        <p:spPr>
          <a:xfrm flipH="1">
            <a:off x="3277126" y="3354982"/>
            <a:ext cx="48874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D4</a:t>
            </a:r>
            <a:endParaRPr sz="140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4"/>
          <p:cNvSpPr txBox="1"/>
          <p:nvPr/>
        </p:nvSpPr>
        <p:spPr>
          <a:xfrm flipH="1">
            <a:off x="3519676" y="4131501"/>
            <a:ext cx="48874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D5</a:t>
            </a:r>
            <a:endParaRPr sz="140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4"/>
          <p:cNvSpPr txBox="1"/>
          <p:nvPr/>
        </p:nvSpPr>
        <p:spPr>
          <a:xfrm>
            <a:off x="8809857" y="3519286"/>
            <a:ext cx="3427686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Algorithm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 k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Calculate Distance (D)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Sorting Distance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Determine Class based on majority Class of k Data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5"/>
          <p:cNvSpPr txBox="1"/>
          <p:nvPr>
            <p:ph type="title"/>
          </p:nvPr>
        </p:nvSpPr>
        <p:spPr>
          <a:xfrm>
            <a:off x="1561063" y="55668"/>
            <a:ext cx="842168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/>
              <a:t>EXAMPLE </a:t>
            </a:r>
            <a:endParaRPr/>
          </a:p>
        </p:txBody>
      </p:sp>
      <p:sp>
        <p:nvSpPr>
          <p:cNvPr id="248" name="Google Shape;248;p5"/>
          <p:cNvSpPr/>
          <p:nvPr/>
        </p:nvSpPr>
        <p:spPr>
          <a:xfrm>
            <a:off x="2405352" y="2720421"/>
            <a:ext cx="365125" cy="36512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5"/>
          <p:cNvSpPr/>
          <p:nvPr/>
        </p:nvSpPr>
        <p:spPr>
          <a:xfrm>
            <a:off x="2900211" y="4768824"/>
            <a:ext cx="365125" cy="36512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5"/>
          <p:cNvSpPr/>
          <p:nvPr/>
        </p:nvSpPr>
        <p:spPr>
          <a:xfrm>
            <a:off x="3029150" y="3819675"/>
            <a:ext cx="365125" cy="36512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5"/>
          <p:cNvSpPr/>
          <p:nvPr/>
        </p:nvSpPr>
        <p:spPr>
          <a:xfrm>
            <a:off x="4873649" y="2647660"/>
            <a:ext cx="365125" cy="365125"/>
          </a:xfrm>
          <a:prstGeom prst="ellipse">
            <a:avLst/>
          </a:prstGeom>
          <a:solidFill>
            <a:srgbClr val="00B0F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5"/>
          <p:cNvSpPr/>
          <p:nvPr/>
        </p:nvSpPr>
        <p:spPr>
          <a:xfrm>
            <a:off x="6357257" y="2940289"/>
            <a:ext cx="365125" cy="365125"/>
          </a:xfrm>
          <a:prstGeom prst="ellipse">
            <a:avLst/>
          </a:prstGeom>
          <a:solidFill>
            <a:srgbClr val="00B0F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3" name="Google Shape;253;p5"/>
          <p:cNvCxnSpPr/>
          <p:nvPr/>
        </p:nvCxnSpPr>
        <p:spPr>
          <a:xfrm>
            <a:off x="893435" y="1906210"/>
            <a:ext cx="0" cy="4199466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sm" w="sm" type="none"/>
          </a:ln>
        </p:spPr>
      </p:cxnSp>
      <p:cxnSp>
        <p:nvCxnSpPr>
          <p:cNvPr id="254" name="Google Shape;254;p5"/>
          <p:cNvCxnSpPr/>
          <p:nvPr/>
        </p:nvCxnSpPr>
        <p:spPr>
          <a:xfrm rot="10800000">
            <a:off x="893435" y="6105676"/>
            <a:ext cx="6818489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sm" w="sm" type="none"/>
          </a:ln>
        </p:spPr>
      </p:cxnSp>
      <p:sp>
        <p:nvSpPr>
          <p:cNvPr id="255" name="Google Shape;255;p5"/>
          <p:cNvSpPr/>
          <p:nvPr/>
        </p:nvSpPr>
        <p:spPr>
          <a:xfrm>
            <a:off x="4282394" y="3837405"/>
            <a:ext cx="365125" cy="365125"/>
          </a:xfrm>
          <a:prstGeom prst="ellipse">
            <a:avLst/>
          </a:prstGeom>
          <a:solidFill>
            <a:schemeClr val="lt2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5"/>
          <p:cNvSpPr txBox="1"/>
          <p:nvPr/>
        </p:nvSpPr>
        <p:spPr>
          <a:xfrm>
            <a:off x="1243390" y="2256165"/>
            <a:ext cx="3145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257" name="Google Shape;257;p5"/>
          <p:cNvSpPr txBox="1"/>
          <p:nvPr/>
        </p:nvSpPr>
        <p:spPr>
          <a:xfrm>
            <a:off x="7243434" y="5735463"/>
            <a:ext cx="3145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endParaRPr/>
          </a:p>
        </p:txBody>
      </p:sp>
      <p:sp>
        <p:nvSpPr>
          <p:cNvPr id="258" name="Google Shape;258;p5"/>
          <p:cNvSpPr txBox="1"/>
          <p:nvPr/>
        </p:nvSpPr>
        <p:spPr>
          <a:xfrm>
            <a:off x="5817979" y="5021791"/>
            <a:ext cx="142545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Blue or Red?</a:t>
            </a:r>
            <a:endParaRPr/>
          </a:p>
        </p:txBody>
      </p:sp>
      <p:cxnSp>
        <p:nvCxnSpPr>
          <p:cNvPr id="259" name="Google Shape;259;p5"/>
          <p:cNvCxnSpPr/>
          <p:nvPr/>
        </p:nvCxnSpPr>
        <p:spPr>
          <a:xfrm flipH="1" rot="10800000">
            <a:off x="4582886" y="3173186"/>
            <a:ext cx="290763" cy="517071"/>
          </a:xfrm>
          <a:prstGeom prst="straightConnector1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med" w="med" type="stealth"/>
            <a:tailEnd len="med" w="med" type="stealth"/>
          </a:ln>
        </p:spPr>
      </p:cxnSp>
      <p:cxnSp>
        <p:nvCxnSpPr>
          <p:cNvPr id="260" name="Google Shape;260;p5"/>
          <p:cNvCxnSpPr/>
          <p:nvPr/>
        </p:nvCxnSpPr>
        <p:spPr>
          <a:xfrm flipH="1" rot="10800000">
            <a:off x="4735286" y="3305414"/>
            <a:ext cx="1524000" cy="537243"/>
          </a:xfrm>
          <a:prstGeom prst="straightConnector1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med" w="med" type="stealth"/>
            <a:tailEnd len="med" w="med" type="stealth"/>
          </a:ln>
        </p:spPr>
      </p:cxnSp>
      <p:cxnSp>
        <p:nvCxnSpPr>
          <p:cNvPr id="261" name="Google Shape;261;p5"/>
          <p:cNvCxnSpPr/>
          <p:nvPr/>
        </p:nvCxnSpPr>
        <p:spPr>
          <a:xfrm rot="10800000">
            <a:off x="2846614" y="3085546"/>
            <a:ext cx="1340190" cy="691797"/>
          </a:xfrm>
          <a:prstGeom prst="straightConnector1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med" w="med" type="stealth"/>
            <a:tailEnd len="med" w="med" type="stealth"/>
          </a:ln>
        </p:spPr>
      </p:cxnSp>
      <p:cxnSp>
        <p:nvCxnSpPr>
          <p:cNvPr id="262" name="Google Shape;262;p5"/>
          <p:cNvCxnSpPr/>
          <p:nvPr/>
        </p:nvCxnSpPr>
        <p:spPr>
          <a:xfrm rot="10800000">
            <a:off x="3454759" y="4002237"/>
            <a:ext cx="665484" cy="17730"/>
          </a:xfrm>
          <a:prstGeom prst="straightConnector1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med" w="med" type="stealth"/>
            <a:tailEnd len="med" w="med" type="stealth"/>
          </a:ln>
        </p:spPr>
      </p:cxnSp>
      <p:cxnSp>
        <p:nvCxnSpPr>
          <p:cNvPr id="263" name="Google Shape;263;p5"/>
          <p:cNvCxnSpPr/>
          <p:nvPr/>
        </p:nvCxnSpPr>
        <p:spPr>
          <a:xfrm flipH="1">
            <a:off x="3402951" y="4244861"/>
            <a:ext cx="717292" cy="678918"/>
          </a:xfrm>
          <a:prstGeom prst="straightConnector1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med" w="med" type="stealth"/>
            <a:tailEnd len="med" w="med" type="stealth"/>
          </a:ln>
        </p:spPr>
      </p:cxnSp>
      <p:sp>
        <p:nvSpPr>
          <p:cNvPr id="264" name="Google Shape;264;p5"/>
          <p:cNvSpPr txBox="1"/>
          <p:nvPr/>
        </p:nvSpPr>
        <p:spPr>
          <a:xfrm flipH="1">
            <a:off x="4867520" y="3145013"/>
            <a:ext cx="70677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D2 = 2</a:t>
            </a:r>
            <a:endParaRPr sz="140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5"/>
          <p:cNvSpPr txBox="1"/>
          <p:nvPr/>
        </p:nvSpPr>
        <p:spPr>
          <a:xfrm flipH="1">
            <a:off x="5357378" y="3656644"/>
            <a:ext cx="96218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D1 = 7</a:t>
            </a:r>
            <a:endParaRPr sz="140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5"/>
          <p:cNvSpPr txBox="1"/>
          <p:nvPr/>
        </p:nvSpPr>
        <p:spPr>
          <a:xfrm flipH="1">
            <a:off x="3063240" y="3257163"/>
            <a:ext cx="102744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D3 = 5 </a:t>
            </a:r>
            <a:endParaRPr sz="140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5"/>
          <p:cNvSpPr txBox="1"/>
          <p:nvPr/>
        </p:nvSpPr>
        <p:spPr>
          <a:xfrm flipH="1">
            <a:off x="3538382" y="3703325"/>
            <a:ext cx="80081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D4 = 3</a:t>
            </a:r>
            <a:endParaRPr sz="140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5"/>
          <p:cNvSpPr txBox="1"/>
          <p:nvPr/>
        </p:nvSpPr>
        <p:spPr>
          <a:xfrm flipH="1">
            <a:off x="3780932" y="4479844"/>
            <a:ext cx="71729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D5 = 4</a:t>
            </a:r>
            <a:endParaRPr sz="140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5"/>
          <p:cNvSpPr txBox="1"/>
          <p:nvPr/>
        </p:nvSpPr>
        <p:spPr>
          <a:xfrm>
            <a:off x="7931332" y="1786127"/>
            <a:ext cx="3427686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Algorithm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 k = 3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Calculate Distance (D)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Sorting Distance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Determine Class based on majority Class of k Data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70" name="Google Shape;270;p5"/>
          <p:cNvGraphicFramePr/>
          <p:nvPr/>
        </p:nvGraphicFramePr>
        <p:xfrm>
          <a:off x="741854" y="9892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{D3AD24C5-7853-4645-A36B-C36C7861934F}</a:tableStyleId>
              </a:tblPr>
              <a:tblGrid>
                <a:gridCol w="1375225"/>
                <a:gridCol w="1375225"/>
                <a:gridCol w="1375225"/>
              </a:tblGrid>
              <a:tr h="3842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X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Y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Class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</a:tr>
              <a:tr h="3842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1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6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1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</a:tr>
              <a:tr h="3842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1,9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1,2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1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</a:tr>
              <a:tr h="3842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1,9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3,2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1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</a:tr>
              <a:tr h="3842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7,5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29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2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</a:tr>
              <a:tr h="3842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7,5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30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2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</a:tr>
              <a:tr h="3842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6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3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300" u="none" cap="none" strike="noStrike"/>
                        <a:t>?</a:t>
                      </a:r>
                      <a:endParaRPr b="0" i="0" sz="2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10125" marB="0" marR="10125" marL="101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6"/>
          <p:cNvSpPr txBox="1"/>
          <p:nvPr>
            <p:ph type="title"/>
          </p:nvPr>
        </p:nvSpPr>
        <p:spPr>
          <a:xfrm>
            <a:off x="1561063" y="55668"/>
            <a:ext cx="842168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/>
              <a:t>EXAMPLE </a:t>
            </a:r>
            <a:endParaRPr/>
          </a:p>
        </p:txBody>
      </p:sp>
      <p:sp>
        <p:nvSpPr>
          <p:cNvPr id="276" name="Google Shape;276;p6"/>
          <p:cNvSpPr/>
          <p:nvPr/>
        </p:nvSpPr>
        <p:spPr>
          <a:xfrm>
            <a:off x="2405352" y="2720421"/>
            <a:ext cx="365125" cy="36512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6"/>
          <p:cNvSpPr/>
          <p:nvPr/>
        </p:nvSpPr>
        <p:spPr>
          <a:xfrm>
            <a:off x="2900211" y="4768824"/>
            <a:ext cx="365125" cy="36512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6"/>
          <p:cNvSpPr/>
          <p:nvPr/>
        </p:nvSpPr>
        <p:spPr>
          <a:xfrm>
            <a:off x="3029150" y="3819675"/>
            <a:ext cx="365125" cy="36512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6"/>
          <p:cNvSpPr/>
          <p:nvPr/>
        </p:nvSpPr>
        <p:spPr>
          <a:xfrm>
            <a:off x="4873649" y="2647660"/>
            <a:ext cx="365125" cy="365125"/>
          </a:xfrm>
          <a:prstGeom prst="ellipse">
            <a:avLst/>
          </a:prstGeom>
          <a:solidFill>
            <a:srgbClr val="00B0F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6"/>
          <p:cNvSpPr/>
          <p:nvPr/>
        </p:nvSpPr>
        <p:spPr>
          <a:xfrm>
            <a:off x="6357257" y="2940289"/>
            <a:ext cx="365125" cy="365125"/>
          </a:xfrm>
          <a:prstGeom prst="ellipse">
            <a:avLst/>
          </a:prstGeom>
          <a:solidFill>
            <a:srgbClr val="00B0F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1" name="Google Shape;281;p6"/>
          <p:cNvCxnSpPr/>
          <p:nvPr/>
        </p:nvCxnSpPr>
        <p:spPr>
          <a:xfrm>
            <a:off x="893435" y="1906210"/>
            <a:ext cx="0" cy="4199466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sm" w="sm" type="none"/>
          </a:ln>
        </p:spPr>
      </p:cxnSp>
      <p:cxnSp>
        <p:nvCxnSpPr>
          <p:cNvPr id="282" name="Google Shape;282;p6"/>
          <p:cNvCxnSpPr/>
          <p:nvPr/>
        </p:nvCxnSpPr>
        <p:spPr>
          <a:xfrm rot="10800000">
            <a:off x="893435" y="6105676"/>
            <a:ext cx="6818489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sm" w="sm" type="none"/>
          </a:ln>
        </p:spPr>
      </p:cxnSp>
      <p:sp>
        <p:nvSpPr>
          <p:cNvPr id="283" name="Google Shape;283;p6"/>
          <p:cNvSpPr/>
          <p:nvPr/>
        </p:nvSpPr>
        <p:spPr>
          <a:xfrm>
            <a:off x="4282394" y="3837405"/>
            <a:ext cx="365125" cy="365125"/>
          </a:xfrm>
          <a:prstGeom prst="ellipse">
            <a:avLst/>
          </a:prstGeom>
          <a:solidFill>
            <a:schemeClr val="lt2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6"/>
          <p:cNvSpPr txBox="1"/>
          <p:nvPr/>
        </p:nvSpPr>
        <p:spPr>
          <a:xfrm>
            <a:off x="1243390" y="2256165"/>
            <a:ext cx="3145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285" name="Google Shape;285;p6"/>
          <p:cNvSpPr txBox="1"/>
          <p:nvPr/>
        </p:nvSpPr>
        <p:spPr>
          <a:xfrm>
            <a:off x="7243434" y="5735463"/>
            <a:ext cx="3145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endParaRPr/>
          </a:p>
        </p:txBody>
      </p:sp>
      <p:sp>
        <p:nvSpPr>
          <p:cNvPr id="286" name="Google Shape;286;p6"/>
          <p:cNvSpPr txBox="1"/>
          <p:nvPr/>
        </p:nvSpPr>
        <p:spPr>
          <a:xfrm>
            <a:off x="5817979" y="5021791"/>
            <a:ext cx="142545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Blue or Red?</a:t>
            </a:r>
            <a:endParaRPr/>
          </a:p>
        </p:txBody>
      </p:sp>
      <p:cxnSp>
        <p:nvCxnSpPr>
          <p:cNvPr id="287" name="Google Shape;287;p6"/>
          <p:cNvCxnSpPr/>
          <p:nvPr/>
        </p:nvCxnSpPr>
        <p:spPr>
          <a:xfrm flipH="1" rot="10800000">
            <a:off x="4582886" y="3173186"/>
            <a:ext cx="290763" cy="517071"/>
          </a:xfrm>
          <a:prstGeom prst="straightConnector1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med" w="med" type="stealth"/>
            <a:tailEnd len="med" w="med" type="stealth"/>
          </a:ln>
        </p:spPr>
      </p:cxnSp>
      <p:cxnSp>
        <p:nvCxnSpPr>
          <p:cNvPr id="288" name="Google Shape;288;p6"/>
          <p:cNvCxnSpPr/>
          <p:nvPr/>
        </p:nvCxnSpPr>
        <p:spPr>
          <a:xfrm rot="10800000">
            <a:off x="3454759" y="4002237"/>
            <a:ext cx="665484" cy="17730"/>
          </a:xfrm>
          <a:prstGeom prst="straightConnector1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med" w="med" type="stealth"/>
            <a:tailEnd len="med" w="med" type="stealth"/>
          </a:ln>
        </p:spPr>
      </p:cxnSp>
      <p:cxnSp>
        <p:nvCxnSpPr>
          <p:cNvPr id="289" name="Google Shape;289;p6"/>
          <p:cNvCxnSpPr/>
          <p:nvPr/>
        </p:nvCxnSpPr>
        <p:spPr>
          <a:xfrm flipH="1">
            <a:off x="3402951" y="4244861"/>
            <a:ext cx="717292" cy="678918"/>
          </a:xfrm>
          <a:prstGeom prst="straightConnector1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med" w="med" type="stealth"/>
            <a:tailEnd len="med" w="med" type="stealth"/>
          </a:ln>
        </p:spPr>
      </p:cxnSp>
      <p:sp>
        <p:nvSpPr>
          <p:cNvPr id="290" name="Google Shape;290;p6"/>
          <p:cNvSpPr txBox="1"/>
          <p:nvPr/>
        </p:nvSpPr>
        <p:spPr>
          <a:xfrm flipH="1">
            <a:off x="4867520" y="3145013"/>
            <a:ext cx="70677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D2 = 2</a:t>
            </a:r>
            <a:endParaRPr sz="140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6"/>
          <p:cNvSpPr txBox="1"/>
          <p:nvPr/>
        </p:nvSpPr>
        <p:spPr>
          <a:xfrm flipH="1">
            <a:off x="3538382" y="3703325"/>
            <a:ext cx="80081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D4 = 3</a:t>
            </a:r>
            <a:endParaRPr sz="140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6"/>
          <p:cNvSpPr txBox="1"/>
          <p:nvPr/>
        </p:nvSpPr>
        <p:spPr>
          <a:xfrm flipH="1">
            <a:off x="3780932" y="4479844"/>
            <a:ext cx="71729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D5 = 4</a:t>
            </a:r>
            <a:endParaRPr sz="140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6"/>
          <p:cNvSpPr txBox="1"/>
          <p:nvPr/>
        </p:nvSpPr>
        <p:spPr>
          <a:xfrm>
            <a:off x="7931332" y="1786127"/>
            <a:ext cx="3427686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Algorithm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Set k = 3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Calculate Distance (D)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Sorting Distance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Determine Class based on majority Class of k Data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7"/>
          <p:cNvSpPr txBox="1"/>
          <p:nvPr>
            <p:ph type="title"/>
          </p:nvPr>
        </p:nvSpPr>
        <p:spPr>
          <a:xfrm>
            <a:off x="1561063" y="55668"/>
            <a:ext cx="842168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/>
              <a:t>EXAMPLE </a:t>
            </a:r>
            <a:endParaRPr/>
          </a:p>
        </p:txBody>
      </p:sp>
      <p:sp>
        <p:nvSpPr>
          <p:cNvPr id="299" name="Google Shape;299;p7"/>
          <p:cNvSpPr/>
          <p:nvPr/>
        </p:nvSpPr>
        <p:spPr>
          <a:xfrm>
            <a:off x="2900211" y="4768824"/>
            <a:ext cx="365125" cy="36512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7"/>
          <p:cNvSpPr/>
          <p:nvPr/>
        </p:nvSpPr>
        <p:spPr>
          <a:xfrm>
            <a:off x="3029150" y="3819675"/>
            <a:ext cx="365125" cy="36512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7"/>
          <p:cNvSpPr/>
          <p:nvPr/>
        </p:nvSpPr>
        <p:spPr>
          <a:xfrm>
            <a:off x="4873649" y="2647660"/>
            <a:ext cx="365125" cy="365125"/>
          </a:xfrm>
          <a:prstGeom prst="ellipse">
            <a:avLst/>
          </a:prstGeom>
          <a:solidFill>
            <a:srgbClr val="00B0F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2" name="Google Shape;302;p7"/>
          <p:cNvCxnSpPr/>
          <p:nvPr/>
        </p:nvCxnSpPr>
        <p:spPr>
          <a:xfrm>
            <a:off x="893435" y="1906210"/>
            <a:ext cx="0" cy="4199466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sm" w="sm" type="none"/>
          </a:ln>
        </p:spPr>
      </p:cxnSp>
      <p:cxnSp>
        <p:nvCxnSpPr>
          <p:cNvPr id="303" name="Google Shape;303;p7"/>
          <p:cNvCxnSpPr/>
          <p:nvPr/>
        </p:nvCxnSpPr>
        <p:spPr>
          <a:xfrm rot="10800000">
            <a:off x="893435" y="6105676"/>
            <a:ext cx="6818489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sm" w="sm" type="none"/>
          </a:ln>
        </p:spPr>
      </p:cxnSp>
      <p:sp>
        <p:nvSpPr>
          <p:cNvPr id="304" name="Google Shape;304;p7"/>
          <p:cNvSpPr/>
          <p:nvPr/>
        </p:nvSpPr>
        <p:spPr>
          <a:xfrm>
            <a:off x="4282394" y="3837405"/>
            <a:ext cx="365125" cy="365125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AAA7A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7"/>
          <p:cNvSpPr txBox="1"/>
          <p:nvPr/>
        </p:nvSpPr>
        <p:spPr>
          <a:xfrm>
            <a:off x="1243390" y="2256165"/>
            <a:ext cx="3145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306" name="Google Shape;306;p7"/>
          <p:cNvSpPr txBox="1"/>
          <p:nvPr/>
        </p:nvSpPr>
        <p:spPr>
          <a:xfrm>
            <a:off x="7243434" y="5735463"/>
            <a:ext cx="31451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endParaRPr/>
          </a:p>
        </p:txBody>
      </p:sp>
      <p:cxnSp>
        <p:nvCxnSpPr>
          <p:cNvPr id="307" name="Google Shape;307;p7"/>
          <p:cNvCxnSpPr/>
          <p:nvPr/>
        </p:nvCxnSpPr>
        <p:spPr>
          <a:xfrm flipH="1" rot="10800000">
            <a:off x="4582886" y="3173186"/>
            <a:ext cx="290763" cy="517071"/>
          </a:xfrm>
          <a:prstGeom prst="straightConnector1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med" w="med" type="stealth"/>
            <a:tailEnd len="med" w="med" type="stealth"/>
          </a:ln>
        </p:spPr>
      </p:cxnSp>
      <p:cxnSp>
        <p:nvCxnSpPr>
          <p:cNvPr id="308" name="Google Shape;308;p7"/>
          <p:cNvCxnSpPr/>
          <p:nvPr/>
        </p:nvCxnSpPr>
        <p:spPr>
          <a:xfrm rot="10800000">
            <a:off x="3454759" y="4002237"/>
            <a:ext cx="665484" cy="17730"/>
          </a:xfrm>
          <a:prstGeom prst="straightConnector1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med" w="med" type="stealth"/>
            <a:tailEnd len="med" w="med" type="stealth"/>
          </a:ln>
        </p:spPr>
      </p:cxnSp>
      <p:cxnSp>
        <p:nvCxnSpPr>
          <p:cNvPr id="309" name="Google Shape;309;p7"/>
          <p:cNvCxnSpPr/>
          <p:nvPr/>
        </p:nvCxnSpPr>
        <p:spPr>
          <a:xfrm flipH="1">
            <a:off x="3402951" y="4244861"/>
            <a:ext cx="717292" cy="678918"/>
          </a:xfrm>
          <a:prstGeom prst="straightConnector1">
            <a:avLst/>
          </a:prstGeom>
          <a:noFill/>
          <a:ln cap="flat" cmpd="sng" w="12700">
            <a:solidFill>
              <a:schemeClr val="accent6"/>
            </a:solidFill>
            <a:prstDash val="solid"/>
            <a:miter lim="800000"/>
            <a:headEnd len="med" w="med" type="stealth"/>
            <a:tailEnd len="med" w="med" type="stealth"/>
          </a:ln>
        </p:spPr>
      </p:cxnSp>
      <p:sp>
        <p:nvSpPr>
          <p:cNvPr id="310" name="Google Shape;310;p7"/>
          <p:cNvSpPr txBox="1"/>
          <p:nvPr/>
        </p:nvSpPr>
        <p:spPr>
          <a:xfrm flipH="1">
            <a:off x="4867520" y="3145013"/>
            <a:ext cx="70677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D2 = 2</a:t>
            </a:r>
            <a:endParaRPr sz="140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7"/>
          <p:cNvSpPr txBox="1"/>
          <p:nvPr/>
        </p:nvSpPr>
        <p:spPr>
          <a:xfrm flipH="1">
            <a:off x="3538382" y="3703325"/>
            <a:ext cx="800819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D4 = 3</a:t>
            </a:r>
            <a:endParaRPr sz="140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7"/>
          <p:cNvSpPr txBox="1"/>
          <p:nvPr/>
        </p:nvSpPr>
        <p:spPr>
          <a:xfrm flipH="1">
            <a:off x="3780932" y="4479844"/>
            <a:ext cx="71729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rPr>
              <a:t>D5 = 4</a:t>
            </a:r>
            <a:endParaRPr sz="1400">
              <a:solidFill>
                <a:srgbClr val="89898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7"/>
          <p:cNvSpPr txBox="1"/>
          <p:nvPr/>
        </p:nvSpPr>
        <p:spPr>
          <a:xfrm>
            <a:off x="7931332" y="1786127"/>
            <a:ext cx="3427686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Algorithm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Set k = 3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Calculate Distance (D)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Sorting Distance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Determine Class based on majority Class of k=3 Data</a:t>
            </a:r>
            <a:endParaRPr/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8"/>
          <p:cNvSpPr txBox="1"/>
          <p:nvPr>
            <p:ph type="title"/>
          </p:nvPr>
        </p:nvSpPr>
        <p:spPr>
          <a:xfrm>
            <a:off x="1561063" y="55668"/>
            <a:ext cx="842168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/>
              <a:t>CODE </a:t>
            </a:r>
            <a:endParaRPr/>
          </a:p>
        </p:txBody>
      </p:sp>
      <p:sp>
        <p:nvSpPr>
          <p:cNvPr id="319" name="Google Shape;319;p8"/>
          <p:cNvSpPr txBox="1"/>
          <p:nvPr/>
        </p:nvSpPr>
        <p:spPr>
          <a:xfrm>
            <a:off x="4058064" y="1786127"/>
            <a:ext cx="3427686" cy="35394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Flow Process: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 Dataset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Preparation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Preprocessing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Split Data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 </a:t>
            </a:r>
            <a:r>
              <a:rPr i="1"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Calculate distance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Sorting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Voting 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9"/>
          <p:cNvSpPr txBox="1"/>
          <p:nvPr>
            <p:ph type="title"/>
          </p:nvPr>
        </p:nvSpPr>
        <p:spPr>
          <a:xfrm>
            <a:off x="-1050470" y="60797"/>
            <a:ext cx="4468584" cy="10064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en-US"/>
              <a:t>CODE</a:t>
            </a:r>
            <a:r>
              <a:rPr lang="en-US"/>
              <a:t> </a:t>
            </a:r>
            <a:endParaRPr/>
          </a:p>
        </p:txBody>
      </p:sp>
      <p:sp>
        <p:nvSpPr>
          <p:cNvPr id="325" name="Google Shape;325;p9"/>
          <p:cNvSpPr txBox="1"/>
          <p:nvPr/>
        </p:nvSpPr>
        <p:spPr>
          <a:xfrm>
            <a:off x="10170393" y="191369"/>
            <a:ext cx="3427686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Flow Process: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 Dataset</a:t>
            </a:r>
            <a:endParaRPr sz="1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Data Preparation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Data Preprocessing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Split Data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Set </a:t>
            </a:r>
            <a:r>
              <a:rPr i="1" lang="en-US" sz="14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Calculate distance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Sorting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1400"/>
              <a:buFont typeface="Arial"/>
              <a:buChar char="•"/>
            </a:pPr>
            <a:r>
              <a:rPr lang="en-US" sz="1400">
                <a:solidFill>
                  <a:srgbClr val="D8D8D8"/>
                </a:solidFill>
                <a:latin typeface="Arial"/>
                <a:ea typeface="Arial"/>
                <a:cs typeface="Arial"/>
                <a:sym typeface="Arial"/>
              </a:rPr>
              <a:t>Voting </a:t>
            </a:r>
            <a:endParaRPr sz="1400">
              <a:solidFill>
                <a:srgbClr val="D8D8D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"/>
          <p:cNvSpPr txBox="1"/>
          <p:nvPr/>
        </p:nvSpPr>
        <p:spPr>
          <a:xfrm>
            <a:off x="838200" y="1253198"/>
            <a:ext cx="7188654" cy="10618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-2286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Excel Dataset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New Project</a:t>
            </a:r>
            <a:endParaRPr/>
          </a:p>
          <a:p>
            <a:pPr indent="-2286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Read Excel File to Data Structured (List)</a:t>
            </a:r>
            <a:endParaRPr/>
          </a:p>
        </p:txBody>
      </p:sp>
      <p:pic>
        <p:nvPicPr>
          <p:cNvPr id="327" name="Google Shape;32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33312" y="2858191"/>
            <a:ext cx="6162691" cy="24060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ustom 149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2022-12-19T14:09:39Z</dcterms:created>
  <dc:creator>kurniawan86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