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hB9Ao9dRDpzhX4Cn4oRiN/Ftq4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AD24C5-7853-4645-A36B-C36C7861934F}">
  <a:tblStyle styleId="{D3AD24C5-7853-4645-A36B-C36C7861934F}" styleName="Table_0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BFAF9"/>
          </a:solidFill>
        </a:fill>
      </a:tcStyle>
    </a:wholeTbl>
    <a:band1H>
      <a:tcTxStyle/>
      <a:tcStyle>
        <a:fill>
          <a:solidFill>
            <a:srgbClr val="F6F5F3"/>
          </a:solidFill>
        </a:fill>
      </a:tcStyle>
    </a:band1H>
    <a:band2H>
      <a:tcTxStyle/>
    </a:band2H>
    <a:band1V>
      <a:tcTxStyle/>
      <a:tcStyle>
        <a:fill>
          <a:solidFill>
            <a:srgbClr val="F6F5F3"/>
          </a:solidFill>
        </a:fill>
      </a:tcStyle>
    </a:band1V>
    <a:band2V>
      <a:tcTxStyle/>
    </a:band2V>
    <a:lastCol>
      <a:tcTxStyle b="on" i="off">
        <a:font>
          <a:latin typeface="Tenorite"/>
          <a:ea typeface="Tenorite"/>
          <a:cs typeface="Tenorite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enorite"/>
          <a:ea typeface="Tenorite"/>
          <a:cs typeface="Tenorite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enorite"/>
          <a:ea typeface="Tenorite"/>
          <a:cs typeface="Tenorite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enorite"/>
          <a:ea typeface="Tenorite"/>
          <a:cs typeface="Tenorite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6416040" y="4434840"/>
            <a:ext cx="4941771" cy="11222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6416041" y="5586890"/>
            <a:ext cx="4941770" cy="396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16"/>
          <p:cNvPicPr preferRelativeResize="0"/>
          <p:nvPr/>
        </p:nvPicPr>
        <p:blipFill rotWithShape="1">
          <a:blip r:embed="rId2">
            <a:alphaModFix/>
          </a:blip>
          <a:srcRect b="-1" l="9358" r="0" t="23650"/>
          <a:stretch/>
        </p:blipFill>
        <p:spPr>
          <a:xfrm>
            <a:off x="0" y="0"/>
            <a:ext cx="9488312" cy="5054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Slide 8 People">
  <p:cSld name="Team Slide 8 People">
    <p:bg>
      <p:bgPr>
        <a:solidFill>
          <a:schemeClr val="dk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25"/>
          <p:cNvGrpSpPr/>
          <p:nvPr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89" name="Google Shape;89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0" y="473953"/>
              <a:ext cx="2057400" cy="1647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1" name="Google Shape;91;p25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5"/>
          <p:cNvSpPr/>
          <p:nvPr>
            <p:ph idx="2" type="pic"/>
          </p:nvPr>
        </p:nvSpPr>
        <p:spPr>
          <a:xfrm>
            <a:off x="1877176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" name="Google Shape;93;p25"/>
          <p:cNvSpPr txBox="1"/>
          <p:nvPr>
            <p:ph idx="1" type="body"/>
          </p:nvPr>
        </p:nvSpPr>
        <p:spPr>
          <a:xfrm>
            <a:off x="1500168" y="3654378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4" name="Google Shape;94;p25"/>
          <p:cNvSpPr txBox="1"/>
          <p:nvPr>
            <p:ph idx="3" type="body"/>
          </p:nvPr>
        </p:nvSpPr>
        <p:spPr>
          <a:xfrm>
            <a:off x="1500168" y="3809747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25"/>
          <p:cNvSpPr/>
          <p:nvPr>
            <p:ph idx="4" type="pic"/>
          </p:nvPr>
        </p:nvSpPr>
        <p:spPr>
          <a:xfrm>
            <a:off x="4226270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" name="Google Shape;96;p25"/>
          <p:cNvSpPr txBox="1"/>
          <p:nvPr>
            <p:ph idx="5" type="body"/>
          </p:nvPr>
        </p:nvSpPr>
        <p:spPr>
          <a:xfrm>
            <a:off x="3849262" y="3654378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25"/>
          <p:cNvSpPr txBox="1"/>
          <p:nvPr>
            <p:ph idx="6" type="body"/>
          </p:nvPr>
        </p:nvSpPr>
        <p:spPr>
          <a:xfrm>
            <a:off x="3849262" y="3809747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8" name="Google Shape;98;p25"/>
          <p:cNvSpPr/>
          <p:nvPr>
            <p:ph idx="7" type="pic"/>
          </p:nvPr>
        </p:nvSpPr>
        <p:spPr>
          <a:xfrm>
            <a:off x="6655584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" name="Google Shape;99;p25"/>
          <p:cNvSpPr txBox="1"/>
          <p:nvPr>
            <p:ph idx="8" type="body"/>
          </p:nvPr>
        </p:nvSpPr>
        <p:spPr>
          <a:xfrm>
            <a:off x="6198355" y="3654378"/>
            <a:ext cx="2105135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0" name="Google Shape;100;p25"/>
          <p:cNvSpPr txBox="1"/>
          <p:nvPr>
            <p:ph idx="9" type="body"/>
          </p:nvPr>
        </p:nvSpPr>
        <p:spPr>
          <a:xfrm>
            <a:off x="6095999" y="3809747"/>
            <a:ext cx="2299855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1" name="Google Shape;101;p25"/>
          <p:cNvSpPr/>
          <p:nvPr>
            <p:ph idx="13" type="pic"/>
          </p:nvPr>
        </p:nvSpPr>
        <p:spPr>
          <a:xfrm>
            <a:off x="9136814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" name="Google Shape;102;p25"/>
          <p:cNvSpPr txBox="1"/>
          <p:nvPr>
            <p:ph idx="14" type="body"/>
          </p:nvPr>
        </p:nvSpPr>
        <p:spPr>
          <a:xfrm>
            <a:off x="8759806" y="3654378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3" name="Google Shape;103;p25"/>
          <p:cNvSpPr txBox="1"/>
          <p:nvPr>
            <p:ph idx="15" type="body"/>
          </p:nvPr>
        </p:nvSpPr>
        <p:spPr>
          <a:xfrm>
            <a:off x="8744480" y="3809747"/>
            <a:ext cx="1844126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" name="Google Shape;104;p25"/>
          <p:cNvSpPr/>
          <p:nvPr>
            <p:ph idx="16" type="pic"/>
          </p:nvPr>
        </p:nvSpPr>
        <p:spPr>
          <a:xfrm>
            <a:off x="1877176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" name="Google Shape;105;p25"/>
          <p:cNvSpPr txBox="1"/>
          <p:nvPr>
            <p:ph idx="17" type="body"/>
          </p:nvPr>
        </p:nvSpPr>
        <p:spPr>
          <a:xfrm>
            <a:off x="1500168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6" name="Google Shape;106;p25"/>
          <p:cNvSpPr txBox="1"/>
          <p:nvPr>
            <p:ph idx="18" type="body"/>
          </p:nvPr>
        </p:nvSpPr>
        <p:spPr>
          <a:xfrm>
            <a:off x="1500168" y="5668583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7" name="Google Shape;107;p25"/>
          <p:cNvSpPr/>
          <p:nvPr>
            <p:ph idx="19" type="pic"/>
          </p:nvPr>
        </p:nvSpPr>
        <p:spPr>
          <a:xfrm>
            <a:off x="4226270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8" name="Google Shape;108;p25"/>
          <p:cNvSpPr txBox="1"/>
          <p:nvPr>
            <p:ph idx="20" type="body"/>
          </p:nvPr>
        </p:nvSpPr>
        <p:spPr>
          <a:xfrm>
            <a:off x="3849262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9" name="Google Shape;109;p25"/>
          <p:cNvSpPr txBox="1"/>
          <p:nvPr>
            <p:ph idx="21" type="body"/>
          </p:nvPr>
        </p:nvSpPr>
        <p:spPr>
          <a:xfrm>
            <a:off x="3849262" y="5668583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5"/>
          <p:cNvSpPr/>
          <p:nvPr>
            <p:ph idx="22" type="pic"/>
          </p:nvPr>
        </p:nvSpPr>
        <p:spPr>
          <a:xfrm>
            <a:off x="6655584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" name="Google Shape;111;p25"/>
          <p:cNvSpPr txBox="1"/>
          <p:nvPr>
            <p:ph idx="23" type="body"/>
          </p:nvPr>
        </p:nvSpPr>
        <p:spPr>
          <a:xfrm>
            <a:off x="6339926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25"/>
          <p:cNvSpPr txBox="1"/>
          <p:nvPr>
            <p:ph idx="24" type="body"/>
          </p:nvPr>
        </p:nvSpPr>
        <p:spPr>
          <a:xfrm>
            <a:off x="6339926" y="5668583"/>
            <a:ext cx="1813474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25"/>
          <p:cNvSpPr/>
          <p:nvPr>
            <p:ph idx="25" type="pic"/>
          </p:nvPr>
        </p:nvSpPr>
        <p:spPr>
          <a:xfrm>
            <a:off x="9136814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4" name="Google Shape;114;p25"/>
          <p:cNvSpPr txBox="1"/>
          <p:nvPr>
            <p:ph idx="26" type="body"/>
          </p:nvPr>
        </p:nvSpPr>
        <p:spPr>
          <a:xfrm>
            <a:off x="8759806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25"/>
          <p:cNvSpPr txBox="1"/>
          <p:nvPr>
            <p:ph idx="27" type="body"/>
          </p:nvPr>
        </p:nvSpPr>
        <p:spPr>
          <a:xfrm>
            <a:off x="8744480" y="5668583"/>
            <a:ext cx="1844126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rt Art">
  <p:cSld name="Smart Art"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26"/>
          <p:cNvGrpSpPr/>
          <p:nvPr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21" name="Google Shape;121;p26"/>
            <p:cNvCxnSpPr/>
            <p:nvPr/>
          </p:nvCxnSpPr>
          <p:spPr>
            <a:xfrm flipH="1" rot="10800000">
              <a:off x="0" y="0"/>
              <a:ext cx="25908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2" name="Google Shape;122;p26"/>
            <p:cNvCxnSpPr/>
            <p:nvPr/>
          </p:nvCxnSpPr>
          <p:spPr>
            <a:xfrm flipH="1">
              <a:off x="0" y="0"/>
              <a:ext cx="704850" cy="102790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23" name="Google Shape;123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6"/>
          <p:cNvSpPr/>
          <p:nvPr>
            <p:ph idx="2" type="dgm"/>
          </p:nvPr>
        </p:nvSpPr>
        <p:spPr>
          <a:xfrm>
            <a:off x="838200" y="2111375"/>
            <a:ext cx="10515600" cy="3744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/>
          <p:nvPr/>
        </p:nvSpPr>
        <p:spPr>
          <a:xfrm>
            <a:off x="2113884" y="0"/>
            <a:ext cx="10078116" cy="6858000"/>
          </a:xfrm>
          <a:custGeom>
            <a:rect b="b" l="l" r="r" t="t"/>
            <a:pathLst>
              <a:path extrusionOk="0" h="6858000" w="10078116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7"/>
          <p:cNvSpPr txBox="1"/>
          <p:nvPr>
            <p:ph type="title"/>
          </p:nvPr>
        </p:nvSpPr>
        <p:spPr>
          <a:xfrm>
            <a:off x="838200" y="5509419"/>
            <a:ext cx="4082142" cy="585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7"/>
          <p:cNvSpPr txBox="1"/>
          <p:nvPr>
            <p:ph idx="1" type="body"/>
          </p:nvPr>
        </p:nvSpPr>
        <p:spPr>
          <a:xfrm>
            <a:off x="166074" y="1507772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7"/>
          <p:cNvSpPr txBox="1"/>
          <p:nvPr>
            <p:ph idx="2" type="body"/>
          </p:nvPr>
        </p:nvSpPr>
        <p:spPr>
          <a:xfrm>
            <a:off x="732131" y="2584097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7"/>
          <p:cNvSpPr txBox="1"/>
          <p:nvPr>
            <p:ph idx="3" type="body"/>
          </p:nvPr>
        </p:nvSpPr>
        <p:spPr>
          <a:xfrm>
            <a:off x="1338556" y="3660422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27"/>
          <p:cNvSpPr txBox="1"/>
          <p:nvPr>
            <p:ph idx="4" type="body"/>
          </p:nvPr>
        </p:nvSpPr>
        <p:spPr>
          <a:xfrm>
            <a:off x="1922756" y="4736748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27"/>
          <p:cNvSpPr txBox="1"/>
          <p:nvPr>
            <p:ph idx="5" type="body"/>
          </p:nvPr>
        </p:nvSpPr>
        <p:spPr>
          <a:xfrm>
            <a:off x="4401536" y="1613528"/>
            <a:ext cx="5102680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6" type="body"/>
          </p:nvPr>
        </p:nvSpPr>
        <p:spPr>
          <a:xfrm>
            <a:off x="4986029" y="2682564"/>
            <a:ext cx="5102680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27"/>
          <p:cNvSpPr txBox="1"/>
          <p:nvPr>
            <p:ph idx="7" type="body"/>
          </p:nvPr>
        </p:nvSpPr>
        <p:spPr>
          <a:xfrm>
            <a:off x="5576938" y="3755394"/>
            <a:ext cx="5102680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27"/>
          <p:cNvSpPr txBox="1"/>
          <p:nvPr>
            <p:ph idx="8" type="body"/>
          </p:nvPr>
        </p:nvSpPr>
        <p:spPr>
          <a:xfrm>
            <a:off x="6175280" y="4824430"/>
            <a:ext cx="5102680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7"/>
          <p:cNvSpPr txBox="1"/>
          <p:nvPr>
            <p:ph idx="11" type="ftr"/>
          </p:nvPr>
        </p:nvSpPr>
        <p:spPr>
          <a:xfrm>
            <a:off x="6749143" y="6356350"/>
            <a:ext cx="37759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7"/>
          <p:cNvSpPr txBox="1"/>
          <p:nvPr>
            <p:ph idx="12" type="sldNum"/>
          </p:nvPr>
        </p:nvSpPr>
        <p:spPr>
          <a:xfrm>
            <a:off x="10810874" y="6356350"/>
            <a:ext cx="5429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2" name="Google Shape;142;p27"/>
          <p:cNvCxnSpPr/>
          <p:nvPr/>
        </p:nvCxnSpPr>
        <p:spPr>
          <a:xfrm>
            <a:off x="4353515" y="5023933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27"/>
          <p:cNvCxnSpPr/>
          <p:nvPr/>
        </p:nvCxnSpPr>
        <p:spPr>
          <a:xfrm>
            <a:off x="3759917" y="3948451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27"/>
          <p:cNvCxnSpPr/>
          <p:nvPr/>
        </p:nvCxnSpPr>
        <p:spPr>
          <a:xfrm>
            <a:off x="3173453" y="2872686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p27"/>
          <p:cNvCxnSpPr/>
          <p:nvPr/>
        </p:nvCxnSpPr>
        <p:spPr>
          <a:xfrm>
            <a:off x="2586263" y="1796083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TxTwoObj">
  <p:cSld name="TWO_OBJECTS_WITH_TEXT">
    <p:bg>
      <p:bgPr>
        <a:solidFill>
          <a:schemeClr val="accen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2933700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2933700" y="2776936"/>
            <a:ext cx="39243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9" name="Google Shape;149;p28"/>
          <p:cNvSpPr txBox="1"/>
          <p:nvPr>
            <p:ph idx="2" type="body"/>
          </p:nvPr>
        </p:nvSpPr>
        <p:spPr>
          <a:xfrm>
            <a:off x="2933700" y="3834606"/>
            <a:ext cx="3924300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8"/>
          <p:cNvSpPr txBox="1"/>
          <p:nvPr>
            <p:ph idx="3" type="body"/>
          </p:nvPr>
        </p:nvSpPr>
        <p:spPr>
          <a:xfrm>
            <a:off x="7410173" y="2776936"/>
            <a:ext cx="394362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1" name="Google Shape;151;p28"/>
          <p:cNvSpPr txBox="1"/>
          <p:nvPr>
            <p:ph idx="4" type="body"/>
          </p:nvPr>
        </p:nvSpPr>
        <p:spPr>
          <a:xfrm>
            <a:off x="7410173" y="3834606"/>
            <a:ext cx="3943627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5" name="Google Shape;155;p28"/>
          <p:cNvPicPr preferRelativeResize="0"/>
          <p:nvPr/>
        </p:nvPicPr>
        <p:blipFill rotWithShape="1">
          <a:blip r:embed="rId2">
            <a:alphaModFix/>
          </a:blip>
          <a:srcRect b="22673" l="39434" r="0" t="20278"/>
          <a:stretch/>
        </p:blipFill>
        <p:spPr>
          <a:xfrm>
            <a:off x="25785" y="0"/>
            <a:ext cx="4368030" cy="3912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tent">
  <p:cSld name="Three Content">
    <p:bg>
      <p:bgPr>
        <a:solidFill>
          <a:schemeClr val="l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1243104" y="2776936"/>
            <a:ext cx="28824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9" name="Google Shape;159;p29"/>
          <p:cNvSpPr txBox="1"/>
          <p:nvPr>
            <p:ph idx="2" type="body"/>
          </p:nvPr>
        </p:nvSpPr>
        <p:spPr>
          <a:xfrm>
            <a:off x="1243104" y="3834606"/>
            <a:ext cx="2882475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29"/>
          <p:cNvSpPr txBox="1"/>
          <p:nvPr>
            <p:ph idx="3" type="body"/>
          </p:nvPr>
        </p:nvSpPr>
        <p:spPr>
          <a:xfrm>
            <a:off x="4647665" y="2776936"/>
            <a:ext cx="289667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1" name="Google Shape;161;p29"/>
          <p:cNvSpPr txBox="1"/>
          <p:nvPr>
            <p:ph idx="4" type="body"/>
          </p:nvPr>
        </p:nvSpPr>
        <p:spPr>
          <a:xfrm>
            <a:off x="4647665" y="3834606"/>
            <a:ext cx="2896671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29"/>
          <p:cNvSpPr txBox="1"/>
          <p:nvPr>
            <p:ph idx="5" type="body"/>
          </p:nvPr>
        </p:nvSpPr>
        <p:spPr>
          <a:xfrm>
            <a:off x="8066421" y="2776936"/>
            <a:ext cx="28824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3" name="Google Shape;163;p29"/>
          <p:cNvSpPr txBox="1"/>
          <p:nvPr>
            <p:ph idx="6" type="body"/>
          </p:nvPr>
        </p:nvSpPr>
        <p:spPr>
          <a:xfrm>
            <a:off x="8066421" y="3834606"/>
            <a:ext cx="2882475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4" name="Google Shape;164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67" name="Google Shape;167;p29"/>
          <p:cNvGrpSpPr/>
          <p:nvPr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8" name="Google Shape;168;p29"/>
            <p:cNvCxnSpPr/>
            <p:nvPr/>
          </p:nvCxnSpPr>
          <p:spPr>
            <a:xfrm flipH="1">
              <a:off x="0" y="0"/>
              <a:ext cx="1238250" cy="310515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9" name="Google Shape;169;p29"/>
            <p:cNvCxnSpPr/>
            <p:nvPr/>
          </p:nvCxnSpPr>
          <p:spPr>
            <a:xfrm flipH="1">
              <a:off x="0" y="0"/>
              <a:ext cx="2238376" cy="24765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bg>
      <p:bgPr>
        <a:solidFill>
          <a:schemeClr val="dk1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type="ctrTitle"/>
          </p:nvPr>
        </p:nvSpPr>
        <p:spPr>
          <a:xfrm>
            <a:off x="4267200" y="1615736"/>
            <a:ext cx="4179570" cy="1524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0"/>
          <p:cNvSpPr txBox="1"/>
          <p:nvPr>
            <p:ph idx="1" type="subTitle"/>
          </p:nvPr>
        </p:nvSpPr>
        <p:spPr>
          <a:xfrm>
            <a:off x="4267200" y="3238103"/>
            <a:ext cx="4179570" cy="1371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73" name="Google Shape;17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1769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0"/>
          <p:cNvSpPr txBox="1"/>
          <p:nvPr>
            <p:ph idx="10" type="dt"/>
          </p:nvPr>
        </p:nvSpPr>
        <p:spPr>
          <a:xfrm>
            <a:off x="4267200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0"/>
          <p:cNvSpPr txBox="1"/>
          <p:nvPr>
            <p:ph idx="11" type="ftr"/>
          </p:nvPr>
        </p:nvSpPr>
        <p:spPr>
          <a:xfrm>
            <a:off x="6479721" y="6356350"/>
            <a:ext cx="2661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0"/>
          <p:cNvSpPr txBox="1"/>
          <p:nvPr>
            <p:ph idx="12" type="sldNum"/>
          </p:nvPr>
        </p:nvSpPr>
        <p:spPr>
          <a:xfrm>
            <a:off x="9579428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/>
          <p:nvPr>
            <p:ph type="title"/>
          </p:nvPr>
        </p:nvSpPr>
        <p:spPr>
          <a:xfrm>
            <a:off x="1362075" y="1671639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" type="body"/>
          </p:nvPr>
        </p:nvSpPr>
        <p:spPr>
          <a:xfrm>
            <a:off x="1362075" y="3660774"/>
            <a:ext cx="5111750" cy="152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7"/>
          <p:cNvSpPr txBox="1"/>
          <p:nvPr>
            <p:ph idx="10" type="dt"/>
          </p:nvPr>
        </p:nvSpPr>
        <p:spPr>
          <a:xfrm>
            <a:off x="838200" y="6356350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1" type="ftr"/>
          </p:nvPr>
        </p:nvSpPr>
        <p:spPr>
          <a:xfrm>
            <a:off x="2463800" y="6356350"/>
            <a:ext cx="347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5" name="Google Shape;25;p17"/>
          <p:cNvGrpSpPr/>
          <p:nvPr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26" name="Google Shape;26;p17"/>
            <p:cNvCxnSpPr/>
            <p:nvPr/>
          </p:nvCxnSpPr>
          <p:spPr>
            <a:xfrm>
              <a:off x="9096375" y="1497012"/>
              <a:ext cx="3095625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" name="Google Shape;27;p17"/>
            <p:cNvCxnSpPr/>
            <p:nvPr/>
          </p:nvCxnSpPr>
          <p:spPr>
            <a:xfrm flipH="1">
              <a:off x="6953250" y="-25401"/>
              <a:ext cx="3790950" cy="690245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Slide 4 People">
  <p:cSld name="Team Slide 4 People"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/>
          <p:nvPr>
            <p:ph idx="2" type="pic"/>
          </p:nvPr>
        </p:nvSpPr>
        <p:spPr>
          <a:xfrm>
            <a:off x="1487181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1228568" y="5084524"/>
            <a:ext cx="2317707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8"/>
          <p:cNvSpPr txBox="1"/>
          <p:nvPr>
            <p:ph idx="3" type="body"/>
          </p:nvPr>
        </p:nvSpPr>
        <p:spPr>
          <a:xfrm>
            <a:off x="1487181" y="5464114"/>
            <a:ext cx="1845511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8"/>
          <p:cNvSpPr/>
          <p:nvPr>
            <p:ph idx="4" type="pic"/>
          </p:nvPr>
        </p:nvSpPr>
        <p:spPr>
          <a:xfrm>
            <a:off x="3836914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4" name="Google Shape;34;p18"/>
          <p:cNvSpPr txBox="1"/>
          <p:nvPr>
            <p:ph idx="5" type="body"/>
          </p:nvPr>
        </p:nvSpPr>
        <p:spPr>
          <a:xfrm>
            <a:off x="3578300" y="5084524"/>
            <a:ext cx="2330816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8"/>
          <p:cNvSpPr txBox="1"/>
          <p:nvPr>
            <p:ph idx="6" type="body"/>
          </p:nvPr>
        </p:nvSpPr>
        <p:spPr>
          <a:xfrm>
            <a:off x="3836913" y="5478796"/>
            <a:ext cx="1855949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6" name="Google Shape;36;p18"/>
          <p:cNvSpPr/>
          <p:nvPr>
            <p:ph idx="7" type="pic"/>
          </p:nvPr>
        </p:nvSpPr>
        <p:spPr>
          <a:xfrm>
            <a:off x="6327578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7" name="Google Shape;37;p18"/>
          <p:cNvSpPr txBox="1"/>
          <p:nvPr>
            <p:ph idx="8" type="body"/>
          </p:nvPr>
        </p:nvSpPr>
        <p:spPr>
          <a:xfrm>
            <a:off x="6068964" y="5084524"/>
            <a:ext cx="2317707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18"/>
          <p:cNvSpPr txBox="1"/>
          <p:nvPr>
            <p:ph idx="9" type="body"/>
          </p:nvPr>
        </p:nvSpPr>
        <p:spPr>
          <a:xfrm>
            <a:off x="6327577" y="5478796"/>
            <a:ext cx="1845511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/>
          <p:nvPr>
            <p:ph idx="13" type="pic"/>
          </p:nvPr>
        </p:nvSpPr>
        <p:spPr>
          <a:xfrm>
            <a:off x="8747458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40" name="Google Shape;40;p18"/>
          <p:cNvSpPr txBox="1"/>
          <p:nvPr>
            <p:ph idx="14" type="body"/>
          </p:nvPr>
        </p:nvSpPr>
        <p:spPr>
          <a:xfrm>
            <a:off x="8488845" y="5084524"/>
            <a:ext cx="2317706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15" type="body"/>
          </p:nvPr>
        </p:nvSpPr>
        <p:spPr>
          <a:xfrm>
            <a:off x="8747458" y="5464114"/>
            <a:ext cx="184551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5" name="Google Shape;45;p18"/>
          <p:cNvGrpSpPr/>
          <p:nvPr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46" name="Google Shape;46;p18"/>
            <p:cNvCxnSpPr/>
            <p:nvPr/>
          </p:nvCxnSpPr>
          <p:spPr>
            <a:xfrm rot="10800000">
              <a:off x="7334250" y="0"/>
              <a:ext cx="485775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7" name="Google Shape;47;p18"/>
            <p:cNvCxnSpPr/>
            <p:nvPr/>
          </p:nvCxnSpPr>
          <p:spPr>
            <a:xfrm>
              <a:off x="11487150" y="0"/>
              <a:ext cx="704850" cy="172402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">
  <p:cSld name="Summar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5476875" y="1671639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5476875" y="3660774"/>
            <a:ext cx="5111750" cy="152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grpSp>
        <p:nvGrpSpPr>
          <p:cNvPr id="56" name="Google Shape;56;p20"/>
          <p:cNvGrpSpPr/>
          <p:nvPr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57" name="Google Shape;57;p20"/>
            <p:cNvCxnSpPr/>
            <p:nvPr/>
          </p:nvCxnSpPr>
          <p:spPr>
            <a:xfrm rot="10800000">
              <a:off x="0" y="876300"/>
              <a:ext cx="4762500" cy="162877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58" name="Google Shape;58;p20"/>
            <p:cNvCxnSpPr/>
            <p:nvPr/>
          </p:nvCxnSpPr>
          <p:spPr>
            <a:xfrm rot="10800000">
              <a:off x="2638425" y="0"/>
              <a:ext cx="2124076" cy="518636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59" name="Google Shape;5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0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 type="obj">
  <p:cSld name="OBJECT">
    <p:bg>
      <p:bgPr>
        <a:solidFill>
          <a:schemeClr val="dk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1"/>
          <p:cNvPicPr preferRelativeResize="0"/>
          <p:nvPr/>
        </p:nvPicPr>
        <p:blipFill rotWithShape="1">
          <a:blip r:embed="rId2">
            <a:alphaModFix/>
          </a:blip>
          <a:srcRect b="23070" l="0" r="28340" t="1830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1"/>
          <p:cNvSpPr txBox="1"/>
          <p:nvPr>
            <p:ph type="title"/>
          </p:nvPr>
        </p:nvSpPr>
        <p:spPr>
          <a:xfrm>
            <a:off x="1333500" y="1020445"/>
            <a:ext cx="289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1"/>
          <p:cNvSpPr txBox="1"/>
          <p:nvPr>
            <p:ph idx="1" type="body"/>
          </p:nvPr>
        </p:nvSpPr>
        <p:spPr>
          <a:xfrm>
            <a:off x="1333500" y="2924175"/>
            <a:ext cx="2895600" cy="2519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0" type="dt"/>
          </p:nvPr>
        </p:nvSpPr>
        <p:spPr>
          <a:xfrm>
            <a:off x="1333500" y="6356350"/>
            <a:ext cx="9851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1" type="ftr"/>
          </p:nvPr>
        </p:nvSpPr>
        <p:spPr>
          <a:xfrm>
            <a:off x="2669886" y="6356349"/>
            <a:ext cx="24828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2" type="sldNum"/>
          </p:nvPr>
        </p:nvSpPr>
        <p:spPr>
          <a:xfrm>
            <a:off x="5536305" y="6356350"/>
            <a:ext cx="987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Break">
  <p:cSld name="Section Break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/>
          <p:nvPr>
            <p:ph type="ctrTitle"/>
          </p:nvPr>
        </p:nvSpPr>
        <p:spPr>
          <a:xfrm>
            <a:off x="6991350" y="2148840"/>
            <a:ext cx="4179570" cy="17155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" type="subTitle"/>
          </p:nvPr>
        </p:nvSpPr>
        <p:spPr>
          <a:xfrm>
            <a:off x="6991350" y="3962003"/>
            <a:ext cx="41795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72" name="Google Shape;7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828675"/>
            <a:ext cx="5876925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bg>
      <p:bgPr>
        <a:solidFill>
          <a:schemeClr val="accen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23"/>
          <p:cNvSpPr/>
          <p:nvPr>
            <p:ph idx="2" type="chart"/>
          </p:nvPr>
        </p:nvSpPr>
        <p:spPr>
          <a:xfrm>
            <a:off x="838200" y="2111608"/>
            <a:ext cx="10515600" cy="3744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5816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24"/>
          <p:cNvSpPr txBox="1"/>
          <p:nvPr>
            <p:ph type="title"/>
          </p:nvPr>
        </p:nvSpPr>
        <p:spPr>
          <a:xfrm>
            <a:off x="4657724" y="2809875"/>
            <a:ext cx="6696075" cy="19097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" type="subTitle"/>
          </p:nvPr>
        </p:nvSpPr>
        <p:spPr>
          <a:xfrm>
            <a:off x="4657725" y="5028803"/>
            <a:ext cx="6696074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1600"/>
              <a:buNone/>
              <a:defRPr sz="1600">
                <a:solidFill>
                  <a:srgbClr val="757070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3" name="Google Shape;83;p24"/>
          <p:cNvSpPr txBox="1"/>
          <p:nvPr>
            <p:ph idx="10" type="dt"/>
          </p:nvPr>
        </p:nvSpPr>
        <p:spPr>
          <a:xfrm>
            <a:off x="4676774" y="6356350"/>
            <a:ext cx="16954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4"/>
          <p:cNvSpPr txBox="1"/>
          <p:nvPr>
            <p:ph idx="11" type="ftr"/>
          </p:nvPr>
        </p:nvSpPr>
        <p:spPr>
          <a:xfrm>
            <a:off x="6743699" y="6356350"/>
            <a:ext cx="2543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4"/>
          <p:cNvSpPr txBox="1"/>
          <p:nvPr>
            <p:ph idx="12" type="sldNum"/>
          </p:nvPr>
        </p:nvSpPr>
        <p:spPr>
          <a:xfrm>
            <a:off x="9658350" y="6356350"/>
            <a:ext cx="16954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6" name="Google Shape;86;p24"/>
          <p:cNvCxnSpPr/>
          <p:nvPr/>
        </p:nvCxnSpPr>
        <p:spPr>
          <a:xfrm flipH="1" rot="10800000">
            <a:off x="2209800" y="0"/>
            <a:ext cx="243840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/>
          <p:nvPr>
            <p:ph type="ctrTitle"/>
          </p:nvPr>
        </p:nvSpPr>
        <p:spPr>
          <a:xfrm>
            <a:off x="6416040" y="4434840"/>
            <a:ext cx="4941771" cy="11222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/>
              <a:t>K NEAREST NEIGHBORS</a:t>
            </a:r>
            <a:endParaRPr/>
          </a:p>
        </p:txBody>
      </p:sp>
      <p:sp>
        <p:nvSpPr>
          <p:cNvPr id="182" name="Google Shape;182;p1"/>
          <p:cNvSpPr txBox="1"/>
          <p:nvPr>
            <p:ph idx="1" type="subTitle"/>
          </p:nvPr>
        </p:nvSpPr>
        <p:spPr>
          <a:xfrm>
            <a:off x="6416041" y="5586890"/>
            <a:ext cx="4941770" cy="396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Muchamad Kurniawan., S.Kom., M.Kom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0"/>
          <p:cNvSpPr txBox="1"/>
          <p:nvPr>
            <p:ph type="title"/>
          </p:nvPr>
        </p:nvSpPr>
        <p:spPr>
          <a:xfrm>
            <a:off x="-1050470" y="60797"/>
            <a:ext cx="4468584" cy="1006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/>
              <a:t>CODE</a:t>
            </a:r>
            <a:r>
              <a:rPr lang="en-US"/>
              <a:t> </a:t>
            </a:r>
            <a:endParaRPr/>
          </a:p>
        </p:txBody>
      </p:sp>
      <p:sp>
        <p:nvSpPr>
          <p:cNvPr id="333" name="Google Shape;333;p10"/>
          <p:cNvSpPr txBox="1"/>
          <p:nvPr/>
        </p:nvSpPr>
        <p:spPr>
          <a:xfrm>
            <a:off x="10170393" y="191369"/>
            <a:ext cx="3427686" cy="21852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 Process: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Read Dataset</a:t>
            </a:r>
            <a:endParaRPr sz="1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Data Preparation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Data Preprocessing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Data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i="1"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Calculate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Sorting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Voting </a:t>
            </a:r>
            <a:endParaRPr sz="1400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0"/>
          <p:cNvSpPr txBox="1"/>
          <p:nvPr/>
        </p:nvSpPr>
        <p:spPr>
          <a:xfrm>
            <a:off x="838200" y="1253198"/>
            <a:ext cx="7188654" cy="1061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Dataset</a:t>
            </a:r>
            <a:endParaRPr/>
          </a:p>
        </p:txBody>
      </p:sp>
      <p:pic>
        <p:nvPicPr>
          <p:cNvPr id="335" name="Google Shape;33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6444" y="1943100"/>
            <a:ext cx="8301643" cy="4112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1"/>
          <p:cNvSpPr txBox="1"/>
          <p:nvPr>
            <p:ph type="title"/>
          </p:nvPr>
        </p:nvSpPr>
        <p:spPr>
          <a:xfrm>
            <a:off x="-1050470" y="60797"/>
            <a:ext cx="4468584" cy="1006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/>
              <a:t>CODE</a:t>
            </a:r>
            <a:r>
              <a:rPr lang="en-US"/>
              <a:t> </a:t>
            </a:r>
            <a:endParaRPr/>
          </a:p>
        </p:txBody>
      </p:sp>
      <p:sp>
        <p:nvSpPr>
          <p:cNvPr id="341" name="Google Shape;341;p11"/>
          <p:cNvSpPr txBox="1"/>
          <p:nvPr/>
        </p:nvSpPr>
        <p:spPr>
          <a:xfrm>
            <a:off x="838200" y="1253198"/>
            <a:ext cx="7188654" cy="1061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distance</a:t>
            </a:r>
            <a:endParaRPr/>
          </a:p>
        </p:txBody>
      </p:sp>
      <p:pic>
        <p:nvPicPr>
          <p:cNvPr id="342" name="Google Shape;34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603" y="4120658"/>
            <a:ext cx="8924990" cy="2676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67108" y="838641"/>
            <a:ext cx="7386692" cy="2952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"/>
          <p:cNvSpPr txBox="1"/>
          <p:nvPr>
            <p:ph type="title"/>
          </p:nvPr>
        </p:nvSpPr>
        <p:spPr>
          <a:xfrm>
            <a:off x="323497" y="0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88" name="Google Shape;188;p2"/>
          <p:cNvSpPr txBox="1"/>
          <p:nvPr>
            <p:ph idx="1" type="body"/>
          </p:nvPr>
        </p:nvSpPr>
        <p:spPr>
          <a:xfrm>
            <a:off x="394053" y="2486729"/>
            <a:ext cx="7869414" cy="152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K- Neirest Neighbor (KNN) merupakan algoritma klasifikasi (supervised) yang sangat popular. </a:t>
            </a:r>
            <a:endParaRPr sz="16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Algoritma ini merupakan algoritma klasifikasi berdasarkan jarak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KNN first developed by Evelyn Fix and Joseph Hodges in 1951</a:t>
            </a:r>
            <a:endParaRPr/>
          </a:p>
        </p:txBody>
      </p:sp>
      <p:sp>
        <p:nvSpPr>
          <p:cNvPr id="189" name="Google Shape;189;p2"/>
          <p:cNvSpPr txBox="1"/>
          <p:nvPr>
            <p:ph idx="10" type="dt"/>
          </p:nvPr>
        </p:nvSpPr>
        <p:spPr>
          <a:xfrm>
            <a:off x="838200" y="6356350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2022</a:t>
            </a:r>
            <a:endParaRPr/>
          </a:p>
        </p:txBody>
      </p:sp>
      <p:sp>
        <p:nvSpPr>
          <p:cNvPr id="190" name="Google Shape;190;p2"/>
          <p:cNvSpPr txBox="1"/>
          <p:nvPr>
            <p:ph idx="11" type="ftr"/>
          </p:nvPr>
        </p:nvSpPr>
        <p:spPr>
          <a:xfrm>
            <a:off x="2463800" y="6356350"/>
            <a:ext cx="347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K-NN</a:t>
            </a:r>
            <a:endParaRPr/>
          </a:p>
        </p:txBody>
      </p:sp>
      <p:sp>
        <p:nvSpPr>
          <p:cNvPr id="191" name="Google Shape;191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"/>
          <p:cNvSpPr txBox="1"/>
          <p:nvPr>
            <p:ph type="title"/>
          </p:nvPr>
        </p:nvSpPr>
        <p:spPr>
          <a:xfrm>
            <a:off x="81666" y="-516112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KONSEP</a:t>
            </a:r>
            <a:endParaRPr/>
          </a:p>
        </p:txBody>
      </p:sp>
      <p:sp>
        <p:nvSpPr>
          <p:cNvPr id="197" name="Google Shape;197;p3"/>
          <p:cNvSpPr txBox="1"/>
          <p:nvPr>
            <p:ph idx="10" type="dt"/>
          </p:nvPr>
        </p:nvSpPr>
        <p:spPr>
          <a:xfrm>
            <a:off x="838200" y="6356350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98" name="Google Shape;198;p3"/>
          <p:cNvSpPr txBox="1"/>
          <p:nvPr>
            <p:ph idx="11" type="ftr"/>
          </p:nvPr>
        </p:nvSpPr>
        <p:spPr>
          <a:xfrm>
            <a:off x="2463800" y="6356350"/>
            <a:ext cx="347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199" name="Google Shape;199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0" name="Google Shape;200;p3"/>
          <p:cNvSpPr/>
          <p:nvPr/>
        </p:nvSpPr>
        <p:spPr>
          <a:xfrm>
            <a:off x="2144095" y="2372078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"/>
          <p:cNvSpPr/>
          <p:nvPr/>
        </p:nvSpPr>
        <p:spPr>
          <a:xfrm>
            <a:off x="2638954" y="4420481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2767893" y="3471332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4612392" y="2299317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/>
          <p:nvPr/>
        </p:nvSpPr>
        <p:spPr>
          <a:xfrm>
            <a:off x="6096000" y="2591946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3"/>
          <p:cNvCxnSpPr/>
          <p:nvPr/>
        </p:nvCxnSpPr>
        <p:spPr>
          <a:xfrm>
            <a:off x="632178" y="1557867"/>
            <a:ext cx="0" cy="419946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206" name="Google Shape;206;p3"/>
          <p:cNvCxnSpPr/>
          <p:nvPr/>
        </p:nvCxnSpPr>
        <p:spPr>
          <a:xfrm rot="10800000">
            <a:off x="632178" y="5757333"/>
            <a:ext cx="681848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sp>
        <p:nvSpPr>
          <p:cNvPr id="207" name="Google Shape;207;p3"/>
          <p:cNvSpPr/>
          <p:nvPr/>
        </p:nvSpPr>
        <p:spPr>
          <a:xfrm>
            <a:off x="4021137" y="3489062"/>
            <a:ext cx="365125" cy="365125"/>
          </a:xfrm>
          <a:prstGeom prst="ellipse">
            <a:avLst/>
          </a:prstGeom>
          <a:solidFill>
            <a:schemeClr val="lt2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"/>
          <p:cNvSpPr txBox="1"/>
          <p:nvPr/>
        </p:nvSpPr>
        <p:spPr>
          <a:xfrm>
            <a:off x="982133" y="1907822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09" name="Google Shape;209;p3"/>
          <p:cNvSpPr txBox="1"/>
          <p:nvPr/>
        </p:nvSpPr>
        <p:spPr>
          <a:xfrm>
            <a:off x="6982177" y="5387120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cxnSp>
        <p:nvCxnSpPr>
          <p:cNvPr id="210" name="Google Shape;210;p3"/>
          <p:cNvCxnSpPr/>
          <p:nvPr/>
        </p:nvCxnSpPr>
        <p:spPr>
          <a:xfrm>
            <a:off x="9640711" y="5571786"/>
            <a:ext cx="914400" cy="914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1" name="Google Shape;211;p3"/>
          <p:cNvSpPr txBox="1"/>
          <p:nvPr/>
        </p:nvSpPr>
        <p:spPr>
          <a:xfrm>
            <a:off x="4423717" y="3524264"/>
            <a:ext cx="14254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or Red?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"/>
          <p:cNvSpPr txBox="1"/>
          <p:nvPr>
            <p:ph type="title"/>
          </p:nvPr>
        </p:nvSpPr>
        <p:spPr>
          <a:xfrm>
            <a:off x="81666" y="-516112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KONSEP</a:t>
            </a:r>
            <a:endParaRPr/>
          </a:p>
        </p:txBody>
      </p:sp>
      <p:sp>
        <p:nvSpPr>
          <p:cNvPr id="217" name="Google Shape;217;p4"/>
          <p:cNvSpPr txBox="1"/>
          <p:nvPr>
            <p:ph idx="10" type="dt"/>
          </p:nvPr>
        </p:nvSpPr>
        <p:spPr>
          <a:xfrm>
            <a:off x="838200" y="6356350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218" name="Google Shape;218;p4"/>
          <p:cNvSpPr txBox="1"/>
          <p:nvPr>
            <p:ph idx="11" type="ftr"/>
          </p:nvPr>
        </p:nvSpPr>
        <p:spPr>
          <a:xfrm>
            <a:off x="2463800" y="6356350"/>
            <a:ext cx="347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PRESENTATION TITLE</a:t>
            </a:r>
            <a:endParaRPr/>
          </a:p>
        </p:txBody>
      </p:sp>
      <p:sp>
        <p:nvSpPr>
          <p:cNvPr id="219" name="Google Shape;21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4"/>
          <p:cNvSpPr/>
          <p:nvPr/>
        </p:nvSpPr>
        <p:spPr>
          <a:xfrm>
            <a:off x="2144095" y="2372078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4"/>
          <p:cNvSpPr/>
          <p:nvPr/>
        </p:nvSpPr>
        <p:spPr>
          <a:xfrm>
            <a:off x="2638954" y="4420481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4"/>
          <p:cNvSpPr/>
          <p:nvPr/>
        </p:nvSpPr>
        <p:spPr>
          <a:xfrm>
            <a:off x="2767893" y="3471332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4"/>
          <p:cNvSpPr/>
          <p:nvPr/>
        </p:nvSpPr>
        <p:spPr>
          <a:xfrm>
            <a:off x="4612392" y="2299317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"/>
          <p:cNvSpPr/>
          <p:nvPr/>
        </p:nvSpPr>
        <p:spPr>
          <a:xfrm>
            <a:off x="6096000" y="2591946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5" name="Google Shape;225;p4"/>
          <p:cNvCxnSpPr/>
          <p:nvPr/>
        </p:nvCxnSpPr>
        <p:spPr>
          <a:xfrm>
            <a:off x="632178" y="1557867"/>
            <a:ext cx="0" cy="419946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226" name="Google Shape;226;p4"/>
          <p:cNvCxnSpPr/>
          <p:nvPr/>
        </p:nvCxnSpPr>
        <p:spPr>
          <a:xfrm rot="10800000">
            <a:off x="632178" y="5757333"/>
            <a:ext cx="681848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sp>
        <p:nvSpPr>
          <p:cNvPr id="227" name="Google Shape;227;p4"/>
          <p:cNvSpPr/>
          <p:nvPr/>
        </p:nvSpPr>
        <p:spPr>
          <a:xfrm>
            <a:off x="4021137" y="3489062"/>
            <a:ext cx="365125" cy="365125"/>
          </a:xfrm>
          <a:prstGeom prst="ellipse">
            <a:avLst/>
          </a:prstGeom>
          <a:solidFill>
            <a:schemeClr val="lt2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4"/>
          <p:cNvSpPr txBox="1"/>
          <p:nvPr/>
        </p:nvSpPr>
        <p:spPr>
          <a:xfrm>
            <a:off x="982133" y="1907822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29" name="Google Shape;229;p4"/>
          <p:cNvSpPr txBox="1"/>
          <p:nvPr/>
        </p:nvSpPr>
        <p:spPr>
          <a:xfrm>
            <a:off x="6982177" y="5387120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cxnSp>
        <p:nvCxnSpPr>
          <p:cNvPr id="230" name="Google Shape;230;p4"/>
          <p:cNvCxnSpPr/>
          <p:nvPr/>
        </p:nvCxnSpPr>
        <p:spPr>
          <a:xfrm>
            <a:off x="9640711" y="5571786"/>
            <a:ext cx="914400" cy="914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1" name="Google Shape;231;p4"/>
          <p:cNvSpPr txBox="1"/>
          <p:nvPr/>
        </p:nvSpPr>
        <p:spPr>
          <a:xfrm>
            <a:off x="5556722" y="4673448"/>
            <a:ext cx="14254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or Red?</a:t>
            </a:r>
            <a:endParaRPr/>
          </a:p>
        </p:txBody>
      </p:sp>
      <p:cxnSp>
        <p:nvCxnSpPr>
          <p:cNvPr id="232" name="Google Shape;232;p4"/>
          <p:cNvCxnSpPr/>
          <p:nvPr/>
        </p:nvCxnSpPr>
        <p:spPr>
          <a:xfrm flipH="1" rot="10800000">
            <a:off x="4321629" y="2824843"/>
            <a:ext cx="290763" cy="517071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33" name="Google Shape;233;p4"/>
          <p:cNvCxnSpPr/>
          <p:nvPr/>
        </p:nvCxnSpPr>
        <p:spPr>
          <a:xfrm flipH="1" rot="10800000">
            <a:off x="4474029" y="2957071"/>
            <a:ext cx="1524000" cy="537243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34" name="Google Shape;234;p4"/>
          <p:cNvCxnSpPr/>
          <p:nvPr/>
        </p:nvCxnSpPr>
        <p:spPr>
          <a:xfrm rot="10800000">
            <a:off x="2585357" y="2737203"/>
            <a:ext cx="1340190" cy="691797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35" name="Google Shape;235;p4"/>
          <p:cNvCxnSpPr/>
          <p:nvPr/>
        </p:nvCxnSpPr>
        <p:spPr>
          <a:xfrm rot="10800000">
            <a:off x="3193502" y="3653894"/>
            <a:ext cx="665484" cy="17730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36" name="Google Shape;236;p4"/>
          <p:cNvCxnSpPr/>
          <p:nvPr/>
        </p:nvCxnSpPr>
        <p:spPr>
          <a:xfrm flipH="1">
            <a:off x="3141694" y="3896518"/>
            <a:ext cx="717292" cy="678918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sp>
        <p:nvSpPr>
          <p:cNvPr id="237" name="Google Shape;237;p4"/>
          <p:cNvSpPr txBox="1"/>
          <p:nvPr/>
        </p:nvSpPr>
        <p:spPr>
          <a:xfrm flipH="1">
            <a:off x="4606264" y="2796670"/>
            <a:ext cx="4887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D2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"/>
          <p:cNvSpPr txBox="1"/>
          <p:nvPr/>
        </p:nvSpPr>
        <p:spPr>
          <a:xfrm flipH="1">
            <a:off x="5096122" y="3308301"/>
            <a:ext cx="4887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D1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4"/>
          <p:cNvSpPr txBox="1"/>
          <p:nvPr/>
        </p:nvSpPr>
        <p:spPr>
          <a:xfrm flipH="1">
            <a:off x="3340682" y="2908820"/>
            <a:ext cx="4887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D3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4"/>
          <p:cNvSpPr txBox="1"/>
          <p:nvPr/>
        </p:nvSpPr>
        <p:spPr>
          <a:xfrm flipH="1">
            <a:off x="3277126" y="3354982"/>
            <a:ext cx="4887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D4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4"/>
          <p:cNvSpPr txBox="1"/>
          <p:nvPr/>
        </p:nvSpPr>
        <p:spPr>
          <a:xfrm flipH="1">
            <a:off x="3519676" y="4131501"/>
            <a:ext cx="4887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D5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4"/>
          <p:cNvSpPr txBox="1"/>
          <p:nvPr/>
        </p:nvSpPr>
        <p:spPr>
          <a:xfrm>
            <a:off x="8809857" y="3519286"/>
            <a:ext cx="342768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Distance (D)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Sorting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Class based on majority Class of k Data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"/>
          <p:cNvSpPr txBox="1"/>
          <p:nvPr>
            <p:ph type="title"/>
          </p:nvPr>
        </p:nvSpPr>
        <p:spPr>
          <a:xfrm>
            <a:off x="1561063" y="55668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EXAMPLE </a:t>
            </a:r>
            <a:endParaRPr/>
          </a:p>
        </p:txBody>
      </p:sp>
      <p:sp>
        <p:nvSpPr>
          <p:cNvPr id="248" name="Google Shape;248;p5"/>
          <p:cNvSpPr/>
          <p:nvPr/>
        </p:nvSpPr>
        <p:spPr>
          <a:xfrm>
            <a:off x="2405352" y="2720421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5"/>
          <p:cNvSpPr/>
          <p:nvPr/>
        </p:nvSpPr>
        <p:spPr>
          <a:xfrm>
            <a:off x="2900211" y="4768824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5"/>
          <p:cNvSpPr/>
          <p:nvPr/>
        </p:nvSpPr>
        <p:spPr>
          <a:xfrm>
            <a:off x="3029150" y="3819675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5"/>
          <p:cNvSpPr/>
          <p:nvPr/>
        </p:nvSpPr>
        <p:spPr>
          <a:xfrm>
            <a:off x="4873649" y="2647660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5"/>
          <p:cNvSpPr/>
          <p:nvPr/>
        </p:nvSpPr>
        <p:spPr>
          <a:xfrm>
            <a:off x="6357257" y="2940289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5"/>
          <p:cNvCxnSpPr/>
          <p:nvPr/>
        </p:nvCxnSpPr>
        <p:spPr>
          <a:xfrm>
            <a:off x="893435" y="1906210"/>
            <a:ext cx="0" cy="419946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254" name="Google Shape;254;p5"/>
          <p:cNvCxnSpPr/>
          <p:nvPr/>
        </p:nvCxnSpPr>
        <p:spPr>
          <a:xfrm rot="10800000">
            <a:off x="893435" y="6105676"/>
            <a:ext cx="681848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sp>
        <p:nvSpPr>
          <p:cNvPr id="255" name="Google Shape;255;p5"/>
          <p:cNvSpPr/>
          <p:nvPr/>
        </p:nvSpPr>
        <p:spPr>
          <a:xfrm>
            <a:off x="4282394" y="3837405"/>
            <a:ext cx="365125" cy="365125"/>
          </a:xfrm>
          <a:prstGeom prst="ellipse">
            <a:avLst/>
          </a:prstGeom>
          <a:solidFill>
            <a:schemeClr val="lt2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5"/>
          <p:cNvSpPr txBox="1"/>
          <p:nvPr/>
        </p:nvSpPr>
        <p:spPr>
          <a:xfrm>
            <a:off x="1243390" y="2256165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57" name="Google Shape;257;p5"/>
          <p:cNvSpPr txBox="1"/>
          <p:nvPr/>
        </p:nvSpPr>
        <p:spPr>
          <a:xfrm>
            <a:off x="7243434" y="5735463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258" name="Google Shape;258;p5"/>
          <p:cNvSpPr txBox="1"/>
          <p:nvPr/>
        </p:nvSpPr>
        <p:spPr>
          <a:xfrm>
            <a:off x="5817979" y="5021791"/>
            <a:ext cx="14254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or Red?</a:t>
            </a:r>
            <a:endParaRPr/>
          </a:p>
        </p:txBody>
      </p:sp>
      <p:cxnSp>
        <p:nvCxnSpPr>
          <p:cNvPr id="259" name="Google Shape;259;p5"/>
          <p:cNvCxnSpPr/>
          <p:nvPr/>
        </p:nvCxnSpPr>
        <p:spPr>
          <a:xfrm flipH="1" rot="10800000">
            <a:off x="4582886" y="3173186"/>
            <a:ext cx="290763" cy="517071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60" name="Google Shape;260;p5"/>
          <p:cNvCxnSpPr/>
          <p:nvPr/>
        </p:nvCxnSpPr>
        <p:spPr>
          <a:xfrm flipH="1" rot="10800000">
            <a:off x="4735286" y="3305414"/>
            <a:ext cx="1524000" cy="537243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61" name="Google Shape;261;p5"/>
          <p:cNvCxnSpPr/>
          <p:nvPr/>
        </p:nvCxnSpPr>
        <p:spPr>
          <a:xfrm rot="10800000">
            <a:off x="2846614" y="3085546"/>
            <a:ext cx="1340190" cy="691797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62" name="Google Shape;262;p5"/>
          <p:cNvCxnSpPr/>
          <p:nvPr/>
        </p:nvCxnSpPr>
        <p:spPr>
          <a:xfrm rot="10800000">
            <a:off x="3454759" y="4002237"/>
            <a:ext cx="665484" cy="17730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63" name="Google Shape;263;p5"/>
          <p:cNvCxnSpPr/>
          <p:nvPr/>
        </p:nvCxnSpPr>
        <p:spPr>
          <a:xfrm flipH="1">
            <a:off x="3402951" y="4244861"/>
            <a:ext cx="717292" cy="678918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sp>
        <p:nvSpPr>
          <p:cNvPr id="264" name="Google Shape;264;p5"/>
          <p:cNvSpPr txBox="1"/>
          <p:nvPr/>
        </p:nvSpPr>
        <p:spPr>
          <a:xfrm flipH="1">
            <a:off x="4867520" y="3145013"/>
            <a:ext cx="7067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D2 = 2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5"/>
          <p:cNvSpPr txBox="1"/>
          <p:nvPr/>
        </p:nvSpPr>
        <p:spPr>
          <a:xfrm flipH="1">
            <a:off x="5357378" y="3656644"/>
            <a:ext cx="9621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D1 = 7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5"/>
          <p:cNvSpPr txBox="1"/>
          <p:nvPr/>
        </p:nvSpPr>
        <p:spPr>
          <a:xfrm flipH="1">
            <a:off x="3063240" y="3257163"/>
            <a:ext cx="102744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D3 = 5 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5"/>
          <p:cNvSpPr txBox="1"/>
          <p:nvPr/>
        </p:nvSpPr>
        <p:spPr>
          <a:xfrm flipH="1">
            <a:off x="3538382" y="3703325"/>
            <a:ext cx="8008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D4 = 3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5"/>
          <p:cNvSpPr txBox="1"/>
          <p:nvPr/>
        </p:nvSpPr>
        <p:spPr>
          <a:xfrm flipH="1">
            <a:off x="3780932" y="4479844"/>
            <a:ext cx="7172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D5 = 4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5"/>
          <p:cNvSpPr txBox="1"/>
          <p:nvPr/>
        </p:nvSpPr>
        <p:spPr>
          <a:xfrm>
            <a:off x="7931332" y="1786127"/>
            <a:ext cx="342768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k = 3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Distance (D)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Sorting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Determine Class based on majority Class of k Data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0" name="Google Shape;270;p5"/>
          <p:cNvGraphicFramePr/>
          <p:nvPr/>
        </p:nvGraphicFramePr>
        <p:xfrm>
          <a:off x="741854" y="989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{D3AD24C5-7853-4645-A36B-C36C7861934F}</a:tableStyleId>
              </a:tblPr>
              <a:tblGrid>
                <a:gridCol w="1375225"/>
                <a:gridCol w="1375225"/>
                <a:gridCol w="1375225"/>
              </a:tblGrid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X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Y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Class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6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1,9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1,2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1,9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3,2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1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7,5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29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2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7,5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30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2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6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3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300" u="none" cap="none" strike="noStrike"/>
                        <a:t>?</a:t>
                      </a:r>
                      <a:endParaRPr b="0" i="0" sz="23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0125" marB="0" marR="10125" marL="101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"/>
          <p:cNvSpPr txBox="1"/>
          <p:nvPr>
            <p:ph type="title"/>
          </p:nvPr>
        </p:nvSpPr>
        <p:spPr>
          <a:xfrm>
            <a:off x="1561063" y="55668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EXAMPLE </a:t>
            </a:r>
            <a:endParaRPr/>
          </a:p>
        </p:txBody>
      </p:sp>
      <p:sp>
        <p:nvSpPr>
          <p:cNvPr id="276" name="Google Shape;276;p6"/>
          <p:cNvSpPr/>
          <p:nvPr/>
        </p:nvSpPr>
        <p:spPr>
          <a:xfrm>
            <a:off x="2405352" y="2720421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6"/>
          <p:cNvSpPr/>
          <p:nvPr/>
        </p:nvSpPr>
        <p:spPr>
          <a:xfrm>
            <a:off x="2900211" y="4768824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6"/>
          <p:cNvSpPr/>
          <p:nvPr/>
        </p:nvSpPr>
        <p:spPr>
          <a:xfrm>
            <a:off x="3029150" y="3819675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6"/>
          <p:cNvSpPr/>
          <p:nvPr/>
        </p:nvSpPr>
        <p:spPr>
          <a:xfrm>
            <a:off x="4873649" y="2647660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6"/>
          <p:cNvSpPr/>
          <p:nvPr/>
        </p:nvSpPr>
        <p:spPr>
          <a:xfrm>
            <a:off x="6357257" y="2940289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1" name="Google Shape;281;p6"/>
          <p:cNvCxnSpPr/>
          <p:nvPr/>
        </p:nvCxnSpPr>
        <p:spPr>
          <a:xfrm>
            <a:off x="893435" y="1906210"/>
            <a:ext cx="0" cy="419946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282" name="Google Shape;282;p6"/>
          <p:cNvCxnSpPr/>
          <p:nvPr/>
        </p:nvCxnSpPr>
        <p:spPr>
          <a:xfrm rot="10800000">
            <a:off x="893435" y="6105676"/>
            <a:ext cx="681848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sp>
        <p:nvSpPr>
          <p:cNvPr id="283" name="Google Shape;283;p6"/>
          <p:cNvSpPr/>
          <p:nvPr/>
        </p:nvSpPr>
        <p:spPr>
          <a:xfrm>
            <a:off x="4282394" y="3837405"/>
            <a:ext cx="365125" cy="365125"/>
          </a:xfrm>
          <a:prstGeom prst="ellipse">
            <a:avLst/>
          </a:prstGeom>
          <a:solidFill>
            <a:schemeClr val="lt2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6"/>
          <p:cNvSpPr txBox="1"/>
          <p:nvPr/>
        </p:nvSpPr>
        <p:spPr>
          <a:xfrm>
            <a:off x="1243390" y="2256165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285" name="Google Shape;285;p6"/>
          <p:cNvSpPr txBox="1"/>
          <p:nvPr/>
        </p:nvSpPr>
        <p:spPr>
          <a:xfrm>
            <a:off x="7243434" y="5735463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286" name="Google Shape;286;p6"/>
          <p:cNvSpPr txBox="1"/>
          <p:nvPr/>
        </p:nvSpPr>
        <p:spPr>
          <a:xfrm>
            <a:off x="5817979" y="5021791"/>
            <a:ext cx="14254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or Red?</a:t>
            </a:r>
            <a:endParaRPr/>
          </a:p>
        </p:txBody>
      </p:sp>
      <p:cxnSp>
        <p:nvCxnSpPr>
          <p:cNvPr id="287" name="Google Shape;287;p6"/>
          <p:cNvCxnSpPr/>
          <p:nvPr/>
        </p:nvCxnSpPr>
        <p:spPr>
          <a:xfrm flipH="1" rot="10800000">
            <a:off x="4582886" y="3173186"/>
            <a:ext cx="290763" cy="517071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88" name="Google Shape;288;p6"/>
          <p:cNvCxnSpPr/>
          <p:nvPr/>
        </p:nvCxnSpPr>
        <p:spPr>
          <a:xfrm rot="10800000">
            <a:off x="3454759" y="4002237"/>
            <a:ext cx="665484" cy="17730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289" name="Google Shape;289;p6"/>
          <p:cNvCxnSpPr/>
          <p:nvPr/>
        </p:nvCxnSpPr>
        <p:spPr>
          <a:xfrm flipH="1">
            <a:off x="3402951" y="4244861"/>
            <a:ext cx="717292" cy="678918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sp>
        <p:nvSpPr>
          <p:cNvPr id="290" name="Google Shape;290;p6"/>
          <p:cNvSpPr txBox="1"/>
          <p:nvPr/>
        </p:nvSpPr>
        <p:spPr>
          <a:xfrm flipH="1">
            <a:off x="4867520" y="3145013"/>
            <a:ext cx="7067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D2 = 2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6"/>
          <p:cNvSpPr txBox="1"/>
          <p:nvPr/>
        </p:nvSpPr>
        <p:spPr>
          <a:xfrm flipH="1">
            <a:off x="3538382" y="3703325"/>
            <a:ext cx="8008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D4 = 3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6"/>
          <p:cNvSpPr txBox="1"/>
          <p:nvPr/>
        </p:nvSpPr>
        <p:spPr>
          <a:xfrm flipH="1">
            <a:off x="3780932" y="4479844"/>
            <a:ext cx="7172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D5 = 4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"/>
          <p:cNvSpPr txBox="1"/>
          <p:nvPr/>
        </p:nvSpPr>
        <p:spPr>
          <a:xfrm>
            <a:off x="7931332" y="1786127"/>
            <a:ext cx="342768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Set k = 3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Calculate Distance (D)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Sorting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Class based on majority Class of k Data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7"/>
          <p:cNvSpPr txBox="1"/>
          <p:nvPr>
            <p:ph type="title"/>
          </p:nvPr>
        </p:nvSpPr>
        <p:spPr>
          <a:xfrm>
            <a:off x="1561063" y="55668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EXAMPLE </a:t>
            </a:r>
            <a:endParaRPr/>
          </a:p>
        </p:txBody>
      </p:sp>
      <p:sp>
        <p:nvSpPr>
          <p:cNvPr id="299" name="Google Shape;299;p7"/>
          <p:cNvSpPr/>
          <p:nvPr/>
        </p:nvSpPr>
        <p:spPr>
          <a:xfrm>
            <a:off x="2900211" y="4768824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7"/>
          <p:cNvSpPr/>
          <p:nvPr/>
        </p:nvSpPr>
        <p:spPr>
          <a:xfrm>
            <a:off x="3029150" y="3819675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7"/>
          <p:cNvSpPr/>
          <p:nvPr/>
        </p:nvSpPr>
        <p:spPr>
          <a:xfrm>
            <a:off x="4873649" y="2647660"/>
            <a:ext cx="365125" cy="365125"/>
          </a:xfrm>
          <a:prstGeom prst="ellipse">
            <a:avLst/>
          </a:prstGeom>
          <a:solidFill>
            <a:srgbClr val="00B0F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2" name="Google Shape;302;p7"/>
          <p:cNvCxnSpPr/>
          <p:nvPr/>
        </p:nvCxnSpPr>
        <p:spPr>
          <a:xfrm>
            <a:off x="893435" y="1906210"/>
            <a:ext cx="0" cy="419946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cxnSp>
        <p:nvCxnSpPr>
          <p:cNvPr id="303" name="Google Shape;303;p7"/>
          <p:cNvCxnSpPr/>
          <p:nvPr/>
        </p:nvCxnSpPr>
        <p:spPr>
          <a:xfrm rot="10800000">
            <a:off x="893435" y="6105676"/>
            <a:ext cx="6818489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triangle"/>
            <a:tailEnd len="sm" w="sm" type="none"/>
          </a:ln>
        </p:spPr>
      </p:cxnSp>
      <p:sp>
        <p:nvSpPr>
          <p:cNvPr id="304" name="Google Shape;304;p7"/>
          <p:cNvSpPr/>
          <p:nvPr/>
        </p:nvSpPr>
        <p:spPr>
          <a:xfrm>
            <a:off x="4282394" y="3837405"/>
            <a:ext cx="365125" cy="365125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AA7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7"/>
          <p:cNvSpPr txBox="1"/>
          <p:nvPr/>
        </p:nvSpPr>
        <p:spPr>
          <a:xfrm>
            <a:off x="1243390" y="2256165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306" name="Google Shape;306;p7"/>
          <p:cNvSpPr txBox="1"/>
          <p:nvPr/>
        </p:nvSpPr>
        <p:spPr>
          <a:xfrm>
            <a:off x="7243434" y="5735463"/>
            <a:ext cx="3145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cxnSp>
        <p:nvCxnSpPr>
          <p:cNvPr id="307" name="Google Shape;307;p7"/>
          <p:cNvCxnSpPr/>
          <p:nvPr/>
        </p:nvCxnSpPr>
        <p:spPr>
          <a:xfrm flipH="1" rot="10800000">
            <a:off x="4582886" y="3173186"/>
            <a:ext cx="290763" cy="517071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308" name="Google Shape;308;p7"/>
          <p:cNvCxnSpPr/>
          <p:nvPr/>
        </p:nvCxnSpPr>
        <p:spPr>
          <a:xfrm rot="10800000">
            <a:off x="3454759" y="4002237"/>
            <a:ext cx="665484" cy="17730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cxnSp>
        <p:nvCxnSpPr>
          <p:cNvPr id="309" name="Google Shape;309;p7"/>
          <p:cNvCxnSpPr/>
          <p:nvPr/>
        </p:nvCxnSpPr>
        <p:spPr>
          <a:xfrm flipH="1">
            <a:off x="3402951" y="4244861"/>
            <a:ext cx="717292" cy="678918"/>
          </a:xfrm>
          <a:prstGeom prst="straightConnector1">
            <a:avLst/>
          </a:prstGeom>
          <a:noFill/>
          <a:ln cap="flat" cmpd="sng" w="12700">
            <a:solidFill>
              <a:schemeClr val="accent6"/>
            </a:solidFill>
            <a:prstDash val="solid"/>
            <a:miter lim="800000"/>
            <a:headEnd len="med" w="med" type="stealth"/>
            <a:tailEnd len="med" w="med" type="stealth"/>
          </a:ln>
        </p:spPr>
      </p:cxnSp>
      <p:sp>
        <p:nvSpPr>
          <p:cNvPr id="310" name="Google Shape;310;p7"/>
          <p:cNvSpPr txBox="1"/>
          <p:nvPr/>
        </p:nvSpPr>
        <p:spPr>
          <a:xfrm flipH="1">
            <a:off x="4867520" y="3145013"/>
            <a:ext cx="70677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D2 = 2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7"/>
          <p:cNvSpPr txBox="1"/>
          <p:nvPr/>
        </p:nvSpPr>
        <p:spPr>
          <a:xfrm flipH="1">
            <a:off x="3538382" y="3703325"/>
            <a:ext cx="80081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D4 = 3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7"/>
          <p:cNvSpPr txBox="1"/>
          <p:nvPr/>
        </p:nvSpPr>
        <p:spPr>
          <a:xfrm flipH="1">
            <a:off x="3780932" y="4479844"/>
            <a:ext cx="71729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D5 = 4</a:t>
            </a:r>
            <a:endParaRPr sz="140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7"/>
          <p:cNvSpPr txBox="1"/>
          <p:nvPr/>
        </p:nvSpPr>
        <p:spPr>
          <a:xfrm>
            <a:off x="7931332" y="1786127"/>
            <a:ext cx="3427686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Set k = 3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Calculate Distance (D)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Sorting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Determine Class based on majority Class of k=3 Data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8"/>
          <p:cNvSpPr txBox="1"/>
          <p:nvPr>
            <p:ph type="title"/>
          </p:nvPr>
        </p:nvSpPr>
        <p:spPr>
          <a:xfrm>
            <a:off x="1561063" y="55668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CODE </a:t>
            </a:r>
            <a:endParaRPr/>
          </a:p>
        </p:txBody>
      </p:sp>
      <p:sp>
        <p:nvSpPr>
          <p:cNvPr id="319" name="Google Shape;319;p8"/>
          <p:cNvSpPr txBox="1"/>
          <p:nvPr/>
        </p:nvSpPr>
        <p:spPr>
          <a:xfrm>
            <a:off x="4058064" y="1786127"/>
            <a:ext cx="3427686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 Process: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Dataset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Preparation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Preprocessing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Data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i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Calculate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Sorting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Voting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9"/>
          <p:cNvSpPr txBox="1"/>
          <p:nvPr>
            <p:ph type="title"/>
          </p:nvPr>
        </p:nvSpPr>
        <p:spPr>
          <a:xfrm>
            <a:off x="-1050470" y="60797"/>
            <a:ext cx="4468584" cy="10064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/>
              <a:t>CODE</a:t>
            </a:r>
            <a:r>
              <a:rPr lang="en-US"/>
              <a:t> </a:t>
            </a:r>
            <a:endParaRPr/>
          </a:p>
        </p:txBody>
      </p:sp>
      <p:sp>
        <p:nvSpPr>
          <p:cNvPr id="325" name="Google Shape;325;p9"/>
          <p:cNvSpPr txBox="1"/>
          <p:nvPr/>
        </p:nvSpPr>
        <p:spPr>
          <a:xfrm>
            <a:off x="10170393" y="191369"/>
            <a:ext cx="3427686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 Process: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Dataset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Data Preparation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Data Preprocessing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Split Data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i="1"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Calculate distance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Sorting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Char char="•"/>
            </a:pPr>
            <a:r>
              <a:rPr lang="en-US" sz="1400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Voting </a:t>
            </a:r>
            <a:endParaRPr sz="1400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"/>
          <p:cNvSpPr txBox="1"/>
          <p:nvPr/>
        </p:nvSpPr>
        <p:spPr>
          <a:xfrm>
            <a:off x="838200" y="1253198"/>
            <a:ext cx="7188654" cy="1061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Excel Dataset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New Project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Excel File to Data Structured (List)</a:t>
            </a:r>
            <a:endParaRPr/>
          </a:p>
        </p:txBody>
      </p:sp>
      <p:pic>
        <p:nvPicPr>
          <p:cNvPr id="327" name="Google Shape;32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3312" y="2858191"/>
            <a:ext cx="6162691" cy="24060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4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2022-12-19T14:09:39Z</dcterms:created>
  <dc:creator>kurniawan86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