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5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2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4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9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9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1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5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0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4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40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F746E-6E47-40DB-97BE-95277946EB07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09EA-A3DE-4AD1-BDC4-59DDC30AEC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5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st.github.com/fawda123/5086859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 Layer Perceptron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42816"/>
            <a:ext cx="9144000" cy="101498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419" y="426022"/>
            <a:ext cx="3449162" cy="189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0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Layer 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62600" cy="4351338"/>
          </a:xfrm>
        </p:spPr>
        <p:txBody>
          <a:bodyPr/>
          <a:lstStyle/>
          <a:p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“hidden layer” </a:t>
            </a:r>
          </a:p>
          <a:p>
            <a:r>
              <a:rPr lang="en-US" dirty="0" smtClean="0"/>
              <a:t>“Hidden layer”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input </a:t>
            </a:r>
            <a:r>
              <a:rPr lang="en-US" dirty="0" err="1" smtClean="0"/>
              <a:t>dan</a:t>
            </a:r>
            <a:r>
              <a:rPr lang="en-US" dirty="0" smtClean="0"/>
              <a:t> output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457200" lvl="1" indent="0">
              <a:buNone/>
            </a:pPr>
            <a:r>
              <a:rPr lang="en-US" i="1" dirty="0" err="1" smtClean="0"/>
              <a:t>modelx</a:t>
            </a:r>
            <a:r>
              <a:rPr lang="en-US" i="1" dirty="0" smtClean="0"/>
              <a:t>&lt;-</a:t>
            </a:r>
            <a:r>
              <a:rPr lang="en-US" i="1" dirty="0" err="1" smtClean="0"/>
              <a:t>nnet</a:t>
            </a:r>
            <a:r>
              <a:rPr lang="en-US" i="1" dirty="0" smtClean="0"/>
              <a:t>(x, t, size=10, </a:t>
            </a:r>
            <a:r>
              <a:rPr lang="en-US" i="1" dirty="0" err="1" smtClean="0"/>
              <a:t>linout</a:t>
            </a:r>
            <a:r>
              <a:rPr lang="en-US" i="1" dirty="0" smtClean="0"/>
              <a:t>=T)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47416" y="5137689"/>
            <a:ext cx="2542032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" dirty="0" smtClean="0"/>
              <a:t>require(</a:t>
            </a:r>
            <a:r>
              <a:rPr lang="en-US" sz="300" dirty="0" err="1" smtClean="0"/>
              <a:t>devtools</a:t>
            </a:r>
            <a:r>
              <a:rPr lang="en-US" sz="300" dirty="0" smtClean="0"/>
              <a:t>)</a:t>
            </a:r>
          </a:p>
          <a:p>
            <a:r>
              <a:rPr lang="en-US" sz="300" dirty="0" err="1" smtClean="0"/>
              <a:t>source_gist</a:t>
            </a:r>
            <a:r>
              <a:rPr lang="en-US" sz="300" dirty="0" smtClean="0"/>
              <a:t>('5086859') #loaded as '</a:t>
            </a:r>
            <a:r>
              <a:rPr lang="en-US" sz="300" dirty="0" err="1" smtClean="0"/>
              <a:t>plot.nnet</a:t>
            </a:r>
            <a:r>
              <a:rPr lang="en-US" sz="300" dirty="0" smtClean="0"/>
              <a:t>' in the workspace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("RSNNS")</a:t>
            </a:r>
          </a:p>
          <a:p>
            <a:r>
              <a:rPr lang="en-US" sz="300" dirty="0" smtClean="0"/>
              <a:t>library(RSNNS)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</a:t>
            </a:r>
            <a:r>
              <a:rPr lang="en-US" sz="300" dirty="0" err="1" smtClean="0"/>
              <a:t>nnet</a:t>
            </a:r>
            <a:r>
              <a:rPr lang="en-US" sz="300" dirty="0" smtClean="0"/>
              <a:t>")</a:t>
            </a:r>
          </a:p>
          <a:p>
            <a:r>
              <a:rPr lang="en-US" sz="300" dirty="0" smtClean="0"/>
              <a:t>library(</a:t>
            </a:r>
            <a:r>
              <a:rPr lang="en-US" sz="300" dirty="0" err="1" smtClean="0"/>
              <a:t>nnet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#read the data</a:t>
            </a:r>
          </a:p>
          <a:p>
            <a:r>
              <a:rPr lang="en-US" sz="300" dirty="0" err="1" smtClean="0"/>
              <a:t>datax</a:t>
            </a:r>
            <a:r>
              <a:rPr lang="en-US" sz="300" dirty="0" smtClean="0"/>
              <a:t> &lt;- read.csv("iris-UCI-header-num.csv", header=TRUE)</a:t>
            </a:r>
          </a:p>
          <a:p>
            <a:endParaRPr lang="en-US" sz="300" dirty="0" smtClean="0"/>
          </a:p>
          <a:p>
            <a:r>
              <a:rPr lang="en-US" sz="300" dirty="0" err="1" smtClean="0"/>
              <a:t>ukuran</a:t>
            </a:r>
            <a:r>
              <a:rPr lang="en-US" sz="300" dirty="0" smtClean="0"/>
              <a:t> &lt;- dim(</a:t>
            </a:r>
            <a:r>
              <a:rPr lang="en-US" sz="300" dirty="0" err="1" smtClean="0"/>
              <a:t>datax</a:t>
            </a:r>
            <a:r>
              <a:rPr lang="en-US" sz="300" dirty="0" smtClean="0"/>
              <a:t>)</a:t>
            </a:r>
          </a:p>
          <a:p>
            <a:r>
              <a:rPr lang="en-US" sz="300" dirty="0" err="1" smtClean="0"/>
              <a:t>ikolomClass</a:t>
            </a:r>
            <a:r>
              <a:rPr lang="en-US" sz="300" dirty="0" smtClean="0"/>
              <a:t> &lt;- </a:t>
            </a:r>
            <a:r>
              <a:rPr lang="en-US" sz="300" dirty="0" err="1" smtClean="0"/>
              <a:t>ukuran</a:t>
            </a:r>
            <a:r>
              <a:rPr lang="en-US" sz="300" dirty="0" smtClean="0"/>
              <a:t>[2]</a:t>
            </a:r>
          </a:p>
          <a:p>
            <a:endParaRPr lang="en-US" sz="300" dirty="0" smtClean="0"/>
          </a:p>
          <a:p>
            <a:r>
              <a:rPr lang="en-US" sz="300" dirty="0" smtClean="0"/>
              <a:t>x &lt;- </a:t>
            </a:r>
            <a:r>
              <a:rPr lang="en-US" sz="300" dirty="0" err="1" smtClean="0"/>
              <a:t>datax</a:t>
            </a:r>
            <a:r>
              <a:rPr lang="en-US" sz="300" dirty="0" smtClean="0"/>
              <a:t>[, 1:(ikolomClass-1)] </a:t>
            </a:r>
          </a:p>
          <a:p>
            <a:r>
              <a:rPr lang="en-US" sz="300" dirty="0" smtClean="0"/>
              <a:t>names(x) &lt;- </a:t>
            </a:r>
            <a:r>
              <a:rPr lang="en-US" sz="300" dirty="0" err="1" smtClean="0"/>
              <a:t>tolower</a:t>
            </a:r>
            <a:r>
              <a:rPr lang="en-US" sz="300" dirty="0" smtClean="0"/>
              <a:t>(names(x))</a:t>
            </a:r>
          </a:p>
          <a:p>
            <a:endParaRPr lang="en-US" sz="300" dirty="0" smtClean="0"/>
          </a:p>
          <a:p>
            <a:r>
              <a:rPr lang="en-US" sz="300" dirty="0" smtClean="0"/>
              <a:t># create species labels</a:t>
            </a:r>
          </a:p>
          <a:p>
            <a:r>
              <a:rPr lang="en-US" sz="300" dirty="0" smtClean="0"/>
              <a:t>t &lt;- </a:t>
            </a:r>
            <a:r>
              <a:rPr lang="en-US" sz="300" dirty="0" err="1" smtClean="0"/>
              <a:t>datax</a:t>
            </a:r>
            <a:r>
              <a:rPr lang="en-US" sz="300" dirty="0" smtClean="0"/>
              <a:t>[, </a:t>
            </a:r>
            <a:r>
              <a:rPr lang="en-US" sz="300" dirty="0" err="1" smtClean="0"/>
              <a:t>ikolomClass</a:t>
            </a:r>
            <a:r>
              <a:rPr lang="en-US" sz="300" dirty="0" smtClean="0"/>
              <a:t>]</a:t>
            </a:r>
          </a:p>
          <a:p>
            <a:endParaRPr lang="en-US" sz="300" dirty="0" smtClean="0"/>
          </a:p>
          <a:p>
            <a:r>
              <a:rPr lang="en-US" sz="300" dirty="0" smtClean="0"/>
              <a:t> </a:t>
            </a:r>
          </a:p>
          <a:p>
            <a:r>
              <a:rPr lang="en-US" sz="300" dirty="0" smtClean="0"/>
              <a:t>#neural net with one hidden layers (10 nodes)  </a:t>
            </a:r>
          </a:p>
          <a:p>
            <a:r>
              <a:rPr lang="en-US" sz="300" dirty="0" smtClean="0"/>
              <a:t>mod&lt;-</a:t>
            </a:r>
            <a:r>
              <a:rPr lang="en-US" sz="300" dirty="0" err="1" smtClean="0"/>
              <a:t>nnet</a:t>
            </a:r>
            <a:r>
              <a:rPr lang="en-US" sz="300" dirty="0" smtClean="0"/>
              <a:t>(</a:t>
            </a:r>
            <a:r>
              <a:rPr lang="en-US" sz="300" dirty="0" err="1" smtClean="0"/>
              <a:t>x,t,size</a:t>
            </a:r>
            <a:r>
              <a:rPr lang="en-US" sz="300" dirty="0" smtClean="0"/>
              <a:t>=10,linout=T)</a:t>
            </a:r>
          </a:p>
          <a:p>
            <a:r>
              <a:rPr lang="en-US" sz="300" dirty="0" smtClean="0"/>
              <a:t>par(mar=numeric(4),family='serif')</a:t>
            </a:r>
          </a:p>
          <a:p>
            <a:r>
              <a:rPr lang="en-US" sz="300" dirty="0" err="1" smtClean="0"/>
              <a:t>plot.nnet</a:t>
            </a:r>
            <a:r>
              <a:rPr lang="en-US" sz="300" dirty="0" smtClean="0"/>
              <a:t>(mod)</a:t>
            </a:r>
          </a:p>
          <a:p>
            <a:endParaRPr lang="en-US" sz="3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768" y="722376"/>
            <a:ext cx="4005262" cy="41481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63640" y="5404104"/>
            <a:ext cx="4590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https://gist.github.com/fawda123/5086859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3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Layer 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017"/>
            <a:ext cx="4154424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54480" y="2083395"/>
            <a:ext cx="3438144" cy="14157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require(</a:t>
            </a:r>
            <a:r>
              <a:rPr lang="en-US" sz="200" dirty="0" err="1"/>
              <a:t>devtools</a:t>
            </a:r>
            <a:r>
              <a:rPr lang="en-US" sz="200" dirty="0"/>
              <a:t>)</a:t>
            </a:r>
          </a:p>
          <a:p>
            <a:r>
              <a:rPr lang="en-US" sz="200" dirty="0" err="1"/>
              <a:t>source_gist</a:t>
            </a:r>
            <a:r>
              <a:rPr lang="en-US" sz="200" dirty="0"/>
              <a:t>('5086859') #loaded as '</a:t>
            </a:r>
            <a:r>
              <a:rPr lang="en-US" sz="200" dirty="0" err="1"/>
              <a:t>plot.nnet</a:t>
            </a:r>
            <a:r>
              <a:rPr lang="en-US" sz="200" dirty="0"/>
              <a:t>' in the workspace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install.packages</a:t>
            </a:r>
            <a:r>
              <a:rPr lang="en-US" sz="200" dirty="0"/>
              <a:t>("RSNNS")</a:t>
            </a:r>
          </a:p>
          <a:p>
            <a:r>
              <a:rPr lang="en-US" sz="200" dirty="0"/>
              <a:t>library(RSNNS)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install.packages</a:t>
            </a:r>
            <a:r>
              <a:rPr lang="en-US" sz="200" dirty="0"/>
              <a:t>("</a:t>
            </a:r>
            <a:r>
              <a:rPr lang="en-US" sz="200" dirty="0" err="1"/>
              <a:t>nnet</a:t>
            </a:r>
            <a:r>
              <a:rPr lang="en-US" sz="200" dirty="0"/>
              <a:t>")</a:t>
            </a:r>
          </a:p>
          <a:p>
            <a:r>
              <a:rPr lang="en-US" sz="200" dirty="0"/>
              <a:t>library(</a:t>
            </a:r>
            <a:r>
              <a:rPr lang="en-US" sz="200" dirty="0" err="1"/>
              <a:t>nnet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#read the data</a:t>
            </a:r>
          </a:p>
          <a:p>
            <a:r>
              <a:rPr lang="en-US" sz="200" dirty="0" err="1"/>
              <a:t>datax</a:t>
            </a:r>
            <a:r>
              <a:rPr lang="en-US" sz="200" dirty="0"/>
              <a:t> &lt;- read.csv("iris-UCI-header.csv", header=TRUE)</a:t>
            </a:r>
          </a:p>
          <a:p>
            <a:endParaRPr lang="en-US" sz="200" dirty="0"/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ikolomClass</a:t>
            </a:r>
            <a:r>
              <a:rPr lang="en-US" sz="200" dirty="0"/>
              <a:t> &lt;- </a:t>
            </a:r>
            <a:r>
              <a:rPr lang="en-US" sz="200" dirty="0" err="1"/>
              <a:t>ukuran</a:t>
            </a:r>
            <a:r>
              <a:rPr lang="en-US" sz="200" dirty="0"/>
              <a:t>[2]</a:t>
            </a:r>
          </a:p>
          <a:p>
            <a:endParaRPr lang="en-US" sz="200" dirty="0"/>
          </a:p>
          <a:p>
            <a:r>
              <a:rPr lang="en-US" sz="200" dirty="0"/>
              <a:t>x &lt;- </a:t>
            </a:r>
            <a:r>
              <a:rPr lang="en-US" sz="200" dirty="0" err="1"/>
              <a:t>datax</a:t>
            </a:r>
            <a:r>
              <a:rPr lang="en-US" sz="200" dirty="0"/>
              <a:t>[, 1:ikolomClass] # </a:t>
            </a:r>
            <a:r>
              <a:rPr lang="en-US" sz="200" dirty="0" err="1"/>
              <a:t>harus</a:t>
            </a:r>
            <a:r>
              <a:rPr lang="en-US" sz="200" dirty="0"/>
              <a:t> </a:t>
            </a:r>
            <a:r>
              <a:rPr lang="en-US" sz="200" dirty="0" err="1"/>
              <a:t>menyertakan</a:t>
            </a:r>
            <a:r>
              <a:rPr lang="en-US" sz="200" dirty="0"/>
              <a:t> </a:t>
            </a:r>
            <a:r>
              <a:rPr lang="en-US" sz="200" dirty="0" err="1"/>
              <a:t>kolom</a:t>
            </a:r>
            <a:r>
              <a:rPr lang="en-US" sz="200" dirty="0"/>
              <a:t> class agar confusion matrix </a:t>
            </a:r>
            <a:r>
              <a:rPr lang="en-US" sz="200" dirty="0" err="1"/>
              <a:t>jalan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 create species labels</a:t>
            </a:r>
          </a:p>
          <a:p>
            <a:r>
              <a:rPr lang="en-US" sz="200" dirty="0"/>
              <a:t>t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ikolomClass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membuat</a:t>
            </a:r>
            <a:r>
              <a:rPr lang="en-US" sz="200" dirty="0"/>
              <a:t> dataset </a:t>
            </a:r>
            <a:r>
              <a:rPr lang="en-US" sz="200" dirty="0" err="1"/>
              <a:t>untuk</a:t>
            </a:r>
            <a:r>
              <a:rPr lang="en-US" sz="200" dirty="0"/>
              <a:t> training &amp; testing</a:t>
            </a:r>
          </a:p>
          <a:p>
            <a:r>
              <a:rPr lang="en-US" sz="200" dirty="0" err="1"/>
              <a:t>set.seed</a:t>
            </a:r>
            <a:r>
              <a:rPr lang="en-US" sz="200" dirty="0"/>
              <a:t>(123) </a:t>
            </a:r>
          </a:p>
          <a:p>
            <a:r>
              <a:rPr lang="en-US" sz="200" dirty="0"/>
              <a:t># Now Selecting 75% of data as sample from total 'n' rows of the data  </a:t>
            </a:r>
          </a:p>
          <a:p>
            <a:r>
              <a:rPr lang="en-US" sz="200" dirty="0" err="1"/>
              <a:t>isample</a:t>
            </a:r>
            <a:r>
              <a:rPr lang="en-US" sz="200" dirty="0"/>
              <a:t> &lt;- sample.int(n =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), size = floor(.75*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)), replace = F)</a:t>
            </a:r>
          </a:p>
          <a:p>
            <a:r>
              <a:rPr lang="en-US" sz="200" dirty="0" err="1"/>
              <a:t>xtrain</a:t>
            </a:r>
            <a:r>
              <a:rPr lang="en-US" sz="200" dirty="0"/>
              <a:t> &lt;- x[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xtest</a:t>
            </a:r>
            <a:r>
              <a:rPr lang="en-US" sz="200" dirty="0"/>
              <a:t>  &lt;- x[-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endParaRPr lang="en-US" sz="200" dirty="0"/>
          </a:p>
          <a:p>
            <a:r>
              <a:rPr lang="en-US" sz="200" dirty="0" err="1"/>
              <a:t>ttrain</a:t>
            </a:r>
            <a:r>
              <a:rPr lang="en-US" sz="200" dirty="0"/>
              <a:t> &lt;- t[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 err="1"/>
              <a:t>ttest</a:t>
            </a:r>
            <a:r>
              <a:rPr lang="en-US" sz="200" dirty="0"/>
              <a:t>  &lt;- t[-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/>
              <a:t> </a:t>
            </a:r>
          </a:p>
          <a:p>
            <a:r>
              <a:rPr lang="en-US" sz="200" dirty="0"/>
              <a:t>#neural net    </a:t>
            </a:r>
          </a:p>
          <a:p>
            <a:r>
              <a:rPr lang="en-US" sz="200" dirty="0" err="1"/>
              <a:t>modelx</a:t>
            </a:r>
            <a:r>
              <a:rPr lang="en-US" sz="200" dirty="0"/>
              <a:t> &lt;- </a:t>
            </a:r>
            <a:r>
              <a:rPr lang="en-US" sz="200" dirty="0" err="1"/>
              <a:t>nnet</a:t>
            </a:r>
            <a:r>
              <a:rPr lang="en-US" sz="200" dirty="0"/>
              <a:t>(Species ~ ., data = </a:t>
            </a:r>
            <a:r>
              <a:rPr lang="en-US" sz="200" dirty="0" err="1"/>
              <a:t>datax</a:t>
            </a:r>
            <a:r>
              <a:rPr lang="en-US" sz="200" dirty="0"/>
              <a:t>, subset = </a:t>
            </a:r>
            <a:r>
              <a:rPr lang="en-US" sz="200" dirty="0" err="1"/>
              <a:t>isample</a:t>
            </a:r>
            <a:r>
              <a:rPr lang="en-US" sz="200" dirty="0"/>
              <a:t>, size = 2, rang = 0.1,</a:t>
            </a:r>
          </a:p>
          <a:p>
            <a:r>
              <a:rPr lang="en-US" sz="200" dirty="0"/>
              <a:t>decay = 5e-4, </a:t>
            </a:r>
            <a:r>
              <a:rPr lang="en-US" sz="200" dirty="0" err="1"/>
              <a:t>maxit</a:t>
            </a:r>
            <a:r>
              <a:rPr lang="en-US" sz="200" dirty="0"/>
              <a:t> = 200)</a:t>
            </a:r>
          </a:p>
          <a:p>
            <a:endParaRPr lang="en-US" sz="200" dirty="0"/>
          </a:p>
          <a:p>
            <a:r>
              <a:rPr lang="en-US" sz="200" dirty="0"/>
              <a:t>cm &lt;- table(</a:t>
            </a:r>
            <a:r>
              <a:rPr lang="en-US" sz="200" dirty="0" err="1"/>
              <a:t>ttest</a:t>
            </a:r>
            <a:r>
              <a:rPr lang="en-US" sz="200" dirty="0"/>
              <a:t>, predict(</a:t>
            </a:r>
            <a:r>
              <a:rPr lang="en-US" sz="200" dirty="0" err="1"/>
              <a:t>modelx</a:t>
            </a:r>
            <a:r>
              <a:rPr lang="en-US" sz="200" dirty="0"/>
              <a:t>, </a:t>
            </a:r>
            <a:r>
              <a:rPr lang="en-US" sz="200" dirty="0" err="1"/>
              <a:t>xtest</a:t>
            </a:r>
            <a:r>
              <a:rPr lang="en-US" sz="200" dirty="0"/>
              <a:t>, type = "class"))</a:t>
            </a:r>
          </a:p>
          <a:p>
            <a:r>
              <a:rPr lang="en-US" sz="200" dirty="0"/>
              <a:t>cm</a:t>
            </a:r>
          </a:p>
          <a:p>
            <a:endParaRPr lang="en-US" sz="200" dirty="0"/>
          </a:p>
          <a:p>
            <a:r>
              <a:rPr lang="en-US" sz="200" dirty="0" err="1"/>
              <a:t>akurasi</a:t>
            </a:r>
            <a:r>
              <a:rPr lang="en-US" sz="200" dirty="0"/>
              <a:t> = (cm[1,1] + cm[2,2] + cm[3,3]) / length(</a:t>
            </a:r>
            <a:r>
              <a:rPr lang="en-US" sz="200" dirty="0" err="1"/>
              <a:t>ttest</a:t>
            </a:r>
            <a:r>
              <a:rPr lang="en-US" sz="200" dirty="0"/>
              <a:t>)</a:t>
            </a:r>
          </a:p>
          <a:p>
            <a:r>
              <a:rPr lang="en-US" sz="200" dirty="0" err="1"/>
              <a:t>akurasi</a:t>
            </a:r>
            <a:endParaRPr lang="en-US" sz="200" dirty="0"/>
          </a:p>
          <a:p>
            <a:endParaRPr lang="en-US" sz="200" dirty="0"/>
          </a:p>
          <a:p>
            <a:endParaRPr lang="en-US" sz="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875" y="492784"/>
            <a:ext cx="3711097" cy="39843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06624" y="4089368"/>
            <a:ext cx="390448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#neural net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par(mar=numeric(4),family='serif')</a:t>
            </a:r>
          </a:p>
          <a:p>
            <a:r>
              <a:rPr lang="en-US" dirty="0" err="1"/>
              <a:t>plot.nnet</a:t>
            </a:r>
            <a:r>
              <a:rPr lang="en-US" dirty="0"/>
              <a:t>(</a:t>
            </a:r>
            <a:r>
              <a:rPr lang="en-US" dirty="0" err="1"/>
              <a:t>modelx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summary(</a:t>
            </a:r>
            <a:r>
              <a:rPr lang="en-US" dirty="0" err="1"/>
              <a:t>modelx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43862" y="5803928"/>
            <a:ext cx="10780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modelx</a:t>
            </a:r>
            <a:r>
              <a:rPr lang="en-US" dirty="0"/>
              <a:t> &lt;- </a:t>
            </a:r>
            <a:r>
              <a:rPr lang="en-US" dirty="0" err="1"/>
              <a:t>nnet</a:t>
            </a:r>
            <a:r>
              <a:rPr lang="en-US" dirty="0"/>
              <a:t>(Species ~ ., data = </a:t>
            </a:r>
            <a:r>
              <a:rPr lang="en-US" dirty="0" err="1"/>
              <a:t>datax</a:t>
            </a:r>
            <a:r>
              <a:rPr lang="en-US" dirty="0"/>
              <a:t>, subset = </a:t>
            </a:r>
            <a:r>
              <a:rPr lang="en-US" dirty="0" err="1"/>
              <a:t>isample</a:t>
            </a:r>
            <a:r>
              <a:rPr lang="en-US" dirty="0"/>
              <a:t>, size = 2, rang = 0.1</a:t>
            </a:r>
            <a:r>
              <a:rPr lang="en-US" dirty="0" smtClean="0"/>
              <a:t>, decay </a:t>
            </a:r>
            <a:r>
              <a:rPr lang="en-US" dirty="0"/>
              <a:t>= 5e-4, </a:t>
            </a:r>
            <a:r>
              <a:rPr lang="en-US" dirty="0" err="1"/>
              <a:t>maxit</a:t>
            </a:r>
            <a:r>
              <a:rPr lang="en-US" dirty="0"/>
              <a:t> = 200)</a:t>
            </a:r>
          </a:p>
          <a:p>
            <a:endParaRPr lang="en-US" dirty="0"/>
          </a:p>
        </p:txBody>
      </p:sp>
      <p:sp>
        <p:nvSpPr>
          <p:cNvPr id="8" name="Up Arrow 7"/>
          <p:cNvSpPr/>
          <p:nvPr/>
        </p:nvSpPr>
        <p:spPr>
          <a:xfrm>
            <a:off x="2915412" y="6236208"/>
            <a:ext cx="230124" cy="4114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89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</a:t>
            </a:r>
            <a:r>
              <a:rPr lang="en-US" dirty="0" err="1" smtClean="0"/>
              <a:t>untuk</a:t>
            </a:r>
            <a:r>
              <a:rPr lang="en-US" dirty="0" smtClean="0"/>
              <a:t> Iris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836920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parameter </a:t>
            </a:r>
            <a:r>
              <a:rPr lang="en-US" dirty="0" err="1" smtClean="0"/>
              <a:t>tertentu</a:t>
            </a:r>
            <a:r>
              <a:rPr lang="en-US" dirty="0"/>
              <a:t> </a:t>
            </a:r>
            <a:r>
              <a:rPr lang="en-US" dirty="0" smtClean="0"/>
              <a:t>size. </a:t>
            </a:r>
            <a:r>
              <a:rPr lang="en-US" dirty="0" err="1" smtClean="0"/>
              <a:t>Lengkapi</a:t>
            </a:r>
            <a:r>
              <a:rPr lang="en-US" dirty="0" smtClean="0"/>
              <a:t> table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875" y="492784"/>
            <a:ext cx="3711097" cy="39843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39874" y="3211647"/>
            <a:ext cx="6135624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Size                  </a:t>
            </a:r>
            <a:r>
              <a:rPr lang="en-US" b="1" dirty="0" err="1" smtClean="0"/>
              <a:t>Iterasi</a:t>
            </a:r>
            <a:r>
              <a:rPr lang="en-US" b="1" dirty="0" smtClean="0"/>
              <a:t> </a:t>
            </a:r>
            <a:r>
              <a:rPr lang="en-US" b="1" dirty="0" err="1" smtClean="0"/>
              <a:t>saat</a:t>
            </a:r>
            <a:r>
              <a:rPr lang="en-US" b="1" dirty="0" smtClean="0"/>
              <a:t> </a:t>
            </a:r>
            <a:r>
              <a:rPr lang="en-US" b="1" dirty="0" err="1" smtClean="0"/>
              <a:t>konvergen</a:t>
            </a:r>
            <a:r>
              <a:rPr lang="en-US" b="1" dirty="0" smtClean="0"/>
              <a:t>    </a:t>
            </a:r>
            <a:r>
              <a:rPr lang="en-US" b="1" dirty="0" err="1" smtClean="0"/>
              <a:t>Akurasi</a:t>
            </a:r>
            <a:endParaRPr lang="en-US" b="1" dirty="0" smtClean="0"/>
          </a:p>
          <a:p>
            <a:r>
              <a:rPr lang="en-US" dirty="0"/>
              <a:t> </a:t>
            </a:r>
            <a:r>
              <a:rPr lang="en-US" dirty="0" smtClean="0"/>
              <a:t> 2		180		 0.973	</a:t>
            </a:r>
          </a:p>
          <a:p>
            <a:r>
              <a:rPr lang="en-US" dirty="0" smtClean="0"/>
              <a:t>  4		160		 0.973</a:t>
            </a:r>
          </a:p>
          <a:p>
            <a:r>
              <a:rPr lang="en-US" dirty="0" smtClean="0"/>
              <a:t>  6		510		 0.973</a:t>
            </a:r>
          </a:p>
          <a:p>
            <a:r>
              <a:rPr lang="en-US" dirty="0"/>
              <a:t> </a:t>
            </a:r>
            <a:r>
              <a:rPr lang="en-US" dirty="0" smtClean="0"/>
              <a:t> 8</a:t>
            </a:r>
          </a:p>
          <a:p>
            <a:r>
              <a:rPr lang="en-US" dirty="0"/>
              <a:t> </a:t>
            </a:r>
            <a:r>
              <a:rPr lang="en-US" dirty="0" smtClean="0"/>
              <a:t>10</a:t>
            </a:r>
          </a:p>
          <a:p>
            <a:r>
              <a:rPr lang="en-US" dirty="0"/>
              <a:t> </a:t>
            </a:r>
            <a:r>
              <a:rPr lang="en-US" dirty="0" smtClean="0"/>
              <a:t>20</a:t>
            </a:r>
          </a:p>
          <a:p>
            <a:r>
              <a:rPr lang="en-US" dirty="0"/>
              <a:t> </a:t>
            </a:r>
            <a:r>
              <a:rPr lang="en-US" dirty="0" smtClean="0"/>
              <a:t>30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0664" y="5863113"/>
            <a:ext cx="113217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modelx</a:t>
            </a:r>
            <a:r>
              <a:rPr lang="en-US" sz="2000" dirty="0"/>
              <a:t> &lt;- </a:t>
            </a:r>
            <a:r>
              <a:rPr lang="en-US" sz="2000" b="1" dirty="0" err="1" smtClean="0"/>
              <a:t>nnet</a:t>
            </a:r>
            <a:r>
              <a:rPr lang="en-US" sz="2000" dirty="0" smtClean="0"/>
              <a:t> ( Species </a:t>
            </a:r>
            <a:r>
              <a:rPr lang="en-US" sz="2000" dirty="0"/>
              <a:t>~ ., data = </a:t>
            </a:r>
            <a:r>
              <a:rPr lang="en-US" sz="2000" dirty="0" err="1"/>
              <a:t>datax</a:t>
            </a:r>
            <a:r>
              <a:rPr lang="en-US" sz="2000" dirty="0"/>
              <a:t>, subset = </a:t>
            </a:r>
            <a:r>
              <a:rPr lang="en-US" sz="2000" dirty="0" err="1"/>
              <a:t>isample</a:t>
            </a:r>
            <a:r>
              <a:rPr lang="en-US" sz="2000" dirty="0"/>
              <a:t>, </a:t>
            </a:r>
            <a:r>
              <a:rPr lang="en-US" sz="2000" b="1" dirty="0"/>
              <a:t>size = 2</a:t>
            </a:r>
            <a:r>
              <a:rPr lang="en-US" sz="2000" dirty="0"/>
              <a:t>, rang = 0.1</a:t>
            </a:r>
            <a:r>
              <a:rPr lang="en-US" sz="2000" dirty="0" smtClean="0"/>
              <a:t>, decay </a:t>
            </a:r>
            <a:r>
              <a:rPr lang="en-US" sz="2000" dirty="0"/>
              <a:t>= 5e-4, </a:t>
            </a:r>
            <a:r>
              <a:rPr lang="en-US" sz="2000" dirty="0" err="1"/>
              <a:t>maxit</a:t>
            </a:r>
            <a:r>
              <a:rPr lang="en-US" sz="2000" dirty="0"/>
              <a:t> = 200)</a:t>
            </a:r>
          </a:p>
          <a:p>
            <a:endParaRPr lang="en-US" sz="2000" dirty="0"/>
          </a:p>
        </p:txBody>
      </p:sp>
      <p:sp>
        <p:nvSpPr>
          <p:cNvPr id="4" name="Up Arrow 3"/>
          <p:cNvSpPr/>
          <p:nvPr/>
        </p:nvSpPr>
        <p:spPr>
          <a:xfrm>
            <a:off x="2971800" y="6336792"/>
            <a:ext cx="201168" cy="4023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4315968" y="6336792"/>
            <a:ext cx="173736" cy="4023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61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</a:t>
            </a:r>
            <a:r>
              <a:rPr lang="en-US" dirty="0" err="1" smtClean="0"/>
              <a:t>dengan</a:t>
            </a:r>
            <a:r>
              <a:rPr lang="en-US" dirty="0" smtClean="0"/>
              <a:t> package ‘</a:t>
            </a:r>
            <a:r>
              <a:rPr lang="en-US" dirty="0" err="1" smtClean="0"/>
              <a:t>monmlp</a:t>
            </a:r>
            <a:r>
              <a:rPr lang="en-US" dirty="0" smtClean="0"/>
              <a:t>’ </a:t>
            </a:r>
            <a:r>
              <a:rPr lang="en-US" dirty="0" err="1" smtClean="0"/>
              <a:t>untuk</a:t>
            </a:r>
            <a:r>
              <a:rPr lang="en-US" dirty="0" smtClean="0"/>
              <a:t> 2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53256" cy="43513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akurasi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70432" y="2359152"/>
            <a:ext cx="3557016" cy="11387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 Sample data</a:t>
            </a:r>
          </a:p>
          <a:p>
            <a:r>
              <a:rPr lang="en-US" sz="200" dirty="0"/>
              <a:t>library(</a:t>
            </a:r>
            <a:r>
              <a:rPr lang="en-US" sz="200" dirty="0" err="1"/>
              <a:t>monmlp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#read the data</a:t>
            </a:r>
          </a:p>
          <a:p>
            <a:r>
              <a:rPr lang="en-US" sz="200" dirty="0" err="1"/>
              <a:t>datax</a:t>
            </a:r>
            <a:r>
              <a:rPr lang="en-US" sz="200" dirty="0"/>
              <a:t> &lt;- read.csv("iris-UCI-header-2class-num.csv", header=TRUE)</a:t>
            </a:r>
          </a:p>
          <a:p>
            <a:endParaRPr lang="en-US" sz="200" dirty="0"/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ikolomClass</a:t>
            </a:r>
            <a:r>
              <a:rPr lang="en-US" sz="200" dirty="0"/>
              <a:t> &lt;- </a:t>
            </a:r>
            <a:r>
              <a:rPr lang="en-US" sz="200" dirty="0" err="1"/>
              <a:t>ukuran</a:t>
            </a:r>
            <a:r>
              <a:rPr lang="en-US" sz="200" dirty="0"/>
              <a:t>[2]</a:t>
            </a:r>
          </a:p>
          <a:p>
            <a:endParaRPr lang="en-US" sz="200" dirty="0"/>
          </a:p>
          <a:p>
            <a:r>
              <a:rPr lang="en-US" sz="200" dirty="0"/>
              <a:t>x &lt;- </a:t>
            </a:r>
            <a:r>
              <a:rPr lang="en-US" sz="200" dirty="0" err="1"/>
              <a:t>as.matrix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[, 1:ikolomClass]) </a:t>
            </a:r>
          </a:p>
          <a:p>
            <a:endParaRPr lang="en-US" sz="200" dirty="0"/>
          </a:p>
          <a:p>
            <a:r>
              <a:rPr lang="en-US" sz="200" dirty="0"/>
              <a:t># create species labels</a:t>
            </a:r>
          </a:p>
          <a:p>
            <a:r>
              <a:rPr lang="en-US" sz="200" dirty="0"/>
              <a:t>t &lt;- </a:t>
            </a:r>
            <a:r>
              <a:rPr lang="en-US" sz="200" dirty="0" err="1"/>
              <a:t>as.matrix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ikolomClass</a:t>
            </a:r>
            <a:r>
              <a:rPr lang="en-US" sz="200" dirty="0"/>
              <a:t>])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membuat</a:t>
            </a:r>
            <a:r>
              <a:rPr lang="en-US" sz="200" dirty="0"/>
              <a:t> dataset </a:t>
            </a:r>
            <a:r>
              <a:rPr lang="en-US" sz="200" dirty="0" err="1"/>
              <a:t>untuk</a:t>
            </a:r>
            <a:r>
              <a:rPr lang="en-US" sz="200" dirty="0"/>
              <a:t> training &amp; testing</a:t>
            </a:r>
          </a:p>
          <a:p>
            <a:r>
              <a:rPr lang="en-US" sz="200" dirty="0" err="1"/>
              <a:t>set.seed</a:t>
            </a:r>
            <a:r>
              <a:rPr lang="en-US" sz="200" dirty="0"/>
              <a:t>(123) </a:t>
            </a:r>
          </a:p>
          <a:p>
            <a:r>
              <a:rPr lang="en-US" sz="200" dirty="0"/>
              <a:t># Now Selecting 75% of data as sample from total 'n' rows of the data  </a:t>
            </a:r>
          </a:p>
          <a:p>
            <a:r>
              <a:rPr lang="en-US" sz="200" dirty="0" err="1"/>
              <a:t>isample</a:t>
            </a:r>
            <a:r>
              <a:rPr lang="en-US" sz="200" dirty="0"/>
              <a:t> &lt;- sample.int(n =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), size = floor(.75*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)), replace = F)</a:t>
            </a:r>
          </a:p>
          <a:p>
            <a:r>
              <a:rPr lang="en-US" sz="200" dirty="0" err="1"/>
              <a:t>xtrain</a:t>
            </a:r>
            <a:r>
              <a:rPr lang="en-US" sz="200" dirty="0"/>
              <a:t> &lt;- x[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xtest</a:t>
            </a:r>
            <a:r>
              <a:rPr lang="en-US" sz="200" dirty="0"/>
              <a:t>  &lt;- x[-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endParaRPr lang="en-US" sz="200" dirty="0"/>
          </a:p>
          <a:p>
            <a:r>
              <a:rPr lang="en-US" sz="200" dirty="0" err="1"/>
              <a:t>ttrain</a:t>
            </a:r>
            <a:r>
              <a:rPr lang="en-US" sz="200" dirty="0"/>
              <a:t> &lt;- t[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 err="1"/>
              <a:t>ttest</a:t>
            </a:r>
            <a:r>
              <a:rPr lang="en-US" sz="200" dirty="0"/>
              <a:t>  &lt;- t[-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 Fit the model and compute the predictions</a:t>
            </a:r>
          </a:p>
          <a:p>
            <a:r>
              <a:rPr lang="en-US" sz="200" dirty="0"/>
              <a:t>r &lt;- </a:t>
            </a:r>
            <a:r>
              <a:rPr lang="en-US" sz="200" dirty="0" err="1"/>
              <a:t>monmlp.fit</a:t>
            </a:r>
            <a:r>
              <a:rPr lang="en-US" sz="200" dirty="0"/>
              <a:t>(x, t, hidden1=3, </a:t>
            </a:r>
            <a:r>
              <a:rPr lang="en-US" sz="200" dirty="0" err="1"/>
              <a:t>n.ensemble</a:t>
            </a:r>
            <a:r>
              <a:rPr lang="en-US" sz="200" dirty="0"/>
              <a:t>=15, monotone=1, bag=TRUE)</a:t>
            </a:r>
          </a:p>
          <a:p>
            <a:r>
              <a:rPr lang="en-US" sz="200" dirty="0"/>
              <a:t>z &lt;- </a:t>
            </a:r>
            <a:r>
              <a:rPr lang="en-US" sz="200" dirty="0" err="1"/>
              <a:t>monmlp.predict</a:t>
            </a:r>
            <a:r>
              <a:rPr lang="en-US" sz="200" dirty="0"/>
              <a:t>(x = </a:t>
            </a:r>
            <a:r>
              <a:rPr lang="en-US" sz="200" dirty="0" err="1"/>
              <a:t>xtest</a:t>
            </a:r>
            <a:r>
              <a:rPr lang="en-US" sz="200" dirty="0"/>
              <a:t>, weights = r)</a:t>
            </a:r>
          </a:p>
          <a:p>
            <a:endParaRPr lang="en-US" sz="200" dirty="0"/>
          </a:p>
          <a:p>
            <a:r>
              <a:rPr lang="en-US" sz="200" dirty="0"/>
              <a:t># Compute the AUC</a:t>
            </a:r>
          </a:p>
          <a:p>
            <a:r>
              <a:rPr lang="en-US" sz="200" dirty="0"/>
              <a:t>library(ROCR)</a:t>
            </a:r>
          </a:p>
          <a:p>
            <a:r>
              <a:rPr lang="en-US" sz="200" dirty="0"/>
              <a:t>plot( performance( prediction( z, </a:t>
            </a:r>
            <a:r>
              <a:rPr lang="en-US" sz="200" dirty="0" err="1"/>
              <a:t>ttest</a:t>
            </a:r>
            <a:r>
              <a:rPr lang="en-US" sz="200" dirty="0"/>
              <a:t> ), "</a:t>
            </a:r>
            <a:r>
              <a:rPr lang="en-US" sz="200" dirty="0" err="1"/>
              <a:t>tpr</a:t>
            </a:r>
            <a:r>
              <a:rPr lang="en-US" sz="200" dirty="0"/>
              <a:t>","</a:t>
            </a:r>
            <a:r>
              <a:rPr lang="en-US" sz="200" dirty="0" err="1"/>
              <a:t>fpr</a:t>
            </a:r>
            <a:r>
              <a:rPr lang="en-US" sz="200" dirty="0"/>
              <a:t>" ) )</a:t>
            </a:r>
          </a:p>
          <a:p>
            <a:r>
              <a:rPr lang="en-US" sz="200" dirty="0"/>
              <a:t>performance( prediction( z, </a:t>
            </a:r>
            <a:r>
              <a:rPr lang="en-US" sz="200" dirty="0" err="1"/>
              <a:t>ttest</a:t>
            </a:r>
            <a:r>
              <a:rPr lang="en-US" sz="200" dirty="0"/>
              <a:t> ), "</a:t>
            </a:r>
            <a:r>
              <a:rPr lang="en-US" sz="200" dirty="0" err="1"/>
              <a:t>auc</a:t>
            </a:r>
            <a:r>
              <a:rPr lang="en-US" sz="200" dirty="0"/>
              <a:t>" )@</a:t>
            </a:r>
            <a:r>
              <a:rPr lang="en-US" sz="200" dirty="0" err="1"/>
              <a:t>y.values</a:t>
            </a:r>
            <a:r>
              <a:rPr lang="en-US" sz="200" dirty="0"/>
              <a:t>[[1]]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0432" y="4324558"/>
            <a:ext cx="355701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Z</a:t>
            </a:r>
          </a:p>
          <a:p>
            <a:r>
              <a:rPr lang="en-US" dirty="0" err="1" smtClean="0"/>
              <a:t>ttest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11880" y="5853797"/>
            <a:ext cx="7872984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r &lt;- </a:t>
            </a:r>
            <a:r>
              <a:rPr lang="en-US" sz="2000" dirty="0" err="1"/>
              <a:t>monmlp.fit</a:t>
            </a:r>
            <a:r>
              <a:rPr lang="en-US" sz="2000" dirty="0"/>
              <a:t>(x, t, hidden1=3, </a:t>
            </a:r>
            <a:r>
              <a:rPr lang="en-US" sz="2000" dirty="0" err="1"/>
              <a:t>n.ensemble</a:t>
            </a:r>
            <a:r>
              <a:rPr lang="en-US" sz="2000" dirty="0"/>
              <a:t>=15, monotone=1, bag=TRUE)</a:t>
            </a:r>
          </a:p>
          <a:p>
            <a:r>
              <a:rPr lang="en-US" sz="2000" dirty="0"/>
              <a:t>z &lt;- </a:t>
            </a:r>
            <a:r>
              <a:rPr lang="en-US" sz="2000" dirty="0" err="1"/>
              <a:t>monmlp.predict</a:t>
            </a:r>
            <a:r>
              <a:rPr lang="en-US" sz="2000" dirty="0"/>
              <a:t>(x = </a:t>
            </a:r>
            <a:r>
              <a:rPr lang="en-US" sz="2000" dirty="0" err="1"/>
              <a:t>xtest</a:t>
            </a:r>
            <a:r>
              <a:rPr lang="en-US" sz="2000" dirty="0"/>
              <a:t>, weights = r)</a:t>
            </a:r>
          </a:p>
        </p:txBody>
      </p:sp>
    </p:spTree>
    <p:extLst>
      <p:ext uri="{BB962C8B-B14F-4D97-AF65-F5344CB8AC3E}">
        <p14:creationId xmlns:p14="http://schemas.microsoft.com/office/powerpoint/2010/main" val="261051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</a:t>
            </a:r>
            <a:r>
              <a:rPr lang="en-US" dirty="0" err="1" smtClean="0"/>
              <a:t>dengan</a:t>
            </a:r>
            <a:r>
              <a:rPr lang="en-US" dirty="0" smtClean="0"/>
              <a:t> package ‘</a:t>
            </a:r>
            <a:r>
              <a:rPr lang="en-US" dirty="0" err="1" smtClean="0"/>
              <a:t>nnet</a:t>
            </a:r>
            <a:r>
              <a:rPr lang="en-US" dirty="0" smtClean="0"/>
              <a:t>’ </a:t>
            </a:r>
            <a:r>
              <a:rPr lang="en-US" dirty="0" err="1" smtClean="0"/>
              <a:t>untuk</a:t>
            </a:r>
            <a:r>
              <a:rPr lang="en-US" dirty="0" smtClean="0"/>
              <a:t> dataset Iris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53256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dataset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70432" y="2359152"/>
            <a:ext cx="3557016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 </a:t>
            </a:r>
            <a:r>
              <a:rPr lang="en-US" sz="200" dirty="0" err="1"/>
              <a:t>rm</a:t>
            </a:r>
            <a:r>
              <a:rPr lang="en-US" sz="200" dirty="0"/>
              <a:t>(list=ls(all=TRUE))</a:t>
            </a:r>
          </a:p>
          <a:p>
            <a:r>
              <a:rPr lang="en-US" sz="200" dirty="0"/>
              <a:t> library(</a:t>
            </a:r>
            <a:r>
              <a:rPr lang="en-US" sz="200" dirty="0" err="1"/>
              <a:t>nnet</a:t>
            </a:r>
            <a:r>
              <a:rPr lang="en-US" sz="200" dirty="0"/>
              <a:t>)</a:t>
            </a:r>
          </a:p>
          <a:p>
            <a:r>
              <a:rPr lang="en-US" sz="200" dirty="0"/>
              <a:t> </a:t>
            </a:r>
          </a:p>
          <a:p>
            <a:r>
              <a:rPr lang="en-US" sz="200" dirty="0"/>
              <a:t>#----------</a:t>
            </a:r>
          </a:p>
          <a:p>
            <a:r>
              <a:rPr lang="en-US" sz="200" dirty="0" err="1"/>
              <a:t>datax</a:t>
            </a:r>
            <a:r>
              <a:rPr lang="en-US" sz="200" dirty="0"/>
              <a:t> &lt;- read.csv("iris-UCI-header.csv", header=TRUE)</a:t>
            </a:r>
          </a:p>
          <a:p>
            <a:endParaRPr lang="en-US" sz="200" dirty="0"/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iData</a:t>
            </a:r>
            <a:r>
              <a:rPr lang="en-US" sz="200" dirty="0"/>
              <a:t> &lt;- c(1,2,3,4,5)</a:t>
            </a:r>
          </a:p>
          <a:p>
            <a:r>
              <a:rPr lang="en-US" sz="200" dirty="0" err="1"/>
              <a:t>iClass</a:t>
            </a:r>
            <a:r>
              <a:rPr lang="en-US" sz="200" dirty="0"/>
              <a:t> &lt;- c(5)</a:t>
            </a:r>
          </a:p>
          <a:p>
            <a:endParaRPr lang="en-US" sz="200" dirty="0"/>
          </a:p>
          <a:p>
            <a:r>
              <a:rPr lang="en-US" sz="200" dirty="0"/>
              <a:t>x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iData</a:t>
            </a:r>
            <a:r>
              <a:rPr lang="en-US" sz="200" dirty="0"/>
              <a:t>] </a:t>
            </a:r>
          </a:p>
          <a:p>
            <a:endParaRPr lang="en-US" sz="200" dirty="0"/>
          </a:p>
          <a:p>
            <a:r>
              <a:rPr lang="en-US" sz="200" dirty="0"/>
              <a:t># create species labels</a:t>
            </a:r>
          </a:p>
          <a:p>
            <a:r>
              <a:rPr lang="en-US" sz="200" dirty="0"/>
              <a:t>t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iClass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membuat</a:t>
            </a:r>
            <a:r>
              <a:rPr lang="en-US" sz="200" dirty="0"/>
              <a:t> dataset </a:t>
            </a:r>
            <a:r>
              <a:rPr lang="en-US" sz="200" dirty="0" err="1"/>
              <a:t>untuk</a:t>
            </a:r>
            <a:r>
              <a:rPr lang="en-US" sz="200" dirty="0"/>
              <a:t> training &amp; testing</a:t>
            </a:r>
          </a:p>
          <a:p>
            <a:r>
              <a:rPr lang="en-US" sz="200" dirty="0" err="1"/>
              <a:t>set.seed</a:t>
            </a:r>
            <a:r>
              <a:rPr lang="en-US" sz="200" dirty="0"/>
              <a:t>(123) </a:t>
            </a:r>
          </a:p>
          <a:p>
            <a:r>
              <a:rPr lang="en-US" sz="200" dirty="0"/>
              <a:t># Now Selecting 75% of data as sample from total 'n' rows of the data  </a:t>
            </a:r>
          </a:p>
          <a:p>
            <a:r>
              <a:rPr lang="en-US" sz="200" dirty="0" err="1"/>
              <a:t>isample</a:t>
            </a:r>
            <a:r>
              <a:rPr lang="en-US" sz="200" dirty="0"/>
              <a:t> &lt;- sample.int(n =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), size = floor(.75*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)), replace = F)</a:t>
            </a:r>
          </a:p>
          <a:p>
            <a:r>
              <a:rPr lang="en-US" sz="200" dirty="0" err="1"/>
              <a:t>xtrain</a:t>
            </a:r>
            <a:r>
              <a:rPr lang="en-US" sz="200" dirty="0"/>
              <a:t> &lt;- x[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xtest</a:t>
            </a:r>
            <a:r>
              <a:rPr lang="en-US" sz="200" dirty="0"/>
              <a:t>  &lt;- x[-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endParaRPr lang="en-US" sz="200" dirty="0"/>
          </a:p>
          <a:p>
            <a:r>
              <a:rPr lang="en-US" sz="200" dirty="0" err="1"/>
              <a:t>ttrain</a:t>
            </a:r>
            <a:r>
              <a:rPr lang="en-US" sz="200" dirty="0"/>
              <a:t> &lt;- t[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 err="1"/>
              <a:t>ttest</a:t>
            </a:r>
            <a:r>
              <a:rPr lang="en-US" sz="200" dirty="0"/>
              <a:t>  &lt;- t[-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/>
              <a:t>#----------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modelx</a:t>
            </a:r>
            <a:r>
              <a:rPr lang="en-US" sz="200" dirty="0"/>
              <a:t> &lt;- </a:t>
            </a:r>
            <a:r>
              <a:rPr lang="en-US" sz="200" dirty="0" err="1"/>
              <a:t>nnet</a:t>
            </a:r>
            <a:r>
              <a:rPr lang="en-US" sz="200" dirty="0"/>
              <a:t>(Species ~ ., data = </a:t>
            </a:r>
            <a:r>
              <a:rPr lang="en-US" sz="200" dirty="0" err="1"/>
              <a:t>xtrain</a:t>
            </a:r>
            <a:r>
              <a:rPr lang="en-US" sz="200" dirty="0"/>
              <a:t>, subset = </a:t>
            </a:r>
            <a:r>
              <a:rPr lang="en-US" sz="200" dirty="0" err="1"/>
              <a:t>isample</a:t>
            </a:r>
            <a:r>
              <a:rPr lang="en-US" sz="200" dirty="0"/>
              <a:t>, size = 2, rang = 0.1,</a:t>
            </a:r>
          </a:p>
          <a:p>
            <a:r>
              <a:rPr lang="en-US" sz="200" dirty="0"/>
              <a:t>               decay = 5e-4, </a:t>
            </a:r>
            <a:r>
              <a:rPr lang="en-US" sz="200" dirty="0" err="1"/>
              <a:t>maxit</a:t>
            </a:r>
            <a:r>
              <a:rPr lang="en-US" sz="200" dirty="0"/>
              <a:t> = 2000)</a:t>
            </a:r>
          </a:p>
          <a:p>
            <a:r>
              <a:rPr lang="en-US" sz="200" dirty="0" err="1"/>
              <a:t>hasil</a:t>
            </a:r>
            <a:r>
              <a:rPr lang="en-US" sz="200" dirty="0"/>
              <a:t> &lt;-  predict(</a:t>
            </a:r>
            <a:r>
              <a:rPr lang="en-US" sz="200" dirty="0" err="1"/>
              <a:t>modelx</a:t>
            </a:r>
            <a:r>
              <a:rPr lang="en-US" sz="200" dirty="0"/>
              <a:t>, </a:t>
            </a:r>
            <a:r>
              <a:rPr lang="en-US" sz="200" dirty="0" err="1"/>
              <a:t>xtest</a:t>
            </a:r>
            <a:r>
              <a:rPr lang="en-US" sz="200" dirty="0"/>
              <a:t>, type = "class")</a:t>
            </a:r>
          </a:p>
          <a:p>
            <a:r>
              <a:rPr lang="en-US" sz="200" dirty="0"/>
              <a:t>cm &lt;- table(</a:t>
            </a:r>
            <a:r>
              <a:rPr lang="en-US" sz="200" dirty="0" err="1"/>
              <a:t>ttest</a:t>
            </a:r>
            <a:r>
              <a:rPr lang="en-US" sz="200" dirty="0"/>
              <a:t>, </a:t>
            </a:r>
            <a:r>
              <a:rPr lang="en-US" sz="200" dirty="0" err="1"/>
              <a:t>hasil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akurasi</a:t>
            </a:r>
            <a:r>
              <a:rPr lang="en-US" sz="200" dirty="0"/>
              <a:t> = (sum(</a:t>
            </a:r>
            <a:r>
              <a:rPr lang="en-US" sz="200" dirty="0" err="1"/>
              <a:t>diag</a:t>
            </a:r>
            <a:r>
              <a:rPr lang="en-US" sz="200" dirty="0"/>
              <a:t>(cm))) / sum(cm)</a:t>
            </a:r>
          </a:p>
          <a:p>
            <a:r>
              <a:rPr lang="en-US" sz="200" dirty="0" err="1"/>
              <a:t>akurasi</a:t>
            </a:r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6" name="TextBox 5"/>
          <p:cNvSpPr txBox="1"/>
          <p:nvPr/>
        </p:nvSpPr>
        <p:spPr>
          <a:xfrm>
            <a:off x="6345936" y="4001294"/>
            <a:ext cx="439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*)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1 output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nnet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4088" y="5505500"/>
            <a:ext cx="1266444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/>
              <a:t>modelx</a:t>
            </a:r>
            <a:r>
              <a:rPr lang="en-US" sz="2400" dirty="0"/>
              <a:t> &lt;- </a:t>
            </a:r>
            <a:r>
              <a:rPr lang="en-US" sz="2400" dirty="0" err="1"/>
              <a:t>nnet</a:t>
            </a:r>
            <a:r>
              <a:rPr lang="en-US" sz="2400" dirty="0"/>
              <a:t>(Species ~ ., data = </a:t>
            </a:r>
            <a:r>
              <a:rPr lang="en-US" sz="2400" dirty="0" err="1"/>
              <a:t>xtrain</a:t>
            </a:r>
            <a:r>
              <a:rPr lang="en-US" sz="2400" dirty="0"/>
              <a:t>, </a:t>
            </a:r>
            <a:r>
              <a:rPr lang="en-US" dirty="0"/>
              <a:t>subset = </a:t>
            </a:r>
            <a:r>
              <a:rPr lang="en-US" dirty="0" err="1"/>
              <a:t>isample</a:t>
            </a:r>
            <a:r>
              <a:rPr lang="en-US" dirty="0"/>
              <a:t>, size = 2, rang = 0.1</a:t>
            </a:r>
            <a:r>
              <a:rPr lang="en-US" dirty="0" smtClean="0"/>
              <a:t>, decay </a:t>
            </a:r>
            <a:r>
              <a:rPr lang="en-US" dirty="0"/>
              <a:t>= 5e-4, </a:t>
            </a:r>
            <a:r>
              <a:rPr lang="en-US" dirty="0" err="1"/>
              <a:t>maxit</a:t>
            </a:r>
            <a:r>
              <a:rPr lang="en-US" dirty="0"/>
              <a:t> = 2000</a:t>
            </a:r>
            <a:r>
              <a:rPr lang="en-US" dirty="0" smtClean="0"/>
              <a:t>)</a:t>
            </a:r>
            <a:endParaRPr lang="en-US" sz="2400" dirty="0"/>
          </a:p>
        </p:txBody>
      </p:sp>
      <p:sp>
        <p:nvSpPr>
          <p:cNvPr id="8" name="Up Arrow 7"/>
          <p:cNvSpPr/>
          <p:nvPr/>
        </p:nvSpPr>
        <p:spPr>
          <a:xfrm>
            <a:off x="3166872" y="6176614"/>
            <a:ext cx="219456" cy="4663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4785360" y="6176614"/>
            <a:ext cx="219456" cy="4524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323832" y="1953226"/>
            <a:ext cx="2029968" cy="99669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46420" y="1583894"/>
            <a:ext cx="1266444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Formula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9642" y="2418924"/>
            <a:ext cx="4200469" cy="1014933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>
            <a:off x="3386328" y="2852928"/>
            <a:ext cx="6269736" cy="2569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345936" y="3730752"/>
            <a:ext cx="3904488" cy="45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120640" y="3776472"/>
            <a:ext cx="3355848" cy="1645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343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</a:t>
            </a:r>
            <a:r>
              <a:rPr lang="en-US" dirty="0" err="1" smtClean="0"/>
              <a:t>dengan</a:t>
            </a:r>
            <a:r>
              <a:rPr lang="en-US" dirty="0" smtClean="0"/>
              <a:t> package ‘</a:t>
            </a:r>
            <a:r>
              <a:rPr lang="en-US" dirty="0" err="1" smtClean="0"/>
              <a:t>nnet</a:t>
            </a:r>
            <a:r>
              <a:rPr lang="en-US" dirty="0" smtClean="0"/>
              <a:t>’ </a:t>
            </a:r>
            <a:r>
              <a:rPr lang="en-US" dirty="0" err="1" smtClean="0"/>
              <a:t>untuk</a:t>
            </a:r>
            <a:r>
              <a:rPr lang="en-US" dirty="0" smtClean="0"/>
              <a:t> dataset Iris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53256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dataset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70432" y="2359152"/>
            <a:ext cx="3557016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 </a:t>
            </a:r>
            <a:r>
              <a:rPr lang="en-US" sz="200" dirty="0" err="1"/>
              <a:t>rm</a:t>
            </a:r>
            <a:r>
              <a:rPr lang="en-US" sz="200" dirty="0"/>
              <a:t>(list=ls(all=TRUE))</a:t>
            </a:r>
          </a:p>
          <a:p>
            <a:r>
              <a:rPr lang="en-US" sz="200" dirty="0"/>
              <a:t> library(</a:t>
            </a:r>
            <a:r>
              <a:rPr lang="en-US" sz="200" dirty="0" err="1"/>
              <a:t>nnet</a:t>
            </a:r>
            <a:r>
              <a:rPr lang="en-US" sz="200" dirty="0"/>
              <a:t>)</a:t>
            </a:r>
          </a:p>
          <a:p>
            <a:r>
              <a:rPr lang="en-US" sz="200" dirty="0"/>
              <a:t> </a:t>
            </a:r>
          </a:p>
          <a:p>
            <a:r>
              <a:rPr lang="en-US" sz="200" dirty="0"/>
              <a:t>#----------</a:t>
            </a:r>
          </a:p>
          <a:p>
            <a:r>
              <a:rPr lang="en-US" sz="200" dirty="0" err="1"/>
              <a:t>datax</a:t>
            </a:r>
            <a:r>
              <a:rPr lang="en-US" sz="200" dirty="0"/>
              <a:t> &lt;- read.csv("iris-UCI-header-output-3.csv", header=TRUE)</a:t>
            </a:r>
          </a:p>
          <a:p>
            <a:endParaRPr lang="en-US" sz="200" dirty="0"/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iData</a:t>
            </a:r>
            <a:r>
              <a:rPr lang="en-US" sz="200" dirty="0"/>
              <a:t> &lt;- c(1,2,3,4)</a:t>
            </a:r>
          </a:p>
          <a:p>
            <a:r>
              <a:rPr lang="en-US" sz="200" dirty="0" err="1"/>
              <a:t>iClass</a:t>
            </a:r>
            <a:r>
              <a:rPr lang="en-US" sz="200" dirty="0"/>
              <a:t> &lt;- c(5,6,7)</a:t>
            </a:r>
          </a:p>
          <a:p>
            <a:endParaRPr lang="en-US" sz="200" dirty="0"/>
          </a:p>
          <a:p>
            <a:r>
              <a:rPr lang="en-US" sz="200" dirty="0"/>
              <a:t>x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iData</a:t>
            </a:r>
            <a:r>
              <a:rPr lang="en-US" sz="200" dirty="0"/>
              <a:t>] </a:t>
            </a:r>
          </a:p>
          <a:p>
            <a:endParaRPr lang="en-US" sz="200" dirty="0"/>
          </a:p>
          <a:p>
            <a:r>
              <a:rPr lang="en-US" sz="200" dirty="0"/>
              <a:t># create species labels</a:t>
            </a:r>
          </a:p>
          <a:p>
            <a:r>
              <a:rPr lang="en-US" sz="200" dirty="0"/>
              <a:t>t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iClass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membuat</a:t>
            </a:r>
            <a:r>
              <a:rPr lang="en-US" sz="200" dirty="0"/>
              <a:t> dataset </a:t>
            </a:r>
            <a:r>
              <a:rPr lang="en-US" sz="200" dirty="0" err="1"/>
              <a:t>untuk</a:t>
            </a:r>
            <a:r>
              <a:rPr lang="en-US" sz="200" dirty="0"/>
              <a:t> training &amp; testing</a:t>
            </a:r>
          </a:p>
          <a:p>
            <a:r>
              <a:rPr lang="en-US" sz="200" dirty="0" err="1"/>
              <a:t>set.seed</a:t>
            </a:r>
            <a:r>
              <a:rPr lang="en-US" sz="200" dirty="0"/>
              <a:t>(123) </a:t>
            </a:r>
          </a:p>
          <a:p>
            <a:r>
              <a:rPr lang="en-US" sz="200" dirty="0"/>
              <a:t># Now Selecting 75% of data as sample from total 'n' rows of the data  </a:t>
            </a:r>
          </a:p>
          <a:p>
            <a:r>
              <a:rPr lang="en-US" sz="200" dirty="0" err="1"/>
              <a:t>isample</a:t>
            </a:r>
            <a:r>
              <a:rPr lang="en-US" sz="200" dirty="0"/>
              <a:t> &lt;- sample.int(n =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), size = floor(.75*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)), replace = F)</a:t>
            </a:r>
          </a:p>
          <a:p>
            <a:r>
              <a:rPr lang="en-US" sz="200" dirty="0" err="1"/>
              <a:t>xtrain</a:t>
            </a:r>
            <a:r>
              <a:rPr lang="en-US" sz="200" dirty="0"/>
              <a:t> &lt;- x[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xtest</a:t>
            </a:r>
            <a:r>
              <a:rPr lang="en-US" sz="200" dirty="0"/>
              <a:t>  &lt;- x[-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endParaRPr lang="en-US" sz="200" dirty="0"/>
          </a:p>
          <a:p>
            <a:r>
              <a:rPr lang="en-US" sz="200" dirty="0" err="1"/>
              <a:t>ttrain</a:t>
            </a:r>
            <a:r>
              <a:rPr lang="en-US" sz="200" dirty="0"/>
              <a:t> &lt;- t[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ttest</a:t>
            </a:r>
            <a:r>
              <a:rPr lang="en-US" sz="200" dirty="0"/>
              <a:t>  &lt;- t[-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/>
              <a:t>#----------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modelx</a:t>
            </a:r>
            <a:r>
              <a:rPr lang="en-US" sz="200" dirty="0"/>
              <a:t> &lt;- </a:t>
            </a:r>
            <a:r>
              <a:rPr lang="en-US" sz="200" dirty="0" err="1"/>
              <a:t>nnet</a:t>
            </a:r>
            <a:r>
              <a:rPr lang="en-US" sz="200" dirty="0"/>
              <a:t>(</a:t>
            </a:r>
            <a:r>
              <a:rPr lang="en-US" sz="200" dirty="0" err="1"/>
              <a:t>xtrain</a:t>
            </a:r>
            <a:r>
              <a:rPr lang="en-US" sz="200" dirty="0"/>
              <a:t>, </a:t>
            </a:r>
            <a:r>
              <a:rPr lang="en-US" sz="200" dirty="0" err="1"/>
              <a:t>ttrain</a:t>
            </a:r>
            <a:r>
              <a:rPr lang="en-US" sz="200" dirty="0"/>
              <a:t>, size = 2, rang = 0.1, decay = 5e-4, </a:t>
            </a:r>
            <a:r>
              <a:rPr lang="en-US" sz="200" dirty="0" err="1"/>
              <a:t>maxit</a:t>
            </a:r>
            <a:r>
              <a:rPr lang="en-US" sz="200" dirty="0"/>
              <a:t> = 2000)</a:t>
            </a:r>
          </a:p>
          <a:p>
            <a:endParaRPr lang="en-US" sz="200" dirty="0"/>
          </a:p>
          <a:p>
            <a:r>
              <a:rPr lang="en-US" sz="200" dirty="0" err="1"/>
              <a:t>tentukanCM</a:t>
            </a:r>
            <a:r>
              <a:rPr lang="en-US" sz="200" dirty="0"/>
              <a:t> &lt;- function(true, </a:t>
            </a:r>
            <a:r>
              <a:rPr lang="en-US" sz="200" dirty="0" err="1"/>
              <a:t>pred</a:t>
            </a:r>
            <a:r>
              <a:rPr lang="en-US" sz="200" dirty="0"/>
              <a:t>) {</a:t>
            </a:r>
          </a:p>
          <a:p>
            <a:r>
              <a:rPr lang="en-US" sz="200" dirty="0"/>
              <a:t>    true &lt;- </a:t>
            </a:r>
            <a:r>
              <a:rPr lang="en-US" sz="200" dirty="0" err="1"/>
              <a:t>max.col</a:t>
            </a:r>
            <a:r>
              <a:rPr lang="en-US" sz="200" dirty="0"/>
              <a:t>(true)</a:t>
            </a:r>
          </a:p>
          <a:p>
            <a:r>
              <a:rPr lang="en-US" sz="200" dirty="0"/>
              <a:t>    </a:t>
            </a:r>
            <a:r>
              <a:rPr lang="en-US" sz="200" dirty="0" err="1"/>
              <a:t>cres</a:t>
            </a:r>
            <a:r>
              <a:rPr lang="en-US" sz="200" dirty="0"/>
              <a:t> &lt;- </a:t>
            </a:r>
            <a:r>
              <a:rPr lang="en-US" sz="200" dirty="0" err="1"/>
              <a:t>max.col</a:t>
            </a:r>
            <a:r>
              <a:rPr lang="en-US" sz="200" dirty="0"/>
              <a:t>(</a:t>
            </a:r>
            <a:r>
              <a:rPr lang="en-US" sz="200" dirty="0" err="1"/>
              <a:t>pred</a:t>
            </a:r>
            <a:r>
              <a:rPr lang="en-US" sz="200" dirty="0"/>
              <a:t>)</a:t>
            </a:r>
          </a:p>
          <a:p>
            <a:r>
              <a:rPr lang="en-US" sz="200" dirty="0"/>
              <a:t>    table(true, </a:t>
            </a:r>
            <a:r>
              <a:rPr lang="en-US" sz="200" dirty="0" err="1"/>
              <a:t>cres</a:t>
            </a:r>
            <a:r>
              <a:rPr lang="en-US" sz="200" dirty="0"/>
              <a:t>)</a:t>
            </a:r>
          </a:p>
          <a:p>
            <a:r>
              <a:rPr lang="en-US" sz="200" dirty="0"/>
              <a:t>}</a:t>
            </a:r>
          </a:p>
          <a:p>
            <a:endParaRPr lang="en-US" sz="200" dirty="0"/>
          </a:p>
          <a:p>
            <a:r>
              <a:rPr lang="en-US" sz="200" dirty="0"/>
              <a:t>cm &lt;- </a:t>
            </a:r>
            <a:r>
              <a:rPr lang="en-US" sz="200" dirty="0" err="1"/>
              <a:t>tentukanCM</a:t>
            </a:r>
            <a:r>
              <a:rPr lang="en-US" sz="200" dirty="0"/>
              <a:t> (</a:t>
            </a:r>
            <a:r>
              <a:rPr lang="en-US" sz="200" dirty="0" err="1"/>
              <a:t>ttest</a:t>
            </a:r>
            <a:r>
              <a:rPr lang="en-US" sz="200" dirty="0"/>
              <a:t>, predict(</a:t>
            </a:r>
            <a:r>
              <a:rPr lang="en-US" sz="200" dirty="0" err="1"/>
              <a:t>modelx</a:t>
            </a:r>
            <a:r>
              <a:rPr lang="en-US" sz="200" dirty="0"/>
              <a:t>, </a:t>
            </a:r>
            <a:r>
              <a:rPr lang="en-US" sz="200" dirty="0" err="1"/>
              <a:t>xtest</a:t>
            </a:r>
            <a:r>
              <a:rPr lang="en-US" sz="200" dirty="0"/>
              <a:t>))</a:t>
            </a:r>
          </a:p>
          <a:p>
            <a:r>
              <a:rPr lang="en-US" sz="200" dirty="0" err="1"/>
              <a:t>akurasi</a:t>
            </a:r>
            <a:r>
              <a:rPr lang="en-US" sz="200" dirty="0"/>
              <a:t> = (sum(</a:t>
            </a:r>
            <a:r>
              <a:rPr lang="en-US" sz="200" dirty="0" err="1"/>
              <a:t>diag</a:t>
            </a:r>
            <a:r>
              <a:rPr lang="en-US" sz="200" dirty="0"/>
              <a:t>(cm))) / sum(cm)</a:t>
            </a:r>
          </a:p>
          <a:p>
            <a:r>
              <a:rPr lang="en-US" sz="200" dirty="0" err="1"/>
              <a:t>akurasi</a:t>
            </a:r>
            <a:endParaRPr lang="en-US" sz="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539" y="2482627"/>
            <a:ext cx="4901513" cy="1014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45936" y="4001294"/>
            <a:ext cx="439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*)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n output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nnet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63624" y="5505500"/>
            <a:ext cx="979017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/>
              <a:t>modelx</a:t>
            </a:r>
            <a:r>
              <a:rPr lang="en-US" sz="2400" dirty="0"/>
              <a:t> &lt;- </a:t>
            </a:r>
            <a:r>
              <a:rPr lang="en-US" sz="2400" b="1" dirty="0" err="1"/>
              <a:t>nnet</a:t>
            </a:r>
            <a:r>
              <a:rPr lang="en-US" sz="2400" dirty="0"/>
              <a:t>(</a:t>
            </a:r>
            <a:r>
              <a:rPr lang="en-US" sz="2400" dirty="0" err="1"/>
              <a:t>xtrain</a:t>
            </a:r>
            <a:r>
              <a:rPr lang="en-US" sz="2400" dirty="0"/>
              <a:t>, </a:t>
            </a:r>
            <a:r>
              <a:rPr lang="en-US" sz="2400" dirty="0" err="1"/>
              <a:t>ttrain</a:t>
            </a:r>
            <a:r>
              <a:rPr lang="en-US" sz="2400" dirty="0"/>
              <a:t>, size = 2, rang = 0.1, decay = 5e-4, </a:t>
            </a:r>
            <a:r>
              <a:rPr lang="en-US" sz="2400" dirty="0" err="1"/>
              <a:t>maxit</a:t>
            </a:r>
            <a:r>
              <a:rPr lang="en-US" sz="2400" dirty="0"/>
              <a:t> = 2000</a:t>
            </a:r>
            <a:r>
              <a:rPr lang="en-US" sz="2400" dirty="0" smtClean="0"/>
              <a:t>)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8" name="Up Arrow 7"/>
          <p:cNvSpPr/>
          <p:nvPr/>
        </p:nvSpPr>
        <p:spPr>
          <a:xfrm>
            <a:off x="3886200" y="6025896"/>
            <a:ext cx="219456" cy="4663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4721352" y="6025896"/>
            <a:ext cx="219456" cy="4524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198864" y="2062366"/>
            <a:ext cx="2029968" cy="99669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419088" y="3694176"/>
            <a:ext cx="2505456" cy="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242816" y="3694176"/>
            <a:ext cx="3447288" cy="1728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500616" y="3694176"/>
            <a:ext cx="1243584" cy="9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193792" y="3694176"/>
            <a:ext cx="4965192" cy="1728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46420" y="1583894"/>
            <a:ext cx="1266444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default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65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MLP package ‘</a:t>
            </a:r>
            <a:r>
              <a:rPr lang="en-US" dirty="0" err="1" smtClean="0"/>
              <a:t>nnet</a:t>
            </a:r>
            <a:r>
              <a:rPr lang="en-US" dirty="0" smtClean="0"/>
              <a:t>’ </a:t>
            </a:r>
            <a:r>
              <a:rPr lang="en-US" dirty="0" err="1" smtClean="0"/>
              <a:t>untuk</a:t>
            </a:r>
            <a:r>
              <a:rPr lang="en-US" dirty="0" smtClean="0"/>
              <a:t> dataset XNOR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953256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tsb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dataset </a:t>
            </a:r>
            <a:r>
              <a:rPr lang="en-US" dirty="0" err="1" smtClean="0"/>
              <a:t>lainnya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70432" y="2359152"/>
            <a:ext cx="3557016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 </a:t>
            </a:r>
            <a:r>
              <a:rPr lang="en-US" sz="200" dirty="0" err="1"/>
              <a:t>rm</a:t>
            </a:r>
            <a:r>
              <a:rPr lang="en-US" sz="200" dirty="0"/>
              <a:t>(list=ls(all=TRUE))</a:t>
            </a:r>
          </a:p>
          <a:p>
            <a:r>
              <a:rPr lang="en-US" sz="200" dirty="0"/>
              <a:t> library(</a:t>
            </a:r>
            <a:r>
              <a:rPr lang="en-US" sz="200" dirty="0" err="1"/>
              <a:t>nnet</a:t>
            </a:r>
            <a:r>
              <a:rPr lang="en-US" sz="200" dirty="0"/>
              <a:t>)</a:t>
            </a:r>
          </a:p>
          <a:p>
            <a:r>
              <a:rPr lang="en-US" sz="200" dirty="0"/>
              <a:t> </a:t>
            </a:r>
          </a:p>
          <a:p>
            <a:r>
              <a:rPr lang="en-US" sz="200" dirty="0"/>
              <a:t>#---------- perceptron5.csv</a:t>
            </a:r>
          </a:p>
          <a:p>
            <a:r>
              <a:rPr lang="en-US" sz="200" dirty="0" err="1"/>
              <a:t>datax</a:t>
            </a:r>
            <a:r>
              <a:rPr lang="en-US" sz="200" dirty="0"/>
              <a:t> &lt;- read.csv("perceptron5-class.csv", header=TRUE)</a:t>
            </a:r>
          </a:p>
          <a:p>
            <a:endParaRPr lang="en-US" sz="200" dirty="0"/>
          </a:p>
          <a:p>
            <a:r>
              <a:rPr lang="en-US" sz="200" dirty="0" err="1"/>
              <a:t>ukuran</a:t>
            </a:r>
            <a:r>
              <a:rPr lang="en-US" sz="200" dirty="0"/>
              <a:t> &lt;- dim(</a:t>
            </a:r>
            <a:r>
              <a:rPr lang="en-US" sz="200" dirty="0" err="1"/>
              <a:t>datax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iData</a:t>
            </a:r>
            <a:r>
              <a:rPr lang="en-US" sz="200" dirty="0"/>
              <a:t> &lt;- c(1,2,4)</a:t>
            </a:r>
          </a:p>
          <a:p>
            <a:r>
              <a:rPr lang="en-US" sz="200" dirty="0" err="1"/>
              <a:t>iClass</a:t>
            </a:r>
            <a:r>
              <a:rPr lang="en-US" sz="200" dirty="0"/>
              <a:t> &lt;- c(4)</a:t>
            </a:r>
          </a:p>
          <a:p>
            <a:endParaRPr lang="en-US" sz="200" dirty="0"/>
          </a:p>
          <a:p>
            <a:r>
              <a:rPr lang="en-US" sz="200" dirty="0"/>
              <a:t>x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iData</a:t>
            </a:r>
            <a:r>
              <a:rPr lang="en-US" sz="200" dirty="0"/>
              <a:t>] </a:t>
            </a:r>
          </a:p>
          <a:p>
            <a:endParaRPr lang="en-US" sz="200" dirty="0"/>
          </a:p>
          <a:p>
            <a:r>
              <a:rPr lang="en-US" sz="200" dirty="0"/>
              <a:t># create species labels</a:t>
            </a:r>
          </a:p>
          <a:p>
            <a:r>
              <a:rPr lang="en-US" sz="200" dirty="0"/>
              <a:t>t &lt;- </a:t>
            </a:r>
            <a:r>
              <a:rPr lang="en-US" sz="200" dirty="0" err="1"/>
              <a:t>datax</a:t>
            </a:r>
            <a:r>
              <a:rPr lang="en-US" sz="200" dirty="0"/>
              <a:t>[, </a:t>
            </a:r>
            <a:r>
              <a:rPr lang="en-US" sz="200" dirty="0" err="1"/>
              <a:t>iClass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membuat</a:t>
            </a:r>
            <a:r>
              <a:rPr lang="en-US" sz="200" dirty="0"/>
              <a:t> dataset </a:t>
            </a:r>
            <a:r>
              <a:rPr lang="en-US" sz="200" dirty="0" err="1"/>
              <a:t>untuk</a:t>
            </a:r>
            <a:r>
              <a:rPr lang="en-US" sz="200" dirty="0"/>
              <a:t> training &amp; testing</a:t>
            </a:r>
          </a:p>
          <a:p>
            <a:r>
              <a:rPr lang="en-US" sz="200" dirty="0" err="1"/>
              <a:t>set.seed</a:t>
            </a:r>
            <a:r>
              <a:rPr lang="en-US" sz="200" dirty="0"/>
              <a:t>(123) </a:t>
            </a:r>
          </a:p>
          <a:p>
            <a:r>
              <a:rPr lang="en-US" sz="200" dirty="0"/>
              <a:t># Now Selecting 75% of data as sample from total 'n' rows of the data  </a:t>
            </a:r>
          </a:p>
          <a:p>
            <a:r>
              <a:rPr lang="en-US" sz="200" dirty="0" err="1"/>
              <a:t>isample</a:t>
            </a:r>
            <a:r>
              <a:rPr lang="en-US" sz="200" dirty="0"/>
              <a:t> &lt;- sample.int(n =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), size = floor(.75*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datax</a:t>
            </a:r>
            <a:r>
              <a:rPr lang="en-US" sz="200" dirty="0"/>
              <a:t>)), replace = F)</a:t>
            </a:r>
          </a:p>
          <a:p>
            <a:r>
              <a:rPr lang="en-US" sz="200" dirty="0" err="1"/>
              <a:t>xtrain</a:t>
            </a:r>
            <a:r>
              <a:rPr lang="en-US" sz="200" dirty="0"/>
              <a:t> &lt;- x[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r>
              <a:rPr lang="en-US" sz="200" dirty="0" err="1"/>
              <a:t>xtest</a:t>
            </a:r>
            <a:r>
              <a:rPr lang="en-US" sz="200" dirty="0"/>
              <a:t>  &lt;- x[-</a:t>
            </a:r>
            <a:r>
              <a:rPr lang="en-US" sz="200" dirty="0" err="1"/>
              <a:t>isample</a:t>
            </a:r>
            <a:r>
              <a:rPr lang="en-US" sz="200" dirty="0"/>
              <a:t>, ]</a:t>
            </a:r>
          </a:p>
          <a:p>
            <a:endParaRPr lang="en-US" sz="200" dirty="0"/>
          </a:p>
          <a:p>
            <a:r>
              <a:rPr lang="en-US" sz="200" dirty="0" err="1"/>
              <a:t>ttrain</a:t>
            </a:r>
            <a:r>
              <a:rPr lang="en-US" sz="200" dirty="0"/>
              <a:t> &lt;- t[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 err="1"/>
              <a:t>ttest</a:t>
            </a:r>
            <a:r>
              <a:rPr lang="en-US" sz="200" dirty="0"/>
              <a:t>  &lt;- t[-</a:t>
            </a:r>
            <a:r>
              <a:rPr lang="en-US" sz="200" dirty="0" err="1"/>
              <a:t>isample</a:t>
            </a:r>
            <a:r>
              <a:rPr lang="en-US" sz="200" dirty="0"/>
              <a:t>]</a:t>
            </a:r>
          </a:p>
          <a:p>
            <a:r>
              <a:rPr lang="en-US" sz="200" dirty="0"/>
              <a:t>#----------</a:t>
            </a:r>
          </a:p>
          <a:p>
            <a:endParaRPr lang="en-US" sz="200" dirty="0"/>
          </a:p>
          <a:p>
            <a:r>
              <a:rPr lang="en-US" sz="200" dirty="0"/>
              <a:t># data </a:t>
            </a:r>
            <a:r>
              <a:rPr lang="en-US" sz="200" dirty="0" err="1"/>
              <a:t>untuk</a:t>
            </a:r>
            <a:r>
              <a:rPr lang="en-US" sz="200" dirty="0"/>
              <a:t> training </a:t>
            </a:r>
            <a:r>
              <a:rPr lang="en-US" sz="200" dirty="0" err="1"/>
              <a:t>dan</a:t>
            </a:r>
            <a:r>
              <a:rPr lang="en-US" sz="200" dirty="0"/>
              <a:t> testing </a:t>
            </a:r>
            <a:r>
              <a:rPr lang="en-US" sz="200" dirty="0" err="1"/>
              <a:t>adalah</a:t>
            </a:r>
            <a:r>
              <a:rPr lang="en-US" sz="200" dirty="0"/>
              <a:t> </a:t>
            </a:r>
            <a:r>
              <a:rPr lang="en-US" sz="200" dirty="0" err="1"/>
              <a:t>sama</a:t>
            </a:r>
            <a:r>
              <a:rPr lang="en-US" sz="200" dirty="0"/>
              <a:t>, </a:t>
            </a:r>
            <a:r>
              <a:rPr lang="en-US" sz="200" dirty="0" err="1"/>
              <a:t>karena</a:t>
            </a:r>
            <a:r>
              <a:rPr lang="en-US" sz="200" dirty="0"/>
              <a:t> </a:t>
            </a:r>
            <a:r>
              <a:rPr lang="en-US" sz="200" dirty="0" err="1"/>
              <a:t>terlalu</a:t>
            </a:r>
            <a:r>
              <a:rPr lang="en-US" sz="200" dirty="0"/>
              <a:t> </a:t>
            </a:r>
            <a:r>
              <a:rPr lang="en-US" sz="200" dirty="0" err="1"/>
              <a:t>sedikit</a:t>
            </a:r>
            <a:endParaRPr lang="en-US" sz="200" dirty="0"/>
          </a:p>
          <a:p>
            <a:r>
              <a:rPr lang="en-US" sz="200" dirty="0" err="1"/>
              <a:t>modelx</a:t>
            </a:r>
            <a:r>
              <a:rPr lang="en-US" sz="200" dirty="0"/>
              <a:t> &lt;- </a:t>
            </a:r>
            <a:r>
              <a:rPr lang="en-US" sz="200" dirty="0" err="1"/>
              <a:t>nnet</a:t>
            </a:r>
            <a:r>
              <a:rPr lang="en-US" sz="200" dirty="0"/>
              <a:t>(target ~ ., data = </a:t>
            </a:r>
            <a:r>
              <a:rPr lang="en-US" sz="200" dirty="0" err="1"/>
              <a:t>x,subset</a:t>
            </a:r>
            <a:r>
              <a:rPr lang="en-US" sz="200" dirty="0"/>
              <a:t>=</a:t>
            </a:r>
            <a:r>
              <a:rPr lang="en-US" sz="200" dirty="0" err="1"/>
              <a:t>isample</a:t>
            </a:r>
            <a:r>
              <a:rPr lang="en-US" sz="200" dirty="0"/>
              <a:t>, size = 2, rang = 0.1,</a:t>
            </a:r>
          </a:p>
          <a:p>
            <a:r>
              <a:rPr lang="en-US" sz="200" dirty="0"/>
              <a:t>               decay = 5e-4, </a:t>
            </a:r>
            <a:r>
              <a:rPr lang="en-US" sz="200" dirty="0" err="1"/>
              <a:t>maxit</a:t>
            </a:r>
            <a:r>
              <a:rPr lang="en-US" sz="200" dirty="0"/>
              <a:t> = 2000)</a:t>
            </a:r>
          </a:p>
          <a:p>
            <a:r>
              <a:rPr lang="en-US" sz="200" dirty="0" err="1"/>
              <a:t>hasil</a:t>
            </a:r>
            <a:r>
              <a:rPr lang="en-US" sz="200" dirty="0"/>
              <a:t> &lt;-  predict(</a:t>
            </a:r>
            <a:r>
              <a:rPr lang="en-US" sz="200" dirty="0" err="1"/>
              <a:t>modelx</a:t>
            </a:r>
            <a:r>
              <a:rPr lang="en-US" sz="200" dirty="0"/>
              <a:t>, x, type = "class")</a:t>
            </a:r>
          </a:p>
          <a:p>
            <a:r>
              <a:rPr lang="en-US" sz="200" dirty="0"/>
              <a:t>cm &lt;- table(t, </a:t>
            </a:r>
            <a:r>
              <a:rPr lang="en-US" sz="200" dirty="0" err="1"/>
              <a:t>hasil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akurasi</a:t>
            </a:r>
            <a:r>
              <a:rPr lang="en-US" sz="200" dirty="0"/>
              <a:t> = (sum(</a:t>
            </a:r>
            <a:r>
              <a:rPr lang="en-US" sz="200" dirty="0" err="1"/>
              <a:t>diag</a:t>
            </a:r>
            <a:r>
              <a:rPr lang="en-US" sz="200" dirty="0"/>
              <a:t>(cm))) / sum(cm)</a:t>
            </a:r>
          </a:p>
          <a:p>
            <a:r>
              <a:rPr lang="en-US" sz="200" dirty="0" err="1"/>
              <a:t>akurasi</a:t>
            </a:r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5" name="TextBox 4"/>
          <p:cNvSpPr txBox="1"/>
          <p:nvPr/>
        </p:nvSpPr>
        <p:spPr>
          <a:xfrm>
            <a:off x="5270414" y="1780614"/>
            <a:ext cx="19634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x1,x2,bias,target</a:t>
            </a:r>
          </a:p>
          <a:p>
            <a:r>
              <a:rPr lang="en-US" dirty="0"/>
              <a:t>1,1,1,1</a:t>
            </a:r>
          </a:p>
          <a:p>
            <a:r>
              <a:rPr lang="en-US" dirty="0"/>
              <a:t>1,0,1,-1</a:t>
            </a:r>
          </a:p>
          <a:p>
            <a:r>
              <a:rPr lang="en-US" dirty="0"/>
              <a:t>0,1,1,-1</a:t>
            </a:r>
          </a:p>
          <a:p>
            <a:r>
              <a:rPr lang="en-US" dirty="0"/>
              <a:t>0,0,1,1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300" y="4033838"/>
            <a:ext cx="2847975" cy="21431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33898" y="1823868"/>
            <a:ext cx="19634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x1,x2,bias,target</a:t>
            </a:r>
          </a:p>
          <a:p>
            <a:r>
              <a:rPr lang="en-US" dirty="0"/>
              <a:t>1,1,1,1</a:t>
            </a:r>
          </a:p>
          <a:p>
            <a:r>
              <a:rPr lang="en-US" dirty="0" smtClean="0"/>
              <a:t>1,0,1,0</a:t>
            </a:r>
            <a:endParaRPr lang="en-US" dirty="0"/>
          </a:p>
          <a:p>
            <a:r>
              <a:rPr lang="en-US" dirty="0" smtClean="0"/>
              <a:t>0,1,1,0</a:t>
            </a:r>
            <a:endParaRPr lang="en-US" dirty="0"/>
          </a:p>
          <a:p>
            <a:r>
              <a:rPr lang="en-US" dirty="0"/>
              <a:t>0,0,1,1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414" y="3577444"/>
            <a:ext cx="2236388" cy="847700"/>
          </a:xfrm>
          <a:prstGeom prst="rect">
            <a:avLst/>
          </a:prstGeom>
        </p:spPr>
      </p:pic>
      <p:sp>
        <p:nvSpPr>
          <p:cNvPr id="9" name="Up Arrow 8"/>
          <p:cNvSpPr/>
          <p:nvPr/>
        </p:nvSpPr>
        <p:spPr>
          <a:xfrm>
            <a:off x="5360724" y="4543692"/>
            <a:ext cx="916876" cy="7132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252156" y="4590502"/>
            <a:ext cx="1709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training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162287" y="1823868"/>
            <a:ext cx="19634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x1,x2,bias,target</a:t>
            </a:r>
          </a:p>
          <a:p>
            <a:r>
              <a:rPr lang="pl-PL" dirty="0"/>
              <a:t>1,1,1,one</a:t>
            </a:r>
          </a:p>
          <a:p>
            <a:r>
              <a:rPr lang="pl-PL" dirty="0"/>
              <a:t>1,0,1,zero</a:t>
            </a:r>
          </a:p>
          <a:p>
            <a:r>
              <a:rPr lang="pl-PL" dirty="0"/>
              <a:t>0,1,1,zero</a:t>
            </a:r>
          </a:p>
          <a:p>
            <a:r>
              <a:rPr lang="pl-PL" dirty="0"/>
              <a:t>0,0,1,one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5589906"/>
            <a:ext cx="6742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modelx</a:t>
            </a:r>
            <a:r>
              <a:rPr lang="en-US" dirty="0"/>
              <a:t> &lt;- </a:t>
            </a:r>
            <a:r>
              <a:rPr lang="en-US" dirty="0" err="1"/>
              <a:t>nnet</a:t>
            </a:r>
            <a:r>
              <a:rPr lang="en-US" dirty="0"/>
              <a:t>(target ~ ., data = </a:t>
            </a:r>
            <a:r>
              <a:rPr lang="en-US" dirty="0" err="1"/>
              <a:t>x,subset</a:t>
            </a:r>
            <a:r>
              <a:rPr lang="en-US" dirty="0"/>
              <a:t>=</a:t>
            </a:r>
            <a:r>
              <a:rPr lang="en-US" dirty="0" err="1"/>
              <a:t>isample</a:t>
            </a:r>
            <a:r>
              <a:rPr lang="en-US" dirty="0"/>
              <a:t>, size = 2, rang = 0.1,</a:t>
            </a:r>
          </a:p>
          <a:p>
            <a:r>
              <a:rPr lang="en-US" dirty="0"/>
              <a:t>               decay = 5e-4, </a:t>
            </a:r>
            <a:r>
              <a:rPr lang="en-US" dirty="0" err="1"/>
              <a:t>maxit</a:t>
            </a:r>
            <a:r>
              <a:rPr lang="en-US" dirty="0"/>
              <a:t> = 2000)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70414" y="6384553"/>
            <a:ext cx="1266444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728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68" y="2064448"/>
            <a:ext cx="3375165" cy="25624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508" y="2128456"/>
            <a:ext cx="3305416" cy="24984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59" y="2064448"/>
            <a:ext cx="3393377" cy="255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5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1347</Words>
  <Application>Microsoft Office PowerPoint</Application>
  <PresentationFormat>Widescreen</PresentationFormat>
  <Paragraphs>305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Multi Layer Perceptron</vt:lpstr>
      <vt:lpstr>Multi Layer Perceptron</vt:lpstr>
      <vt:lpstr>Multi Layer Perceptron</vt:lpstr>
      <vt:lpstr>MLP untuk Iris Dataset</vt:lpstr>
      <vt:lpstr>MLP dengan package ‘monmlp’ untuk 2 class</vt:lpstr>
      <vt:lpstr>MLP dengan package ‘nnet’ untuk dataset Iris  </vt:lpstr>
      <vt:lpstr>MLP dengan package ‘nnet’ untuk dataset Iris  </vt:lpstr>
      <vt:lpstr>MLP package ‘nnet’ untuk dataset XNOR  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 Layer Perceptron</dc:title>
  <dc:creator>ACER</dc:creator>
  <cp:lastModifiedBy>ACER</cp:lastModifiedBy>
  <cp:revision>45</cp:revision>
  <dcterms:created xsi:type="dcterms:W3CDTF">2019-10-03T01:40:54Z</dcterms:created>
  <dcterms:modified xsi:type="dcterms:W3CDTF">2019-11-27T05:06:36Z</dcterms:modified>
</cp:coreProperties>
</file>