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098"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D4D9F6-0A25-489B-B475-D1AD9DDC3008}"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id-ID"/>
        </a:p>
      </dgm:t>
    </dgm:pt>
    <dgm:pt modelId="{3D81D194-438F-4571-8809-B6214A153648}">
      <dgm:prSet phldrT="[Text]"/>
      <dgm:spPr/>
      <dgm:t>
        <a:bodyPr/>
        <a:lstStyle/>
        <a:p>
          <a:r>
            <a:rPr lang="id-ID" dirty="0" smtClean="0"/>
            <a:t>A.</a:t>
          </a:r>
          <a:endParaRPr lang="id-ID" dirty="0"/>
        </a:p>
      </dgm:t>
    </dgm:pt>
    <dgm:pt modelId="{10F3D743-0E5D-4770-86E4-34644E03A526}" type="parTrans" cxnId="{BB74F1E2-136C-4A1C-A64B-3954B6A0A9F4}">
      <dgm:prSet/>
      <dgm:spPr/>
      <dgm:t>
        <a:bodyPr/>
        <a:lstStyle/>
        <a:p>
          <a:endParaRPr lang="id-ID"/>
        </a:p>
      </dgm:t>
    </dgm:pt>
    <dgm:pt modelId="{33A2D71A-7EF8-413F-BE58-48B381A6E8EE}" type="sibTrans" cxnId="{BB74F1E2-136C-4A1C-A64B-3954B6A0A9F4}">
      <dgm:prSet/>
      <dgm:spPr/>
      <dgm:t>
        <a:bodyPr/>
        <a:lstStyle/>
        <a:p>
          <a:endParaRPr lang="id-ID"/>
        </a:p>
      </dgm:t>
    </dgm:pt>
    <dgm:pt modelId="{6BF8E42E-B0B3-4E9C-8BF8-8CD6DB5A9222}">
      <dgm:prSet phldrT="[Text]"/>
      <dgm:spPr/>
      <dgm:t>
        <a:bodyPr/>
        <a:lstStyle/>
        <a:p>
          <a:r>
            <a:rPr lang="id-ID" dirty="0" smtClean="0"/>
            <a:t>dimensi fisikal</a:t>
          </a:r>
          <a:endParaRPr lang="id-ID" dirty="0"/>
        </a:p>
      </dgm:t>
    </dgm:pt>
    <dgm:pt modelId="{32A544E4-B637-47A2-A672-71CA2145E393}" type="parTrans" cxnId="{3ACAFEE1-7B78-44E3-8B23-3C37AB978A9F}">
      <dgm:prSet/>
      <dgm:spPr/>
      <dgm:t>
        <a:bodyPr/>
        <a:lstStyle/>
        <a:p>
          <a:endParaRPr lang="id-ID"/>
        </a:p>
      </dgm:t>
    </dgm:pt>
    <dgm:pt modelId="{4E8B5842-EE32-4CF6-908E-E579FD7F1843}" type="sibTrans" cxnId="{3ACAFEE1-7B78-44E3-8B23-3C37AB978A9F}">
      <dgm:prSet/>
      <dgm:spPr/>
      <dgm:t>
        <a:bodyPr/>
        <a:lstStyle/>
        <a:p>
          <a:endParaRPr lang="id-ID"/>
        </a:p>
      </dgm:t>
    </dgm:pt>
    <dgm:pt modelId="{2D3E7300-609C-4B64-929D-796DD80C88F9}">
      <dgm:prSet phldrT="[Text]"/>
      <dgm:spPr/>
      <dgm:t>
        <a:bodyPr/>
        <a:lstStyle/>
        <a:p>
          <a:r>
            <a:rPr lang="id-ID" dirty="0" smtClean="0"/>
            <a:t>Dimensi intelektua</a:t>
          </a:r>
          <a:endParaRPr lang="id-ID" dirty="0"/>
        </a:p>
      </dgm:t>
    </dgm:pt>
    <dgm:pt modelId="{274C1FAE-4A47-4561-851C-13BAC99F9FC0}" type="parTrans" cxnId="{1720E00E-6A78-4172-BB50-9CFAC948B63C}">
      <dgm:prSet/>
      <dgm:spPr/>
      <dgm:t>
        <a:bodyPr/>
        <a:lstStyle/>
        <a:p>
          <a:endParaRPr lang="id-ID"/>
        </a:p>
      </dgm:t>
    </dgm:pt>
    <dgm:pt modelId="{DA0F34B6-68DE-4C4F-915C-8035AFD6974A}" type="sibTrans" cxnId="{1720E00E-6A78-4172-BB50-9CFAC948B63C}">
      <dgm:prSet/>
      <dgm:spPr/>
      <dgm:t>
        <a:bodyPr/>
        <a:lstStyle/>
        <a:p>
          <a:endParaRPr lang="id-ID"/>
        </a:p>
      </dgm:t>
    </dgm:pt>
    <dgm:pt modelId="{63F5EA6A-F75E-4D8C-AD88-C10E3BBF6A1E}">
      <dgm:prSet phldrT="[Text]"/>
      <dgm:spPr/>
      <dgm:t>
        <a:bodyPr/>
        <a:lstStyle/>
        <a:p>
          <a:r>
            <a:rPr lang="id-ID" dirty="0" smtClean="0"/>
            <a:t>B</a:t>
          </a:r>
          <a:endParaRPr lang="id-ID" dirty="0"/>
        </a:p>
      </dgm:t>
    </dgm:pt>
    <dgm:pt modelId="{583A29D0-C778-41E0-9B8F-7F01A8658B53}" type="parTrans" cxnId="{18ED777D-7051-476C-8A90-DA3E44457C79}">
      <dgm:prSet/>
      <dgm:spPr/>
      <dgm:t>
        <a:bodyPr/>
        <a:lstStyle/>
        <a:p>
          <a:endParaRPr lang="id-ID"/>
        </a:p>
      </dgm:t>
    </dgm:pt>
    <dgm:pt modelId="{0A01EA96-1322-4CBB-A010-800D01BDB9B7}" type="sibTrans" cxnId="{18ED777D-7051-476C-8A90-DA3E44457C79}">
      <dgm:prSet/>
      <dgm:spPr/>
      <dgm:t>
        <a:bodyPr/>
        <a:lstStyle/>
        <a:p>
          <a:endParaRPr lang="id-ID"/>
        </a:p>
      </dgm:t>
    </dgm:pt>
    <dgm:pt modelId="{616E675A-8052-4CE2-BF66-13749993E017}">
      <dgm:prSet phldrT="[Text]"/>
      <dgm:spPr/>
      <dgm:t>
        <a:bodyPr/>
        <a:lstStyle/>
        <a:p>
          <a:r>
            <a:rPr lang="id-ID" dirty="0" smtClean="0"/>
            <a:t>Dimensi sosial</a:t>
          </a:r>
          <a:endParaRPr lang="id-ID" dirty="0"/>
        </a:p>
      </dgm:t>
    </dgm:pt>
    <dgm:pt modelId="{7332C5E2-C136-499D-B93A-D1320C24956A}" type="parTrans" cxnId="{B68E6355-2986-47C0-A3B6-0205AFCB5749}">
      <dgm:prSet/>
      <dgm:spPr/>
      <dgm:t>
        <a:bodyPr/>
        <a:lstStyle/>
        <a:p>
          <a:endParaRPr lang="id-ID"/>
        </a:p>
      </dgm:t>
    </dgm:pt>
    <dgm:pt modelId="{4DBD13CD-4A1F-4C0E-B60C-C1C29EA9F130}" type="sibTrans" cxnId="{B68E6355-2986-47C0-A3B6-0205AFCB5749}">
      <dgm:prSet/>
      <dgm:spPr/>
      <dgm:t>
        <a:bodyPr/>
        <a:lstStyle/>
        <a:p>
          <a:endParaRPr lang="id-ID"/>
        </a:p>
      </dgm:t>
    </dgm:pt>
    <dgm:pt modelId="{FEABAB85-3961-46FA-B6AB-C289F8A5CBE5}">
      <dgm:prSet phldrT="[Text]"/>
      <dgm:spPr/>
      <dgm:t>
        <a:bodyPr/>
        <a:lstStyle/>
        <a:p>
          <a:r>
            <a:rPr lang="id-ID" dirty="0" smtClean="0"/>
            <a:t>Dimensi emosional</a:t>
          </a:r>
          <a:endParaRPr lang="id-ID" dirty="0"/>
        </a:p>
      </dgm:t>
    </dgm:pt>
    <dgm:pt modelId="{489B2740-AB9F-421D-8114-C0E0C46DA1B7}" type="parTrans" cxnId="{43CEF897-D261-4C5A-893D-B65994975F64}">
      <dgm:prSet/>
      <dgm:spPr/>
      <dgm:t>
        <a:bodyPr/>
        <a:lstStyle/>
        <a:p>
          <a:endParaRPr lang="id-ID"/>
        </a:p>
      </dgm:t>
    </dgm:pt>
    <dgm:pt modelId="{413E6BF1-077D-4CAE-824F-00F455F82BD6}" type="sibTrans" cxnId="{43CEF897-D261-4C5A-893D-B65994975F64}">
      <dgm:prSet/>
      <dgm:spPr/>
      <dgm:t>
        <a:bodyPr/>
        <a:lstStyle/>
        <a:p>
          <a:endParaRPr lang="id-ID"/>
        </a:p>
      </dgm:t>
    </dgm:pt>
    <dgm:pt modelId="{5322F9B0-52C8-4759-A118-2FD31D7B156C}">
      <dgm:prSet phldrT="[Text]"/>
      <dgm:spPr/>
      <dgm:t>
        <a:bodyPr/>
        <a:lstStyle/>
        <a:p>
          <a:r>
            <a:rPr lang="id-ID" dirty="0" smtClean="0"/>
            <a:t>C</a:t>
          </a:r>
          <a:endParaRPr lang="id-ID" dirty="0"/>
        </a:p>
      </dgm:t>
    </dgm:pt>
    <dgm:pt modelId="{C32C294B-C8B6-4612-B0FB-8325651BC2F7}" type="parTrans" cxnId="{9120B9FC-377C-4543-8A47-2797B643F53B}">
      <dgm:prSet/>
      <dgm:spPr/>
      <dgm:t>
        <a:bodyPr/>
        <a:lstStyle/>
        <a:p>
          <a:endParaRPr lang="id-ID"/>
        </a:p>
      </dgm:t>
    </dgm:pt>
    <dgm:pt modelId="{E2DFB7E1-F853-4213-9084-579B05CBBC01}" type="sibTrans" cxnId="{9120B9FC-377C-4543-8A47-2797B643F53B}">
      <dgm:prSet/>
      <dgm:spPr/>
      <dgm:t>
        <a:bodyPr/>
        <a:lstStyle/>
        <a:p>
          <a:endParaRPr lang="id-ID"/>
        </a:p>
      </dgm:t>
    </dgm:pt>
    <dgm:pt modelId="{3A85EC9A-5F60-49AC-ABC6-C0819B1C49CC}">
      <dgm:prSet phldrT="[Text]"/>
      <dgm:spPr/>
      <dgm:t>
        <a:bodyPr/>
        <a:lstStyle/>
        <a:p>
          <a:r>
            <a:rPr lang="id-ID" dirty="0" smtClean="0"/>
            <a:t>Dimensi spiritual</a:t>
          </a:r>
          <a:endParaRPr lang="id-ID" dirty="0"/>
        </a:p>
      </dgm:t>
    </dgm:pt>
    <dgm:pt modelId="{592761A7-6E12-48C8-B29F-9C5737D28AA3}" type="parTrans" cxnId="{237CC13B-DC26-4635-856E-73BB8D93E245}">
      <dgm:prSet/>
      <dgm:spPr/>
      <dgm:t>
        <a:bodyPr/>
        <a:lstStyle/>
        <a:p>
          <a:endParaRPr lang="id-ID"/>
        </a:p>
      </dgm:t>
    </dgm:pt>
    <dgm:pt modelId="{BB5792DB-5B8E-4298-ADB8-67512EE8AC85}" type="sibTrans" cxnId="{237CC13B-DC26-4635-856E-73BB8D93E245}">
      <dgm:prSet/>
      <dgm:spPr/>
      <dgm:t>
        <a:bodyPr/>
        <a:lstStyle/>
        <a:p>
          <a:endParaRPr lang="id-ID"/>
        </a:p>
      </dgm:t>
    </dgm:pt>
    <dgm:pt modelId="{CC784E36-E30A-4ABA-9566-22A6F2673C24}" type="pres">
      <dgm:prSet presAssocID="{B5D4D9F6-0A25-489B-B475-D1AD9DDC3008}" presName="linearFlow" presStyleCnt="0">
        <dgm:presLayoutVars>
          <dgm:dir/>
          <dgm:animLvl val="lvl"/>
          <dgm:resizeHandles val="exact"/>
        </dgm:presLayoutVars>
      </dgm:prSet>
      <dgm:spPr/>
    </dgm:pt>
    <dgm:pt modelId="{5FF16423-404F-4E85-BFE4-3EC94472E5D0}" type="pres">
      <dgm:prSet presAssocID="{3D81D194-438F-4571-8809-B6214A153648}" presName="composite" presStyleCnt="0"/>
      <dgm:spPr/>
    </dgm:pt>
    <dgm:pt modelId="{E4EF7295-681B-417E-851D-1307B1BCFC22}" type="pres">
      <dgm:prSet presAssocID="{3D81D194-438F-4571-8809-B6214A153648}" presName="parentText" presStyleLbl="alignNode1" presStyleIdx="0" presStyleCnt="3">
        <dgm:presLayoutVars>
          <dgm:chMax val="1"/>
          <dgm:bulletEnabled val="1"/>
        </dgm:presLayoutVars>
      </dgm:prSet>
      <dgm:spPr/>
    </dgm:pt>
    <dgm:pt modelId="{68F59270-EE56-40AD-8800-B8D071F5303B}" type="pres">
      <dgm:prSet presAssocID="{3D81D194-438F-4571-8809-B6214A153648}" presName="descendantText" presStyleLbl="alignAcc1" presStyleIdx="0" presStyleCnt="3">
        <dgm:presLayoutVars>
          <dgm:bulletEnabled val="1"/>
        </dgm:presLayoutVars>
      </dgm:prSet>
      <dgm:spPr/>
      <dgm:t>
        <a:bodyPr/>
        <a:lstStyle/>
        <a:p>
          <a:endParaRPr lang="id-ID"/>
        </a:p>
      </dgm:t>
    </dgm:pt>
    <dgm:pt modelId="{8F935C7A-46CB-4E46-A2AF-565134AF0AF0}" type="pres">
      <dgm:prSet presAssocID="{33A2D71A-7EF8-413F-BE58-48B381A6E8EE}" presName="sp" presStyleCnt="0"/>
      <dgm:spPr/>
    </dgm:pt>
    <dgm:pt modelId="{4ACBE8D9-BCA3-4247-823F-06FE0EB23593}" type="pres">
      <dgm:prSet presAssocID="{63F5EA6A-F75E-4D8C-AD88-C10E3BBF6A1E}" presName="composite" presStyleCnt="0"/>
      <dgm:spPr/>
    </dgm:pt>
    <dgm:pt modelId="{E3BE9735-E6CA-4FA1-A648-28FCB1E5C6CF}" type="pres">
      <dgm:prSet presAssocID="{63F5EA6A-F75E-4D8C-AD88-C10E3BBF6A1E}" presName="parentText" presStyleLbl="alignNode1" presStyleIdx="1" presStyleCnt="3">
        <dgm:presLayoutVars>
          <dgm:chMax val="1"/>
          <dgm:bulletEnabled val="1"/>
        </dgm:presLayoutVars>
      </dgm:prSet>
      <dgm:spPr/>
    </dgm:pt>
    <dgm:pt modelId="{8BE97064-0CA5-4EF7-AC6C-C4B534F8B4A3}" type="pres">
      <dgm:prSet presAssocID="{63F5EA6A-F75E-4D8C-AD88-C10E3BBF6A1E}" presName="descendantText" presStyleLbl="alignAcc1" presStyleIdx="1" presStyleCnt="3">
        <dgm:presLayoutVars>
          <dgm:bulletEnabled val="1"/>
        </dgm:presLayoutVars>
      </dgm:prSet>
      <dgm:spPr/>
      <dgm:t>
        <a:bodyPr/>
        <a:lstStyle/>
        <a:p>
          <a:endParaRPr lang="id-ID"/>
        </a:p>
      </dgm:t>
    </dgm:pt>
    <dgm:pt modelId="{A3F58D31-D80E-469A-850E-5FF6D88D96FC}" type="pres">
      <dgm:prSet presAssocID="{0A01EA96-1322-4CBB-A010-800D01BDB9B7}" presName="sp" presStyleCnt="0"/>
      <dgm:spPr/>
    </dgm:pt>
    <dgm:pt modelId="{B3767C40-8BCC-462A-8DCA-856201F054CB}" type="pres">
      <dgm:prSet presAssocID="{5322F9B0-52C8-4759-A118-2FD31D7B156C}" presName="composite" presStyleCnt="0"/>
      <dgm:spPr/>
    </dgm:pt>
    <dgm:pt modelId="{A2A1C690-E8A6-43E4-B7D2-585DDFFC1B2B}" type="pres">
      <dgm:prSet presAssocID="{5322F9B0-52C8-4759-A118-2FD31D7B156C}" presName="parentText" presStyleLbl="alignNode1" presStyleIdx="2" presStyleCnt="3">
        <dgm:presLayoutVars>
          <dgm:chMax val="1"/>
          <dgm:bulletEnabled val="1"/>
        </dgm:presLayoutVars>
      </dgm:prSet>
      <dgm:spPr/>
    </dgm:pt>
    <dgm:pt modelId="{C8EFB1B4-9659-42DC-90C8-EBB9A00C3923}" type="pres">
      <dgm:prSet presAssocID="{5322F9B0-52C8-4759-A118-2FD31D7B156C}" presName="descendantText" presStyleLbl="alignAcc1" presStyleIdx="2" presStyleCnt="3">
        <dgm:presLayoutVars>
          <dgm:bulletEnabled val="1"/>
        </dgm:presLayoutVars>
      </dgm:prSet>
      <dgm:spPr/>
      <dgm:t>
        <a:bodyPr/>
        <a:lstStyle/>
        <a:p>
          <a:endParaRPr lang="id-ID"/>
        </a:p>
      </dgm:t>
    </dgm:pt>
  </dgm:ptLst>
  <dgm:cxnLst>
    <dgm:cxn modelId="{045598FE-6920-40AC-94C7-C1E78C71C21A}" type="presOf" srcId="{6BF8E42E-B0B3-4E9C-8BF8-8CD6DB5A9222}" destId="{68F59270-EE56-40AD-8800-B8D071F5303B}" srcOrd="0" destOrd="0" presId="urn:microsoft.com/office/officeart/2005/8/layout/chevron2"/>
    <dgm:cxn modelId="{FF2779EA-9022-4C3D-BB12-7F14E1BF4B96}" type="presOf" srcId="{2D3E7300-609C-4B64-929D-796DD80C88F9}" destId="{68F59270-EE56-40AD-8800-B8D071F5303B}" srcOrd="0" destOrd="1" presId="urn:microsoft.com/office/officeart/2005/8/layout/chevron2"/>
    <dgm:cxn modelId="{BB74F1E2-136C-4A1C-A64B-3954B6A0A9F4}" srcId="{B5D4D9F6-0A25-489B-B475-D1AD9DDC3008}" destId="{3D81D194-438F-4571-8809-B6214A153648}" srcOrd="0" destOrd="0" parTransId="{10F3D743-0E5D-4770-86E4-34644E03A526}" sibTransId="{33A2D71A-7EF8-413F-BE58-48B381A6E8EE}"/>
    <dgm:cxn modelId="{5C37D932-182F-498C-BD5B-E95369BDEB02}" type="presOf" srcId="{616E675A-8052-4CE2-BF66-13749993E017}" destId="{8BE97064-0CA5-4EF7-AC6C-C4B534F8B4A3}" srcOrd="0" destOrd="0" presId="urn:microsoft.com/office/officeart/2005/8/layout/chevron2"/>
    <dgm:cxn modelId="{E675CAEB-AD2D-4733-AC2B-C7F62F31F139}" type="presOf" srcId="{63F5EA6A-F75E-4D8C-AD88-C10E3BBF6A1E}" destId="{E3BE9735-E6CA-4FA1-A648-28FCB1E5C6CF}" srcOrd="0" destOrd="0" presId="urn:microsoft.com/office/officeart/2005/8/layout/chevron2"/>
    <dgm:cxn modelId="{9120B9FC-377C-4543-8A47-2797B643F53B}" srcId="{B5D4D9F6-0A25-489B-B475-D1AD9DDC3008}" destId="{5322F9B0-52C8-4759-A118-2FD31D7B156C}" srcOrd="2" destOrd="0" parTransId="{C32C294B-C8B6-4612-B0FB-8325651BC2F7}" sibTransId="{E2DFB7E1-F853-4213-9084-579B05CBBC01}"/>
    <dgm:cxn modelId="{B6A8943E-3777-4239-8FAA-1ED73C4627BE}" type="presOf" srcId="{FEABAB85-3961-46FA-B6AB-C289F8A5CBE5}" destId="{8BE97064-0CA5-4EF7-AC6C-C4B534F8B4A3}" srcOrd="0" destOrd="1" presId="urn:microsoft.com/office/officeart/2005/8/layout/chevron2"/>
    <dgm:cxn modelId="{089FD352-50E2-4F4D-914E-4A5389F4E8B7}" type="presOf" srcId="{3A85EC9A-5F60-49AC-ABC6-C0819B1C49CC}" destId="{C8EFB1B4-9659-42DC-90C8-EBB9A00C3923}" srcOrd="0" destOrd="0" presId="urn:microsoft.com/office/officeart/2005/8/layout/chevron2"/>
    <dgm:cxn modelId="{3ACAFEE1-7B78-44E3-8B23-3C37AB978A9F}" srcId="{3D81D194-438F-4571-8809-B6214A153648}" destId="{6BF8E42E-B0B3-4E9C-8BF8-8CD6DB5A9222}" srcOrd="0" destOrd="0" parTransId="{32A544E4-B637-47A2-A672-71CA2145E393}" sibTransId="{4E8B5842-EE32-4CF6-908E-E579FD7F1843}"/>
    <dgm:cxn modelId="{237CC13B-DC26-4635-856E-73BB8D93E245}" srcId="{5322F9B0-52C8-4759-A118-2FD31D7B156C}" destId="{3A85EC9A-5F60-49AC-ABC6-C0819B1C49CC}" srcOrd="0" destOrd="0" parTransId="{592761A7-6E12-48C8-B29F-9C5737D28AA3}" sibTransId="{BB5792DB-5B8E-4298-ADB8-67512EE8AC85}"/>
    <dgm:cxn modelId="{8901BBED-447B-414E-BEC2-4BEB78A7C4E6}" type="presOf" srcId="{3D81D194-438F-4571-8809-B6214A153648}" destId="{E4EF7295-681B-417E-851D-1307B1BCFC22}" srcOrd="0" destOrd="0" presId="urn:microsoft.com/office/officeart/2005/8/layout/chevron2"/>
    <dgm:cxn modelId="{1720E00E-6A78-4172-BB50-9CFAC948B63C}" srcId="{3D81D194-438F-4571-8809-B6214A153648}" destId="{2D3E7300-609C-4B64-929D-796DD80C88F9}" srcOrd="1" destOrd="0" parTransId="{274C1FAE-4A47-4561-851C-13BAC99F9FC0}" sibTransId="{DA0F34B6-68DE-4C4F-915C-8035AFD6974A}"/>
    <dgm:cxn modelId="{43CEF897-D261-4C5A-893D-B65994975F64}" srcId="{63F5EA6A-F75E-4D8C-AD88-C10E3BBF6A1E}" destId="{FEABAB85-3961-46FA-B6AB-C289F8A5CBE5}" srcOrd="1" destOrd="0" parTransId="{489B2740-AB9F-421D-8114-C0E0C46DA1B7}" sibTransId="{413E6BF1-077D-4CAE-824F-00F455F82BD6}"/>
    <dgm:cxn modelId="{B68E6355-2986-47C0-A3B6-0205AFCB5749}" srcId="{63F5EA6A-F75E-4D8C-AD88-C10E3BBF6A1E}" destId="{616E675A-8052-4CE2-BF66-13749993E017}" srcOrd="0" destOrd="0" parTransId="{7332C5E2-C136-499D-B93A-D1320C24956A}" sibTransId="{4DBD13CD-4A1F-4C0E-B60C-C1C29EA9F130}"/>
    <dgm:cxn modelId="{18ED777D-7051-476C-8A90-DA3E44457C79}" srcId="{B5D4D9F6-0A25-489B-B475-D1AD9DDC3008}" destId="{63F5EA6A-F75E-4D8C-AD88-C10E3BBF6A1E}" srcOrd="1" destOrd="0" parTransId="{583A29D0-C778-41E0-9B8F-7F01A8658B53}" sibTransId="{0A01EA96-1322-4CBB-A010-800D01BDB9B7}"/>
    <dgm:cxn modelId="{A81F5BF0-6EA2-4579-855A-44C1913D65CF}" type="presOf" srcId="{5322F9B0-52C8-4759-A118-2FD31D7B156C}" destId="{A2A1C690-E8A6-43E4-B7D2-585DDFFC1B2B}" srcOrd="0" destOrd="0" presId="urn:microsoft.com/office/officeart/2005/8/layout/chevron2"/>
    <dgm:cxn modelId="{501834D9-3A23-4785-8BC9-0B42B510FAB1}" type="presOf" srcId="{B5D4D9F6-0A25-489B-B475-D1AD9DDC3008}" destId="{CC784E36-E30A-4ABA-9566-22A6F2673C24}" srcOrd="0" destOrd="0" presId="urn:microsoft.com/office/officeart/2005/8/layout/chevron2"/>
    <dgm:cxn modelId="{0163B882-5D9E-4B5E-B2CF-228DDB111098}" type="presParOf" srcId="{CC784E36-E30A-4ABA-9566-22A6F2673C24}" destId="{5FF16423-404F-4E85-BFE4-3EC94472E5D0}" srcOrd="0" destOrd="0" presId="urn:microsoft.com/office/officeart/2005/8/layout/chevron2"/>
    <dgm:cxn modelId="{A5BAFCAC-12D4-4B7F-9184-31B60B9CF919}" type="presParOf" srcId="{5FF16423-404F-4E85-BFE4-3EC94472E5D0}" destId="{E4EF7295-681B-417E-851D-1307B1BCFC22}" srcOrd="0" destOrd="0" presId="urn:microsoft.com/office/officeart/2005/8/layout/chevron2"/>
    <dgm:cxn modelId="{7DE1D363-B049-47D2-9ABA-5C18DDBF2554}" type="presParOf" srcId="{5FF16423-404F-4E85-BFE4-3EC94472E5D0}" destId="{68F59270-EE56-40AD-8800-B8D071F5303B}" srcOrd="1" destOrd="0" presId="urn:microsoft.com/office/officeart/2005/8/layout/chevron2"/>
    <dgm:cxn modelId="{B6F77523-EF12-4FF8-BC76-6473C483250C}" type="presParOf" srcId="{CC784E36-E30A-4ABA-9566-22A6F2673C24}" destId="{8F935C7A-46CB-4E46-A2AF-565134AF0AF0}" srcOrd="1" destOrd="0" presId="urn:microsoft.com/office/officeart/2005/8/layout/chevron2"/>
    <dgm:cxn modelId="{5A8FD003-DF5B-46B8-AB1A-91054AEC5AE5}" type="presParOf" srcId="{CC784E36-E30A-4ABA-9566-22A6F2673C24}" destId="{4ACBE8D9-BCA3-4247-823F-06FE0EB23593}" srcOrd="2" destOrd="0" presId="urn:microsoft.com/office/officeart/2005/8/layout/chevron2"/>
    <dgm:cxn modelId="{4DA5C1BC-509B-468A-BDBF-3E7065D69970}" type="presParOf" srcId="{4ACBE8D9-BCA3-4247-823F-06FE0EB23593}" destId="{E3BE9735-E6CA-4FA1-A648-28FCB1E5C6CF}" srcOrd="0" destOrd="0" presId="urn:microsoft.com/office/officeart/2005/8/layout/chevron2"/>
    <dgm:cxn modelId="{3F8CE480-A325-411F-AC69-946F861738F8}" type="presParOf" srcId="{4ACBE8D9-BCA3-4247-823F-06FE0EB23593}" destId="{8BE97064-0CA5-4EF7-AC6C-C4B534F8B4A3}" srcOrd="1" destOrd="0" presId="urn:microsoft.com/office/officeart/2005/8/layout/chevron2"/>
    <dgm:cxn modelId="{45B8F0D5-FDE9-429A-99FB-DA6699A9B150}" type="presParOf" srcId="{CC784E36-E30A-4ABA-9566-22A6F2673C24}" destId="{A3F58D31-D80E-469A-850E-5FF6D88D96FC}" srcOrd="3" destOrd="0" presId="urn:microsoft.com/office/officeart/2005/8/layout/chevron2"/>
    <dgm:cxn modelId="{14C8F618-32D4-47DB-8992-474F940EC9E6}" type="presParOf" srcId="{CC784E36-E30A-4ABA-9566-22A6F2673C24}" destId="{B3767C40-8BCC-462A-8DCA-856201F054CB}" srcOrd="4" destOrd="0" presId="urn:microsoft.com/office/officeart/2005/8/layout/chevron2"/>
    <dgm:cxn modelId="{6D3489EF-E25F-4032-8D9F-340B54680FE3}" type="presParOf" srcId="{B3767C40-8BCC-462A-8DCA-856201F054CB}" destId="{A2A1C690-E8A6-43E4-B7D2-585DDFFC1B2B}" srcOrd="0" destOrd="0" presId="urn:microsoft.com/office/officeart/2005/8/layout/chevron2"/>
    <dgm:cxn modelId="{AD27AE40-2398-41E7-90C9-CD91549CB9B5}" type="presParOf" srcId="{B3767C40-8BCC-462A-8DCA-856201F054CB}" destId="{C8EFB1B4-9659-42DC-90C8-EBB9A00C392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124916-2380-4A82-8B5C-2E723D3154D4}"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d-ID"/>
        </a:p>
      </dgm:t>
    </dgm:pt>
    <dgm:pt modelId="{EF555908-2D1C-4D57-8862-C370E90AA671}">
      <dgm:prSet phldrT="[Text]"/>
      <dgm:spPr>
        <a:solidFill>
          <a:srgbClr val="7030A0"/>
        </a:solidFill>
      </dgm:spPr>
      <dgm:t>
        <a:bodyPr/>
        <a:lstStyle/>
        <a:p>
          <a:r>
            <a:rPr lang="id-ID" dirty="0" smtClean="0"/>
            <a:t>Dimensi spiritual</a:t>
          </a:r>
          <a:endParaRPr lang="id-ID" dirty="0"/>
        </a:p>
      </dgm:t>
    </dgm:pt>
    <dgm:pt modelId="{F78F85D9-FA5C-485A-86E5-BF9783639C85}" type="parTrans" cxnId="{87E03E7D-B543-464C-AFA0-07DAC6C0B5FC}">
      <dgm:prSet/>
      <dgm:spPr/>
      <dgm:t>
        <a:bodyPr/>
        <a:lstStyle/>
        <a:p>
          <a:endParaRPr lang="id-ID"/>
        </a:p>
      </dgm:t>
    </dgm:pt>
    <dgm:pt modelId="{2823A121-E855-4338-896D-E482FA21D861}" type="sibTrans" cxnId="{87E03E7D-B543-464C-AFA0-07DAC6C0B5FC}">
      <dgm:prSet/>
      <dgm:spPr/>
      <dgm:t>
        <a:bodyPr/>
        <a:lstStyle/>
        <a:p>
          <a:endParaRPr lang="id-ID"/>
        </a:p>
      </dgm:t>
    </dgm:pt>
    <dgm:pt modelId="{E9EC6818-538F-4DD1-ABF9-A74A6F92347C}">
      <dgm:prSet phldrT="[Text]"/>
      <dgm:spPr>
        <a:solidFill>
          <a:srgbClr val="FFC000">
            <a:alpha val="90000"/>
          </a:srgbClr>
        </a:solidFill>
      </dgm:spPr>
      <dgm:t>
        <a:bodyPr/>
        <a:lstStyle/>
        <a:p>
          <a:pPr algn="l"/>
          <a:r>
            <a:rPr lang="id-ID" dirty="0" smtClean="0"/>
            <a:t>Dimensi spiritual, diaktualisasikan dalam bentuk kemampuan mensyukuri, kemampuan untuk memahami nilai dan kepercayaan diri dan masyarakat, kemampuan untuk memandang hidup yang menyeluruh, wellbeing, percaya adanya Tuhan, dan kemampuan untuk berinteraksi secara spiritual.</a:t>
          </a:r>
          <a:endParaRPr lang="id-ID" dirty="0"/>
        </a:p>
      </dgm:t>
    </dgm:pt>
    <dgm:pt modelId="{BCD3DC76-E8AE-4A11-97CE-13C128C37BDE}" type="parTrans" cxnId="{05E020D1-A3A9-4F03-91F4-5E340791FEB5}">
      <dgm:prSet/>
      <dgm:spPr/>
      <dgm:t>
        <a:bodyPr/>
        <a:lstStyle/>
        <a:p>
          <a:endParaRPr lang="id-ID"/>
        </a:p>
      </dgm:t>
    </dgm:pt>
    <dgm:pt modelId="{774ACB9A-A6BB-4A4C-B0EA-E55A7195C161}" type="sibTrans" cxnId="{05E020D1-A3A9-4F03-91F4-5E340791FEB5}">
      <dgm:prSet/>
      <dgm:spPr/>
      <dgm:t>
        <a:bodyPr/>
        <a:lstStyle/>
        <a:p>
          <a:endParaRPr lang="id-ID"/>
        </a:p>
      </dgm:t>
    </dgm:pt>
    <dgm:pt modelId="{FF9156AB-2063-4918-BF4C-612B4E7A7637}">
      <dgm:prSet phldrT="[Text]"/>
      <dgm:spPr>
        <a:solidFill>
          <a:srgbClr val="FFC000">
            <a:alpha val="90000"/>
          </a:srgbClr>
        </a:solidFill>
      </dgm:spPr>
      <dgm:t>
        <a:bodyPr/>
        <a:lstStyle/>
        <a:p>
          <a:pPr algn="l"/>
          <a:endParaRPr lang="id-ID" dirty="0"/>
        </a:p>
      </dgm:t>
    </dgm:pt>
    <dgm:pt modelId="{12CBDD93-0A4C-485E-B060-3D61E6AD1517}" type="parTrans" cxnId="{530DA134-6BEF-4121-9574-7C6CC83D05FB}">
      <dgm:prSet/>
      <dgm:spPr/>
      <dgm:t>
        <a:bodyPr/>
        <a:lstStyle/>
        <a:p>
          <a:endParaRPr lang="id-ID"/>
        </a:p>
      </dgm:t>
    </dgm:pt>
    <dgm:pt modelId="{2753D46F-502D-46B7-9A19-864150F29DEF}" type="sibTrans" cxnId="{530DA134-6BEF-4121-9574-7C6CC83D05FB}">
      <dgm:prSet/>
      <dgm:spPr/>
      <dgm:t>
        <a:bodyPr/>
        <a:lstStyle/>
        <a:p>
          <a:endParaRPr lang="id-ID"/>
        </a:p>
      </dgm:t>
    </dgm:pt>
    <dgm:pt modelId="{E32DE59D-50B6-47BB-8B32-8507ED1EE345}" type="pres">
      <dgm:prSet presAssocID="{E6124916-2380-4A82-8B5C-2E723D3154D4}" presName="Name0" presStyleCnt="0">
        <dgm:presLayoutVars>
          <dgm:dir/>
          <dgm:animLvl val="lvl"/>
          <dgm:resizeHandles/>
        </dgm:presLayoutVars>
      </dgm:prSet>
      <dgm:spPr/>
    </dgm:pt>
    <dgm:pt modelId="{30E36904-50A3-4A74-BDD6-7B84C8221452}" type="pres">
      <dgm:prSet presAssocID="{EF555908-2D1C-4D57-8862-C370E90AA671}" presName="linNode" presStyleCnt="0"/>
      <dgm:spPr/>
    </dgm:pt>
    <dgm:pt modelId="{972260AB-8C22-4EDA-911A-DD3EB787D79F}" type="pres">
      <dgm:prSet presAssocID="{EF555908-2D1C-4D57-8862-C370E90AA671}" presName="parentShp" presStyleLbl="node1" presStyleIdx="0" presStyleCnt="1" custScaleY="35437">
        <dgm:presLayoutVars>
          <dgm:bulletEnabled val="1"/>
        </dgm:presLayoutVars>
      </dgm:prSet>
      <dgm:spPr/>
      <dgm:t>
        <a:bodyPr/>
        <a:lstStyle/>
        <a:p>
          <a:endParaRPr lang="id-ID"/>
        </a:p>
      </dgm:t>
    </dgm:pt>
    <dgm:pt modelId="{F1369681-16AD-41B2-8300-1974DF71AD7D}" type="pres">
      <dgm:prSet presAssocID="{EF555908-2D1C-4D57-8862-C370E90AA671}" presName="childShp" presStyleLbl="bgAccFollowNode1" presStyleIdx="0" presStyleCnt="1">
        <dgm:presLayoutVars>
          <dgm:bulletEnabled val="1"/>
        </dgm:presLayoutVars>
      </dgm:prSet>
      <dgm:spPr/>
      <dgm:t>
        <a:bodyPr/>
        <a:lstStyle/>
        <a:p>
          <a:endParaRPr lang="id-ID"/>
        </a:p>
      </dgm:t>
    </dgm:pt>
  </dgm:ptLst>
  <dgm:cxnLst>
    <dgm:cxn modelId="{530DA134-6BEF-4121-9574-7C6CC83D05FB}" srcId="{EF555908-2D1C-4D57-8862-C370E90AA671}" destId="{FF9156AB-2063-4918-BF4C-612B4E7A7637}" srcOrd="0" destOrd="0" parTransId="{12CBDD93-0A4C-485E-B060-3D61E6AD1517}" sibTransId="{2753D46F-502D-46B7-9A19-864150F29DEF}"/>
    <dgm:cxn modelId="{05E020D1-A3A9-4F03-91F4-5E340791FEB5}" srcId="{EF555908-2D1C-4D57-8862-C370E90AA671}" destId="{E9EC6818-538F-4DD1-ABF9-A74A6F92347C}" srcOrd="1" destOrd="0" parTransId="{BCD3DC76-E8AE-4A11-97CE-13C128C37BDE}" sibTransId="{774ACB9A-A6BB-4A4C-B0EA-E55A7195C161}"/>
    <dgm:cxn modelId="{F10C0F35-324A-4611-B6DC-E36FD8C5D8AD}" type="presOf" srcId="{EF555908-2D1C-4D57-8862-C370E90AA671}" destId="{972260AB-8C22-4EDA-911A-DD3EB787D79F}" srcOrd="0" destOrd="0" presId="urn:microsoft.com/office/officeart/2005/8/layout/vList6"/>
    <dgm:cxn modelId="{0854AFF6-3B0B-4B46-8860-F54A5EF4F7D2}" type="presOf" srcId="{E9EC6818-538F-4DD1-ABF9-A74A6F92347C}" destId="{F1369681-16AD-41B2-8300-1974DF71AD7D}" srcOrd="0" destOrd="1" presId="urn:microsoft.com/office/officeart/2005/8/layout/vList6"/>
    <dgm:cxn modelId="{81A97368-31FA-4719-9A36-CE016C3A082A}" type="presOf" srcId="{E6124916-2380-4A82-8B5C-2E723D3154D4}" destId="{E32DE59D-50B6-47BB-8B32-8507ED1EE345}" srcOrd="0" destOrd="0" presId="urn:microsoft.com/office/officeart/2005/8/layout/vList6"/>
    <dgm:cxn modelId="{7E5E19DA-B291-4977-BF62-75A2072FC540}" type="presOf" srcId="{FF9156AB-2063-4918-BF4C-612B4E7A7637}" destId="{F1369681-16AD-41B2-8300-1974DF71AD7D}" srcOrd="0" destOrd="0" presId="urn:microsoft.com/office/officeart/2005/8/layout/vList6"/>
    <dgm:cxn modelId="{87E03E7D-B543-464C-AFA0-07DAC6C0B5FC}" srcId="{E6124916-2380-4A82-8B5C-2E723D3154D4}" destId="{EF555908-2D1C-4D57-8862-C370E90AA671}" srcOrd="0" destOrd="0" parTransId="{F78F85D9-FA5C-485A-86E5-BF9783639C85}" sibTransId="{2823A121-E855-4338-896D-E482FA21D861}"/>
    <dgm:cxn modelId="{7A77CBC3-24A0-4774-9984-65776B006945}" type="presParOf" srcId="{E32DE59D-50B6-47BB-8B32-8507ED1EE345}" destId="{30E36904-50A3-4A74-BDD6-7B84C8221452}" srcOrd="0" destOrd="0" presId="urn:microsoft.com/office/officeart/2005/8/layout/vList6"/>
    <dgm:cxn modelId="{97E58578-D5B8-44F5-9572-378A8F22DFAF}" type="presParOf" srcId="{30E36904-50A3-4A74-BDD6-7B84C8221452}" destId="{972260AB-8C22-4EDA-911A-DD3EB787D79F}" srcOrd="0" destOrd="0" presId="urn:microsoft.com/office/officeart/2005/8/layout/vList6"/>
    <dgm:cxn modelId="{EFAE23DA-8BD2-4701-BB27-134F9139E297}" type="presParOf" srcId="{30E36904-50A3-4A74-BDD6-7B84C8221452}" destId="{F1369681-16AD-41B2-8300-1974DF71AD7D}"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3676FB-B26F-497B-BE0F-29F47DCFA85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d-ID"/>
        </a:p>
      </dgm:t>
    </dgm:pt>
    <dgm:pt modelId="{AE4BC6A9-06A3-4E17-B4E8-0BAE990968C5}">
      <dgm:prSet phldrT="[Text]">
        <dgm:style>
          <a:lnRef idx="3">
            <a:schemeClr val="lt1"/>
          </a:lnRef>
          <a:fillRef idx="1">
            <a:schemeClr val="accent4"/>
          </a:fillRef>
          <a:effectRef idx="1">
            <a:schemeClr val="accent4"/>
          </a:effectRef>
          <a:fontRef idx="minor">
            <a:schemeClr val="lt1"/>
          </a:fontRef>
        </dgm:style>
      </dgm:prSet>
      <dgm:spPr/>
      <dgm:t>
        <a:bodyPr/>
        <a:lstStyle/>
        <a:p>
          <a:r>
            <a:rPr lang="id-ID" dirty="0" smtClean="0"/>
            <a:t>makan dan minum</a:t>
          </a:r>
          <a:endParaRPr lang="id-ID" dirty="0"/>
        </a:p>
      </dgm:t>
    </dgm:pt>
    <dgm:pt modelId="{5FB82927-A6B6-4D2C-9799-738B8CB9631B}" type="parTrans" cxnId="{52FF9048-2D75-4D56-A9AD-FEC24B0E2CB5}">
      <dgm:prSet/>
      <dgm:spPr/>
      <dgm:t>
        <a:bodyPr/>
        <a:lstStyle/>
        <a:p>
          <a:endParaRPr lang="id-ID"/>
        </a:p>
      </dgm:t>
    </dgm:pt>
    <dgm:pt modelId="{F841F1EA-8B52-4446-B23A-BF074042BB21}" type="sibTrans" cxnId="{52FF9048-2D75-4D56-A9AD-FEC24B0E2CB5}">
      <dgm:prSet/>
      <dgm:spPr/>
      <dgm:t>
        <a:bodyPr/>
        <a:lstStyle/>
        <a:p>
          <a:endParaRPr lang="id-ID"/>
        </a:p>
      </dgm:t>
    </dgm:pt>
    <dgm:pt modelId="{A85D045E-4507-44BA-B8DA-E185D1E1FDD6}">
      <dgm:prSet phldrT="[Text]"/>
      <dgm:spPr/>
      <dgm:t>
        <a:bodyPr/>
        <a:lstStyle/>
        <a:p>
          <a:r>
            <a:rPr lang="id-ID" dirty="0" smtClean="0"/>
            <a:t>kerja (termasuk belajar) dan istirahat</a:t>
          </a:r>
          <a:endParaRPr lang="id-ID" dirty="0"/>
        </a:p>
      </dgm:t>
    </dgm:pt>
    <dgm:pt modelId="{55C2A9A1-B942-4063-9CA7-529D5949BE83}" type="parTrans" cxnId="{8C0977EC-BAE8-4A76-949E-5C1199CB16F8}">
      <dgm:prSet/>
      <dgm:spPr/>
      <dgm:t>
        <a:bodyPr/>
        <a:lstStyle/>
        <a:p>
          <a:endParaRPr lang="id-ID"/>
        </a:p>
      </dgm:t>
    </dgm:pt>
    <dgm:pt modelId="{427A48AB-81D6-4F67-9888-5BA315A6F093}" type="sibTrans" cxnId="{8C0977EC-BAE8-4A76-949E-5C1199CB16F8}">
      <dgm:prSet/>
      <dgm:spPr/>
      <dgm:t>
        <a:bodyPr/>
        <a:lstStyle/>
        <a:p>
          <a:endParaRPr lang="id-ID"/>
        </a:p>
      </dgm:t>
    </dgm:pt>
    <dgm:pt modelId="{8D3ED05A-C0A2-475A-AFC4-809B22CE5A5F}">
      <dgm:prSet phldrT="[Text]">
        <dgm:style>
          <a:lnRef idx="3">
            <a:schemeClr val="lt1"/>
          </a:lnRef>
          <a:fillRef idx="1">
            <a:schemeClr val="accent6"/>
          </a:fillRef>
          <a:effectRef idx="1">
            <a:schemeClr val="accent6"/>
          </a:effectRef>
          <a:fontRef idx="minor">
            <a:schemeClr val="lt1"/>
          </a:fontRef>
        </dgm:style>
      </dgm:prSet>
      <dgm:spPr/>
      <dgm:t>
        <a:bodyPr/>
        <a:lstStyle/>
        <a:p>
          <a:r>
            <a:rPr lang="id-ID" dirty="0" smtClean="0"/>
            <a:t>olahraga atau latihan</a:t>
          </a:r>
          <a:endParaRPr lang="id-ID" dirty="0"/>
        </a:p>
      </dgm:t>
    </dgm:pt>
    <dgm:pt modelId="{54B61B6E-57D8-4660-8694-4073E665CE16}" type="parTrans" cxnId="{012801A6-8C9F-4454-8E75-5C9D6F49DF68}">
      <dgm:prSet/>
      <dgm:spPr/>
      <dgm:t>
        <a:bodyPr/>
        <a:lstStyle/>
        <a:p>
          <a:endParaRPr lang="id-ID"/>
        </a:p>
      </dgm:t>
    </dgm:pt>
    <dgm:pt modelId="{805CC2F4-C243-469A-8B91-59AF49613C3F}" type="sibTrans" cxnId="{012801A6-8C9F-4454-8E75-5C9D6F49DF68}">
      <dgm:prSet/>
      <dgm:spPr/>
      <dgm:t>
        <a:bodyPr/>
        <a:lstStyle/>
        <a:p>
          <a:endParaRPr lang="id-ID"/>
        </a:p>
      </dgm:t>
    </dgm:pt>
    <dgm:pt modelId="{7CE46667-3705-4882-8AD0-BF33F35069E7}">
      <dgm:prSet phldrT="[Text]">
        <dgm:style>
          <a:lnRef idx="1">
            <a:schemeClr val="dk1"/>
          </a:lnRef>
          <a:fillRef idx="2">
            <a:schemeClr val="dk1"/>
          </a:fillRef>
          <a:effectRef idx="1">
            <a:schemeClr val="dk1"/>
          </a:effectRef>
          <a:fontRef idx="minor">
            <a:schemeClr val="dk1"/>
          </a:fontRef>
        </dgm:style>
      </dgm:prSet>
      <dgm:spPr/>
      <dgm:t>
        <a:bodyPr/>
        <a:lstStyle/>
        <a:p>
          <a:r>
            <a:rPr lang="id-ID" dirty="0" smtClean="0"/>
            <a:t>hubungan sosial</a:t>
          </a:r>
          <a:endParaRPr lang="id-ID" dirty="0"/>
        </a:p>
      </dgm:t>
    </dgm:pt>
    <dgm:pt modelId="{52D07BF1-A743-4E36-8743-1D792923790A}" type="parTrans" cxnId="{3083BC55-6831-4D45-BADA-49D3D7452EF2}">
      <dgm:prSet/>
      <dgm:spPr/>
      <dgm:t>
        <a:bodyPr/>
        <a:lstStyle/>
        <a:p>
          <a:endParaRPr lang="id-ID"/>
        </a:p>
      </dgm:t>
    </dgm:pt>
    <dgm:pt modelId="{37266591-016B-4A7F-B1EA-8F9ED0CCE89A}" type="sibTrans" cxnId="{3083BC55-6831-4D45-BADA-49D3D7452EF2}">
      <dgm:prSet/>
      <dgm:spPr/>
      <dgm:t>
        <a:bodyPr/>
        <a:lstStyle/>
        <a:p>
          <a:endParaRPr lang="id-ID"/>
        </a:p>
      </dgm:t>
    </dgm:pt>
    <dgm:pt modelId="{BF42CB7E-AC00-49C3-9FD7-25C2ABF94C26}">
      <dgm:prSet phldrT="[Text]">
        <dgm:style>
          <a:lnRef idx="0">
            <a:schemeClr val="accent5"/>
          </a:lnRef>
          <a:fillRef idx="3">
            <a:schemeClr val="accent5"/>
          </a:fillRef>
          <a:effectRef idx="3">
            <a:schemeClr val="accent5"/>
          </a:effectRef>
          <a:fontRef idx="minor">
            <a:schemeClr val="lt1"/>
          </a:fontRef>
        </dgm:style>
      </dgm:prSet>
      <dgm:spPr/>
      <dgm:t>
        <a:bodyPr/>
        <a:lstStyle/>
        <a:p>
          <a:r>
            <a:rPr lang="id-ID" dirty="0" smtClean="0"/>
            <a:t>keseimbangan emosi atau mental</a:t>
          </a:r>
          <a:endParaRPr lang="id-ID" dirty="0"/>
        </a:p>
      </dgm:t>
    </dgm:pt>
    <dgm:pt modelId="{BE16A4D7-3D45-4BD9-B6CB-424B3DAFA2CB}" type="parTrans" cxnId="{236B8F9C-E096-43DE-8268-47469F9267B3}">
      <dgm:prSet/>
      <dgm:spPr/>
      <dgm:t>
        <a:bodyPr/>
        <a:lstStyle/>
        <a:p>
          <a:endParaRPr lang="id-ID"/>
        </a:p>
      </dgm:t>
    </dgm:pt>
    <dgm:pt modelId="{7EAFF18F-3470-42B1-887D-F53892CD2FB0}" type="sibTrans" cxnId="{236B8F9C-E096-43DE-8268-47469F9267B3}">
      <dgm:prSet/>
      <dgm:spPr/>
      <dgm:t>
        <a:bodyPr/>
        <a:lstStyle/>
        <a:p>
          <a:endParaRPr lang="id-ID"/>
        </a:p>
      </dgm:t>
    </dgm:pt>
    <dgm:pt modelId="{6527D5C9-E23F-476A-8E70-C785F475126D}">
      <dgm:prSet>
        <dgm:style>
          <a:lnRef idx="0">
            <a:schemeClr val="accent4"/>
          </a:lnRef>
          <a:fillRef idx="3">
            <a:schemeClr val="accent4"/>
          </a:fillRef>
          <a:effectRef idx="3">
            <a:schemeClr val="accent4"/>
          </a:effectRef>
          <a:fontRef idx="minor">
            <a:schemeClr val="lt1"/>
          </a:fontRef>
        </dgm:style>
      </dgm:prSet>
      <dgm:spPr/>
      <dgm:t>
        <a:bodyPr/>
        <a:lstStyle/>
        <a:p>
          <a:r>
            <a:rPr lang="id-ID" dirty="0" smtClean="0"/>
            <a:t>spiritual</a:t>
          </a:r>
          <a:endParaRPr lang="id-ID" dirty="0"/>
        </a:p>
      </dgm:t>
    </dgm:pt>
    <dgm:pt modelId="{1710DCE0-E7F8-4006-A99D-A2713D2E2EF2}" type="parTrans" cxnId="{B9B17576-A7B8-40F7-8D5A-09169625518A}">
      <dgm:prSet/>
      <dgm:spPr/>
      <dgm:t>
        <a:bodyPr/>
        <a:lstStyle/>
        <a:p>
          <a:endParaRPr lang="id-ID"/>
        </a:p>
      </dgm:t>
    </dgm:pt>
    <dgm:pt modelId="{FF5961B2-E203-421A-86DC-0622034F4D4A}" type="sibTrans" cxnId="{B9B17576-A7B8-40F7-8D5A-09169625518A}">
      <dgm:prSet/>
      <dgm:spPr/>
      <dgm:t>
        <a:bodyPr/>
        <a:lstStyle/>
        <a:p>
          <a:endParaRPr lang="id-ID"/>
        </a:p>
      </dgm:t>
    </dgm:pt>
    <dgm:pt modelId="{B306D95D-CBFC-4A26-8BEB-60DC3BD61F21}">
      <dgm:prSet>
        <dgm:style>
          <a:lnRef idx="3">
            <a:schemeClr val="lt1"/>
          </a:lnRef>
          <a:fillRef idx="1">
            <a:schemeClr val="accent4"/>
          </a:fillRef>
          <a:effectRef idx="1">
            <a:schemeClr val="accent4"/>
          </a:effectRef>
          <a:fontRef idx="minor">
            <a:schemeClr val="lt1"/>
          </a:fontRef>
        </dgm:style>
      </dgm:prSet>
      <dgm:spPr/>
      <dgm:t>
        <a:bodyPr/>
        <a:lstStyle/>
        <a:p>
          <a:r>
            <a:rPr lang="id-ID" dirty="0" smtClean="0"/>
            <a:t>okupasional dan sesuai dengan norma-norma sosial budaya daerah atau nasional</a:t>
          </a:r>
          <a:endParaRPr lang="id-ID" dirty="0"/>
        </a:p>
      </dgm:t>
    </dgm:pt>
    <dgm:pt modelId="{DB0795FC-C235-4E98-8FDE-65009CB45723}" type="parTrans" cxnId="{1C2B9DE2-9606-41AE-A799-BB97BB732D30}">
      <dgm:prSet/>
      <dgm:spPr/>
      <dgm:t>
        <a:bodyPr/>
        <a:lstStyle/>
        <a:p>
          <a:endParaRPr lang="id-ID"/>
        </a:p>
      </dgm:t>
    </dgm:pt>
    <dgm:pt modelId="{1162A242-3A6C-48E4-96CD-9862A17FB10E}" type="sibTrans" cxnId="{1C2B9DE2-9606-41AE-A799-BB97BB732D30}">
      <dgm:prSet/>
      <dgm:spPr/>
      <dgm:t>
        <a:bodyPr/>
        <a:lstStyle/>
        <a:p>
          <a:endParaRPr lang="id-ID"/>
        </a:p>
      </dgm:t>
    </dgm:pt>
    <dgm:pt modelId="{601D80A5-65B4-46D2-A4DF-7CEE41BDE2E9}" type="pres">
      <dgm:prSet presAssocID="{893676FB-B26F-497B-BE0F-29F47DCFA852}" presName="diagram" presStyleCnt="0">
        <dgm:presLayoutVars>
          <dgm:dir/>
          <dgm:resizeHandles val="exact"/>
        </dgm:presLayoutVars>
      </dgm:prSet>
      <dgm:spPr/>
    </dgm:pt>
    <dgm:pt modelId="{0FB37DAD-043E-4C15-B370-B6FE4D9EA73B}" type="pres">
      <dgm:prSet presAssocID="{AE4BC6A9-06A3-4E17-B4E8-0BAE990968C5}" presName="node" presStyleLbl="node1" presStyleIdx="0" presStyleCnt="7" custLinFactNeighborX="7984" custLinFactNeighborY="-21288">
        <dgm:presLayoutVars>
          <dgm:bulletEnabled val="1"/>
        </dgm:presLayoutVars>
      </dgm:prSet>
      <dgm:spPr/>
      <dgm:t>
        <a:bodyPr/>
        <a:lstStyle/>
        <a:p>
          <a:endParaRPr lang="id-ID"/>
        </a:p>
      </dgm:t>
    </dgm:pt>
    <dgm:pt modelId="{632C3CD5-03E4-42F7-9217-8D21FCD528E5}" type="pres">
      <dgm:prSet presAssocID="{F841F1EA-8B52-4446-B23A-BF074042BB21}" presName="sibTrans" presStyleCnt="0"/>
      <dgm:spPr/>
    </dgm:pt>
    <dgm:pt modelId="{14E1CC41-D6C1-4A37-BAA7-B5E1B991A1B4}" type="pres">
      <dgm:prSet presAssocID="{A85D045E-4507-44BA-B8DA-E185D1E1FDD6}" presName="node" presStyleLbl="node1" presStyleIdx="1" presStyleCnt="7" custLinFactY="15862" custLinFactNeighborX="847" custLinFactNeighborY="100000">
        <dgm:presLayoutVars>
          <dgm:bulletEnabled val="1"/>
        </dgm:presLayoutVars>
      </dgm:prSet>
      <dgm:spPr/>
      <dgm:t>
        <a:bodyPr/>
        <a:lstStyle/>
        <a:p>
          <a:endParaRPr lang="id-ID"/>
        </a:p>
      </dgm:t>
    </dgm:pt>
    <dgm:pt modelId="{3AA8FB0A-9084-4228-8CB4-90E2EF597358}" type="pres">
      <dgm:prSet presAssocID="{427A48AB-81D6-4F67-9888-5BA315A6F093}" presName="sibTrans" presStyleCnt="0"/>
      <dgm:spPr/>
    </dgm:pt>
    <dgm:pt modelId="{54C29331-A4C7-40FB-8FF0-21B0CA0F3875}" type="pres">
      <dgm:prSet presAssocID="{8D3ED05A-C0A2-475A-AFC4-809B22CE5A5F}" presName="node" presStyleLbl="node1" presStyleIdx="2" presStyleCnt="7" custLinFactNeighborX="-6291" custLinFactNeighborY="-27003">
        <dgm:presLayoutVars>
          <dgm:bulletEnabled val="1"/>
        </dgm:presLayoutVars>
      </dgm:prSet>
      <dgm:spPr/>
      <dgm:t>
        <a:bodyPr/>
        <a:lstStyle/>
        <a:p>
          <a:endParaRPr lang="id-ID"/>
        </a:p>
      </dgm:t>
    </dgm:pt>
    <dgm:pt modelId="{BA286FFA-48F1-49D6-B6BB-78ED63A35FEE}" type="pres">
      <dgm:prSet presAssocID="{805CC2F4-C243-469A-8B91-59AF49613C3F}" presName="sibTrans" presStyleCnt="0"/>
      <dgm:spPr/>
    </dgm:pt>
    <dgm:pt modelId="{93F02A06-FA8A-44C1-A1E4-5CAC5849DDB1}" type="pres">
      <dgm:prSet presAssocID="{7CE46667-3705-4882-8AD0-BF33F35069E7}" presName="node" presStyleLbl="node1" presStyleIdx="3" presStyleCnt="7">
        <dgm:presLayoutVars>
          <dgm:bulletEnabled val="1"/>
        </dgm:presLayoutVars>
      </dgm:prSet>
      <dgm:spPr/>
      <dgm:t>
        <a:bodyPr/>
        <a:lstStyle/>
        <a:p>
          <a:endParaRPr lang="id-ID"/>
        </a:p>
      </dgm:t>
    </dgm:pt>
    <dgm:pt modelId="{79CC94EE-F7F4-474C-A06A-71B4F83EB714}" type="pres">
      <dgm:prSet presAssocID="{37266591-016B-4A7F-B1EA-8F9ED0CCE89A}" presName="sibTrans" presStyleCnt="0"/>
      <dgm:spPr/>
    </dgm:pt>
    <dgm:pt modelId="{9135D070-5874-43F9-BF26-AE61F60FCA39}" type="pres">
      <dgm:prSet presAssocID="{B306D95D-CBFC-4A26-8BEB-60DC3BD61F21}" presName="node" presStyleLbl="node1" presStyleIdx="4" presStyleCnt="7" custLinFactX="10566" custLinFactNeighborX="100000" custLinFactNeighborY="4909">
        <dgm:presLayoutVars>
          <dgm:bulletEnabled val="1"/>
        </dgm:presLayoutVars>
      </dgm:prSet>
      <dgm:spPr/>
    </dgm:pt>
    <dgm:pt modelId="{B897FB42-CA33-4FFB-BB1D-9D179A85CDE1}" type="pres">
      <dgm:prSet presAssocID="{1162A242-3A6C-48E4-96CD-9862A17FB10E}" presName="sibTrans" presStyleCnt="0"/>
      <dgm:spPr/>
    </dgm:pt>
    <dgm:pt modelId="{A818303F-64AB-4CF2-945E-A946412CA4F6}" type="pres">
      <dgm:prSet presAssocID="{6527D5C9-E23F-476A-8E70-C785F475126D}" presName="node" presStyleLbl="node1" presStyleIdx="5" presStyleCnt="7" custLinFactY="42059" custLinFactNeighborX="-6291" custLinFactNeighborY="100000">
        <dgm:presLayoutVars>
          <dgm:bulletEnabled val="1"/>
        </dgm:presLayoutVars>
      </dgm:prSet>
      <dgm:spPr/>
    </dgm:pt>
    <dgm:pt modelId="{7B5B0811-04F3-4068-94CF-D09FCA6EE237}" type="pres">
      <dgm:prSet presAssocID="{FF5961B2-E203-421A-86DC-0622034F4D4A}" presName="sibTrans" presStyleCnt="0"/>
      <dgm:spPr/>
    </dgm:pt>
    <dgm:pt modelId="{98B5A972-D8C8-4E3B-B353-F0E25D43D28E}" type="pres">
      <dgm:prSet presAssocID="{BF42CB7E-AC00-49C3-9FD7-25C2ABF94C26}" presName="node" presStyleLbl="node1" presStyleIdx="6" presStyleCnt="7" custLinFactX="-19159" custLinFactNeighborX="-100000" custLinFactNeighborY="25393">
        <dgm:presLayoutVars>
          <dgm:bulletEnabled val="1"/>
        </dgm:presLayoutVars>
      </dgm:prSet>
      <dgm:spPr/>
      <dgm:t>
        <a:bodyPr/>
        <a:lstStyle/>
        <a:p>
          <a:endParaRPr lang="id-ID"/>
        </a:p>
      </dgm:t>
    </dgm:pt>
  </dgm:ptLst>
  <dgm:cxnLst>
    <dgm:cxn modelId="{2AE81BFD-9F7F-4BB6-B94D-F4C32710A13A}" type="presOf" srcId="{6527D5C9-E23F-476A-8E70-C785F475126D}" destId="{A818303F-64AB-4CF2-945E-A946412CA4F6}" srcOrd="0" destOrd="0" presId="urn:microsoft.com/office/officeart/2005/8/layout/default"/>
    <dgm:cxn modelId="{0E2FAF89-A2C2-4111-8602-AEB3D1A85C3F}" type="presOf" srcId="{8D3ED05A-C0A2-475A-AFC4-809B22CE5A5F}" destId="{54C29331-A4C7-40FB-8FF0-21B0CA0F3875}" srcOrd="0" destOrd="0" presId="urn:microsoft.com/office/officeart/2005/8/layout/default"/>
    <dgm:cxn modelId="{1C2B9DE2-9606-41AE-A799-BB97BB732D30}" srcId="{893676FB-B26F-497B-BE0F-29F47DCFA852}" destId="{B306D95D-CBFC-4A26-8BEB-60DC3BD61F21}" srcOrd="4" destOrd="0" parTransId="{DB0795FC-C235-4E98-8FDE-65009CB45723}" sibTransId="{1162A242-3A6C-48E4-96CD-9862A17FB10E}"/>
    <dgm:cxn modelId="{1D579906-911C-496D-A946-E03A731260BF}" type="presOf" srcId="{BF42CB7E-AC00-49C3-9FD7-25C2ABF94C26}" destId="{98B5A972-D8C8-4E3B-B353-F0E25D43D28E}" srcOrd="0" destOrd="0" presId="urn:microsoft.com/office/officeart/2005/8/layout/default"/>
    <dgm:cxn modelId="{B9B17576-A7B8-40F7-8D5A-09169625518A}" srcId="{893676FB-B26F-497B-BE0F-29F47DCFA852}" destId="{6527D5C9-E23F-476A-8E70-C785F475126D}" srcOrd="5" destOrd="0" parTransId="{1710DCE0-E7F8-4006-A99D-A2713D2E2EF2}" sibTransId="{FF5961B2-E203-421A-86DC-0622034F4D4A}"/>
    <dgm:cxn modelId="{012801A6-8C9F-4454-8E75-5C9D6F49DF68}" srcId="{893676FB-B26F-497B-BE0F-29F47DCFA852}" destId="{8D3ED05A-C0A2-475A-AFC4-809B22CE5A5F}" srcOrd="2" destOrd="0" parTransId="{54B61B6E-57D8-4660-8694-4073E665CE16}" sibTransId="{805CC2F4-C243-469A-8B91-59AF49613C3F}"/>
    <dgm:cxn modelId="{DA0F62BE-989B-47F9-B52C-B1299F7CECD0}" type="presOf" srcId="{893676FB-B26F-497B-BE0F-29F47DCFA852}" destId="{601D80A5-65B4-46D2-A4DF-7CEE41BDE2E9}" srcOrd="0" destOrd="0" presId="urn:microsoft.com/office/officeart/2005/8/layout/default"/>
    <dgm:cxn modelId="{8C0977EC-BAE8-4A76-949E-5C1199CB16F8}" srcId="{893676FB-B26F-497B-BE0F-29F47DCFA852}" destId="{A85D045E-4507-44BA-B8DA-E185D1E1FDD6}" srcOrd="1" destOrd="0" parTransId="{55C2A9A1-B942-4063-9CA7-529D5949BE83}" sibTransId="{427A48AB-81D6-4F67-9888-5BA315A6F093}"/>
    <dgm:cxn modelId="{DFB1E50F-368D-4D22-B5FF-2DEB98FDF3A1}" type="presOf" srcId="{7CE46667-3705-4882-8AD0-BF33F35069E7}" destId="{93F02A06-FA8A-44C1-A1E4-5CAC5849DDB1}" srcOrd="0" destOrd="0" presId="urn:microsoft.com/office/officeart/2005/8/layout/default"/>
    <dgm:cxn modelId="{86EF82F4-ABF0-4994-AFFC-63777A0F4075}" type="presOf" srcId="{A85D045E-4507-44BA-B8DA-E185D1E1FDD6}" destId="{14E1CC41-D6C1-4A37-BAA7-B5E1B991A1B4}" srcOrd="0" destOrd="0" presId="urn:microsoft.com/office/officeart/2005/8/layout/default"/>
    <dgm:cxn modelId="{3083BC55-6831-4D45-BADA-49D3D7452EF2}" srcId="{893676FB-B26F-497B-BE0F-29F47DCFA852}" destId="{7CE46667-3705-4882-8AD0-BF33F35069E7}" srcOrd="3" destOrd="0" parTransId="{52D07BF1-A743-4E36-8743-1D792923790A}" sibTransId="{37266591-016B-4A7F-B1EA-8F9ED0CCE89A}"/>
    <dgm:cxn modelId="{52FF9048-2D75-4D56-A9AD-FEC24B0E2CB5}" srcId="{893676FB-B26F-497B-BE0F-29F47DCFA852}" destId="{AE4BC6A9-06A3-4E17-B4E8-0BAE990968C5}" srcOrd="0" destOrd="0" parTransId="{5FB82927-A6B6-4D2C-9799-738B8CB9631B}" sibTransId="{F841F1EA-8B52-4446-B23A-BF074042BB21}"/>
    <dgm:cxn modelId="{236B8F9C-E096-43DE-8268-47469F9267B3}" srcId="{893676FB-B26F-497B-BE0F-29F47DCFA852}" destId="{BF42CB7E-AC00-49C3-9FD7-25C2ABF94C26}" srcOrd="6" destOrd="0" parTransId="{BE16A4D7-3D45-4BD9-B6CB-424B3DAFA2CB}" sibTransId="{7EAFF18F-3470-42B1-887D-F53892CD2FB0}"/>
    <dgm:cxn modelId="{810C0524-FEF7-4FD7-B239-1B29AA282BB2}" type="presOf" srcId="{B306D95D-CBFC-4A26-8BEB-60DC3BD61F21}" destId="{9135D070-5874-43F9-BF26-AE61F60FCA39}" srcOrd="0" destOrd="0" presId="urn:microsoft.com/office/officeart/2005/8/layout/default"/>
    <dgm:cxn modelId="{2D9A697E-CB11-49D8-A414-4F02AB9320B2}" type="presOf" srcId="{AE4BC6A9-06A3-4E17-B4E8-0BAE990968C5}" destId="{0FB37DAD-043E-4C15-B370-B6FE4D9EA73B}" srcOrd="0" destOrd="0" presId="urn:microsoft.com/office/officeart/2005/8/layout/default"/>
    <dgm:cxn modelId="{9F3F7160-DC02-4EBD-9221-FE280F11C618}" type="presParOf" srcId="{601D80A5-65B4-46D2-A4DF-7CEE41BDE2E9}" destId="{0FB37DAD-043E-4C15-B370-B6FE4D9EA73B}" srcOrd="0" destOrd="0" presId="urn:microsoft.com/office/officeart/2005/8/layout/default"/>
    <dgm:cxn modelId="{1FF50BEF-D73A-4000-A134-01BC684EE6F4}" type="presParOf" srcId="{601D80A5-65B4-46D2-A4DF-7CEE41BDE2E9}" destId="{632C3CD5-03E4-42F7-9217-8D21FCD528E5}" srcOrd="1" destOrd="0" presId="urn:microsoft.com/office/officeart/2005/8/layout/default"/>
    <dgm:cxn modelId="{E92A4A73-B08E-48A1-8850-AD08A7D06867}" type="presParOf" srcId="{601D80A5-65B4-46D2-A4DF-7CEE41BDE2E9}" destId="{14E1CC41-D6C1-4A37-BAA7-B5E1B991A1B4}" srcOrd="2" destOrd="0" presId="urn:microsoft.com/office/officeart/2005/8/layout/default"/>
    <dgm:cxn modelId="{8640D7A1-3BED-4078-85AF-713852A426B6}" type="presParOf" srcId="{601D80A5-65B4-46D2-A4DF-7CEE41BDE2E9}" destId="{3AA8FB0A-9084-4228-8CB4-90E2EF597358}" srcOrd="3" destOrd="0" presId="urn:microsoft.com/office/officeart/2005/8/layout/default"/>
    <dgm:cxn modelId="{8159790A-6D5B-4E9F-A930-57799EE20952}" type="presParOf" srcId="{601D80A5-65B4-46D2-A4DF-7CEE41BDE2E9}" destId="{54C29331-A4C7-40FB-8FF0-21B0CA0F3875}" srcOrd="4" destOrd="0" presId="urn:microsoft.com/office/officeart/2005/8/layout/default"/>
    <dgm:cxn modelId="{DD51AB6C-D77E-4DAF-B49C-F768F826E510}" type="presParOf" srcId="{601D80A5-65B4-46D2-A4DF-7CEE41BDE2E9}" destId="{BA286FFA-48F1-49D6-B6BB-78ED63A35FEE}" srcOrd="5" destOrd="0" presId="urn:microsoft.com/office/officeart/2005/8/layout/default"/>
    <dgm:cxn modelId="{7098D3C3-6C37-479A-83BC-9A4F433D0EFB}" type="presParOf" srcId="{601D80A5-65B4-46D2-A4DF-7CEE41BDE2E9}" destId="{93F02A06-FA8A-44C1-A1E4-5CAC5849DDB1}" srcOrd="6" destOrd="0" presId="urn:microsoft.com/office/officeart/2005/8/layout/default"/>
    <dgm:cxn modelId="{EDFA32B1-34E2-44BB-B287-0D33921A889D}" type="presParOf" srcId="{601D80A5-65B4-46D2-A4DF-7CEE41BDE2E9}" destId="{79CC94EE-F7F4-474C-A06A-71B4F83EB714}" srcOrd="7" destOrd="0" presId="urn:microsoft.com/office/officeart/2005/8/layout/default"/>
    <dgm:cxn modelId="{751A6923-F029-4692-B857-AF67207A127D}" type="presParOf" srcId="{601D80A5-65B4-46D2-A4DF-7CEE41BDE2E9}" destId="{9135D070-5874-43F9-BF26-AE61F60FCA39}" srcOrd="8" destOrd="0" presId="urn:microsoft.com/office/officeart/2005/8/layout/default"/>
    <dgm:cxn modelId="{2392409B-F622-4D18-A135-D8D813DAE82D}" type="presParOf" srcId="{601D80A5-65B4-46D2-A4DF-7CEE41BDE2E9}" destId="{B897FB42-CA33-4FFB-BB1D-9D179A85CDE1}" srcOrd="9" destOrd="0" presId="urn:microsoft.com/office/officeart/2005/8/layout/default"/>
    <dgm:cxn modelId="{5097C184-7597-4B4A-A264-E1065A078919}" type="presParOf" srcId="{601D80A5-65B4-46D2-A4DF-7CEE41BDE2E9}" destId="{A818303F-64AB-4CF2-945E-A946412CA4F6}" srcOrd="10" destOrd="0" presId="urn:microsoft.com/office/officeart/2005/8/layout/default"/>
    <dgm:cxn modelId="{F304C5BA-D933-44F1-B660-A13E2B25EDCC}" type="presParOf" srcId="{601D80A5-65B4-46D2-A4DF-7CEE41BDE2E9}" destId="{7B5B0811-04F3-4068-94CF-D09FCA6EE237}" srcOrd="11" destOrd="0" presId="urn:microsoft.com/office/officeart/2005/8/layout/default"/>
    <dgm:cxn modelId="{5C2719DE-DCAE-4714-9C8E-85A4906F145F}" type="presParOf" srcId="{601D80A5-65B4-46D2-A4DF-7CEE41BDE2E9}" destId="{98B5A972-D8C8-4E3B-B353-F0E25D43D28E}" srcOrd="12" destOrd="0" presId="urn:microsoft.com/office/officeart/2005/8/layout/default"/>
  </dgm:cxnLst>
  <dgm:bg>
    <a:solidFill>
      <a:srgbClr val="FFC0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544B8D-08AC-45BD-8B9B-FB631C6A2E2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id-ID"/>
        </a:p>
      </dgm:t>
    </dgm:pt>
    <dgm:pt modelId="{EA9FF8ED-5B8E-42CA-89B9-BFE1596362AA}">
      <dgm:prSet phldrT="[Text]"/>
      <dgm:spPr/>
      <dgm:t>
        <a:bodyPr/>
        <a:lstStyle/>
        <a:p>
          <a:r>
            <a:rPr lang="id-ID" dirty="0" smtClean="0"/>
            <a:t>#</a:t>
          </a:r>
          <a:endParaRPr lang="id-ID" dirty="0"/>
        </a:p>
      </dgm:t>
    </dgm:pt>
    <dgm:pt modelId="{E9F45ED2-1919-4ED6-B87E-5DB73982B282}" type="parTrans" cxnId="{31F26C20-25A3-4A91-A52E-4842FE2A5436}">
      <dgm:prSet/>
      <dgm:spPr/>
      <dgm:t>
        <a:bodyPr/>
        <a:lstStyle/>
        <a:p>
          <a:endParaRPr lang="id-ID"/>
        </a:p>
      </dgm:t>
    </dgm:pt>
    <dgm:pt modelId="{6B93349B-1083-4936-A4DD-EB007BF1096D}" type="sibTrans" cxnId="{31F26C20-25A3-4A91-A52E-4842FE2A5436}">
      <dgm:prSet/>
      <dgm:spPr/>
      <dgm:t>
        <a:bodyPr/>
        <a:lstStyle/>
        <a:p>
          <a:endParaRPr lang="id-ID"/>
        </a:p>
      </dgm:t>
    </dgm:pt>
    <dgm:pt modelId="{F2D33DB6-1570-4A46-A097-D22976D87DCA}">
      <dgm:prSet phldrT="[Text]"/>
      <dgm:spPr/>
      <dgm:t>
        <a:bodyPr/>
        <a:lstStyle/>
        <a:p>
          <a:r>
            <a:rPr lang="id-ID" dirty="0" smtClean="0"/>
            <a:t>memakan makanan dan minuman yang sehat (termasuk menghindarkan nikotin, minuman keras),</a:t>
          </a:r>
          <a:endParaRPr lang="id-ID" dirty="0"/>
        </a:p>
      </dgm:t>
    </dgm:pt>
    <dgm:pt modelId="{3E45EB02-45B2-4624-B5B1-4A7A090AB61D}" type="parTrans" cxnId="{6D526AC4-AD38-4B61-8269-079D27C53721}">
      <dgm:prSet/>
      <dgm:spPr/>
      <dgm:t>
        <a:bodyPr/>
        <a:lstStyle/>
        <a:p>
          <a:endParaRPr lang="id-ID"/>
        </a:p>
      </dgm:t>
    </dgm:pt>
    <dgm:pt modelId="{E50907D5-1A9D-4D28-9DDC-7C06EFFEE585}" type="sibTrans" cxnId="{6D526AC4-AD38-4B61-8269-079D27C53721}">
      <dgm:prSet/>
      <dgm:spPr/>
      <dgm:t>
        <a:bodyPr/>
        <a:lstStyle/>
        <a:p>
          <a:endParaRPr lang="id-ID"/>
        </a:p>
      </dgm:t>
    </dgm:pt>
    <dgm:pt modelId="{3212700D-C3AA-4F28-82A1-93B687534AE1}">
      <dgm:prSet phldrT="[Text]"/>
      <dgm:spPr/>
      <dgm:t>
        <a:bodyPr/>
        <a:lstStyle/>
        <a:p>
          <a:r>
            <a:rPr lang="id-ID" dirty="0" smtClean="0"/>
            <a:t>latihan atau olahraga yang terprogram,</a:t>
          </a:r>
          <a:endParaRPr lang="id-ID" dirty="0"/>
        </a:p>
      </dgm:t>
    </dgm:pt>
    <dgm:pt modelId="{21D5DF4E-60CE-45BA-BF4F-831EDEAC9A83}" type="parTrans" cxnId="{F513256B-8380-42D1-8072-963D6539C655}">
      <dgm:prSet/>
      <dgm:spPr/>
      <dgm:t>
        <a:bodyPr/>
        <a:lstStyle/>
        <a:p>
          <a:endParaRPr lang="id-ID"/>
        </a:p>
      </dgm:t>
    </dgm:pt>
    <dgm:pt modelId="{97F93B99-BB78-4DB9-BD51-2409A83B22B2}" type="sibTrans" cxnId="{F513256B-8380-42D1-8072-963D6539C655}">
      <dgm:prSet/>
      <dgm:spPr/>
      <dgm:t>
        <a:bodyPr/>
        <a:lstStyle/>
        <a:p>
          <a:endParaRPr lang="id-ID"/>
        </a:p>
      </dgm:t>
    </dgm:pt>
    <dgm:pt modelId="{08F93591-8468-41F2-8E59-6415F5BCEBBD}">
      <dgm:prSet phldrT="[Text]"/>
      <dgm:spPr/>
      <dgm:t>
        <a:bodyPr/>
        <a:lstStyle/>
        <a:p>
          <a:r>
            <a:rPr lang="id-ID" dirty="0" smtClean="0"/>
            <a:t>melakukan kebiasaan baik dan meninggalkan kebiasan jelek</a:t>
          </a:r>
          <a:endParaRPr lang="id-ID" dirty="0"/>
        </a:p>
      </dgm:t>
    </dgm:pt>
    <dgm:pt modelId="{A7DB9021-67EB-49C3-9489-F8E03BC757FA}" type="parTrans" cxnId="{64C7901A-506F-446E-8663-B22720111A34}">
      <dgm:prSet/>
      <dgm:spPr/>
      <dgm:t>
        <a:bodyPr/>
        <a:lstStyle/>
        <a:p>
          <a:endParaRPr lang="id-ID"/>
        </a:p>
      </dgm:t>
    </dgm:pt>
    <dgm:pt modelId="{D20185AB-D2D9-4E1E-9475-406B23F21081}" type="sibTrans" cxnId="{64C7901A-506F-446E-8663-B22720111A34}">
      <dgm:prSet/>
      <dgm:spPr/>
      <dgm:t>
        <a:bodyPr/>
        <a:lstStyle/>
        <a:p>
          <a:endParaRPr lang="id-ID"/>
        </a:p>
      </dgm:t>
    </dgm:pt>
    <dgm:pt modelId="{7FD52C86-C68B-47DD-95CC-F98880D5366F}">
      <dgm:prSet phldrT="[Text]"/>
      <dgm:spPr/>
      <dgm:t>
        <a:bodyPr/>
        <a:lstStyle/>
        <a:p>
          <a:r>
            <a:rPr lang="id-ID" smtClean="0"/>
            <a:t>memperbaiki lingkungan alam atau sekitar, </a:t>
          </a:r>
          <a:endParaRPr lang="id-ID" dirty="0"/>
        </a:p>
      </dgm:t>
    </dgm:pt>
    <dgm:pt modelId="{80A2C565-8856-4286-A3BF-E22CD9475565}" type="parTrans" cxnId="{B39A5B5C-25C3-4DBE-959B-34042C62C7FE}">
      <dgm:prSet/>
      <dgm:spPr/>
      <dgm:t>
        <a:bodyPr/>
        <a:lstStyle/>
        <a:p>
          <a:endParaRPr lang="id-ID"/>
        </a:p>
      </dgm:t>
    </dgm:pt>
    <dgm:pt modelId="{33056CFB-6A47-4BBC-8DA9-E458385D5F55}" type="sibTrans" cxnId="{B39A5B5C-25C3-4DBE-959B-34042C62C7FE}">
      <dgm:prSet/>
      <dgm:spPr/>
      <dgm:t>
        <a:bodyPr/>
        <a:lstStyle/>
        <a:p>
          <a:endParaRPr lang="id-ID"/>
        </a:p>
      </dgm:t>
    </dgm:pt>
    <dgm:pt modelId="{F6E595FB-6DA2-4FED-9958-E96C2BAA7501}">
      <dgm:prSet phldrT="[Text]"/>
      <dgm:spPr/>
      <dgm:t>
        <a:bodyPr/>
        <a:lstStyle/>
        <a:p>
          <a:r>
            <a:rPr lang="id-ID" smtClean="0"/>
            <a:t>selalu berupaya meningkatkan ilmu pengetahuan terutama tentang kesehatan (life long learning)</a:t>
          </a:r>
          <a:endParaRPr lang="id-ID" dirty="0"/>
        </a:p>
      </dgm:t>
    </dgm:pt>
    <dgm:pt modelId="{165E7C48-B499-4242-AAB9-B130F075ACB3}" type="parTrans" cxnId="{E5E0B1B7-4547-40AE-B85F-59290AB0337B}">
      <dgm:prSet/>
      <dgm:spPr/>
      <dgm:t>
        <a:bodyPr/>
        <a:lstStyle/>
        <a:p>
          <a:endParaRPr lang="id-ID"/>
        </a:p>
      </dgm:t>
    </dgm:pt>
    <dgm:pt modelId="{849712F4-ABD4-43F4-BB07-780E05CFCD3A}" type="sibTrans" cxnId="{E5E0B1B7-4547-40AE-B85F-59290AB0337B}">
      <dgm:prSet/>
      <dgm:spPr/>
      <dgm:t>
        <a:bodyPr/>
        <a:lstStyle/>
        <a:p>
          <a:endParaRPr lang="id-ID"/>
        </a:p>
      </dgm:t>
    </dgm:pt>
    <dgm:pt modelId="{0D5E26C4-0314-4CF7-8C9B-CC92E5BF7A24}">
      <dgm:prSet phldrT="[Text]"/>
      <dgm:spPr/>
      <dgm:t>
        <a:bodyPr/>
        <a:lstStyle/>
        <a:p>
          <a:r>
            <a:rPr lang="id-ID" smtClean="0"/>
            <a:t>mengelola waktu dan mengelola keuangan</a:t>
          </a:r>
          <a:endParaRPr lang="id-ID" dirty="0"/>
        </a:p>
      </dgm:t>
    </dgm:pt>
    <dgm:pt modelId="{81618A1A-CF04-43F8-86A3-744F1918D219}" type="parTrans" cxnId="{CC186F8A-123C-4172-A83D-B614D4020022}">
      <dgm:prSet/>
      <dgm:spPr/>
      <dgm:t>
        <a:bodyPr/>
        <a:lstStyle/>
        <a:p>
          <a:endParaRPr lang="id-ID"/>
        </a:p>
      </dgm:t>
    </dgm:pt>
    <dgm:pt modelId="{4DAB8A5A-B92C-4322-A720-A9D6FE19F387}" type="sibTrans" cxnId="{CC186F8A-123C-4172-A83D-B614D4020022}">
      <dgm:prSet/>
      <dgm:spPr/>
      <dgm:t>
        <a:bodyPr/>
        <a:lstStyle/>
        <a:p>
          <a:endParaRPr lang="id-ID"/>
        </a:p>
      </dgm:t>
    </dgm:pt>
    <dgm:pt modelId="{206CEA03-21F5-4033-8AE9-264E1D826333}">
      <dgm:prSet phldrT="[Text]"/>
      <dgm:spPr/>
      <dgm:t>
        <a:bodyPr/>
        <a:lstStyle/>
        <a:p>
          <a:r>
            <a:rPr lang="id-ID" smtClean="0"/>
            <a:t>beribadah kepada Allah</a:t>
          </a:r>
          <a:endParaRPr lang="id-ID" dirty="0"/>
        </a:p>
      </dgm:t>
    </dgm:pt>
    <dgm:pt modelId="{69AA040F-47D9-443C-BD28-4EB79A72C10F}" type="parTrans" cxnId="{5093F8FE-B20E-4571-828D-CD56258C5E8E}">
      <dgm:prSet/>
      <dgm:spPr/>
      <dgm:t>
        <a:bodyPr/>
        <a:lstStyle/>
        <a:p>
          <a:endParaRPr lang="id-ID"/>
        </a:p>
      </dgm:t>
    </dgm:pt>
    <dgm:pt modelId="{5D16AEFA-A949-442B-A515-E42E68189332}" type="sibTrans" cxnId="{5093F8FE-B20E-4571-828D-CD56258C5E8E}">
      <dgm:prSet/>
      <dgm:spPr/>
      <dgm:t>
        <a:bodyPr/>
        <a:lstStyle/>
        <a:p>
          <a:endParaRPr lang="id-ID"/>
        </a:p>
      </dgm:t>
    </dgm:pt>
    <dgm:pt modelId="{563C63B9-4A30-405E-832B-D0F3CBD51E29}">
      <dgm:prSet phldrT="[Text]"/>
      <dgm:spPr/>
      <dgm:t>
        <a:bodyPr/>
        <a:lstStyle/>
        <a:p>
          <a:r>
            <a:rPr lang="id-ID" smtClean="0"/>
            <a:t>kewaspadaan mental</a:t>
          </a:r>
          <a:endParaRPr lang="id-ID" dirty="0"/>
        </a:p>
      </dgm:t>
    </dgm:pt>
    <dgm:pt modelId="{9299BF81-F536-4F1A-A902-27148BECCA74}" type="parTrans" cxnId="{D48456DA-11DB-42AE-9083-860F73D710C0}">
      <dgm:prSet/>
      <dgm:spPr/>
      <dgm:t>
        <a:bodyPr/>
        <a:lstStyle/>
        <a:p>
          <a:endParaRPr lang="id-ID"/>
        </a:p>
      </dgm:t>
    </dgm:pt>
    <dgm:pt modelId="{1F9BD298-928E-4489-A2DA-B6E957F44A45}" type="sibTrans" cxnId="{D48456DA-11DB-42AE-9083-860F73D710C0}">
      <dgm:prSet/>
      <dgm:spPr/>
      <dgm:t>
        <a:bodyPr/>
        <a:lstStyle/>
        <a:p>
          <a:endParaRPr lang="id-ID"/>
        </a:p>
      </dgm:t>
    </dgm:pt>
    <dgm:pt modelId="{29431D55-C25F-46F0-A841-F68A5183963E}">
      <dgm:prSet phldrT="[Text]"/>
      <dgm:spPr/>
      <dgm:t>
        <a:bodyPr/>
        <a:lstStyle/>
        <a:p>
          <a:r>
            <a:rPr lang="id-ID" smtClean="0"/>
            <a:t>keseimbangan emosi</a:t>
          </a:r>
          <a:endParaRPr lang="id-ID" dirty="0"/>
        </a:p>
      </dgm:t>
    </dgm:pt>
    <dgm:pt modelId="{68A07EA0-BF03-4221-91CC-ACD11EE6ECE6}" type="parTrans" cxnId="{7CC2A705-B8A0-4771-B0A9-FFC0D3F594A4}">
      <dgm:prSet/>
      <dgm:spPr/>
      <dgm:t>
        <a:bodyPr/>
        <a:lstStyle/>
        <a:p>
          <a:endParaRPr lang="id-ID"/>
        </a:p>
      </dgm:t>
    </dgm:pt>
    <dgm:pt modelId="{6E4607EF-F501-40EB-BAC2-706388F39379}" type="sibTrans" cxnId="{7CC2A705-B8A0-4771-B0A9-FFC0D3F594A4}">
      <dgm:prSet/>
      <dgm:spPr/>
      <dgm:t>
        <a:bodyPr/>
        <a:lstStyle/>
        <a:p>
          <a:endParaRPr lang="id-ID"/>
        </a:p>
      </dgm:t>
    </dgm:pt>
    <dgm:pt modelId="{D1C5B83E-AAE9-4F2C-9956-8E54736CA76E}">
      <dgm:prSet phldrT="[Text]"/>
      <dgm:spPr/>
      <dgm:t>
        <a:bodyPr/>
        <a:lstStyle/>
        <a:p>
          <a:r>
            <a:rPr lang="id-ID" smtClean="0"/>
            <a:t>interaksi yang harmonis dengan sesama manusia</a:t>
          </a:r>
          <a:endParaRPr lang="id-ID" dirty="0"/>
        </a:p>
      </dgm:t>
    </dgm:pt>
    <dgm:pt modelId="{99AF1FB7-B38F-49A2-B60A-E06252CEF3AD}" type="parTrans" cxnId="{C011C68F-F914-4EE6-8C1C-0FF9EBF2A4BD}">
      <dgm:prSet/>
      <dgm:spPr/>
      <dgm:t>
        <a:bodyPr/>
        <a:lstStyle/>
        <a:p>
          <a:endParaRPr lang="id-ID"/>
        </a:p>
      </dgm:t>
    </dgm:pt>
    <dgm:pt modelId="{8257124C-43E0-4481-9A63-EF4A06C3639F}" type="sibTrans" cxnId="{C011C68F-F914-4EE6-8C1C-0FF9EBF2A4BD}">
      <dgm:prSet/>
      <dgm:spPr/>
      <dgm:t>
        <a:bodyPr/>
        <a:lstStyle/>
        <a:p>
          <a:endParaRPr lang="id-ID"/>
        </a:p>
      </dgm:t>
    </dgm:pt>
    <dgm:pt modelId="{A70A09E7-2C61-4BB0-BACD-B282CAAFD040}" type="pres">
      <dgm:prSet presAssocID="{D9544B8D-08AC-45BD-8B9B-FB631C6A2E27}" presName="vert0" presStyleCnt="0">
        <dgm:presLayoutVars>
          <dgm:dir/>
          <dgm:animOne val="branch"/>
          <dgm:animLvl val="lvl"/>
        </dgm:presLayoutVars>
      </dgm:prSet>
      <dgm:spPr/>
    </dgm:pt>
    <dgm:pt modelId="{5AB69E32-5E33-48D1-AAB1-4E2B48965B03}" type="pres">
      <dgm:prSet presAssocID="{EA9FF8ED-5B8E-42CA-89B9-BFE1596362AA}" presName="thickLine" presStyleLbl="alignNode1" presStyleIdx="0" presStyleCnt="1"/>
      <dgm:spPr/>
    </dgm:pt>
    <dgm:pt modelId="{3FEB6ACB-9785-4195-B5C5-967EA3B23D6F}" type="pres">
      <dgm:prSet presAssocID="{EA9FF8ED-5B8E-42CA-89B9-BFE1596362AA}" presName="horz1" presStyleCnt="0"/>
      <dgm:spPr/>
    </dgm:pt>
    <dgm:pt modelId="{C74BED02-EC58-4B10-92EC-9F1962526C54}" type="pres">
      <dgm:prSet presAssocID="{EA9FF8ED-5B8E-42CA-89B9-BFE1596362AA}" presName="tx1" presStyleLbl="revTx" presStyleIdx="0" presStyleCnt="11"/>
      <dgm:spPr/>
    </dgm:pt>
    <dgm:pt modelId="{5FC9DC10-38BE-43E7-AC41-77FA8FD1C529}" type="pres">
      <dgm:prSet presAssocID="{EA9FF8ED-5B8E-42CA-89B9-BFE1596362AA}" presName="vert1" presStyleCnt="0"/>
      <dgm:spPr/>
    </dgm:pt>
    <dgm:pt modelId="{EE7E92A2-E82C-401C-BC72-8E37A03C277D}" type="pres">
      <dgm:prSet presAssocID="{F2D33DB6-1570-4A46-A097-D22976D87DCA}" presName="vertSpace2a" presStyleCnt="0"/>
      <dgm:spPr/>
    </dgm:pt>
    <dgm:pt modelId="{4C2060C8-F60A-41E0-88FA-417833AC951C}" type="pres">
      <dgm:prSet presAssocID="{F2D33DB6-1570-4A46-A097-D22976D87DCA}" presName="horz2" presStyleCnt="0"/>
      <dgm:spPr/>
    </dgm:pt>
    <dgm:pt modelId="{60B0D600-542F-44F8-96A0-1456DA5A130C}" type="pres">
      <dgm:prSet presAssocID="{F2D33DB6-1570-4A46-A097-D22976D87DCA}" presName="horzSpace2" presStyleCnt="0"/>
      <dgm:spPr/>
    </dgm:pt>
    <dgm:pt modelId="{173D42D3-FB81-45F8-B3B2-47F8A6E52FA8}" type="pres">
      <dgm:prSet presAssocID="{F2D33DB6-1570-4A46-A097-D22976D87DCA}" presName="tx2" presStyleLbl="revTx" presStyleIdx="1" presStyleCnt="11"/>
      <dgm:spPr/>
      <dgm:t>
        <a:bodyPr/>
        <a:lstStyle/>
        <a:p>
          <a:endParaRPr lang="id-ID"/>
        </a:p>
      </dgm:t>
    </dgm:pt>
    <dgm:pt modelId="{704174B0-6204-4C0B-B975-54BA630EDC0B}" type="pres">
      <dgm:prSet presAssocID="{F2D33DB6-1570-4A46-A097-D22976D87DCA}" presName="vert2" presStyleCnt="0"/>
      <dgm:spPr/>
    </dgm:pt>
    <dgm:pt modelId="{F7848721-607F-439E-91F1-478EFF5EBF1D}" type="pres">
      <dgm:prSet presAssocID="{F2D33DB6-1570-4A46-A097-D22976D87DCA}" presName="thinLine2b" presStyleLbl="callout" presStyleIdx="0" presStyleCnt="10"/>
      <dgm:spPr/>
    </dgm:pt>
    <dgm:pt modelId="{50740CD9-DC97-4E28-A67F-0B154AAF18C9}" type="pres">
      <dgm:prSet presAssocID="{F2D33DB6-1570-4A46-A097-D22976D87DCA}" presName="vertSpace2b" presStyleCnt="0"/>
      <dgm:spPr/>
    </dgm:pt>
    <dgm:pt modelId="{7444ED1D-F3C4-4FD3-9791-E11159B099BF}" type="pres">
      <dgm:prSet presAssocID="{3212700D-C3AA-4F28-82A1-93B687534AE1}" presName="horz2" presStyleCnt="0"/>
      <dgm:spPr/>
    </dgm:pt>
    <dgm:pt modelId="{1C10E7BF-074C-4003-87D7-8FCD764D62B2}" type="pres">
      <dgm:prSet presAssocID="{3212700D-C3AA-4F28-82A1-93B687534AE1}" presName="horzSpace2" presStyleCnt="0"/>
      <dgm:spPr/>
    </dgm:pt>
    <dgm:pt modelId="{0E3F4D90-3014-4EEC-B110-3BA67DBC238D}" type="pres">
      <dgm:prSet presAssocID="{3212700D-C3AA-4F28-82A1-93B687534AE1}" presName="tx2" presStyleLbl="revTx" presStyleIdx="2" presStyleCnt="11"/>
      <dgm:spPr/>
      <dgm:t>
        <a:bodyPr/>
        <a:lstStyle/>
        <a:p>
          <a:endParaRPr lang="id-ID"/>
        </a:p>
      </dgm:t>
    </dgm:pt>
    <dgm:pt modelId="{5B9469AA-75CE-4ECE-A7EF-AC7F75113AA8}" type="pres">
      <dgm:prSet presAssocID="{3212700D-C3AA-4F28-82A1-93B687534AE1}" presName="vert2" presStyleCnt="0"/>
      <dgm:spPr/>
    </dgm:pt>
    <dgm:pt modelId="{7D918745-4B15-4EBE-BC15-FFB70B0E7031}" type="pres">
      <dgm:prSet presAssocID="{3212700D-C3AA-4F28-82A1-93B687534AE1}" presName="thinLine2b" presStyleLbl="callout" presStyleIdx="1" presStyleCnt="10"/>
      <dgm:spPr/>
    </dgm:pt>
    <dgm:pt modelId="{918E32C8-9A0C-4A20-957E-08C469AD8C7E}" type="pres">
      <dgm:prSet presAssocID="{3212700D-C3AA-4F28-82A1-93B687534AE1}" presName="vertSpace2b" presStyleCnt="0"/>
      <dgm:spPr/>
    </dgm:pt>
    <dgm:pt modelId="{5F44E9B7-AA68-48F2-99BA-DBC00B6F8034}" type="pres">
      <dgm:prSet presAssocID="{08F93591-8468-41F2-8E59-6415F5BCEBBD}" presName="horz2" presStyleCnt="0"/>
      <dgm:spPr/>
    </dgm:pt>
    <dgm:pt modelId="{EB5E533B-F287-4AEE-8F23-80B5E4783743}" type="pres">
      <dgm:prSet presAssocID="{08F93591-8468-41F2-8E59-6415F5BCEBBD}" presName="horzSpace2" presStyleCnt="0"/>
      <dgm:spPr/>
    </dgm:pt>
    <dgm:pt modelId="{C8270E8D-75B9-4A38-8118-C0A3DAD87FC5}" type="pres">
      <dgm:prSet presAssocID="{08F93591-8468-41F2-8E59-6415F5BCEBBD}" presName="tx2" presStyleLbl="revTx" presStyleIdx="3" presStyleCnt="11"/>
      <dgm:spPr/>
      <dgm:t>
        <a:bodyPr/>
        <a:lstStyle/>
        <a:p>
          <a:endParaRPr lang="id-ID"/>
        </a:p>
      </dgm:t>
    </dgm:pt>
    <dgm:pt modelId="{ED108189-BFC0-4686-B963-B9F9750F3FEA}" type="pres">
      <dgm:prSet presAssocID="{08F93591-8468-41F2-8E59-6415F5BCEBBD}" presName="vert2" presStyleCnt="0"/>
      <dgm:spPr/>
    </dgm:pt>
    <dgm:pt modelId="{6F469998-9E13-4FFE-AFC9-8D3BA9EC924E}" type="pres">
      <dgm:prSet presAssocID="{08F93591-8468-41F2-8E59-6415F5BCEBBD}" presName="thinLine2b" presStyleLbl="callout" presStyleIdx="2" presStyleCnt="10"/>
      <dgm:spPr/>
    </dgm:pt>
    <dgm:pt modelId="{70065E69-B38C-4D8E-9D29-FC641C6E5B7C}" type="pres">
      <dgm:prSet presAssocID="{08F93591-8468-41F2-8E59-6415F5BCEBBD}" presName="vertSpace2b" presStyleCnt="0"/>
      <dgm:spPr/>
    </dgm:pt>
    <dgm:pt modelId="{38BD4FE5-C958-4892-860E-386A6EBBFD68}" type="pres">
      <dgm:prSet presAssocID="{7FD52C86-C68B-47DD-95CC-F98880D5366F}" presName="horz2" presStyleCnt="0"/>
      <dgm:spPr/>
    </dgm:pt>
    <dgm:pt modelId="{F6FE596F-BA3B-4717-981D-8F060B0C2FF1}" type="pres">
      <dgm:prSet presAssocID="{7FD52C86-C68B-47DD-95CC-F98880D5366F}" presName="horzSpace2" presStyleCnt="0"/>
      <dgm:spPr/>
    </dgm:pt>
    <dgm:pt modelId="{53F68110-A886-4010-B068-55BCD8AA3DC6}" type="pres">
      <dgm:prSet presAssocID="{7FD52C86-C68B-47DD-95CC-F98880D5366F}" presName="tx2" presStyleLbl="revTx" presStyleIdx="4" presStyleCnt="11"/>
      <dgm:spPr/>
      <dgm:t>
        <a:bodyPr/>
        <a:lstStyle/>
        <a:p>
          <a:endParaRPr lang="id-ID"/>
        </a:p>
      </dgm:t>
    </dgm:pt>
    <dgm:pt modelId="{BA652867-EDF5-44A4-B71C-526F015C701C}" type="pres">
      <dgm:prSet presAssocID="{7FD52C86-C68B-47DD-95CC-F98880D5366F}" presName="vert2" presStyleCnt="0"/>
      <dgm:spPr/>
    </dgm:pt>
    <dgm:pt modelId="{0725FE90-A474-41E8-B08B-AB5E4D354A6E}" type="pres">
      <dgm:prSet presAssocID="{7FD52C86-C68B-47DD-95CC-F98880D5366F}" presName="thinLine2b" presStyleLbl="callout" presStyleIdx="3" presStyleCnt="10"/>
      <dgm:spPr/>
    </dgm:pt>
    <dgm:pt modelId="{AEC907BE-E920-42A1-92AF-886A68869AC7}" type="pres">
      <dgm:prSet presAssocID="{7FD52C86-C68B-47DD-95CC-F98880D5366F}" presName="vertSpace2b" presStyleCnt="0"/>
      <dgm:spPr/>
    </dgm:pt>
    <dgm:pt modelId="{39099029-0F63-4093-A678-629A0BBACCF6}" type="pres">
      <dgm:prSet presAssocID="{F6E595FB-6DA2-4FED-9958-E96C2BAA7501}" presName="horz2" presStyleCnt="0"/>
      <dgm:spPr/>
    </dgm:pt>
    <dgm:pt modelId="{BCC55156-C81A-41D8-8FFB-6CA4720F30E7}" type="pres">
      <dgm:prSet presAssocID="{F6E595FB-6DA2-4FED-9958-E96C2BAA7501}" presName="horzSpace2" presStyleCnt="0"/>
      <dgm:spPr/>
    </dgm:pt>
    <dgm:pt modelId="{80739DDD-5A8E-4C9C-B32A-5F672B936BB3}" type="pres">
      <dgm:prSet presAssocID="{F6E595FB-6DA2-4FED-9958-E96C2BAA7501}" presName="tx2" presStyleLbl="revTx" presStyleIdx="5" presStyleCnt="11"/>
      <dgm:spPr/>
      <dgm:t>
        <a:bodyPr/>
        <a:lstStyle/>
        <a:p>
          <a:endParaRPr lang="id-ID"/>
        </a:p>
      </dgm:t>
    </dgm:pt>
    <dgm:pt modelId="{B05CF238-4EDD-4865-B621-286CFBD30D73}" type="pres">
      <dgm:prSet presAssocID="{F6E595FB-6DA2-4FED-9958-E96C2BAA7501}" presName="vert2" presStyleCnt="0"/>
      <dgm:spPr/>
    </dgm:pt>
    <dgm:pt modelId="{FB27EC8B-1BA6-4D6E-BF49-1EA702B3223B}" type="pres">
      <dgm:prSet presAssocID="{F6E595FB-6DA2-4FED-9958-E96C2BAA7501}" presName="thinLine2b" presStyleLbl="callout" presStyleIdx="4" presStyleCnt="10"/>
      <dgm:spPr/>
    </dgm:pt>
    <dgm:pt modelId="{6509A7DC-B4D1-4F36-A677-1ECCA84D1619}" type="pres">
      <dgm:prSet presAssocID="{F6E595FB-6DA2-4FED-9958-E96C2BAA7501}" presName="vertSpace2b" presStyleCnt="0"/>
      <dgm:spPr/>
    </dgm:pt>
    <dgm:pt modelId="{5109A47B-F03B-4E3C-B69F-6941E92BF627}" type="pres">
      <dgm:prSet presAssocID="{0D5E26C4-0314-4CF7-8C9B-CC92E5BF7A24}" presName="horz2" presStyleCnt="0"/>
      <dgm:spPr/>
    </dgm:pt>
    <dgm:pt modelId="{1BF3F121-0C8F-4D99-BE11-A77A9173A9A2}" type="pres">
      <dgm:prSet presAssocID="{0D5E26C4-0314-4CF7-8C9B-CC92E5BF7A24}" presName="horzSpace2" presStyleCnt="0"/>
      <dgm:spPr/>
    </dgm:pt>
    <dgm:pt modelId="{BAA446D9-4154-4A6F-89EF-29EE064E34D8}" type="pres">
      <dgm:prSet presAssocID="{0D5E26C4-0314-4CF7-8C9B-CC92E5BF7A24}" presName="tx2" presStyleLbl="revTx" presStyleIdx="6" presStyleCnt="11"/>
      <dgm:spPr/>
      <dgm:t>
        <a:bodyPr/>
        <a:lstStyle/>
        <a:p>
          <a:endParaRPr lang="id-ID"/>
        </a:p>
      </dgm:t>
    </dgm:pt>
    <dgm:pt modelId="{E7EEDDAD-AE5C-4A87-ADEA-E94D2BE561E8}" type="pres">
      <dgm:prSet presAssocID="{0D5E26C4-0314-4CF7-8C9B-CC92E5BF7A24}" presName="vert2" presStyleCnt="0"/>
      <dgm:spPr/>
    </dgm:pt>
    <dgm:pt modelId="{11C7CC21-9A5F-43C3-A5E4-FD67FAB42BB4}" type="pres">
      <dgm:prSet presAssocID="{0D5E26C4-0314-4CF7-8C9B-CC92E5BF7A24}" presName="thinLine2b" presStyleLbl="callout" presStyleIdx="5" presStyleCnt="10"/>
      <dgm:spPr/>
    </dgm:pt>
    <dgm:pt modelId="{69283B1A-00E4-4805-84C0-F299EA60FBAC}" type="pres">
      <dgm:prSet presAssocID="{0D5E26C4-0314-4CF7-8C9B-CC92E5BF7A24}" presName="vertSpace2b" presStyleCnt="0"/>
      <dgm:spPr/>
    </dgm:pt>
    <dgm:pt modelId="{12D312B9-BEEE-4C65-B94E-AD0CA0FCD6C4}" type="pres">
      <dgm:prSet presAssocID="{206CEA03-21F5-4033-8AE9-264E1D826333}" presName="horz2" presStyleCnt="0"/>
      <dgm:spPr/>
    </dgm:pt>
    <dgm:pt modelId="{45E3833B-B61F-4B65-820E-2B20D21A434C}" type="pres">
      <dgm:prSet presAssocID="{206CEA03-21F5-4033-8AE9-264E1D826333}" presName="horzSpace2" presStyleCnt="0"/>
      <dgm:spPr/>
    </dgm:pt>
    <dgm:pt modelId="{975960E8-03BF-4BE3-893A-8D6D2E05629A}" type="pres">
      <dgm:prSet presAssocID="{206CEA03-21F5-4033-8AE9-264E1D826333}" presName="tx2" presStyleLbl="revTx" presStyleIdx="7" presStyleCnt="11"/>
      <dgm:spPr/>
      <dgm:t>
        <a:bodyPr/>
        <a:lstStyle/>
        <a:p>
          <a:endParaRPr lang="id-ID"/>
        </a:p>
      </dgm:t>
    </dgm:pt>
    <dgm:pt modelId="{084A2593-6431-45F4-8CB8-F1667C2C2F5E}" type="pres">
      <dgm:prSet presAssocID="{206CEA03-21F5-4033-8AE9-264E1D826333}" presName="vert2" presStyleCnt="0"/>
      <dgm:spPr/>
    </dgm:pt>
    <dgm:pt modelId="{BD94785B-B7FF-4708-8C2C-8FF74A839E5F}" type="pres">
      <dgm:prSet presAssocID="{206CEA03-21F5-4033-8AE9-264E1D826333}" presName="thinLine2b" presStyleLbl="callout" presStyleIdx="6" presStyleCnt="10"/>
      <dgm:spPr/>
    </dgm:pt>
    <dgm:pt modelId="{BE19D254-A650-4A0E-9FF5-C54A5D35BDD1}" type="pres">
      <dgm:prSet presAssocID="{206CEA03-21F5-4033-8AE9-264E1D826333}" presName="vertSpace2b" presStyleCnt="0"/>
      <dgm:spPr/>
    </dgm:pt>
    <dgm:pt modelId="{576ED730-977D-466F-8D61-CDA50A8C595D}" type="pres">
      <dgm:prSet presAssocID="{563C63B9-4A30-405E-832B-D0F3CBD51E29}" presName="horz2" presStyleCnt="0"/>
      <dgm:spPr/>
    </dgm:pt>
    <dgm:pt modelId="{B68E2A98-BCD6-4E15-B694-1AEE0CAAB3A3}" type="pres">
      <dgm:prSet presAssocID="{563C63B9-4A30-405E-832B-D0F3CBD51E29}" presName="horzSpace2" presStyleCnt="0"/>
      <dgm:spPr/>
    </dgm:pt>
    <dgm:pt modelId="{CCFEF784-8FE9-4043-91A5-E6FC4C1049E2}" type="pres">
      <dgm:prSet presAssocID="{563C63B9-4A30-405E-832B-D0F3CBD51E29}" presName="tx2" presStyleLbl="revTx" presStyleIdx="8" presStyleCnt="11"/>
      <dgm:spPr/>
      <dgm:t>
        <a:bodyPr/>
        <a:lstStyle/>
        <a:p>
          <a:endParaRPr lang="id-ID"/>
        </a:p>
      </dgm:t>
    </dgm:pt>
    <dgm:pt modelId="{34C35C3E-5657-4097-BDF8-AA25A33805D1}" type="pres">
      <dgm:prSet presAssocID="{563C63B9-4A30-405E-832B-D0F3CBD51E29}" presName="vert2" presStyleCnt="0"/>
      <dgm:spPr/>
    </dgm:pt>
    <dgm:pt modelId="{A732CF24-FC4A-48BA-927E-92FEDCDADB62}" type="pres">
      <dgm:prSet presAssocID="{563C63B9-4A30-405E-832B-D0F3CBD51E29}" presName="thinLine2b" presStyleLbl="callout" presStyleIdx="7" presStyleCnt="10"/>
      <dgm:spPr/>
    </dgm:pt>
    <dgm:pt modelId="{47AC369C-74D8-469E-9680-298E67386BF2}" type="pres">
      <dgm:prSet presAssocID="{563C63B9-4A30-405E-832B-D0F3CBD51E29}" presName="vertSpace2b" presStyleCnt="0"/>
      <dgm:spPr/>
    </dgm:pt>
    <dgm:pt modelId="{8DFB2FCF-CD98-43AD-96B0-E27AB9CBAEEC}" type="pres">
      <dgm:prSet presAssocID="{29431D55-C25F-46F0-A841-F68A5183963E}" presName="horz2" presStyleCnt="0"/>
      <dgm:spPr/>
    </dgm:pt>
    <dgm:pt modelId="{A9616D90-51A5-4B0D-B2B4-38764A3C44CD}" type="pres">
      <dgm:prSet presAssocID="{29431D55-C25F-46F0-A841-F68A5183963E}" presName="horzSpace2" presStyleCnt="0"/>
      <dgm:spPr/>
    </dgm:pt>
    <dgm:pt modelId="{748B6508-5D10-4B8C-B811-48B87AE284B8}" type="pres">
      <dgm:prSet presAssocID="{29431D55-C25F-46F0-A841-F68A5183963E}" presName="tx2" presStyleLbl="revTx" presStyleIdx="9" presStyleCnt="11"/>
      <dgm:spPr/>
      <dgm:t>
        <a:bodyPr/>
        <a:lstStyle/>
        <a:p>
          <a:endParaRPr lang="id-ID"/>
        </a:p>
      </dgm:t>
    </dgm:pt>
    <dgm:pt modelId="{C15D28F0-F038-49EF-A52F-FCCAC7339C61}" type="pres">
      <dgm:prSet presAssocID="{29431D55-C25F-46F0-A841-F68A5183963E}" presName="vert2" presStyleCnt="0"/>
      <dgm:spPr/>
    </dgm:pt>
    <dgm:pt modelId="{ED146732-B712-4E55-A196-47A69DD37C0C}" type="pres">
      <dgm:prSet presAssocID="{29431D55-C25F-46F0-A841-F68A5183963E}" presName="thinLine2b" presStyleLbl="callout" presStyleIdx="8" presStyleCnt="10"/>
      <dgm:spPr/>
    </dgm:pt>
    <dgm:pt modelId="{953F913F-2960-4A34-BCB9-04716064A0A5}" type="pres">
      <dgm:prSet presAssocID="{29431D55-C25F-46F0-A841-F68A5183963E}" presName="vertSpace2b" presStyleCnt="0"/>
      <dgm:spPr/>
    </dgm:pt>
    <dgm:pt modelId="{3574484A-D1CA-4F17-B277-9BDAC81136CE}" type="pres">
      <dgm:prSet presAssocID="{D1C5B83E-AAE9-4F2C-9956-8E54736CA76E}" presName="horz2" presStyleCnt="0"/>
      <dgm:spPr/>
    </dgm:pt>
    <dgm:pt modelId="{E55717D7-710A-4FCC-9B88-35083B5007B9}" type="pres">
      <dgm:prSet presAssocID="{D1C5B83E-AAE9-4F2C-9956-8E54736CA76E}" presName="horzSpace2" presStyleCnt="0"/>
      <dgm:spPr/>
    </dgm:pt>
    <dgm:pt modelId="{BAA35A4D-0EB5-4DD6-AE0E-41A67CD2224F}" type="pres">
      <dgm:prSet presAssocID="{D1C5B83E-AAE9-4F2C-9956-8E54736CA76E}" presName="tx2" presStyleLbl="revTx" presStyleIdx="10" presStyleCnt="11"/>
      <dgm:spPr/>
      <dgm:t>
        <a:bodyPr/>
        <a:lstStyle/>
        <a:p>
          <a:endParaRPr lang="id-ID"/>
        </a:p>
      </dgm:t>
    </dgm:pt>
    <dgm:pt modelId="{E126C2AB-2687-4FA0-BA17-5CB2697B6A89}" type="pres">
      <dgm:prSet presAssocID="{D1C5B83E-AAE9-4F2C-9956-8E54736CA76E}" presName="vert2" presStyleCnt="0"/>
      <dgm:spPr/>
    </dgm:pt>
    <dgm:pt modelId="{450ABB91-3A31-4F30-827F-20E581F143AB}" type="pres">
      <dgm:prSet presAssocID="{D1C5B83E-AAE9-4F2C-9956-8E54736CA76E}" presName="thinLine2b" presStyleLbl="callout" presStyleIdx="9" presStyleCnt="10"/>
      <dgm:spPr/>
    </dgm:pt>
    <dgm:pt modelId="{D9442FCC-4490-46CA-BEAA-81DDA1E069A6}" type="pres">
      <dgm:prSet presAssocID="{D1C5B83E-AAE9-4F2C-9956-8E54736CA76E}" presName="vertSpace2b" presStyleCnt="0"/>
      <dgm:spPr/>
    </dgm:pt>
  </dgm:ptLst>
  <dgm:cxnLst>
    <dgm:cxn modelId="{B39A5B5C-25C3-4DBE-959B-34042C62C7FE}" srcId="{EA9FF8ED-5B8E-42CA-89B9-BFE1596362AA}" destId="{7FD52C86-C68B-47DD-95CC-F98880D5366F}" srcOrd="3" destOrd="0" parTransId="{80A2C565-8856-4286-A3BF-E22CD9475565}" sibTransId="{33056CFB-6A47-4BBC-8DA9-E458385D5F55}"/>
    <dgm:cxn modelId="{5093F8FE-B20E-4571-828D-CD56258C5E8E}" srcId="{EA9FF8ED-5B8E-42CA-89B9-BFE1596362AA}" destId="{206CEA03-21F5-4033-8AE9-264E1D826333}" srcOrd="6" destOrd="0" parTransId="{69AA040F-47D9-443C-BD28-4EB79A72C10F}" sibTransId="{5D16AEFA-A949-442B-A515-E42E68189332}"/>
    <dgm:cxn modelId="{E48F2D7D-0808-49C4-9100-37598D6B8932}" type="presOf" srcId="{29431D55-C25F-46F0-A841-F68A5183963E}" destId="{748B6508-5D10-4B8C-B811-48B87AE284B8}" srcOrd="0" destOrd="0" presId="urn:microsoft.com/office/officeart/2008/layout/LinedList"/>
    <dgm:cxn modelId="{6D526AC4-AD38-4B61-8269-079D27C53721}" srcId="{EA9FF8ED-5B8E-42CA-89B9-BFE1596362AA}" destId="{F2D33DB6-1570-4A46-A097-D22976D87DCA}" srcOrd="0" destOrd="0" parTransId="{3E45EB02-45B2-4624-B5B1-4A7A090AB61D}" sibTransId="{E50907D5-1A9D-4D28-9DDC-7C06EFFEE585}"/>
    <dgm:cxn modelId="{D48456DA-11DB-42AE-9083-860F73D710C0}" srcId="{EA9FF8ED-5B8E-42CA-89B9-BFE1596362AA}" destId="{563C63B9-4A30-405E-832B-D0F3CBD51E29}" srcOrd="7" destOrd="0" parTransId="{9299BF81-F536-4F1A-A902-27148BECCA74}" sibTransId="{1F9BD298-928E-4489-A2DA-B6E957F44A45}"/>
    <dgm:cxn modelId="{16EBA1B6-8B82-4629-BA7B-93F97FD03407}" type="presOf" srcId="{D9544B8D-08AC-45BD-8B9B-FB631C6A2E27}" destId="{A70A09E7-2C61-4BB0-BACD-B282CAAFD040}" srcOrd="0" destOrd="0" presId="urn:microsoft.com/office/officeart/2008/layout/LinedList"/>
    <dgm:cxn modelId="{E5E0B1B7-4547-40AE-B85F-59290AB0337B}" srcId="{EA9FF8ED-5B8E-42CA-89B9-BFE1596362AA}" destId="{F6E595FB-6DA2-4FED-9958-E96C2BAA7501}" srcOrd="4" destOrd="0" parTransId="{165E7C48-B499-4242-AAB9-B130F075ACB3}" sibTransId="{849712F4-ABD4-43F4-BB07-780E05CFCD3A}"/>
    <dgm:cxn modelId="{55E121D4-2AE9-41A4-AF70-C10F824B3C58}" type="presOf" srcId="{08F93591-8468-41F2-8E59-6415F5BCEBBD}" destId="{C8270E8D-75B9-4A38-8118-C0A3DAD87FC5}" srcOrd="0" destOrd="0" presId="urn:microsoft.com/office/officeart/2008/layout/LinedList"/>
    <dgm:cxn modelId="{C011C68F-F914-4EE6-8C1C-0FF9EBF2A4BD}" srcId="{EA9FF8ED-5B8E-42CA-89B9-BFE1596362AA}" destId="{D1C5B83E-AAE9-4F2C-9956-8E54736CA76E}" srcOrd="9" destOrd="0" parTransId="{99AF1FB7-B38F-49A2-B60A-E06252CEF3AD}" sibTransId="{8257124C-43E0-4481-9A63-EF4A06C3639F}"/>
    <dgm:cxn modelId="{F20AF0BC-F72D-4C95-8710-A91749CF03BC}" type="presOf" srcId="{F2D33DB6-1570-4A46-A097-D22976D87DCA}" destId="{173D42D3-FB81-45F8-B3B2-47F8A6E52FA8}" srcOrd="0" destOrd="0" presId="urn:microsoft.com/office/officeart/2008/layout/LinedList"/>
    <dgm:cxn modelId="{3A9EF757-7ABF-4380-8622-D8571F536C55}" type="presOf" srcId="{EA9FF8ED-5B8E-42CA-89B9-BFE1596362AA}" destId="{C74BED02-EC58-4B10-92EC-9F1962526C54}" srcOrd="0" destOrd="0" presId="urn:microsoft.com/office/officeart/2008/layout/LinedList"/>
    <dgm:cxn modelId="{CC186F8A-123C-4172-A83D-B614D4020022}" srcId="{EA9FF8ED-5B8E-42CA-89B9-BFE1596362AA}" destId="{0D5E26C4-0314-4CF7-8C9B-CC92E5BF7A24}" srcOrd="5" destOrd="0" parTransId="{81618A1A-CF04-43F8-86A3-744F1918D219}" sibTransId="{4DAB8A5A-B92C-4322-A720-A9D6FE19F387}"/>
    <dgm:cxn modelId="{31F26C20-25A3-4A91-A52E-4842FE2A5436}" srcId="{D9544B8D-08AC-45BD-8B9B-FB631C6A2E27}" destId="{EA9FF8ED-5B8E-42CA-89B9-BFE1596362AA}" srcOrd="0" destOrd="0" parTransId="{E9F45ED2-1919-4ED6-B87E-5DB73982B282}" sibTransId="{6B93349B-1083-4936-A4DD-EB007BF1096D}"/>
    <dgm:cxn modelId="{F513256B-8380-42D1-8072-963D6539C655}" srcId="{EA9FF8ED-5B8E-42CA-89B9-BFE1596362AA}" destId="{3212700D-C3AA-4F28-82A1-93B687534AE1}" srcOrd="1" destOrd="0" parTransId="{21D5DF4E-60CE-45BA-BF4F-831EDEAC9A83}" sibTransId="{97F93B99-BB78-4DB9-BD51-2409A83B22B2}"/>
    <dgm:cxn modelId="{7327B51C-6F7D-4767-AE55-9BC03424CB2B}" type="presOf" srcId="{3212700D-C3AA-4F28-82A1-93B687534AE1}" destId="{0E3F4D90-3014-4EEC-B110-3BA67DBC238D}" srcOrd="0" destOrd="0" presId="urn:microsoft.com/office/officeart/2008/layout/LinedList"/>
    <dgm:cxn modelId="{64C7901A-506F-446E-8663-B22720111A34}" srcId="{EA9FF8ED-5B8E-42CA-89B9-BFE1596362AA}" destId="{08F93591-8468-41F2-8E59-6415F5BCEBBD}" srcOrd="2" destOrd="0" parTransId="{A7DB9021-67EB-49C3-9489-F8E03BC757FA}" sibTransId="{D20185AB-D2D9-4E1E-9475-406B23F21081}"/>
    <dgm:cxn modelId="{5974B616-B018-4DA8-B40C-690CB0585FA6}" type="presOf" srcId="{563C63B9-4A30-405E-832B-D0F3CBD51E29}" destId="{CCFEF784-8FE9-4043-91A5-E6FC4C1049E2}" srcOrd="0" destOrd="0" presId="urn:microsoft.com/office/officeart/2008/layout/LinedList"/>
    <dgm:cxn modelId="{CC23FE08-1782-4A29-B611-25FB873F19FE}" type="presOf" srcId="{0D5E26C4-0314-4CF7-8C9B-CC92E5BF7A24}" destId="{BAA446D9-4154-4A6F-89EF-29EE064E34D8}" srcOrd="0" destOrd="0" presId="urn:microsoft.com/office/officeart/2008/layout/LinedList"/>
    <dgm:cxn modelId="{AD8F819C-44F7-4380-ABE1-56839360F286}" type="presOf" srcId="{206CEA03-21F5-4033-8AE9-264E1D826333}" destId="{975960E8-03BF-4BE3-893A-8D6D2E05629A}" srcOrd="0" destOrd="0" presId="urn:microsoft.com/office/officeart/2008/layout/LinedList"/>
    <dgm:cxn modelId="{FAF5EC23-EB2B-4900-965D-7D78F28CCD3F}" type="presOf" srcId="{F6E595FB-6DA2-4FED-9958-E96C2BAA7501}" destId="{80739DDD-5A8E-4C9C-B32A-5F672B936BB3}" srcOrd="0" destOrd="0" presId="urn:microsoft.com/office/officeart/2008/layout/LinedList"/>
    <dgm:cxn modelId="{7CC2A705-B8A0-4771-B0A9-FFC0D3F594A4}" srcId="{EA9FF8ED-5B8E-42CA-89B9-BFE1596362AA}" destId="{29431D55-C25F-46F0-A841-F68A5183963E}" srcOrd="8" destOrd="0" parTransId="{68A07EA0-BF03-4221-91CC-ACD11EE6ECE6}" sibTransId="{6E4607EF-F501-40EB-BAC2-706388F39379}"/>
    <dgm:cxn modelId="{9895209B-4024-4359-A9AA-1137158BBD80}" type="presOf" srcId="{7FD52C86-C68B-47DD-95CC-F98880D5366F}" destId="{53F68110-A886-4010-B068-55BCD8AA3DC6}" srcOrd="0" destOrd="0" presId="urn:microsoft.com/office/officeart/2008/layout/LinedList"/>
    <dgm:cxn modelId="{899426BC-B270-4BD1-9A63-1ECACFF8F95A}" type="presOf" srcId="{D1C5B83E-AAE9-4F2C-9956-8E54736CA76E}" destId="{BAA35A4D-0EB5-4DD6-AE0E-41A67CD2224F}" srcOrd="0" destOrd="0" presId="urn:microsoft.com/office/officeart/2008/layout/LinedList"/>
    <dgm:cxn modelId="{3F4737FC-57B6-4C0C-AB2A-2116E22F409C}" type="presParOf" srcId="{A70A09E7-2C61-4BB0-BACD-B282CAAFD040}" destId="{5AB69E32-5E33-48D1-AAB1-4E2B48965B03}" srcOrd="0" destOrd="0" presId="urn:microsoft.com/office/officeart/2008/layout/LinedList"/>
    <dgm:cxn modelId="{B9C17AC0-FD40-443A-BA51-884C677B3512}" type="presParOf" srcId="{A70A09E7-2C61-4BB0-BACD-B282CAAFD040}" destId="{3FEB6ACB-9785-4195-B5C5-967EA3B23D6F}" srcOrd="1" destOrd="0" presId="urn:microsoft.com/office/officeart/2008/layout/LinedList"/>
    <dgm:cxn modelId="{ED1DC9CA-5509-4BD5-80E5-4062F5F56E74}" type="presParOf" srcId="{3FEB6ACB-9785-4195-B5C5-967EA3B23D6F}" destId="{C74BED02-EC58-4B10-92EC-9F1962526C54}" srcOrd="0" destOrd="0" presId="urn:microsoft.com/office/officeart/2008/layout/LinedList"/>
    <dgm:cxn modelId="{94C8D061-F492-4611-91E2-6EC9652F2AD6}" type="presParOf" srcId="{3FEB6ACB-9785-4195-B5C5-967EA3B23D6F}" destId="{5FC9DC10-38BE-43E7-AC41-77FA8FD1C529}" srcOrd="1" destOrd="0" presId="urn:microsoft.com/office/officeart/2008/layout/LinedList"/>
    <dgm:cxn modelId="{5A7548E3-CC05-4512-9278-582D38DCCC14}" type="presParOf" srcId="{5FC9DC10-38BE-43E7-AC41-77FA8FD1C529}" destId="{EE7E92A2-E82C-401C-BC72-8E37A03C277D}" srcOrd="0" destOrd="0" presId="urn:microsoft.com/office/officeart/2008/layout/LinedList"/>
    <dgm:cxn modelId="{CC189F25-E3FA-49CB-B64B-4D6FFE71A4E3}" type="presParOf" srcId="{5FC9DC10-38BE-43E7-AC41-77FA8FD1C529}" destId="{4C2060C8-F60A-41E0-88FA-417833AC951C}" srcOrd="1" destOrd="0" presId="urn:microsoft.com/office/officeart/2008/layout/LinedList"/>
    <dgm:cxn modelId="{FD4C05E3-D497-4257-A1D1-6029BD77E544}" type="presParOf" srcId="{4C2060C8-F60A-41E0-88FA-417833AC951C}" destId="{60B0D600-542F-44F8-96A0-1456DA5A130C}" srcOrd="0" destOrd="0" presId="urn:microsoft.com/office/officeart/2008/layout/LinedList"/>
    <dgm:cxn modelId="{66D75EE8-47E1-4AC3-BFDF-6F3E7BC0899F}" type="presParOf" srcId="{4C2060C8-F60A-41E0-88FA-417833AC951C}" destId="{173D42D3-FB81-45F8-B3B2-47F8A6E52FA8}" srcOrd="1" destOrd="0" presId="urn:microsoft.com/office/officeart/2008/layout/LinedList"/>
    <dgm:cxn modelId="{8FC522EE-86C7-4D41-A16F-049347150EE4}" type="presParOf" srcId="{4C2060C8-F60A-41E0-88FA-417833AC951C}" destId="{704174B0-6204-4C0B-B975-54BA630EDC0B}" srcOrd="2" destOrd="0" presId="urn:microsoft.com/office/officeart/2008/layout/LinedList"/>
    <dgm:cxn modelId="{8037013E-3408-4A9F-9A57-A7588A87D71C}" type="presParOf" srcId="{5FC9DC10-38BE-43E7-AC41-77FA8FD1C529}" destId="{F7848721-607F-439E-91F1-478EFF5EBF1D}" srcOrd="2" destOrd="0" presId="urn:microsoft.com/office/officeart/2008/layout/LinedList"/>
    <dgm:cxn modelId="{8BA2535D-575A-41ED-88AB-06D48B63436B}" type="presParOf" srcId="{5FC9DC10-38BE-43E7-AC41-77FA8FD1C529}" destId="{50740CD9-DC97-4E28-A67F-0B154AAF18C9}" srcOrd="3" destOrd="0" presId="urn:microsoft.com/office/officeart/2008/layout/LinedList"/>
    <dgm:cxn modelId="{9ACB429A-CF4F-480A-A87F-78301DC208E4}" type="presParOf" srcId="{5FC9DC10-38BE-43E7-AC41-77FA8FD1C529}" destId="{7444ED1D-F3C4-4FD3-9791-E11159B099BF}" srcOrd="4" destOrd="0" presId="urn:microsoft.com/office/officeart/2008/layout/LinedList"/>
    <dgm:cxn modelId="{8C417EC9-90BA-4A2D-979A-6983D35D2AA8}" type="presParOf" srcId="{7444ED1D-F3C4-4FD3-9791-E11159B099BF}" destId="{1C10E7BF-074C-4003-87D7-8FCD764D62B2}" srcOrd="0" destOrd="0" presId="urn:microsoft.com/office/officeart/2008/layout/LinedList"/>
    <dgm:cxn modelId="{D1549EC0-3A0A-4539-BB47-F1EB5882F08A}" type="presParOf" srcId="{7444ED1D-F3C4-4FD3-9791-E11159B099BF}" destId="{0E3F4D90-3014-4EEC-B110-3BA67DBC238D}" srcOrd="1" destOrd="0" presId="urn:microsoft.com/office/officeart/2008/layout/LinedList"/>
    <dgm:cxn modelId="{3B00A0F4-19BC-45EF-AE6F-C3DB8E772FD9}" type="presParOf" srcId="{7444ED1D-F3C4-4FD3-9791-E11159B099BF}" destId="{5B9469AA-75CE-4ECE-A7EF-AC7F75113AA8}" srcOrd="2" destOrd="0" presId="urn:microsoft.com/office/officeart/2008/layout/LinedList"/>
    <dgm:cxn modelId="{4CBF4D77-594D-4B17-B484-B43583BE7493}" type="presParOf" srcId="{5FC9DC10-38BE-43E7-AC41-77FA8FD1C529}" destId="{7D918745-4B15-4EBE-BC15-FFB70B0E7031}" srcOrd="5" destOrd="0" presId="urn:microsoft.com/office/officeart/2008/layout/LinedList"/>
    <dgm:cxn modelId="{D8174F53-C487-45EE-9B51-1669FECB6489}" type="presParOf" srcId="{5FC9DC10-38BE-43E7-AC41-77FA8FD1C529}" destId="{918E32C8-9A0C-4A20-957E-08C469AD8C7E}" srcOrd="6" destOrd="0" presId="urn:microsoft.com/office/officeart/2008/layout/LinedList"/>
    <dgm:cxn modelId="{9BCCF924-25EA-44C1-B0B5-4A41006D166A}" type="presParOf" srcId="{5FC9DC10-38BE-43E7-AC41-77FA8FD1C529}" destId="{5F44E9B7-AA68-48F2-99BA-DBC00B6F8034}" srcOrd="7" destOrd="0" presId="urn:microsoft.com/office/officeart/2008/layout/LinedList"/>
    <dgm:cxn modelId="{BB5F854E-6FAA-410A-81ED-52C9FCB88F4A}" type="presParOf" srcId="{5F44E9B7-AA68-48F2-99BA-DBC00B6F8034}" destId="{EB5E533B-F287-4AEE-8F23-80B5E4783743}" srcOrd="0" destOrd="0" presId="urn:microsoft.com/office/officeart/2008/layout/LinedList"/>
    <dgm:cxn modelId="{F90E0B2C-A397-4FCE-AFF6-67D5965D95D8}" type="presParOf" srcId="{5F44E9B7-AA68-48F2-99BA-DBC00B6F8034}" destId="{C8270E8D-75B9-4A38-8118-C0A3DAD87FC5}" srcOrd="1" destOrd="0" presId="urn:microsoft.com/office/officeart/2008/layout/LinedList"/>
    <dgm:cxn modelId="{B43F5306-3637-4FD9-A91D-F3D1B2D3853E}" type="presParOf" srcId="{5F44E9B7-AA68-48F2-99BA-DBC00B6F8034}" destId="{ED108189-BFC0-4686-B963-B9F9750F3FEA}" srcOrd="2" destOrd="0" presId="urn:microsoft.com/office/officeart/2008/layout/LinedList"/>
    <dgm:cxn modelId="{8C09766B-012E-458B-A91D-7A9CED99C3B6}" type="presParOf" srcId="{5FC9DC10-38BE-43E7-AC41-77FA8FD1C529}" destId="{6F469998-9E13-4FFE-AFC9-8D3BA9EC924E}" srcOrd="8" destOrd="0" presId="urn:microsoft.com/office/officeart/2008/layout/LinedList"/>
    <dgm:cxn modelId="{A18D8AEC-3BFB-4082-8CAA-626F8B5D2224}" type="presParOf" srcId="{5FC9DC10-38BE-43E7-AC41-77FA8FD1C529}" destId="{70065E69-B38C-4D8E-9D29-FC641C6E5B7C}" srcOrd="9" destOrd="0" presId="urn:microsoft.com/office/officeart/2008/layout/LinedList"/>
    <dgm:cxn modelId="{3A674648-0561-4A08-809F-941012F8A0DA}" type="presParOf" srcId="{5FC9DC10-38BE-43E7-AC41-77FA8FD1C529}" destId="{38BD4FE5-C958-4892-860E-386A6EBBFD68}" srcOrd="10" destOrd="0" presId="urn:microsoft.com/office/officeart/2008/layout/LinedList"/>
    <dgm:cxn modelId="{EA3D33D7-A2F5-4291-9A3B-CD23EF4204B8}" type="presParOf" srcId="{38BD4FE5-C958-4892-860E-386A6EBBFD68}" destId="{F6FE596F-BA3B-4717-981D-8F060B0C2FF1}" srcOrd="0" destOrd="0" presId="urn:microsoft.com/office/officeart/2008/layout/LinedList"/>
    <dgm:cxn modelId="{4A41B770-1FF3-4BCD-930B-801452EC0C42}" type="presParOf" srcId="{38BD4FE5-C958-4892-860E-386A6EBBFD68}" destId="{53F68110-A886-4010-B068-55BCD8AA3DC6}" srcOrd="1" destOrd="0" presId="urn:microsoft.com/office/officeart/2008/layout/LinedList"/>
    <dgm:cxn modelId="{9D2B905F-3E59-470D-883D-E6EEC27A5C2D}" type="presParOf" srcId="{38BD4FE5-C958-4892-860E-386A6EBBFD68}" destId="{BA652867-EDF5-44A4-B71C-526F015C701C}" srcOrd="2" destOrd="0" presId="urn:microsoft.com/office/officeart/2008/layout/LinedList"/>
    <dgm:cxn modelId="{9A46C314-BB59-4326-AAB1-9FDE30EC294F}" type="presParOf" srcId="{5FC9DC10-38BE-43E7-AC41-77FA8FD1C529}" destId="{0725FE90-A474-41E8-B08B-AB5E4D354A6E}" srcOrd="11" destOrd="0" presId="urn:microsoft.com/office/officeart/2008/layout/LinedList"/>
    <dgm:cxn modelId="{CAEFF0D2-4C49-46C0-BB07-C23E06839A99}" type="presParOf" srcId="{5FC9DC10-38BE-43E7-AC41-77FA8FD1C529}" destId="{AEC907BE-E920-42A1-92AF-886A68869AC7}" srcOrd="12" destOrd="0" presId="urn:microsoft.com/office/officeart/2008/layout/LinedList"/>
    <dgm:cxn modelId="{882E1F99-1C24-47D5-A8A9-DBE7DCB94243}" type="presParOf" srcId="{5FC9DC10-38BE-43E7-AC41-77FA8FD1C529}" destId="{39099029-0F63-4093-A678-629A0BBACCF6}" srcOrd="13" destOrd="0" presId="urn:microsoft.com/office/officeart/2008/layout/LinedList"/>
    <dgm:cxn modelId="{B8C0FD90-998E-40A2-92D2-DC997399FB32}" type="presParOf" srcId="{39099029-0F63-4093-A678-629A0BBACCF6}" destId="{BCC55156-C81A-41D8-8FFB-6CA4720F30E7}" srcOrd="0" destOrd="0" presId="urn:microsoft.com/office/officeart/2008/layout/LinedList"/>
    <dgm:cxn modelId="{8ED87EAA-2F93-4733-803F-0B80825023A1}" type="presParOf" srcId="{39099029-0F63-4093-A678-629A0BBACCF6}" destId="{80739DDD-5A8E-4C9C-B32A-5F672B936BB3}" srcOrd="1" destOrd="0" presId="urn:microsoft.com/office/officeart/2008/layout/LinedList"/>
    <dgm:cxn modelId="{8B3B5044-C62E-4BE8-8F23-F6A727468A44}" type="presParOf" srcId="{39099029-0F63-4093-A678-629A0BBACCF6}" destId="{B05CF238-4EDD-4865-B621-286CFBD30D73}" srcOrd="2" destOrd="0" presId="urn:microsoft.com/office/officeart/2008/layout/LinedList"/>
    <dgm:cxn modelId="{94149927-9DFA-4829-B2B7-CA4999A6EFF7}" type="presParOf" srcId="{5FC9DC10-38BE-43E7-AC41-77FA8FD1C529}" destId="{FB27EC8B-1BA6-4D6E-BF49-1EA702B3223B}" srcOrd="14" destOrd="0" presId="urn:microsoft.com/office/officeart/2008/layout/LinedList"/>
    <dgm:cxn modelId="{7FEE30F9-F99D-44CA-B1AC-F2DDD3CC0857}" type="presParOf" srcId="{5FC9DC10-38BE-43E7-AC41-77FA8FD1C529}" destId="{6509A7DC-B4D1-4F36-A677-1ECCA84D1619}" srcOrd="15" destOrd="0" presId="urn:microsoft.com/office/officeart/2008/layout/LinedList"/>
    <dgm:cxn modelId="{D2A020BC-890C-4AA6-97B6-BF3FFCE48ACA}" type="presParOf" srcId="{5FC9DC10-38BE-43E7-AC41-77FA8FD1C529}" destId="{5109A47B-F03B-4E3C-B69F-6941E92BF627}" srcOrd="16" destOrd="0" presId="urn:microsoft.com/office/officeart/2008/layout/LinedList"/>
    <dgm:cxn modelId="{E11798FA-02E6-4238-902A-90BCBED6759E}" type="presParOf" srcId="{5109A47B-F03B-4E3C-B69F-6941E92BF627}" destId="{1BF3F121-0C8F-4D99-BE11-A77A9173A9A2}" srcOrd="0" destOrd="0" presId="urn:microsoft.com/office/officeart/2008/layout/LinedList"/>
    <dgm:cxn modelId="{F5C754EA-F7EB-4911-9FFD-CB3E24C64782}" type="presParOf" srcId="{5109A47B-F03B-4E3C-B69F-6941E92BF627}" destId="{BAA446D9-4154-4A6F-89EF-29EE064E34D8}" srcOrd="1" destOrd="0" presId="urn:microsoft.com/office/officeart/2008/layout/LinedList"/>
    <dgm:cxn modelId="{5C83934E-C43F-45B7-BC89-98C4D4E601FC}" type="presParOf" srcId="{5109A47B-F03B-4E3C-B69F-6941E92BF627}" destId="{E7EEDDAD-AE5C-4A87-ADEA-E94D2BE561E8}" srcOrd="2" destOrd="0" presId="urn:microsoft.com/office/officeart/2008/layout/LinedList"/>
    <dgm:cxn modelId="{6CDC81AD-AFF0-4ADB-A5C5-8846368C1D7F}" type="presParOf" srcId="{5FC9DC10-38BE-43E7-AC41-77FA8FD1C529}" destId="{11C7CC21-9A5F-43C3-A5E4-FD67FAB42BB4}" srcOrd="17" destOrd="0" presId="urn:microsoft.com/office/officeart/2008/layout/LinedList"/>
    <dgm:cxn modelId="{72134C3D-0E05-40C6-941C-76E09A6BFCBC}" type="presParOf" srcId="{5FC9DC10-38BE-43E7-AC41-77FA8FD1C529}" destId="{69283B1A-00E4-4805-84C0-F299EA60FBAC}" srcOrd="18" destOrd="0" presId="urn:microsoft.com/office/officeart/2008/layout/LinedList"/>
    <dgm:cxn modelId="{7C438C15-299D-40AC-81C5-914D83EFC1AC}" type="presParOf" srcId="{5FC9DC10-38BE-43E7-AC41-77FA8FD1C529}" destId="{12D312B9-BEEE-4C65-B94E-AD0CA0FCD6C4}" srcOrd="19" destOrd="0" presId="urn:microsoft.com/office/officeart/2008/layout/LinedList"/>
    <dgm:cxn modelId="{F5519D8D-27A2-41CE-857B-68AA15489B40}" type="presParOf" srcId="{12D312B9-BEEE-4C65-B94E-AD0CA0FCD6C4}" destId="{45E3833B-B61F-4B65-820E-2B20D21A434C}" srcOrd="0" destOrd="0" presId="urn:microsoft.com/office/officeart/2008/layout/LinedList"/>
    <dgm:cxn modelId="{B02B1FB8-C152-41C3-967C-BAB32362AAF6}" type="presParOf" srcId="{12D312B9-BEEE-4C65-B94E-AD0CA0FCD6C4}" destId="{975960E8-03BF-4BE3-893A-8D6D2E05629A}" srcOrd="1" destOrd="0" presId="urn:microsoft.com/office/officeart/2008/layout/LinedList"/>
    <dgm:cxn modelId="{EEA49C79-50D0-4D8F-B53D-1A89E75947FC}" type="presParOf" srcId="{12D312B9-BEEE-4C65-B94E-AD0CA0FCD6C4}" destId="{084A2593-6431-45F4-8CB8-F1667C2C2F5E}" srcOrd="2" destOrd="0" presId="urn:microsoft.com/office/officeart/2008/layout/LinedList"/>
    <dgm:cxn modelId="{014FA125-FECF-4937-BE74-C819EF5BB914}" type="presParOf" srcId="{5FC9DC10-38BE-43E7-AC41-77FA8FD1C529}" destId="{BD94785B-B7FF-4708-8C2C-8FF74A839E5F}" srcOrd="20" destOrd="0" presId="urn:microsoft.com/office/officeart/2008/layout/LinedList"/>
    <dgm:cxn modelId="{BB5EDF53-FF10-441C-9FF5-998114CB8474}" type="presParOf" srcId="{5FC9DC10-38BE-43E7-AC41-77FA8FD1C529}" destId="{BE19D254-A650-4A0E-9FF5-C54A5D35BDD1}" srcOrd="21" destOrd="0" presId="urn:microsoft.com/office/officeart/2008/layout/LinedList"/>
    <dgm:cxn modelId="{3CC7BC59-DC8D-4340-B745-1DAA545911A9}" type="presParOf" srcId="{5FC9DC10-38BE-43E7-AC41-77FA8FD1C529}" destId="{576ED730-977D-466F-8D61-CDA50A8C595D}" srcOrd="22" destOrd="0" presId="urn:microsoft.com/office/officeart/2008/layout/LinedList"/>
    <dgm:cxn modelId="{AA3D5FE7-1682-43FC-A7EF-C089387A6577}" type="presParOf" srcId="{576ED730-977D-466F-8D61-CDA50A8C595D}" destId="{B68E2A98-BCD6-4E15-B694-1AEE0CAAB3A3}" srcOrd="0" destOrd="0" presId="urn:microsoft.com/office/officeart/2008/layout/LinedList"/>
    <dgm:cxn modelId="{723C73FD-7A78-47CF-920B-FA59F3D09428}" type="presParOf" srcId="{576ED730-977D-466F-8D61-CDA50A8C595D}" destId="{CCFEF784-8FE9-4043-91A5-E6FC4C1049E2}" srcOrd="1" destOrd="0" presId="urn:microsoft.com/office/officeart/2008/layout/LinedList"/>
    <dgm:cxn modelId="{EE5C9E41-5ADE-43BD-A002-648D2ECEA6A6}" type="presParOf" srcId="{576ED730-977D-466F-8D61-CDA50A8C595D}" destId="{34C35C3E-5657-4097-BDF8-AA25A33805D1}" srcOrd="2" destOrd="0" presId="urn:microsoft.com/office/officeart/2008/layout/LinedList"/>
    <dgm:cxn modelId="{C3E0522E-30ED-4883-881C-8D151D3FD796}" type="presParOf" srcId="{5FC9DC10-38BE-43E7-AC41-77FA8FD1C529}" destId="{A732CF24-FC4A-48BA-927E-92FEDCDADB62}" srcOrd="23" destOrd="0" presId="urn:microsoft.com/office/officeart/2008/layout/LinedList"/>
    <dgm:cxn modelId="{12CBA470-19A5-480F-84C1-D654EDEA8EE3}" type="presParOf" srcId="{5FC9DC10-38BE-43E7-AC41-77FA8FD1C529}" destId="{47AC369C-74D8-469E-9680-298E67386BF2}" srcOrd="24" destOrd="0" presId="urn:microsoft.com/office/officeart/2008/layout/LinedList"/>
    <dgm:cxn modelId="{1429653A-7C18-4558-AFE3-01143B24C213}" type="presParOf" srcId="{5FC9DC10-38BE-43E7-AC41-77FA8FD1C529}" destId="{8DFB2FCF-CD98-43AD-96B0-E27AB9CBAEEC}" srcOrd="25" destOrd="0" presId="urn:microsoft.com/office/officeart/2008/layout/LinedList"/>
    <dgm:cxn modelId="{4145995C-EA23-4569-B41D-B56A86C3D276}" type="presParOf" srcId="{8DFB2FCF-CD98-43AD-96B0-E27AB9CBAEEC}" destId="{A9616D90-51A5-4B0D-B2B4-38764A3C44CD}" srcOrd="0" destOrd="0" presId="urn:microsoft.com/office/officeart/2008/layout/LinedList"/>
    <dgm:cxn modelId="{B324908F-3B92-4B1A-AAC7-8DF04949C9A7}" type="presParOf" srcId="{8DFB2FCF-CD98-43AD-96B0-E27AB9CBAEEC}" destId="{748B6508-5D10-4B8C-B811-48B87AE284B8}" srcOrd="1" destOrd="0" presId="urn:microsoft.com/office/officeart/2008/layout/LinedList"/>
    <dgm:cxn modelId="{719102DA-1053-47B8-8F7E-D8FC9541AF38}" type="presParOf" srcId="{8DFB2FCF-CD98-43AD-96B0-E27AB9CBAEEC}" destId="{C15D28F0-F038-49EF-A52F-FCCAC7339C61}" srcOrd="2" destOrd="0" presId="urn:microsoft.com/office/officeart/2008/layout/LinedList"/>
    <dgm:cxn modelId="{44128EC8-1232-40AF-BD0E-76968CFC4172}" type="presParOf" srcId="{5FC9DC10-38BE-43E7-AC41-77FA8FD1C529}" destId="{ED146732-B712-4E55-A196-47A69DD37C0C}" srcOrd="26" destOrd="0" presId="urn:microsoft.com/office/officeart/2008/layout/LinedList"/>
    <dgm:cxn modelId="{93AE963A-7F22-4B5F-8098-131D9502972D}" type="presParOf" srcId="{5FC9DC10-38BE-43E7-AC41-77FA8FD1C529}" destId="{953F913F-2960-4A34-BCB9-04716064A0A5}" srcOrd="27" destOrd="0" presId="urn:microsoft.com/office/officeart/2008/layout/LinedList"/>
    <dgm:cxn modelId="{AD856723-7529-4A5C-A5A1-CF90502B4049}" type="presParOf" srcId="{5FC9DC10-38BE-43E7-AC41-77FA8FD1C529}" destId="{3574484A-D1CA-4F17-B277-9BDAC81136CE}" srcOrd="28" destOrd="0" presId="urn:microsoft.com/office/officeart/2008/layout/LinedList"/>
    <dgm:cxn modelId="{CF01C7E2-05B3-4C44-8045-B0FC756BD2A0}" type="presParOf" srcId="{3574484A-D1CA-4F17-B277-9BDAC81136CE}" destId="{E55717D7-710A-4FCC-9B88-35083B5007B9}" srcOrd="0" destOrd="0" presId="urn:microsoft.com/office/officeart/2008/layout/LinedList"/>
    <dgm:cxn modelId="{0F3670C2-EE78-4088-A322-6F7E5F2A996D}" type="presParOf" srcId="{3574484A-D1CA-4F17-B277-9BDAC81136CE}" destId="{BAA35A4D-0EB5-4DD6-AE0E-41A67CD2224F}" srcOrd="1" destOrd="0" presId="urn:microsoft.com/office/officeart/2008/layout/LinedList"/>
    <dgm:cxn modelId="{851146D6-C5A2-4054-9FDA-A8974F373229}" type="presParOf" srcId="{3574484A-D1CA-4F17-B277-9BDAC81136CE}" destId="{E126C2AB-2687-4FA0-BA17-5CB2697B6A89}" srcOrd="2" destOrd="0" presId="urn:microsoft.com/office/officeart/2008/layout/LinedList"/>
    <dgm:cxn modelId="{FF124ED4-98B8-43C4-89AB-92F437799D69}" type="presParOf" srcId="{5FC9DC10-38BE-43E7-AC41-77FA8FD1C529}" destId="{450ABB91-3A31-4F30-827F-20E581F143AB}" srcOrd="29" destOrd="0" presId="urn:microsoft.com/office/officeart/2008/layout/LinedList"/>
    <dgm:cxn modelId="{C0441762-4365-4092-8A43-055F7DBB5B5C}" type="presParOf" srcId="{5FC9DC10-38BE-43E7-AC41-77FA8FD1C529}" destId="{D9442FCC-4490-46CA-BEAA-81DDA1E069A6}" srcOrd="30" destOrd="0" presId="urn:microsoft.com/office/officeart/2008/layout/LinedList"/>
  </dgm:cxnLst>
  <dgm:bg>
    <a:solidFill>
      <a:srgbClr val="FFFF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F7295-681B-417E-851D-1307B1BCFC22}">
      <dsp:nvSpPr>
        <dsp:cNvPr id="0" name=""/>
        <dsp:cNvSpPr/>
      </dsp:nvSpPr>
      <dsp:spPr>
        <a:xfrm rot="5400000">
          <a:off x="-222646" y="223826"/>
          <a:ext cx="1484312" cy="1039018"/>
        </a:xfrm>
        <a:prstGeom prst="chevron">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id-ID" sz="2900" kern="1200" dirty="0" smtClean="0"/>
            <a:t>A.</a:t>
          </a:r>
          <a:endParaRPr lang="id-ID" sz="2900" kern="1200" dirty="0"/>
        </a:p>
      </dsp:txBody>
      <dsp:txXfrm rot="-5400000">
        <a:off x="1" y="520688"/>
        <a:ext cx="1039018" cy="445294"/>
      </dsp:txXfrm>
    </dsp:sp>
    <dsp:sp modelId="{68F59270-EE56-40AD-8800-B8D071F5303B}">
      <dsp:nvSpPr>
        <dsp:cNvPr id="0" name=""/>
        <dsp:cNvSpPr/>
      </dsp:nvSpPr>
      <dsp:spPr>
        <a:xfrm rot="5400000">
          <a:off x="3085107" y="-2044909"/>
          <a:ext cx="964803" cy="5056981"/>
        </a:xfrm>
        <a:prstGeom prst="round2SameRect">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id-ID" sz="2700" kern="1200" dirty="0" smtClean="0"/>
            <a:t>dimensi fisikal</a:t>
          </a:r>
          <a:endParaRPr lang="id-ID" sz="2700" kern="1200" dirty="0"/>
        </a:p>
        <a:p>
          <a:pPr marL="228600" lvl="1" indent="-228600" algn="l" defTabSz="1200150">
            <a:lnSpc>
              <a:spcPct val="90000"/>
            </a:lnSpc>
            <a:spcBef>
              <a:spcPct val="0"/>
            </a:spcBef>
            <a:spcAft>
              <a:spcPct val="15000"/>
            </a:spcAft>
            <a:buChar char="••"/>
          </a:pPr>
          <a:r>
            <a:rPr lang="id-ID" sz="2700" kern="1200" dirty="0" smtClean="0"/>
            <a:t>Dimensi intelektua</a:t>
          </a:r>
          <a:endParaRPr lang="id-ID" sz="2700" kern="1200" dirty="0"/>
        </a:p>
      </dsp:txBody>
      <dsp:txXfrm rot="-5400000">
        <a:off x="1039018" y="48278"/>
        <a:ext cx="5009883" cy="870607"/>
      </dsp:txXfrm>
    </dsp:sp>
    <dsp:sp modelId="{E3BE9735-E6CA-4FA1-A648-28FCB1E5C6CF}">
      <dsp:nvSpPr>
        <dsp:cNvPr id="0" name=""/>
        <dsp:cNvSpPr/>
      </dsp:nvSpPr>
      <dsp:spPr>
        <a:xfrm rot="5400000">
          <a:off x="-222646" y="1512490"/>
          <a:ext cx="1484312" cy="1039018"/>
        </a:xfrm>
        <a:prstGeom prst="chevron">
          <a:avLst/>
        </a:prstGeom>
        <a:solidFill>
          <a:schemeClr val="accent4">
            <a:hueOff val="9201635"/>
            <a:satOff val="-2277"/>
            <a:lumOff val="4608"/>
            <a:alphaOff val="0"/>
          </a:schemeClr>
        </a:solidFill>
        <a:ln w="19050" cap="rnd" cmpd="sng" algn="ctr">
          <a:solidFill>
            <a:schemeClr val="accent4">
              <a:hueOff val="9201635"/>
              <a:satOff val="-2277"/>
              <a:lumOff val="460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id-ID" sz="2900" kern="1200" dirty="0" smtClean="0"/>
            <a:t>B</a:t>
          </a:r>
          <a:endParaRPr lang="id-ID" sz="2900" kern="1200" dirty="0"/>
        </a:p>
      </dsp:txBody>
      <dsp:txXfrm rot="-5400000">
        <a:off x="1" y="1809352"/>
        <a:ext cx="1039018" cy="445294"/>
      </dsp:txXfrm>
    </dsp:sp>
    <dsp:sp modelId="{8BE97064-0CA5-4EF7-AC6C-C4B534F8B4A3}">
      <dsp:nvSpPr>
        <dsp:cNvPr id="0" name=""/>
        <dsp:cNvSpPr/>
      </dsp:nvSpPr>
      <dsp:spPr>
        <a:xfrm rot="5400000">
          <a:off x="3085107" y="-756245"/>
          <a:ext cx="964803" cy="5056981"/>
        </a:xfrm>
        <a:prstGeom prst="round2SameRect">
          <a:avLst/>
        </a:prstGeom>
        <a:solidFill>
          <a:schemeClr val="lt1">
            <a:alpha val="90000"/>
            <a:hueOff val="0"/>
            <a:satOff val="0"/>
            <a:lumOff val="0"/>
            <a:alphaOff val="0"/>
          </a:schemeClr>
        </a:solidFill>
        <a:ln w="19050" cap="rnd" cmpd="sng" algn="ctr">
          <a:solidFill>
            <a:schemeClr val="accent4">
              <a:hueOff val="9201635"/>
              <a:satOff val="-2277"/>
              <a:lumOff val="46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id-ID" sz="2700" kern="1200" dirty="0" smtClean="0"/>
            <a:t>Dimensi sosial</a:t>
          </a:r>
          <a:endParaRPr lang="id-ID" sz="2700" kern="1200" dirty="0"/>
        </a:p>
        <a:p>
          <a:pPr marL="228600" lvl="1" indent="-228600" algn="l" defTabSz="1200150">
            <a:lnSpc>
              <a:spcPct val="90000"/>
            </a:lnSpc>
            <a:spcBef>
              <a:spcPct val="0"/>
            </a:spcBef>
            <a:spcAft>
              <a:spcPct val="15000"/>
            </a:spcAft>
            <a:buChar char="••"/>
          </a:pPr>
          <a:r>
            <a:rPr lang="id-ID" sz="2700" kern="1200" dirty="0" smtClean="0"/>
            <a:t>Dimensi emosional</a:t>
          </a:r>
          <a:endParaRPr lang="id-ID" sz="2700" kern="1200" dirty="0"/>
        </a:p>
      </dsp:txBody>
      <dsp:txXfrm rot="-5400000">
        <a:off x="1039018" y="1336942"/>
        <a:ext cx="5009883" cy="870607"/>
      </dsp:txXfrm>
    </dsp:sp>
    <dsp:sp modelId="{A2A1C690-E8A6-43E4-B7D2-585DDFFC1B2B}">
      <dsp:nvSpPr>
        <dsp:cNvPr id="0" name=""/>
        <dsp:cNvSpPr/>
      </dsp:nvSpPr>
      <dsp:spPr>
        <a:xfrm rot="5400000">
          <a:off x="-222646" y="2801154"/>
          <a:ext cx="1484312" cy="1039018"/>
        </a:xfrm>
        <a:prstGeom prst="chevron">
          <a:avLst/>
        </a:prstGeom>
        <a:solidFill>
          <a:schemeClr val="accent4">
            <a:hueOff val="18403270"/>
            <a:satOff val="-4555"/>
            <a:lumOff val="9216"/>
            <a:alphaOff val="0"/>
          </a:schemeClr>
        </a:solidFill>
        <a:ln w="19050" cap="rnd" cmpd="sng" algn="ctr">
          <a:solidFill>
            <a:schemeClr val="accent4">
              <a:hueOff val="18403270"/>
              <a:satOff val="-4555"/>
              <a:lumOff val="921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id-ID" sz="2900" kern="1200" dirty="0" smtClean="0"/>
            <a:t>C</a:t>
          </a:r>
          <a:endParaRPr lang="id-ID" sz="2900" kern="1200" dirty="0"/>
        </a:p>
      </dsp:txBody>
      <dsp:txXfrm rot="-5400000">
        <a:off x="1" y="3098016"/>
        <a:ext cx="1039018" cy="445294"/>
      </dsp:txXfrm>
    </dsp:sp>
    <dsp:sp modelId="{C8EFB1B4-9659-42DC-90C8-EBB9A00C3923}">
      <dsp:nvSpPr>
        <dsp:cNvPr id="0" name=""/>
        <dsp:cNvSpPr/>
      </dsp:nvSpPr>
      <dsp:spPr>
        <a:xfrm rot="5400000">
          <a:off x="3085107" y="532418"/>
          <a:ext cx="964803" cy="5056981"/>
        </a:xfrm>
        <a:prstGeom prst="round2SameRect">
          <a:avLst/>
        </a:prstGeom>
        <a:solidFill>
          <a:schemeClr val="lt1">
            <a:alpha val="90000"/>
            <a:hueOff val="0"/>
            <a:satOff val="0"/>
            <a:lumOff val="0"/>
            <a:alphaOff val="0"/>
          </a:schemeClr>
        </a:solidFill>
        <a:ln w="19050" cap="rnd" cmpd="sng" algn="ctr">
          <a:solidFill>
            <a:schemeClr val="accent4">
              <a:hueOff val="18403270"/>
              <a:satOff val="-4555"/>
              <a:lumOff val="92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id-ID" sz="2700" kern="1200" dirty="0" smtClean="0"/>
            <a:t>Dimensi spiritual</a:t>
          </a:r>
          <a:endParaRPr lang="id-ID" sz="2700" kern="1200" dirty="0"/>
        </a:p>
      </dsp:txBody>
      <dsp:txXfrm rot="-5400000">
        <a:off x="1039018" y="2625605"/>
        <a:ext cx="5009883" cy="8706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69681-16AD-41B2-8300-1974DF71AD7D}">
      <dsp:nvSpPr>
        <dsp:cNvPr id="0" name=""/>
        <dsp:cNvSpPr/>
      </dsp:nvSpPr>
      <dsp:spPr>
        <a:xfrm>
          <a:off x="3441779" y="0"/>
          <a:ext cx="5162668" cy="6381328"/>
        </a:xfrm>
        <a:prstGeom prst="rightArrow">
          <a:avLst>
            <a:gd name="adj1" fmla="val 75000"/>
            <a:gd name="adj2" fmla="val 50000"/>
          </a:avLst>
        </a:prstGeom>
        <a:solidFill>
          <a:srgbClr val="FFC000">
            <a:alpha val="90000"/>
          </a:srgb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l" defTabSz="844550">
            <a:lnSpc>
              <a:spcPct val="90000"/>
            </a:lnSpc>
            <a:spcBef>
              <a:spcPct val="0"/>
            </a:spcBef>
            <a:spcAft>
              <a:spcPct val="15000"/>
            </a:spcAft>
            <a:buChar char="••"/>
          </a:pPr>
          <a:endParaRPr lang="id-ID" sz="1900" kern="1200" dirty="0"/>
        </a:p>
        <a:p>
          <a:pPr marL="171450" lvl="1" indent="-171450" algn="l" defTabSz="844550">
            <a:lnSpc>
              <a:spcPct val="90000"/>
            </a:lnSpc>
            <a:spcBef>
              <a:spcPct val="0"/>
            </a:spcBef>
            <a:spcAft>
              <a:spcPct val="15000"/>
            </a:spcAft>
            <a:buChar char="••"/>
          </a:pPr>
          <a:r>
            <a:rPr lang="id-ID" sz="1900" kern="1200" dirty="0" smtClean="0"/>
            <a:t>Dimensi spiritual, diaktualisasikan dalam bentuk kemampuan mensyukuri, kemampuan untuk memahami nilai dan kepercayaan diri dan masyarakat, kemampuan untuk memandang hidup yang menyeluruh, wellbeing, percaya adanya Tuhan, dan kemampuan untuk berinteraksi secara spiritual.</a:t>
          </a:r>
          <a:endParaRPr lang="id-ID" sz="1900" kern="1200" dirty="0"/>
        </a:p>
      </dsp:txBody>
      <dsp:txXfrm>
        <a:off x="3441779" y="797666"/>
        <a:ext cx="3226668" cy="4785996"/>
      </dsp:txXfrm>
    </dsp:sp>
    <dsp:sp modelId="{972260AB-8C22-4EDA-911A-DD3EB787D79F}">
      <dsp:nvSpPr>
        <dsp:cNvPr id="0" name=""/>
        <dsp:cNvSpPr/>
      </dsp:nvSpPr>
      <dsp:spPr>
        <a:xfrm>
          <a:off x="0" y="2059988"/>
          <a:ext cx="3441779" cy="2261351"/>
        </a:xfrm>
        <a:prstGeom prst="roundRect">
          <a:avLst/>
        </a:prstGeom>
        <a:solidFill>
          <a:srgbClr val="7030A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102870" rIns="205740" bIns="102870" numCol="1" spcCol="1270" anchor="ctr" anchorCtr="0">
          <a:noAutofit/>
        </a:bodyPr>
        <a:lstStyle/>
        <a:p>
          <a:pPr lvl="0" algn="ctr" defTabSz="2400300">
            <a:lnSpc>
              <a:spcPct val="90000"/>
            </a:lnSpc>
            <a:spcBef>
              <a:spcPct val="0"/>
            </a:spcBef>
            <a:spcAft>
              <a:spcPct val="35000"/>
            </a:spcAft>
          </a:pPr>
          <a:r>
            <a:rPr lang="id-ID" sz="5400" kern="1200" dirty="0" smtClean="0"/>
            <a:t>Dimensi spiritual</a:t>
          </a:r>
          <a:endParaRPr lang="id-ID" sz="5400" kern="1200" dirty="0"/>
        </a:p>
      </dsp:txBody>
      <dsp:txXfrm>
        <a:off x="110390" y="2170378"/>
        <a:ext cx="3220999" cy="20405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B37DAD-043E-4C15-B370-B6FE4D9EA73B}">
      <dsp:nvSpPr>
        <dsp:cNvPr id="0" name=""/>
        <dsp:cNvSpPr/>
      </dsp:nvSpPr>
      <dsp:spPr>
        <a:xfrm>
          <a:off x="167674" y="231803"/>
          <a:ext cx="2100127" cy="1260076"/>
        </a:xfrm>
        <a:prstGeom prst="rect">
          <a:avLst/>
        </a:prstGeom>
        <a:solidFill>
          <a:schemeClr val="accent4"/>
        </a:solidFill>
        <a:ln w="28575" cap="rnd"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d-ID" sz="1500" kern="1200" dirty="0" smtClean="0"/>
            <a:t>makan dan minum</a:t>
          </a:r>
          <a:endParaRPr lang="id-ID" sz="1500" kern="1200" dirty="0"/>
        </a:p>
      </dsp:txBody>
      <dsp:txXfrm>
        <a:off x="167674" y="231803"/>
        <a:ext cx="2100127" cy="1260076"/>
      </dsp:txXfrm>
    </dsp:sp>
    <dsp:sp modelId="{14E1CC41-D6C1-4A37-BAA7-B5E1B991A1B4}">
      <dsp:nvSpPr>
        <dsp:cNvPr id="0" name=""/>
        <dsp:cNvSpPr/>
      </dsp:nvSpPr>
      <dsp:spPr>
        <a:xfrm>
          <a:off x="2327928" y="1959998"/>
          <a:ext cx="2100127" cy="126007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d-ID" sz="1500" kern="1200" dirty="0" smtClean="0"/>
            <a:t>kerja (termasuk belajar) dan istirahat</a:t>
          </a:r>
          <a:endParaRPr lang="id-ID" sz="1500" kern="1200" dirty="0"/>
        </a:p>
      </dsp:txBody>
      <dsp:txXfrm>
        <a:off x="2327928" y="1959998"/>
        <a:ext cx="2100127" cy="1260076"/>
      </dsp:txXfrm>
    </dsp:sp>
    <dsp:sp modelId="{54C29331-A4C7-40FB-8FF0-21B0CA0F3875}">
      <dsp:nvSpPr>
        <dsp:cNvPr id="0" name=""/>
        <dsp:cNvSpPr/>
      </dsp:nvSpPr>
      <dsp:spPr>
        <a:xfrm>
          <a:off x="4488161" y="159790"/>
          <a:ext cx="2100127" cy="1260076"/>
        </a:xfrm>
        <a:prstGeom prst="rect">
          <a:avLst/>
        </a:prstGeom>
        <a:solidFill>
          <a:schemeClr val="accent6"/>
        </a:solidFill>
        <a:ln w="28575" cap="rnd"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d-ID" sz="1500" kern="1200" dirty="0" smtClean="0"/>
            <a:t>olahraga atau latihan</a:t>
          </a:r>
          <a:endParaRPr lang="id-ID" sz="1500" kern="1200" dirty="0"/>
        </a:p>
      </dsp:txBody>
      <dsp:txXfrm>
        <a:off x="4488161" y="159790"/>
        <a:ext cx="2100127" cy="1260076"/>
      </dsp:txXfrm>
    </dsp:sp>
    <dsp:sp modelId="{93F02A06-FA8A-44C1-A1E4-5CAC5849DDB1}">
      <dsp:nvSpPr>
        <dsp:cNvPr id="0" name=""/>
        <dsp:cNvSpPr/>
      </dsp:nvSpPr>
      <dsp:spPr>
        <a:xfrm>
          <a:off x="0" y="1970137"/>
          <a:ext cx="2100127" cy="1260076"/>
        </a:xfrm>
        <a:prstGeom prst="rect">
          <a:avLst/>
        </a:prstGeom>
        <a:gradFill rotWithShape="1">
          <a:gsLst>
            <a:gs pos="0">
              <a:schemeClr val="dk1">
                <a:tint val="70000"/>
                <a:lumMod val="110000"/>
              </a:schemeClr>
            </a:gs>
            <a:gs pos="100000">
              <a:schemeClr val="dk1">
                <a:tint val="100000"/>
                <a:shade val="85000"/>
                <a:lumMod val="80000"/>
              </a:schemeClr>
            </a:gs>
          </a:gsLst>
          <a:lin ang="5400000" scaled="1"/>
        </a:gradFill>
        <a:ln w="12700" cap="rnd"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d-ID" sz="1500" kern="1200" dirty="0" smtClean="0"/>
            <a:t>hubungan sosial</a:t>
          </a:r>
          <a:endParaRPr lang="id-ID" sz="1500" kern="1200" dirty="0"/>
        </a:p>
      </dsp:txBody>
      <dsp:txXfrm>
        <a:off x="0" y="1970137"/>
        <a:ext cx="2100127" cy="1260076"/>
      </dsp:txXfrm>
    </dsp:sp>
    <dsp:sp modelId="{9135D070-5874-43F9-BF26-AE61F60FCA39}">
      <dsp:nvSpPr>
        <dsp:cNvPr id="0" name=""/>
        <dsp:cNvSpPr/>
      </dsp:nvSpPr>
      <dsp:spPr>
        <a:xfrm>
          <a:off x="4620280" y="2031994"/>
          <a:ext cx="2100127" cy="1260076"/>
        </a:xfrm>
        <a:prstGeom prst="rect">
          <a:avLst/>
        </a:prstGeom>
        <a:solidFill>
          <a:schemeClr val="accent4"/>
        </a:solidFill>
        <a:ln w="28575" cap="rnd" cmpd="sng"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d-ID" sz="1500" kern="1200" dirty="0" smtClean="0"/>
            <a:t>okupasional dan sesuai dengan norma-norma sosial budaya daerah atau nasional</a:t>
          </a:r>
          <a:endParaRPr lang="id-ID" sz="1500" kern="1200" dirty="0"/>
        </a:p>
      </dsp:txBody>
      <dsp:txXfrm>
        <a:off x="4620280" y="2031994"/>
        <a:ext cx="2100127" cy="1260076"/>
      </dsp:txXfrm>
    </dsp:sp>
    <dsp:sp modelId="{A818303F-64AB-4CF2-945E-A946412CA4F6}">
      <dsp:nvSpPr>
        <dsp:cNvPr id="0" name=""/>
        <dsp:cNvSpPr/>
      </dsp:nvSpPr>
      <dsp:spPr>
        <a:xfrm>
          <a:off x="4488161" y="3760189"/>
          <a:ext cx="2100127" cy="1260076"/>
        </a:xfrm>
        <a:prstGeom prst="rect">
          <a:avLst/>
        </a:prstGeom>
        <a:gradFill rotWithShape="1">
          <a:gsLst>
            <a:gs pos="0">
              <a:schemeClr val="accent4">
                <a:tint val="97000"/>
                <a:satMod val="100000"/>
                <a:lumMod val="110000"/>
              </a:schemeClr>
            </a:gs>
            <a:gs pos="100000">
              <a:schemeClr val="accent4">
                <a:shade val="85000"/>
                <a:lumMod val="80000"/>
              </a:schemeClr>
            </a:gs>
          </a:gsLst>
          <a:lin ang="5400000" scaled="0"/>
        </a:gradFill>
        <a:ln>
          <a:noFill/>
        </a:ln>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dsp:spPr>
      <dsp:style>
        <a:lnRef idx="0">
          <a:schemeClr val="accent4"/>
        </a:lnRef>
        <a:fillRef idx="3">
          <a:schemeClr val="accent4"/>
        </a:fillRef>
        <a:effectRef idx="3">
          <a:schemeClr val="accent4"/>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d-ID" sz="1500" kern="1200" dirty="0" smtClean="0"/>
            <a:t>spiritual</a:t>
          </a:r>
          <a:endParaRPr lang="id-ID" sz="1500" kern="1200" dirty="0"/>
        </a:p>
      </dsp:txBody>
      <dsp:txXfrm>
        <a:off x="4488161" y="3760189"/>
        <a:ext cx="2100127" cy="1260076"/>
      </dsp:txXfrm>
    </dsp:sp>
    <dsp:sp modelId="{98B5A972-D8C8-4E3B-B353-F0E25D43D28E}">
      <dsp:nvSpPr>
        <dsp:cNvPr id="0" name=""/>
        <dsp:cNvSpPr/>
      </dsp:nvSpPr>
      <dsp:spPr>
        <a:xfrm>
          <a:off x="0" y="3760198"/>
          <a:ext cx="2100127" cy="1260076"/>
        </a:xfrm>
        <a:prstGeom prst="rect">
          <a:avLst/>
        </a:prstGeom>
        <a:gradFill rotWithShape="1">
          <a:gsLst>
            <a:gs pos="0">
              <a:schemeClr val="accent5">
                <a:tint val="97000"/>
                <a:satMod val="100000"/>
                <a:lumMod val="110000"/>
              </a:schemeClr>
            </a:gs>
            <a:gs pos="100000">
              <a:schemeClr val="accent5">
                <a:shade val="85000"/>
                <a:lumMod val="80000"/>
              </a:schemeClr>
            </a:gs>
          </a:gsLst>
          <a:lin ang="5400000" scaled="0"/>
        </a:gradFill>
        <a:ln>
          <a:noFill/>
        </a:ln>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dsp:spPr>
      <dsp:style>
        <a:lnRef idx="0">
          <a:schemeClr val="accent5"/>
        </a:lnRef>
        <a:fillRef idx="3">
          <a:schemeClr val="accent5"/>
        </a:fillRef>
        <a:effectRef idx="3">
          <a:schemeClr val="accent5"/>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d-ID" sz="1500" kern="1200" dirty="0" smtClean="0"/>
            <a:t>keseimbangan emosi atau mental</a:t>
          </a:r>
          <a:endParaRPr lang="id-ID" sz="1500" kern="1200" dirty="0"/>
        </a:p>
      </dsp:txBody>
      <dsp:txXfrm>
        <a:off x="0" y="3760198"/>
        <a:ext cx="2100127" cy="12600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69E32-5E33-48D1-AAB1-4E2B48965B03}">
      <dsp:nvSpPr>
        <dsp:cNvPr id="0" name=""/>
        <dsp:cNvSpPr/>
      </dsp:nvSpPr>
      <dsp:spPr>
        <a:xfrm>
          <a:off x="0" y="0"/>
          <a:ext cx="8352928"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4BED02-EC58-4B10-92EC-9F1962526C54}">
      <dsp:nvSpPr>
        <dsp:cNvPr id="0" name=""/>
        <dsp:cNvSpPr/>
      </dsp:nvSpPr>
      <dsp:spPr>
        <a:xfrm>
          <a:off x="0" y="0"/>
          <a:ext cx="1670585" cy="5472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r>
            <a:rPr lang="id-ID" sz="6500" kern="1200" dirty="0" smtClean="0"/>
            <a:t>#</a:t>
          </a:r>
          <a:endParaRPr lang="id-ID" sz="6500" kern="1200" dirty="0"/>
        </a:p>
      </dsp:txBody>
      <dsp:txXfrm>
        <a:off x="0" y="0"/>
        <a:ext cx="1670585" cy="5472608"/>
      </dsp:txXfrm>
    </dsp:sp>
    <dsp:sp modelId="{173D42D3-FB81-45F8-B3B2-47F8A6E52FA8}">
      <dsp:nvSpPr>
        <dsp:cNvPr id="0" name=""/>
        <dsp:cNvSpPr/>
      </dsp:nvSpPr>
      <dsp:spPr>
        <a:xfrm>
          <a:off x="1795879" y="25920"/>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dirty="0" smtClean="0"/>
            <a:t>memakan makanan dan minuman yang sehat (termasuk menghindarkan nikotin, minuman keras),</a:t>
          </a:r>
          <a:endParaRPr lang="id-ID" sz="1400" kern="1200" dirty="0"/>
        </a:p>
      </dsp:txBody>
      <dsp:txXfrm>
        <a:off x="1795879" y="25920"/>
        <a:ext cx="6557048" cy="518401"/>
      </dsp:txXfrm>
    </dsp:sp>
    <dsp:sp modelId="{F7848721-607F-439E-91F1-478EFF5EBF1D}">
      <dsp:nvSpPr>
        <dsp:cNvPr id="0" name=""/>
        <dsp:cNvSpPr/>
      </dsp:nvSpPr>
      <dsp:spPr>
        <a:xfrm>
          <a:off x="1670585" y="544321"/>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3F4D90-3014-4EEC-B110-3BA67DBC238D}">
      <dsp:nvSpPr>
        <dsp:cNvPr id="0" name=""/>
        <dsp:cNvSpPr/>
      </dsp:nvSpPr>
      <dsp:spPr>
        <a:xfrm>
          <a:off x="1795879" y="570241"/>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dirty="0" smtClean="0"/>
            <a:t>latihan atau olahraga yang terprogram,</a:t>
          </a:r>
          <a:endParaRPr lang="id-ID" sz="1400" kern="1200" dirty="0"/>
        </a:p>
      </dsp:txBody>
      <dsp:txXfrm>
        <a:off x="1795879" y="570241"/>
        <a:ext cx="6557048" cy="518401"/>
      </dsp:txXfrm>
    </dsp:sp>
    <dsp:sp modelId="{7D918745-4B15-4EBE-BC15-FFB70B0E7031}">
      <dsp:nvSpPr>
        <dsp:cNvPr id="0" name=""/>
        <dsp:cNvSpPr/>
      </dsp:nvSpPr>
      <dsp:spPr>
        <a:xfrm>
          <a:off x="1670585" y="1088642"/>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270E8D-75B9-4A38-8118-C0A3DAD87FC5}">
      <dsp:nvSpPr>
        <dsp:cNvPr id="0" name=""/>
        <dsp:cNvSpPr/>
      </dsp:nvSpPr>
      <dsp:spPr>
        <a:xfrm>
          <a:off x="1795879" y="1114562"/>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dirty="0" smtClean="0"/>
            <a:t>melakukan kebiasaan baik dan meninggalkan kebiasan jelek</a:t>
          </a:r>
          <a:endParaRPr lang="id-ID" sz="1400" kern="1200" dirty="0"/>
        </a:p>
      </dsp:txBody>
      <dsp:txXfrm>
        <a:off x="1795879" y="1114562"/>
        <a:ext cx="6557048" cy="518401"/>
      </dsp:txXfrm>
    </dsp:sp>
    <dsp:sp modelId="{6F469998-9E13-4FFE-AFC9-8D3BA9EC924E}">
      <dsp:nvSpPr>
        <dsp:cNvPr id="0" name=""/>
        <dsp:cNvSpPr/>
      </dsp:nvSpPr>
      <dsp:spPr>
        <a:xfrm>
          <a:off x="1670585" y="1632964"/>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F68110-A886-4010-B068-55BCD8AA3DC6}">
      <dsp:nvSpPr>
        <dsp:cNvPr id="0" name=""/>
        <dsp:cNvSpPr/>
      </dsp:nvSpPr>
      <dsp:spPr>
        <a:xfrm>
          <a:off x="1795879" y="1658884"/>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smtClean="0"/>
            <a:t>memperbaiki lingkungan alam atau sekitar, </a:t>
          </a:r>
          <a:endParaRPr lang="id-ID" sz="1400" kern="1200" dirty="0"/>
        </a:p>
      </dsp:txBody>
      <dsp:txXfrm>
        <a:off x="1795879" y="1658884"/>
        <a:ext cx="6557048" cy="518401"/>
      </dsp:txXfrm>
    </dsp:sp>
    <dsp:sp modelId="{0725FE90-A474-41E8-B08B-AB5E4D354A6E}">
      <dsp:nvSpPr>
        <dsp:cNvPr id="0" name=""/>
        <dsp:cNvSpPr/>
      </dsp:nvSpPr>
      <dsp:spPr>
        <a:xfrm>
          <a:off x="1670585" y="2177285"/>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739DDD-5A8E-4C9C-B32A-5F672B936BB3}">
      <dsp:nvSpPr>
        <dsp:cNvPr id="0" name=""/>
        <dsp:cNvSpPr/>
      </dsp:nvSpPr>
      <dsp:spPr>
        <a:xfrm>
          <a:off x="1795879" y="2203205"/>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smtClean="0"/>
            <a:t>selalu berupaya meningkatkan ilmu pengetahuan terutama tentang kesehatan (life long learning)</a:t>
          </a:r>
          <a:endParaRPr lang="id-ID" sz="1400" kern="1200" dirty="0"/>
        </a:p>
      </dsp:txBody>
      <dsp:txXfrm>
        <a:off x="1795879" y="2203205"/>
        <a:ext cx="6557048" cy="518401"/>
      </dsp:txXfrm>
    </dsp:sp>
    <dsp:sp modelId="{FB27EC8B-1BA6-4D6E-BF49-1EA702B3223B}">
      <dsp:nvSpPr>
        <dsp:cNvPr id="0" name=""/>
        <dsp:cNvSpPr/>
      </dsp:nvSpPr>
      <dsp:spPr>
        <a:xfrm>
          <a:off x="1670585" y="2721607"/>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A446D9-4154-4A6F-89EF-29EE064E34D8}">
      <dsp:nvSpPr>
        <dsp:cNvPr id="0" name=""/>
        <dsp:cNvSpPr/>
      </dsp:nvSpPr>
      <dsp:spPr>
        <a:xfrm>
          <a:off x="1795879" y="2747527"/>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smtClean="0"/>
            <a:t>mengelola waktu dan mengelola keuangan</a:t>
          </a:r>
          <a:endParaRPr lang="id-ID" sz="1400" kern="1200" dirty="0"/>
        </a:p>
      </dsp:txBody>
      <dsp:txXfrm>
        <a:off x="1795879" y="2747527"/>
        <a:ext cx="6557048" cy="518401"/>
      </dsp:txXfrm>
    </dsp:sp>
    <dsp:sp modelId="{11C7CC21-9A5F-43C3-A5E4-FD67FAB42BB4}">
      <dsp:nvSpPr>
        <dsp:cNvPr id="0" name=""/>
        <dsp:cNvSpPr/>
      </dsp:nvSpPr>
      <dsp:spPr>
        <a:xfrm>
          <a:off x="1670585" y="3265928"/>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5960E8-03BF-4BE3-893A-8D6D2E05629A}">
      <dsp:nvSpPr>
        <dsp:cNvPr id="0" name=""/>
        <dsp:cNvSpPr/>
      </dsp:nvSpPr>
      <dsp:spPr>
        <a:xfrm>
          <a:off x="1795879" y="3291848"/>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smtClean="0"/>
            <a:t>beribadah kepada Allah</a:t>
          </a:r>
          <a:endParaRPr lang="id-ID" sz="1400" kern="1200" dirty="0"/>
        </a:p>
      </dsp:txBody>
      <dsp:txXfrm>
        <a:off x="1795879" y="3291848"/>
        <a:ext cx="6557048" cy="518401"/>
      </dsp:txXfrm>
    </dsp:sp>
    <dsp:sp modelId="{BD94785B-B7FF-4708-8C2C-8FF74A839E5F}">
      <dsp:nvSpPr>
        <dsp:cNvPr id="0" name=""/>
        <dsp:cNvSpPr/>
      </dsp:nvSpPr>
      <dsp:spPr>
        <a:xfrm>
          <a:off x="1670585" y="3810249"/>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FEF784-8FE9-4043-91A5-E6FC4C1049E2}">
      <dsp:nvSpPr>
        <dsp:cNvPr id="0" name=""/>
        <dsp:cNvSpPr/>
      </dsp:nvSpPr>
      <dsp:spPr>
        <a:xfrm>
          <a:off x="1795879" y="3836169"/>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smtClean="0"/>
            <a:t>kewaspadaan mental</a:t>
          </a:r>
          <a:endParaRPr lang="id-ID" sz="1400" kern="1200" dirty="0"/>
        </a:p>
      </dsp:txBody>
      <dsp:txXfrm>
        <a:off x="1795879" y="3836169"/>
        <a:ext cx="6557048" cy="518401"/>
      </dsp:txXfrm>
    </dsp:sp>
    <dsp:sp modelId="{A732CF24-FC4A-48BA-927E-92FEDCDADB62}">
      <dsp:nvSpPr>
        <dsp:cNvPr id="0" name=""/>
        <dsp:cNvSpPr/>
      </dsp:nvSpPr>
      <dsp:spPr>
        <a:xfrm>
          <a:off x="1670585" y="4354571"/>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8B6508-5D10-4B8C-B811-48B87AE284B8}">
      <dsp:nvSpPr>
        <dsp:cNvPr id="0" name=""/>
        <dsp:cNvSpPr/>
      </dsp:nvSpPr>
      <dsp:spPr>
        <a:xfrm>
          <a:off x="1795879" y="4380491"/>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smtClean="0"/>
            <a:t>keseimbangan emosi</a:t>
          </a:r>
          <a:endParaRPr lang="id-ID" sz="1400" kern="1200" dirty="0"/>
        </a:p>
      </dsp:txBody>
      <dsp:txXfrm>
        <a:off x="1795879" y="4380491"/>
        <a:ext cx="6557048" cy="518401"/>
      </dsp:txXfrm>
    </dsp:sp>
    <dsp:sp modelId="{ED146732-B712-4E55-A196-47A69DD37C0C}">
      <dsp:nvSpPr>
        <dsp:cNvPr id="0" name=""/>
        <dsp:cNvSpPr/>
      </dsp:nvSpPr>
      <dsp:spPr>
        <a:xfrm>
          <a:off x="1670585" y="4898892"/>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A35A4D-0EB5-4DD6-AE0E-41A67CD2224F}">
      <dsp:nvSpPr>
        <dsp:cNvPr id="0" name=""/>
        <dsp:cNvSpPr/>
      </dsp:nvSpPr>
      <dsp:spPr>
        <a:xfrm>
          <a:off x="1795879" y="4924812"/>
          <a:ext cx="6557048" cy="518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id-ID" sz="1400" kern="1200" smtClean="0"/>
            <a:t>interaksi yang harmonis dengan sesama manusia</a:t>
          </a:r>
          <a:endParaRPr lang="id-ID" sz="1400" kern="1200" dirty="0"/>
        </a:p>
      </dsp:txBody>
      <dsp:txXfrm>
        <a:off x="1795879" y="4924812"/>
        <a:ext cx="6557048" cy="518401"/>
      </dsp:txXfrm>
    </dsp:sp>
    <dsp:sp modelId="{450ABB91-3A31-4F30-827F-20E581F143AB}">
      <dsp:nvSpPr>
        <dsp:cNvPr id="0" name=""/>
        <dsp:cNvSpPr/>
      </dsp:nvSpPr>
      <dsp:spPr>
        <a:xfrm>
          <a:off x="1670585" y="5443214"/>
          <a:ext cx="668234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84B799-D395-4C76-BE28-C123D6F76978}" type="datetimeFigureOut">
              <a:rPr lang="id-ID" smtClean="0"/>
              <a:t>15/10/2020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4B799-D395-4C76-BE28-C123D6F76978}" type="datetimeFigureOut">
              <a:rPr lang="id-ID" smtClean="0"/>
              <a:t>15/10/2020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4B799-D395-4C76-BE28-C123D6F76978}" type="datetimeFigureOut">
              <a:rPr lang="id-ID" smtClean="0"/>
              <a:t>15/10/2020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4B799-D395-4C76-BE28-C123D6F76978}" type="datetimeFigureOut">
              <a:rPr lang="id-ID" smtClean="0"/>
              <a:t>15/10/2020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84B799-D395-4C76-BE28-C123D6F76978}" type="datetimeFigureOut">
              <a:rPr lang="id-ID" smtClean="0"/>
              <a:t>15/10/2020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84B799-D395-4C76-BE28-C123D6F76978}" type="datetimeFigureOut">
              <a:rPr lang="id-ID" smtClean="0"/>
              <a:t>15/10/2020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84B799-D395-4C76-BE28-C123D6F76978}" type="datetimeFigureOut">
              <a:rPr lang="id-ID" smtClean="0"/>
              <a:t>15/10/2020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84B799-D395-4C76-BE28-C123D6F76978}" type="datetimeFigureOut">
              <a:rPr lang="id-ID" smtClean="0"/>
              <a:t>15/10/2020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4B799-D395-4C76-BE28-C123D6F76978}" type="datetimeFigureOut">
              <a:rPr lang="id-ID" smtClean="0"/>
              <a:t>15/10/2020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4B799-D395-4C76-BE28-C123D6F76978}" type="datetimeFigureOut">
              <a:rPr lang="id-ID" smtClean="0"/>
              <a:t>15/10/2020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BB7A220-69A5-4496-86D6-09C56A570076}"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4B799-D395-4C76-BE28-C123D6F76978}" type="datetimeFigureOut">
              <a:rPr lang="id-ID" smtClean="0"/>
              <a:t>15/10/2020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BB7A220-69A5-4496-86D6-09C56A570076}" type="slidenum">
              <a:rPr lang="id-ID" smtClean="0"/>
              <a:t>‹#›</a:t>
            </a:fld>
            <a:endParaRPr lang="id-ID"/>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8884B799-D395-4C76-BE28-C123D6F76978}" type="datetimeFigureOut">
              <a:rPr lang="id-ID" smtClean="0"/>
              <a:t>15/10/2020</a:t>
            </a:fld>
            <a:endParaRPr lang="id-ID"/>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id-ID"/>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DBB7A220-69A5-4496-86D6-09C56A570076}"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404664"/>
            <a:ext cx="7117180" cy="700308"/>
          </a:xfrm>
        </p:spPr>
        <p:txBody>
          <a:bodyPr/>
          <a:lstStyle/>
          <a:p>
            <a:r>
              <a:rPr lang="id-ID" dirty="0" smtClean="0"/>
              <a:t>Gaya hidup sehat dan aktif</a:t>
            </a:r>
            <a:endParaRPr lang="id-ID" dirty="0"/>
          </a:p>
        </p:txBody>
      </p:sp>
      <p:sp>
        <p:nvSpPr>
          <p:cNvPr id="3" name="Subtitle 2"/>
          <p:cNvSpPr>
            <a:spLocks noGrp="1"/>
          </p:cNvSpPr>
          <p:nvPr>
            <p:ph type="subTitle" idx="1"/>
          </p:nvPr>
        </p:nvSpPr>
        <p:spPr>
          <a:xfrm>
            <a:off x="1259632" y="1340768"/>
            <a:ext cx="7488832" cy="4536504"/>
          </a:xfrm>
        </p:spPr>
        <p:txBody>
          <a:bodyPr>
            <a:normAutofit/>
          </a:bodyPr>
          <a:lstStyle/>
          <a:p>
            <a:pPr algn="just"/>
            <a:r>
              <a:rPr lang="id-ID" dirty="0"/>
              <a:t>Sehat yang didefinisikan oleh Organisasi Kesehatan Sedunia (WHO, 2011) adalah konsep sehat multidimensi (Travis J.W, 2004), yaitu “… a state of complete physical, mental and social well-being and not merely the absence of disease or infirmity”. Sehat sempurna menurut Giriwijoyo (2009) yaitu suatu keadaan tingkat sehat yang paling tinggi dan sangat sulit untuk dicapai oleh orang pada umumnya. Beberapa dimensi yang biasa digunakan untuk membantu memahami dan membahas tentang kesehatan adalah: “physical, emotional, intellectual or mental, social, and spiritual” dan lingkungan fisik atau lingkungan tempat bekerja atau tinggal yang sangat mempengaruhi kesehatan pribadi. </a:t>
            </a:r>
          </a:p>
        </p:txBody>
      </p:sp>
    </p:spTree>
    <p:extLst>
      <p:ext uri="{BB962C8B-B14F-4D97-AF65-F5344CB8AC3E}">
        <p14:creationId xmlns:p14="http://schemas.microsoft.com/office/powerpoint/2010/main" val="1322611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332656"/>
            <a:ext cx="4138622" cy="924475"/>
          </a:xfrm>
        </p:spPr>
        <p:txBody>
          <a:bodyPr/>
          <a:lstStyle/>
          <a:p>
            <a:r>
              <a:rPr lang="id-ID" dirty="0" smtClean="0"/>
              <a:t>DIMENSI SEHAT</a:t>
            </a:r>
            <a:endParaRPr lang="id-ID" dirty="0"/>
          </a:p>
        </p:txBody>
      </p:sp>
      <p:graphicFrame>
        <p:nvGraphicFramePr>
          <p:cNvPr id="4" name="Diagram 3"/>
          <p:cNvGraphicFramePr/>
          <p:nvPr>
            <p:extLst>
              <p:ext uri="{D42A27DB-BD31-4B8C-83A1-F6EECF244321}">
                <p14:modId xmlns:p14="http://schemas.microsoft.com/office/powerpoint/2010/main" val="422330413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3856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eparation 5"/>
          <p:cNvSpPr/>
          <p:nvPr/>
        </p:nvSpPr>
        <p:spPr>
          <a:xfrm>
            <a:off x="1735020" y="65144"/>
            <a:ext cx="5256584" cy="756084"/>
          </a:xfrm>
          <a:prstGeom prst="flowChartPreparati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dirty="0">
                <a:solidFill>
                  <a:srgbClr val="FF0000"/>
                </a:solidFill>
                <a:latin typeface="Times New Roman" pitchFamily="18" charset="0"/>
                <a:cs typeface="Times New Roman" pitchFamily="18" charset="0"/>
              </a:rPr>
              <a:t>dimensi fisikal </a:t>
            </a:r>
            <a:endParaRPr lang="id-ID" sz="3200" dirty="0">
              <a:solidFill>
                <a:srgbClr val="FF0000"/>
              </a:solidFill>
              <a:latin typeface="Times New Roman" pitchFamily="18" charset="0"/>
              <a:cs typeface="Times New Roman" pitchFamily="18" charset="0"/>
            </a:endParaRPr>
          </a:p>
        </p:txBody>
      </p:sp>
      <p:sp>
        <p:nvSpPr>
          <p:cNvPr id="9" name="Flowchart: Alternate Process 8"/>
          <p:cNvSpPr/>
          <p:nvPr/>
        </p:nvSpPr>
        <p:spPr>
          <a:xfrm>
            <a:off x="204850" y="1567492"/>
            <a:ext cx="8640960" cy="1224136"/>
          </a:xfrm>
          <a:prstGeom prst="flowChartAlternate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b="1" dirty="0">
                <a:solidFill>
                  <a:srgbClr val="FF0000"/>
                </a:solidFill>
                <a:latin typeface="Times New Roman" pitchFamily="18" charset="0"/>
                <a:cs typeface="Times New Roman" pitchFamily="18" charset="0"/>
              </a:rPr>
              <a:t>dimensi fisikal adalah untuk bergerak dan bekerja sebagai dimensi yang sangat penting untuk memfungsikan dimensi-dimensi lainnya. </a:t>
            </a:r>
            <a:endParaRPr lang="id-ID" sz="2800" b="1" dirty="0">
              <a:solidFill>
                <a:srgbClr val="FF0000"/>
              </a:solidFill>
              <a:latin typeface="Times New Roman" pitchFamily="18" charset="0"/>
              <a:cs typeface="Times New Roman" pitchFamily="18" charset="0"/>
            </a:endParaRPr>
          </a:p>
        </p:txBody>
      </p:sp>
      <p:sp>
        <p:nvSpPr>
          <p:cNvPr id="10" name="Down Arrow 9"/>
          <p:cNvSpPr/>
          <p:nvPr/>
        </p:nvSpPr>
        <p:spPr>
          <a:xfrm>
            <a:off x="4201294" y="980728"/>
            <a:ext cx="324036" cy="5867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Notched Right Arrow 10"/>
          <p:cNvSpPr/>
          <p:nvPr/>
        </p:nvSpPr>
        <p:spPr>
          <a:xfrm>
            <a:off x="164146" y="4149080"/>
            <a:ext cx="2632992" cy="1440160"/>
          </a:xfrm>
          <a:prstGeom prst="notched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Dimensi intelektual </a:t>
            </a:r>
            <a:endParaRPr lang="id-ID" dirty="0"/>
          </a:p>
        </p:txBody>
      </p:sp>
      <p:sp>
        <p:nvSpPr>
          <p:cNvPr id="12" name="Horizontal Scroll 11"/>
          <p:cNvSpPr/>
          <p:nvPr/>
        </p:nvSpPr>
        <p:spPr>
          <a:xfrm>
            <a:off x="2797138" y="3140968"/>
            <a:ext cx="6048672" cy="3456384"/>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400" b="1" dirty="0">
                <a:solidFill>
                  <a:srgbClr val="FF0000"/>
                </a:solidFill>
                <a:latin typeface="MV Boli" pitchFamily="2" charset="0"/>
                <a:cs typeface="MV Boli" pitchFamily="2" charset="0"/>
              </a:rPr>
              <a:t>Dimensi intelektual memiliki enam fungsi, yaitu fungsi mengingat, </a:t>
            </a:r>
            <a:r>
              <a:rPr lang="id-ID" sz="2400" b="1" dirty="0" smtClean="0">
                <a:solidFill>
                  <a:srgbClr val="FF0000"/>
                </a:solidFill>
                <a:latin typeface="MV Boli" pitchFamily="2" charset="0"/>
                <a:cs typeface="MV Boli" pitchFamily="2" charset="0"/>
              </a:rPr>
              <a:t>memahami,menerapkan,menganalisis</a:t>
            </a:r>
            <a:r>
              <a:rPr lang="id-ID" sz="2400" b="1" dirty="0">
                <a:solidFill>
                  <a:srgbClr val="FF0000"/>
                </a:solidFill>
                <a:latin typeface="MV Boli" pitchFamily="2" charset="0"/>
                <a:cs typeface="MV Boli" pitchFamily="2" charset="0"/>
              </a:rPr>
              <a:t>, mensintesis, dan mengevaluasi yang secara keseluruhan menggambarkan kualitas pola pikir seseorang.</a:t>
            </a:r>
            <a:endParaRPr lang="id-ID" sz="2400" b="1" dirty="0">
              <a:solidFill>
                <a:srgbClr val="FF0000"/>
              </a:solidFill>
              <a:latin typeface="MV Boli" pitchFamily="2" charset="0"/>
              <a:cs typeface="MV Boli" pitchFamily="2" charset="0"/>
            </a:endParaRPr>
          </a:p>
        </p:txBody>
      </p:sp>
    </p:spTree>
    <p:extLst>
      <p:ext uri="{BB962C8B-B14F-4D97-AF65-F5344CB8AC3E}">
        <p14:creationId xmlns:p14="http://schemas.microsoft.com/office/powerpoint/2010/main" val="3709839386"/>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2771800" y="3501008"/>
            <a:ext cx="6372200" cy="2952328"/>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dirty="0" smtClean="0">
                <a:solidFill>
                  <a:schemeClr val="tx1"/>
                </a:solidFill>
              </a:rPr>
              <a:t>Dimensi </a:t>
            </a:r>
            <a:r>
              <a:rPr lang="id-ID" dirty="0">
                <a:solidFill>
                  <a:schemeClr val="tx1"/>
                </a:solidFill>
              </a:rPr>
              <a:t>emosional, diaktualisasikan dalam bentuk kemampuan berempati, kemampuan mengungkapkan dan memahami diri, kemampuan mengendalikan amarah, kemampuan untuk mandiri, kemampuan menyesuaikan diri secara internal, kemampuan untuk disukai, kemampuan memecahkan masalah, kemampuan untuk tekun, setiakawan, ramah dan kemampuan untuk bersikap hormat. </a:t>
            </a:r>
            <a:endParaRPr lang="id-ID" dirty="0">
              <a:solidFill>
                <a:schemeClr val="tx1"/>
              </a:solidFill>
            </a:endParaRPr>
          </a:p>
        </p:txBody>
      </p:sp>
      <p:sp>
        <p:nvSpPr>
          <p:cNvPr id="11" name="Striped Right Arrow 10"/>
          <p:cNvSpPr/>
          <p:nvPr/>
        </p:nvSpPr>
        <p:spPr>
          <a:xfrm>
            <a:off x="370434" y="4123192"/>
            <a:ext cx="2257350" cy="192173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Dimensi emosional</a:t>
            </a:r>
            <a:endParaRPr lang="id-ID" dirty="0"/>
          </a:p>
        </p:txBody>
      </p:sp>
      <p:sp>
        <p:nvSpPr>
          <p:cNvPr id="12" name="Right Arrow Callout 11"/>
          <p:cNvSpPr/>
          <p:nvPr/>
        </p:nvSpPr>
        <p:spPr>
          <a:xfrm>
            <a:off x="27174" y="1144354"/>
            <a:ext cx="2744626" cy="1256924"/>
          </a:xfrm>
          <a:prstGeom prst="right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Dimensi sosial</a:t>
            </a:r>
            <a:endParaRPr lang="id-ID" dirty="0"/>
          </a:p>
        </p:txBody>
      </p:sp>
      <p:sp>
        <p:nvSpPr>
          <p:cNvPr id="13" name="Flowchart: Predefined Process 12"/>
          <p:cNvSpPr/>
          <p:nvPr/>
        </p:nvSpPr>
        <p:spPr>
          <a:xfrm>
            <a:off x="2915816" y="188640"/>
            <a:ext cx="5976664" cy="3168352"/>
          </a:xfrm>
          <a:prstGeom prst="flowChartPredefinedProcess">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id-ID" dirty="0"/>
              <a:t>Dimensi sosial, diaktualisasikan dalam bentuk kemampuan melakukan kerja sama dengan orang lain, kemampuan penyesuaian diri, dengan orang lain kemampuan menjaga silaturahmi dengan sanak saudara, dan kemampuan melaksanakan tanggung jawab</a:t>
            </a:r>
            <a:endParaRPr lang="id-ID" dirty="0"/>
          </a:p>
        </p:txBody>
      </p:sp>
    </p:spTree>
    <p:extLst>
      <p:ext uri="{BB962C8B-B14F-4D97-AF65-F5344CB8AC3E}">
        <p14:creationId xmlns:p14="http://schemas.microsoft.com/office/powerpoint/2010/main" val="2825536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207802738"/>
              </p:ext>
            </p:extLst>
          </p:nvPr>
        </p:nvGraphicFramePr>
        <p:xfrm>
          <a:off x="323528" y="188640"/>
          <a:ext cx="8604448" cy="6381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8428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1"/>
            <a:ext cx="8712968" cy="864096"/>
          </a:xfrm>
        </p:spPr>
        <p:txBody>
          <a:bodyPr/>
          <a:lstStyle/>
          <a:p>
            <a:pPr algn="just"/>
            <a:r>
              <a:rPr lang="id-ID" sz="2000" dirty="0"/>
              <a:t>Gaya hidup sehat adalah suatu cara atau metode bertindak atau berpenampilan yang diatur oleh standar kesehatan tertentu</a:t>
            </a:r>
            <a:endParaRPr lang="id-ID" sz="2000" dirty="0"/>
          </a:p>
        </p:txBody>
      </p:sp>
      <p:graphicFrame>
        <p:nvGraphicFramePr>
          <p:cNvPr id="5" name="Diagram 4"/>
          <p:cNvGraphicFramePr/>
          <p:nvPr>
            <p:extLst>
              <p:ext uri="{D42A27DB-BD31-4B8C-83A1-F6EECF244321}">
                <p14:modId xmlns:p14="http://schemas.microsoft.com/office/powerpoint/2010/main" val="729607109"/>
              </p:ext>
            </p:extLst>
          </p:nvPr>
        </p:nvGraphicFramePr>
        <p:xfrm>
          <a:off x="1331640" y="1412776"/>
          <a:ext cx="6720408"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2747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7450990" cy="924475"/>
          </a:xfrm>
        </p:spPr>
        <p:txBody>
          <a:bodyPr/>
          <a:lstStyle/>
          <a:p>
            <a:pPr algn="ctr"/>
            <a:r>
              <a:rPr lang="id-ID" dirty="0"/>
              <a:t>Pembelajaran gaya hidup sehat dapat bersifat </a:t>
            </a:r>
            <a:endParaRPr lang="id-ID" dirty="0"/>
          </a:p>
        </p:txBody>
      </p:sp>
      <p:sp>
        <p:nvSpPr>
          <p:cNvPr id="5" name="Content Placeholder 4"/>
          <p:cNvSpPr>
            <a:spLocks noGrp="1"/>
          </p:cNvSpPr>
          <p:nvPr>
            <p:ph idx="1"/>
          </p:nvPr>
        </p:nvSpPr>
        <p:spPr>
          <a:xfrm>
            <a:off x="1619672" y="1412776"/>
            <a:ext cx="6730909" cy="2989791"/>
          </a:xfrm>
        </p:spPr>
        <p:txBody>
          <a:bodyPr/>
          <a:lstStyle/>
          <a:p>
            <a:r>
              <a:rPr lang="id-ID" dirty="0"/>
              <a:t>bersifat “mengubah” (to change) dari bad ke good healthy life style, </a:t>
            </a:r>
            <a:r>
              <a:rPr lang="id-ID" dirty="0" smtClean="0"/>
              <a:t>“</a:t>
            </a:r>
          </a:p>
          <a:p>
            <a:r>
              <a:rPr lang="id-ID" dirty="0" smtClean="0"/>
              <a:t>memelihara </a:t>
            </a:r>
            <a:r>
              <a:rPr lang="id-ID" dirty="0"/>
              <a:t>atau mempertahankan” (to maintain) good healthy life style, </a:t>
            </a:r>
            <a:endParaRPr lang="id-ID" dirty="0" smtClean="0"/>
          </a:p>
          <a:p>
            <a:r>
              <a:rPr lang="id-ID" dirty="0" smtClean="0"/>
              <a:t>atau </a:t>
            </a:r>
            <a:r>
              <a:rPr lang="id-ID" dirty="0"/>
              <a:t>meningkatkan (to promote) good healthy life style. </a:t>
            </a:r>
            <a:endParaRPr lang="id-ID" dirty="0"/>
          </a:p>
        </p:txBody>
      </p:sp>
    </p:spTree>
    <p:extLst>
      <p:ext uri="{BB962C8B-B14F-4D97-AF65-F5344CB8AC3E}">
        <p14:creationId xmlns:p14="http://schemas.microsoft.com/office/powerpoint/2010/main" val="40320706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712968" cy="924475"/>
          </a:xfrm>
        </p:spPr>
        <p:txBody>
          <a:bodyPr/>
          <a:lstStyle/>
          <a:p>
            <a:pPr algn="ctr"/>
            <a:r>
              <a:rPr lang="id-ID" dirty="0"/>
              <a:t>Gaya hidup sehat mencakup hal-hal sebagai berikut: </a:t>
            </a:r>
            <a:endParaRPr lang="id-ID" dirty="0"/>
          </a:p>
        </p:txBody>
      </p:sp>
      <p:graphicFrame>
        <p:nvGraphicFramePr>
          <p:cNvPr id="4" name="Diagram 3"/>
          <p:cNvGraphicFramePr/>
          <p:nvPr>
            <p:extLst>
              <p:ext uri="{D42A27DB-BD31-4B8C-83A1-F6EECF244321}">
                <p14:modId xmlns:p14="http://schemas.microsoft.com/office/powerpoint/2010/main" val="778388212"/>
              </p:ext>
            </p:extLst>
          </p:nvPr>
        </p:nvGraphicFramePr>
        <p:xfrm>
          <a:off x="467544" y="1268760"/>
          <a:ext cx="8352928"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137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Tree>
    <p:extLst>
      <p:ext uri="{BB962C8B-B14F-4D97-AF65-F5344CB8AC3E}">
        <p14:creationId xmlns:p14="http://schemas.microsoft.com/office/powerpoint/2010/main" val="3390290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81</TotalTime>
  <Words>474</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Spring</vt:lpstr>
      <vt:lpstr>Gaya hidup sehat dan aktif</vt:lpstr>
      <vt:lpstr>DIMENSI SEHAT</vt:lpstr>
      <vt:lpstr>PowerPoint Presentation</vt:lpstr>
      <vt:lpstr>PowerPoint Presentation</vt:lpstr>
      <vt:lpstr>PowerPoint Presentation</vt:lpstr>
      <vt:lpstr>Gaya hidup sehat adalah suatu cara atau metode bertindak atau berpenampilan yang diatur oleh standar kesehatan tertentu</vt:lpstr>
      <vt:lpstr>Pembelajaran gaya hidup sehat dapat bersifat </vt:lpstr>
      <vt:lpstr>Gaya hidup sehat mencakup hal-hal sebagai berikut: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Gaya hidup sehat dan aktif</dc:title>
  <dc:creator>HIKMAT</dc:creator>
  <cp:lastModifiedBy>HIKMAT</cp:lastModifiedBy>
  <cp:revision>7</cp:revision>
  <dcterms:created xsi:type="dcterms:W3CDTF">2020-10-15T16:55:29Z</dcterms:created>
  <dcterms:modified xsi:type="dcterms:W3CDTF">2020-10-15T18:18:39Z</dcterms:modified>
</cp:coreProperties>
</file>