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89" r:id="rId6"/>
    <p:sldId id="290" r:id="rId7"/>
    <p:sldId id="285" r:id="rId8"/>
    <p:sldId id="278" r:id="rId9"/>
    <p:sldId id="287" r:id="rId10"/>
    <p:sldId id="284" r:id="rId11"/>
    <p:sldId id="288" r:id="rId12"/>
    <p:sldId id="265" r:id="rId13"/>
    <p:sldId id="28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28" userDrawn="1">
          <p15:clr>
            <a:srgbClr val="A4A3A4"/>
          </p15:clr>
        </p15:guide>
        <p15:guide id="2" orient="horz" pos="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A5A5"/>
    <a:srgbClr val="BEB9AA"/>
    <a:srgbClr val="C0C9C2"/>
    <a:srgbClr val="AA9D92"/>
    <a:srgbClr val="F2F1EE"/>
    <a:srgbClr val="D8D2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3595" autoAdjust="0"/>
  </p:normalViewPr>
  <p:slideViewPr>
    <p:cSldViewPr snapToGrid="0">
      <p:cViewPr varScale="1">
        <p:scale>
          <a:sx n="66" d="100"/>
          <a:sy n="66" d="100"/>
        </p:scale>
        <p:origin x="668" y="32"/>
      </p:cViewPr>
      <p:guideLst>
        <p:guide pos="4128"/>
        <p:guide orient="horz" pos="960"/>
      </p:guideLst>
    </p:cSldViewPr>
  </p:slideViewPr>
  <p:outlineViewPr>
    <p:cViewPr>
      <p:scale>
        <a:sx n="33" d="100"/>
        <a:sy n="33" d="100"/>
      </p:scale>
      <p:origin x="0" y="-4027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299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56E6020-4209-49A3-9DC4-18264096E7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797462-F1DD-4E64-BC14-F17A0F34B5A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32FC57-E1F8-4F59-A87C-2833007EAF57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75F0E3-AC70-4B5A-BCEB-9E3C021C86A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8F68B5-925F-4468-95B3-EA77C29C34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A06BE-7519-4B21-9E1D-AE6D6E69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383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ACAC0-59EA-4916-9995-398D6BEB88C3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9B2C62-FE30-453D-946B-754E9E42C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26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Line spacing + Page numbers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B2C62-FE30-453D-946B-754E9E42C84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375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F2964EA8-200F-47C5-90C2-1DBA3D6D7CD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28700" y="5078187"/>
            <a:ext cx="3222058" cy="964620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19">
            <a:extLst>
              <a:ext uri="{FF2B5EF4-FFF2-40B4-BE49-F238E27FC236}">
                <a16:creationId xmlns:a16="http://schemas.microsoft.com/office/drawing/2014/main" id="{7878E298-5074-4E51-993E-34931A897F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21413" y="0"/>
            <a:ext cx="4941887" cy="572611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2D26D0E-18C6-4DB1-B3A5-75E29BD65B17}"/>
              </a:ext>
            </a:extLst>
          </p:cNvPr>
          <p:cNvCxnSpPr>
            <a:cxnSpLocks/>
          </p:cNvCxnSpPr>
          <p:nvPr userDrawn="1"/>
        </p:nvCxnSpPr>
        <p:spPr>
          <a:xfrm>
            <a:off x="1028700" y="457211"/>
            <a:ext cx="1142999" cy="0"/>
          </a:xfrm>
          <a:prstGeom prst="line">
            <a:avLst/>
          </a:prstGeom>
          <a:noFill/>
          <a:ln w="15875" cap="flat" cmpd="sng" algn="ctr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/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989B90B-5C3C-4760-9360-5AE10BF87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513" y="876299"/>
            <a:ext cx="5181486" cy="2242441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90000"/>
              </a:lnSpc>
              <a:defRPr lang="en-US" sz="7200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ts val="65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337C3D7-7DDB-42A8-901A-EC153DD2745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10300" y="0"/>
            <a:ext cx="4953000" cy="3302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7B95226-A076-4D55-B408-1389A2F8C7A0}"/>
              </a:ext>
            </a:extLst>
          </p:cNvPr>
          <p:cNvSpPr>
            <a:spLocks noGrp="1"/>
          </p:cNvSpPr>
          <p:nvPr>
            <p:ph idx="4294967295" hasCustomPrompt="1"/>
          </p:nvPr>
        </p:nvSpPr>
        <p:spPr>
          <a:xfrm>
            <a:off x="1028700" y="3556002"/>
            <a:ext cx="3108960" cy="2286000"/>
          </a:xfrm>
        </p:spPr>
        <p:txBody>
          <a:bodyPr>
            <a:normAutofit/>
          </a:bodyPr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C9C2">
                    <a:lumMod val="50000"/>
                  </a:srgbClr>
                </a:solidFill>
                <a:effectLst/>
                <a:uLnTx/>
                <a:uFillTx/>
                <a:latin typeface="Biome Light" panose="020B0303030204020804" pitchFamily="34" charset="0"/>
                <a:ea typeface="+mn-ea"/>
                <a:cs typeface="Biome Light" panose="020B0303030204020804" pitchFamily="34" charset="0"/>
              </a:rPr>
              <a:t>Insert text</a:t>
            </a:r>
            <a:endParaRPr lang="en-US" sz="1400" dirty="0">
              <a:solidFill>
                <a:srgbClr val="C0C9C2">
                  <a:lumMod val="50000"/>
                </a:srgb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C0C9C2">
                  <a:lumMod val="50000"/>
                </a:srgbClr>
              </a:solidFill>
              <a:effectLst/>
              <a:uLnTx/>
              <a:uFillTx/>
              <a:latin typeface="Biome Light" panose="020B0303030204020804" pitchFamily="34" charset="0"/>
              <a:ea typeface="+mn-ea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C0C9C2">
                  <a:lumMod val="50000"/>
                </a:srgbClr>
              </a:solidFill>
              <a:effectLst/>
              <a:uLnTx/>
              <a:uFillTx/>
              <a:latin typeface="Biome Light" panose="020B0303030204020804" pitchFamily="34" charset="0"/>
              <a:ea typeface="+mn-ea"/>
              <a:cs typeface="Biome Light" panose="020B0303030204020804" pitchFamily="34" charset="0"/>
            </a:endParaRPr>
          </a:p>
          <a:p>
            <a:endParaRPr lang="en-US" sz="1600" dirty="0">
              <a:solidFill>
                <a:schemeClr val="tx2">
                  <a:lumMod val="50000"/>
                </a:scheme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6673F10-179D-4539-AA33-AE34EC0457EF}"/>
              </a:ext>
            </a:extLst>
          </p:cNvPr>
          <p:cNvSpPr>
            <a:spLocks noGrp="1"/>
          </p:cNvSpPr>
          <p:nvPr>
            <p:ph idx="4294967295" hasCustomPrompt="1"/>
          </p:nvPr>
        </p:nvSpPr>
        <p:spPr>
          <a:xfrm>
            <a:off x="4541520" y="3556001"/>
            <a:ext cx="3108960" cy="2285999"/>
          </a:xfrm>
        </p:spPr>
        <p:txBody>
          <a:bodyPr>
            <a:normAutofit/>
          </a:bodyPr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C9C2">
                    <a:lumMod val="50000"/>
                  </a:srgbClr>
                </a:solidFill>
                <a:effectLst/>
                <a:uLnTx/>
                <a:uFillTx/>
                <a:latin typeface="Biome Light" panose="020B0303030204020804" pitchFamily="34" charset="0"/>
                <a:ea typeface="+mn-ea"/>
                <a:cs typeface="Biome Light" panose="020B0303030204020804" pitchFamily="34" charset="0"/>
              </a:rPr>
              <a:t>Insert text</a:t>
            </a:r>
            <a:endParaRPr lang="en-US" sz="1400" dirty="0">
              <a:solidFill>
                <a:srgbClr val="C0C9C2">
                  <a:lumMod val="50000"/>
                </a:srgb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C0C9C2">
                  <a:lumMod val="50000"/>
                </a:srgbClr>
              </a:solidFill>
              <a:effectLst/>
              <a:uLnTx/>
              <a:uFillTx/>
              <a:latin typeface="Biome Light" panose="020B0303030204020804" pitchFamily="34" charset="0"/>
              <a:ea typeface="+mn-ea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C0C9C2">
                  <a:lumMod val="50000"/>
                </a:srgbClr>
              </a:solidFill>
              <a:effectLst/>
              <a:uLnTx/>
              <a:uFillTx/>
              <a:latin typeface="Biome Light" panose="020B0303030204020804" pitchFamily="34" charset="0"/>
              <a:ea typeface="+mn-ea"/>
              <a:cs typeface="Biome Light" panose="020B0303030204020804" pitchFamily="34" charset="0"/>
            </a:endParaRPr>
          </a:p>
          <a:p>
            <a:endParaRPr lang="en-US" sz="1600" dirty="0">
              <a:solidFill>
                <a:schemeClr val="tx2">
                  <a:lumMod val="50000"/>
                </a:scheme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B6CFC30-1A59-4D28-9E30-0FF7D632C6A2}"/>
              </a:ext>
            </a:extLst>
          </p:cNvPr>
          <p:cNvSpPr>
            <a:spLocks noGrp="1"/>
          </p:cNvSpPr>
          <p:nvPr>
            <p:ph idx="4294967295" hasCustomPrompt="1"/>
          </p:nvPr>
        </p:nvSpPr>
        <p:spPr>
          <a:xfrm>
            <a:off x="8054340" y="3556001"/>
            <a:ext cx="3108960" cy="2285999"/>
          </a:xfrm>
        </p:spPr>
        <p:txBody>
          <a:bodyPr>
            <a:normAutofit/>
          </a:bodyPr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C9C2">
                    <a:lumMod val="50000"/>
                  </a:srgbClr>
                </a:solidFill>
                <a:effectLst/>
                <a:uLnTx/>
                <a:uFillTx/>
                <a:latin typeface="Biome Light" panose="020B0303030204020804" pitchFamily="34" charset="0"/>
                <a:ea typeface="+mn-ea"/>
                <a:cs typeface="Biome Light" panose="020B0303030204020804" pitchFamily="34" charset="0"/>
              </a:rPr>
              <a:t>Insert text</a:t>
            </a:r>
            <a:endParaRPr lang="en-US" sz="1400" dirty="0">
              <a:solidFill>
                <a:srgbClr val="C0C9C2">
                  <a:lumMod val="50000"/>
                </a:srgb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C0C9C2">
                  <a:lumMod val="50000"/>
                </a:srgbClr>
              </a:solidFill>
              <a:effectLst/>
              <a:uLnTx/>
              <a:uFillTx/>
              <a:latin typeface="Biome Light" panose="020B0303030204020804" pitchFamily="34" charset="0"/>
              <a:ea typeface="+mn-ea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C0C9C2">
                  <a:lumMod val="50000"/>
                </a:srgbClr>
              </a:solidFill>
              <a:effectLst/>
              <a:uLnTx/>
              <a:uFillTx/>
              <a:latin typeface="Biome Light" panose="020B0303030204020804" pitchFamily="34" charset="0"/>
              <a:ea typeface="+mn-ea"/>
              <a:cs typeface="Biome Light" panose="020B0303030204020804" pitchFamily="34" charset="0"/>
            </a:endParaRPr>
          </a:p>
          <a:p>
            <a:endParaRPr lang="en-US" sz="1600" dirty="0">
              <a:solidFill>
                <a:schemeClr val="tx2">
                  <a:lumMod val="50000"/>
                </a:scheme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C4F3CC75-F9FA-4F77-9DD5-7E6C0F5C98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9D1A0-04AB-4DD4-B9DB-BDEC5E64C94C}" type="datetime1">
              <a:rPr lang="en-US" smtClean="0"/>
              <a:t>9/12/2023</a:t>
            </a:fld>
            <a:endParaRPr lang="en-US" dirty="0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93B5B65C-5DE0-4F81-8115-758CDB591F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F4A2ACE-2D85-4F78-818F-BBA6F6F0CC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5530" y="539225"/>
            <a:ext cx="3924300" cy="243438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72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Click to add title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4DCD8D3-DF79-446E-9961-5797EE888B4C}"/>
              </a:ext>
            </a:extLst>
          </p:cNvPr>
          <p:cNvCxnSpPr>
            <a:cxnSpLocks/>
          </p:cNvCxnSpPr>
          <p:nvPr userDrawn="1"/>
        </p:nvCxnSpPr>
        <p:spPr>
          <a:xfrm>
            <a:off x="1028700" y="457211"/>
            <a:ext cx="1142999" cy="0"/>
          </a:xfrm>
          <a:prstGeom prst="line">
            <a:avLst/>
          </a:prstGeom>
          <a:ln w="158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FCB4EDDC-C544-421C-905C-A4D40D98A5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3EA80-260A-4EE9-83BB-E6DD04DEA906}" type="datetime1">
              <a:rPr lang="en-US" smtClean="0"/>
              <a:t>9/12/2023</a:t>
            </a:fld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D9CBFDBF-2D2B-469A-9B2F-72F90474FB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BA55D6-2810-4163-9D43-FEDA674E2D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6829" y="573503"/>
            <a:ext cx="10156826" cy="1369591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7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9E87E0B-D644-4037-B322-715C648BAD3B}"/>
              </a:ext>
            </a:extLst>
          </p:cNvPr>
          <p:cNvCxnSpPr>
            <a:cxnSpLocks/>
          </p:cNvCxnSpPr>
          <p:nvPr userDrawn="1"/>
        </p:nvCxnSpPr>
        <p:spPr>
          <a:xfrm>
            <a:off x="1028700" y="457211"/>
            <a:ext cx="1142999" cy="0"/>
          </a:xfrm>
          <a:prstGeom prst="line">
            <a:avLst/>
          </a:prstGeom>
          <a:ln w="158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64195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5">
            <a:extLst>
              <a:ext uri="{FF2B5EF4-FFF2-40B4-BE49-F238E27FC236}">
                <a16:creationId xmlns:a16="http://schemas.microsoft.com/office/drawing/2014/main" id="{940246AD-CE4F-4FD8-BCF6-5BA9ED62ACD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10300" y="3543302"/>
            <a:ext cx="4953000" cy="284956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F8ECBB79-D5D3-4ECE-99F9-1B6834629E4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10300" y="465138"/>
            <a:ext cx="4953000" cy="284956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22">
            <a:extLst>
              <a:ext uri="{FF2B5EF4-FFF2-40B4-BE49-F238E27FC236}">
                <a16:creationId xmlns:a16="http://schemas.microsoft.com/office/drawing/2014/main" id="{C667C6DE-A3D4-4738-B7FC-43FB39FD7A2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1917" y="517972"/>
            <a:ext cx="2956560" cy="13335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8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12C18C04-19C8-4ECC-83E8-6E65128CEF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40130" y="2009776"/>
            <a:ext cx="3924300" cy="284956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D14E5D8-EB42-4C87-B4AE-4746909A2D3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39813" y="5067300"/>
            <a:ext cx="3913187" cy="1319213"/>
          </a:xfrm>
        </p:spPr>
        <p:txBody>
          <a:bodyPr>
            <a:normAutofit/>
          </a:bodyPr>
          <a:lstStyle>
            <a:lvl1pPr>
              <a:defRPr lang="en-US" sz="1600" kern="1200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0649945F-7BBD-4042-AA34-709CE3402E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80274-DEF2-4F5D-8F74-69D0554CED55}" type="datetime1">
              <a:rPr lang="en-US" smtClean="0"/>
              <a:t>9/12/2023</a:t>
            </a:fld>
            <a:endParaRPr lang="en-US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51936C4A-DE5F-4BFE-AED0-47E48CD460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981B703-4F1F-41A6-AD71-3FFB2820FF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0130" y="465136"/>
            <a:ext cx="3935647" cy="1340615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661D25CF-5413-4949-A54A-8716608406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58050" y="2000250"/>
            <a:ext cx="4667250" cy="33988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Date Placeholder 3">
            <a:extLst>
              <a:ext uri="{FF2B5EF4-FFF2-40B4-BE49-F238E27FC236}">
                <a16:creationId xmlns:a16="http://schemas.microsoft.com/office/drawing/2014/main" id="{224E3A4F-8479-4D38-A6D4-85F0883F37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D4DA8-2D4A-4F06-BECA-044AF4113FB4}" type="datetime1">
              <a:rPr lang="en-US" smtClean="0"/>
              <a:t>9/12/2023</a:t>
            </a:fld>
            <a:endParaRPr lang="en-US" dirty="0"/>
          </a:p>
        </p:txBody>
      </p:sp>
      <p:sp>
        <p:nvSpPr>
          <p:cNvPr id="36" name="Slide Number Placeholder 5">
            <a:extLst>
              <a:ext uri="{FF2B5EF4-FFF2-40B4-BE49-F238E27FC236}">
                <a16:creationId xmlns:a16="http://schemas.microsoft.com/office/drawing/2014/main" id="{D5A5341A-4863-40E8-8B9A-FB4E719257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D2FED0-CD95-48B0-B54A-1F64F952C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513" y="876299"/>
            <a:ext cx="5181486" cy="2242441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7200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ts val="65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8EF5E91-A275-4181-9C62-BC0773AD0512}"/>
              </a:ext>
            </a:extLst>
          </p:cNvPr>
          <p:cNvCxnSpPr>
            <a:cxnSpLocks/>
          </p:cNvCxnSpPr>
          <p:nvPr userDrawn="1"/>
        </p:nvCxnSpPr>
        <p:spPr>
          <a:xfrm>
            <a:off x="1028700" y="457211"/>
            <a:ext cx="1142999" cy="0"/>
          </a:xfrm>
          <a:prstGeom prst="line">
            <a:avLst/>
          </a:prstGeom>
          <a:ln w="158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2271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423630CA-0A51-4B04-A57B-9E412A8FCD1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847137" y="3862387"/>
            <a:ext cx="2316163" cy="253841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3C994AE8-9E30-418E-8361-5D851AFA42C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10300" y="3854450"/>
            <a:ext cx="2316163" cy="253841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3D4E5783-2917-458E-BE61-F3D5AAA8F97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10300" y="465138"/>
            <a:ext cx="4953000" cy="309086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1D734B5-5F1C-4E34-81FF-AD75105E83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1917" y="517972"/>
            <a:ext cx="2956560" cy="13335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8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5757DE8-43D6-4A47-ABC9-B39EC8016C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40130" y="2009775"/>
            <a:ext cx="3924300" cy="439102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984C97B0-0D42-4831-9ABD-390370C0F0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81873-7D47-483D-BCB4-50DD9806C720}" type="datetime1">
              <a:rPr lang="en-US" smtClean="0"/>
              <a:t>9/12/2023</a:t>
            </a:fld>
            <a:endParaRPr lang="en-US" dirty="0"/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CE8438DF-723C-49AB-AD18-1C40F107F5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32FDE8-62A6-4290-88E6-2795313DE2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465137"/>
            <a:ext cx="3935647" cy="1340615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BC85317C-3A2D-483F-B913-714129E195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73045" y="2426610"/>
            <a:ext cx="2378075" cy="111125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8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5DFEC7-1EEC-4FF2-868A-9799EA69F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155" y="2714986"/>
            <a:ext cx="6674802" cy="65532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Graph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6E394D08-059F-42CF-AB8C-ED21F3BFB1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A6C54-2562-43EA-9A1B-F808D04718E7}" type="datetime1">
              <a:rPr lang="en-US" smtClean="0"/>
              <a:t>9/12/2023</a:t>
            </a:fld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DF7B388-741A-4181-9A9E-D8FA8EC49D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6E394D08-059F-42CF-AB8C-ED21F3BFB1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A6C54-2562-43EA-9A1B-F808D04718E7}" type="datetime1">
              <a:rPr lang="en-US" smtClean="0"/>
              <a:t>9/12/2023</a:t>
            </a:fld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DF7B388-741A-4181-9A9E-D8FA8EC49D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364FFEF-B933-46C6-A918-A80C987DB70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2147" y="0"/>
            <a:ext cx="3938588" cy="64008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4" name="Picture 3" hidden="1">
            <a:extLst>
              <a:ext uri="{FF2B5EF4-FFF2-40B4-BE49-F238E27FC236}">
                <a16:creationId xmlns:a16="http://schemas.microsoft.com/office/drawing/2014/main" id="{59E5EAF8-68C2-4910-8F66-D9320B9574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47967" y="2105933"/>
            <a:ext cx="5297883" cy="102421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3BE48E1-D3BE-4B52-B2EC-13A514CB0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7966" y="2105933"/>
            <a:ext cx="5297883" cy="2237467"/>
          </a:xfrm>
        </p:spPr>
        <p:txBody>
          <a:bodyPr anchor="t">
            <a:normAutofit/>
          </a:bodyPr>
          <a:lstStyle>
            <a:lvl1pPr>
              <a:lnSpc>
                <a:spcPct val="150000"/>
              </a:lnSpc>
              <a:spcBef>
                <a:spcPts val="1000"/>
              </a:spcBef>
              <a:defRPr sz="20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6745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50815B22-13FE-47CD-9F79-73704A278B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B74C9-B808-4394-A017-79C83B2524EF}" type="datetime1">
              <a:rPr lang="en-US" smtClean="0"/>
              <a:t>9/12/2023</a:t>
            </a:fld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D7669539-CB64-44F5-999D-7B9E61F8AF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BA076-F3B9-47CB-80C2-BE29F157D04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54075" y="1625600"/>
            <a:ext cx="10499725" cy="4860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09627E-FE70-43A1-B0CB-4D4F6C32C2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4074" y="122239"/>
            <a:ext cx="10499725" cy="1355724"/>
          </a:xfr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22">
            <a:extLst>
              <a:ext uri="{FF2B5EF4-FFF2-40B4-BE49-F238E27FC236}">
                <a16:creationId xmlns:a16="http://schemas.microsoft.com/office/drawing/2014/main" id="{41BF345D-81AF-4851-83A1-62339848905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1917" y="517972"/>
            <a:ext cx="3108960" cy="13335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8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EC4F3A57-45ED-498D-858C-3EE63DF129C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36601" y="3552677"/>
            <a:ext cx="1874874" cy="284812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2" name="Picture Placeholder 20">
            <a:extLst>
              <a:ext uri="{FF2B5EF4-FFF2-40B4-BE49-F238E27FC236}">
                <a16:creationId xmlns:a16="http://schemas.microsoft.com/office/drawing/2014/main" id="{1AC5BB09-E3BA-4948-93B3-EDCAAB80311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101197" y="3552677"/>
            <a:ext cx="1874874" cy="284812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20">
            <a:extLst>
              <a:ext uri="{FF2B5EF4-FFF2-40B4-BE49-F238E27FC236}">
                <a16:creationId xmlns:a16="http://schemas.microsoft.com/office/drawing/2014/main" id="{BF83C6B7-5484-4586-8830-098BDCD9C98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66324" y="3552677"/>
            <a:ext cx="1874874" cy="284812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4" name="Picture Placeholder 20">
            <a:extLst>
              <a:ext uri="{FF2B5EF4-FFF2-40B4-BE49-F238E27FC236}">
                <a16:creationId xmlns:a16="http://schemas.microsoft.com/office/drawing/2014/main" id="{0C5663B1-EED6-4D80-A7C2-19E1366387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39069" y="3552677"/>
            <a:ext cx="1874874" cy="284812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5" name="Picture Placeholder 20">
            <a:extLst>
              <a:ext uri="{FF2B5EF4-FFF2-40B4-BE49-F238E27FC236}">
                <a16:creationId xmlns:a16="http://schemas.microsoft.com/office/drawing/2014/main" id="{D21E7B61-407B-40A7-9AF6-0D7E7106BCF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296046" y="3552677"/>
            <a:ext cx="1874874" cy="284812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415C3ACC-5A8A-46E6-BA0D-90ADD27E2F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2DF6D-B715-4785-8DEA-9165C638CF44}" type="datetime1">
              <a:rPr lang="en-US" smtClean="0"/>
              <a:t>9/12/2023</a:t>
            </a:fld>
            <a:endParaRPr lang="en-US" dirty="0"/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0D00A5C2-DCEE-4CB3-9307-61EB88B1D5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E8CB70-B054-4294-AD29-EE7A75C72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651507"/>
            <a:ext cx="8991563" cy="1005839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defRPr lang="en-US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E0D608-4E7A-4014-9F62-CB43A0C839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36638" y="2717800"/>
            <a:ext cx="1866900" cy="7112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9C3A63B0-4EEA-45BC-A016-5FDA0969EA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86100" y="2718405"/>
            <a:ext cx="1866900" cy="7112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7080679B-5220-4478-B631-7112F870B7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43500" y="2718405"/>
            <a:ext cx="1866900" cy="7112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9E4F61A3-2797-46FB-ACA7-0443E3BBDD2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39070" y="2718405"/>
            <a:ext cx="1866900" cy="7112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14ED733B-1DE9-4FDC-BD5F-2BE3BB07C9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304020" y="2718405"/>
            <a:ext cx="1866900" cy="7112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4058580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Colum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275B11D-8F3F-472B-BBCC-A4F7415AC0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8700" y="3543300"/>
            <a:ext cx="3924300" cy="33147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9F0629D-1A5F-4F4F-90D6-430379624EF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191250" y="1981200"/>
            <a:ext cx="4972050" cy="4473575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sz="1600">
                <a:solidFill>
                  <a:schemeClr val="tx2">
                    <a:lumMod val="50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Click to edit Master text styles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218C063B-0EE9-4FD5-A116-241C245452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AE72A-09B6-4D56-855D-4360BD347914}" type="datetime1">
              <a:rPr lang="en-US" smtClean="0"/>
              <a:t>9/12/2023</a:t>
            </a:fld>
            <a:endParaRPr lang="en-US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D417B369-6569-4DCC-B684-BE1A7C5D0B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EEC1A7-43C3-481E-95D0-5616242E1A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5534" y="539225"/>
            <a:ext cx="3924300" cy="243438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7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C6CF0E0-8FF2-4FE7-AC69-85BEFA656508}"/>
              </a:ext>
            </a:extLst>
          </p:cNvPr>
          <p:cNvCxnSpPr>
            <a:cxnSpLocks/>
          </p:cNvCxnSpPr>
          <p:nvPr userDrawn="1"/>
        </p:nvCxnSpPr>
        <p:spPr>
          <a:xfrm>
            <a:off x="1028700" y="457211"/>
            <a:ext cx="1142999" cy="0"/>
          </a:xfrm>
          <a:prstGeom prst="line">
            <a:avLst/>
          </a:prstGeom>
          <a:ln w="158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77A09-15C2-4E47-948E-AACAFCA47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577C8-AB8C-4B8A-A01F-113B16C4DCA3}" type="datetime1">
              <a:rPr lang="en-US" smtClean="0"/>
              <a:t>9/12/2023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9" r:id="rId8"/>
    <p:sldLayoutId id="2147483655" r:id="rId9"/>
    <p:sldLayoutId id="2147483656" r:id="rId10"/>
    <p:sldLayoutId id="2147483658" r:id="rId11"/>
    <p:sldLayoutId id="2147483657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48" userDrawn="1">
          <p15:clr>
            <a:srgbClr val="F26B43"/>
          </p15:clr>
        </p15:guide>
        <p15:guide id="2" pos="1176" userDrawn="1">
          <p15:clr>
            <a:srgbClr val="F26B43"/>
          </p15:clr>
        </p15:guide>
        <p15:guide id="3" pos="1296" userDrawn="1">
          <p15:clr>
            <a:srgbClr val="F26B43"/>
          </p15:clr>
        </p15:guide>
        <p15:guide id="4" pos="1824" userDrawn="1">
          <p15:clr>
            <a:srgbClr val="F26B43"/>
          </p15:clr>
        </p15:guide>
        <p15:guide id="5" pos="1944" userDrawn="1">
          <p15:clr>
            <a:srgbClr val="F26B43"/>
          </p15:clr>
        </p15:guide>
        <p15:guide id="6" pos="2472" userDrawn="1">
          <p15:clr>
            <a:srgbClr val="F26B43"/>
          </p15:clr>
        </p15:guide>
        <p15:guide id="7" pos="2592" userDrawn="1">
          <p15:clr>
            <a:srgbClr val="F26B43"/>
          </p15:clr>
        </p15:guide>
        <p15:guide id="8" pos="3120" userDrawn="1">
          <p15:clr>
            <a:srgbClr val="F26B43"/>
          </p15:clr>
        </p15:guide>
        <p15:guide id="9" pos="3240" userDrawn="1">
          <p15:clr>
            <a:srgbClr val="F26B43"/>
          </p15:clr>
        </p15:guide>
        <p15:guide id="10" pos="3792" userDrawn="1">
          <p15:clr>
            <a:srgbClr val="F26B43"/>
          </p15:clr>
        </p15:guide>
        <p15:guide id="11" pos="3912" userDrawn="1">
          <p15:clr>
            <a:srgbClr val="F26B43"/>
          </p15:clr>
        </p15:guide>
        <p15:guide id="12" pos="4416" userDrawn="1">
          <p15:clr>
            <a:srgbClr val="F26B43"/>
          </p15:clr>
        </p15:guide>
        <p15:guide id="13" pos="4560" userDrawn="1">
          <p15:clr>
            <a:srgbClr val="F26B43"/>
          </p15:clr>
        </p15:guide>
        <p15:guide id="14" pos="5088" userDrawn="1">
          <p15:clr>
            <a:srgbClr val="F26B43"/>
          </p15:clr>
        </p15:guide>
        <p15:guide id="15" pos="5208" userDrawn="1">
          <p15:clr>
            <a:srgbClr val="F26B43"/>
          </p15:clr>
        </p15:guide>
        <p15:guide id="16" pos="5736" userDrawn="1">
          <p15:clr>
            <a:srgbClr val="F26B43"/>
          </p15:clr>
        </p15:guide>
        <p15:guide id="17" pos="5856" userDrawn="1">
          <p15:clr>
            <a:srgbClr val="F26B43"/>
          </p15:clr>
        </p15:guide>
        <p15:guide id="18" pos="6384" userDrawn="1">
          <p15:clr>
            <a:srgbClr val="F26B43"/>
          </p15:clr>
        </p15:guide>
        <p15:guide id="19" pos="6504" userDrawn="1">
          <p15:clr>
            <a:srgbClr val="F26B43"/>
          </p15:clr>
        </p15:guide>
        <p15:guide id="20" pos="7032" userDrawn="1">
          <p15:clr>
            <a:srgbClr val="F26B43"/>
          </p15:clr>
        </p15:guide>
        <p15:guide id="21" orient="horz" pos="288" userDrawn="1">
          <p15:clr>
            <a:srgbClr val="F26B43"/>
          </p15:clr>
        </p15:guide>
        <p15:guide id="22" orient="horz" pos="1128" userDrawn="1">
          <p15:clr>
            <a:srgbClr val="F26B43"/>
          </p15:clr>
        </p15:guide>
        <p15:guide id="23" orient="horz" pos="1248" userDrawn="1">
          <p15:clr>
            <a:srgbClr val="F26B43"/>
          </p15:clr>
        </p15:guide>
        <p15:guide id="24" orient="horz" pos="2088" userDrawn="1">
          <p15:clr>
            <a:srgbClr val="F26B43"/>
          </p15:clr>
        </p15:guide>
        <p15:guide id="25" orient="horz" pos="2232" userDrawn="1">
          <p15:clr>
            <a:srgbClr val="F26B43"/>
          </p15:clr>
        </p15:guide>
        <p15:guide id="26" orient="horz" pos="3048" userDrawn="1">
          <p15:clr>
            <a:srgbClr val="F26B43"/>
          </p15:clr>
        </p15:guide>
        <p15:guide id="27" orient="horz" pos="3192" userDrawn="1">
          <p15:clr>
            <a:srgbClr val="F26B43"/>
          </p15:clr>
        </p15:guide>
        <p15:guide id="28" orient="horz" pos="40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9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8467C95-DF23-40B9-B265-2E6F3DE29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014" y="572191"/>
            <a:ext cx="5181486" cy="2242441"/>
          </a:xfrm>
        </p:spPr>
        <p:txBody>
          <a:bodyPr>
            <a:noAutofit/>
          </a:bodyPr>
          <a:lstStyle/>
          <a:p>
            <a:r>
              <a:rPr lang="id-ID" sz="5400" dirty="0">
                <a:effectLst/>
                <a:latin typeface="Amasis MT Pro Black" panose="020F0502020204030204" pitchFamily="18" charset="0"/>
                <a:ea typeface="Calibri" panose="020F0502020204030204" pitchFamily="34" charset="0"/>
                <a:cs typeface="Mongolian Baiti" panose="03000500000000000000" pitchFamily="66" charset="0"/>
              </a:rPr>
              <a:t>Manajemen </a:t>
            </a:r>
            <a:r>
              <a:rPr lang="en-US" sz="5400" dirty="0">
                <a:effectLst/>
                <a:latin typeface="Amasis MT Pro Black" panose="020F0502020204030204" pitchFamily="18" charset="0"/>
                <a:ea typeface="Calibri" panose="020F0502020204030204" pitchFamily="34" charset="0"/>
                <a:cs typeface="Mongolian Baiti" panose="03000500000000000000" pitchFamily="66" charset="0"/>
              </a:rPr>
              <a:t>P</a:t>
            </a:r>
            <a:r>
              <a:rPr lang="id-ID" sz="5400" dirty="0">
                <a:effectLst/>
                <a:latin typeface="Amasis MT Pro Black" panose="020F0502020204030204" pitchFamily="18" charset="0"/>
                <a:ea typeface="Calibri" panose="020F0502020204030204" pitchFamily="34" charset="0"/>
                <a:cs typeface="Mongolian Baiti" panose="03000500000000000000" pitchFamily="66" charset="0"/>
              </a:rPr>
              <a:t>ergelaran </a:t>
            </a:r>
            <a:r>
              <a:rPr lang="en-US" sz="5400" dirty="0">
                <a:effectLst/>
                <a:latin typeface="Amasis MT Pro Black" panose="020F0502020204030204" pitchFamily="18" charset="0"/>
                <a:ea typeface="Calibri" panose="020F0502020204030204" pitchFamily="34" charset="0"/>
                <a:cs typeface="Mongolian Baiti" panose="03000500000000000000" pitchFamily="66" charset="0"/>
              </a:rPr>
              <a:t>S</a:t>
            </a:r>
            <a:r>
              <a:rPr lang="id-ID" sz="5400" dirty="0">
                <a:effectLst/>
                <a:latin typeface="Amasis MT Pro Black" panose="020F0502020204030204" pitchFamily="18" charset="0"/>
                <a:ea typeface="Calibri" panose="020F0502020204030204" pitchFamily="34" charset="0"/>
                <a:cs typeface="Mongolian Baiti" panose="03000500000000000000" pitchFamily="66" charset="0"/>
              </a:rPr>
              <a:t>eni </a:t>
            </a:r>
            <a:r>
              <a:rPr lang="en-US" sz="5400" dirty="0">
                <a:effectLst/>
                <a:latin typeface="Amasis MT Pro Black" panose="020F0502020204030204" pitchFamily="18" charset="0"/>
                <a:ea typeface="Calibri" panose="020F0502020204030204" pitchFamily="34" charset="0"/>
                <a:cs typeface="Mongolian Baiti" panose="03000500000000000000" pitchFamily="66" charset="0"/>
              </a:rPr>
              <a:t>S</a:t>
            </a:r>
            <a:r>
              <a:rPr lang="id-ID" sz="5400" dirty="0">
                <a:effectLst/>
                <a:latin typeface="Amasis MT Pro Black" panose="020F0502020204030204" pitchFamily="18" charset="0"/>
                <a:ea typeface="Calibri" panose="020F0502020204030204" pitchFamily="34" charset="0"/>
                <a:cs typeface="Mongolian Baiti" panose="03000500000000000000" pitchFamily="66" charset="0"/>
              </a:rPr>
              <a:t>ekolah </a:t>
            </a:r>
            <a:r>
              <a:rPr lang="en-US" sz="5400" dirty="0">
                <a:effectLst/>
                <a:latin typeface="Amasis MT Pro Black" panose="020F0502020204030204" pitchFamily="18" charset="0"/>
                <a:ea typeface="Calibri" panose="020F0502020204030204" pitchFamily="34" charset="0"/>
                <a:cs typeface="Mongolian Baiti" panose="03000500000000000000" pitchFamily="66" charset="0"/>
              </a:rPr>
              <a:t>D</a:t>
            </a:r>
            <a:r>
              <a:rPr lang="id-ID" sz="5400" dirty="0">
                <a:effectLst/>
                <a:latin typeface="Amasis MT Pro Black" panose="020F0502020204030204" pitchFamily="18" charset="0"/>
                <a:ea typeface="Calibri" panose="020F0502020204030204" pitchFamily="34" charset="0"/>
                <a:cs typeface="Mongolian Baiti" panose="03000500000000000000" pitchFamily="66" charset="0"/>
              </a:rPr>
              <a:t>asar</a:t>
            </a:r>
            <a:endParaRPr lang="en-US" sz="5400" dirty="0">
              <a:latin typeface="Amasis MT Pro Black" panose="020F0502020204030204" pitchFamily="18" charset="0"/>
              <a:cs typeface="Mongolian Baiti" panose="03000500000000000000" pitchFamily="66" charset="0"/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7A48A35-E5E4-4A5F-9F91-BAEA4F5DF21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Contoso</a:t>
            </a:r>
          </a:p>
          <a:p>
            <a:r>
              <a:rPr lang="en-US" dirty="0"/>
              <a:t>September 24, 20XX</a:t>
            </a:r>
          </a:p>
          <a:p>
            <a:r>
              <a:rPr lang="en-US" dirty="0"/>
              <a:t>Customer Success Team</a:t>
            </a:r>
          </a:p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79BA7A7-D608-4C40-509B-F6EBF87B3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443345"/>
            <a:ext cx="6667500" cy="3632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cam-Macam Tarian di Indonesia: Sejarah Tari Bidu Asal Provinsi NTT">
            <a:extLst>
              <a:ext uri="{FF2B5EF4-FFF2-40B4-BE49-F238E27FC236}">
                <a16:creationId xmlns:a16="http://schemas.microsoft.com/office/drawing/2014/main" id="{EB61584C-3BBC-B6F8-41F6-D74A27C34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880" y="3823759"/>
            <a:ext cx="5294288" cy="23512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pa Itu Manajemen: Pengertian, Fungsi, dan Tujuannya Halaman all -  Kompas.com">
            <a:extLst>
              <a:ext uri="{FF2B5EF4-FFF2-40B4-BE49-F238E27FC236}">
                <a16:creationId xmlns:a16="http://schemas.microsoft.com/office/drawing/2014/main" id="{9D3397F8-A811-14C3-AE1D-CC4E58A49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678" y="3806308"/>
            <a:ext cx="4895558" cy="326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A06EAD21-FAB3-9CDC-3B53-2B3970DA793E}"/>
              </a:ext>
            </a:extLst>
          </p:cNvPr>
          <p:cNvSpPr txBox="1">
            <a:spLocks/>
          </p:cNvSpPr>
          <p:nvPr/>
        </p:nvSpPr>
        <p:spPr>
          <a:xfrm>
            <a:off x="4601879" y="6131784"/>
            <a:ext cx="7698275" cy="9382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72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sz="14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DIREKTORAT PEMBELAJARAN DAN KEMAHASISWAN</a:t>
            </a:r>
          </a:p>
          <a:p>
            <a:r>
              <a:rPr lang="en-US" sz="14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DIREKTORAT JENDERAL PENDIDIKAN TINGGI RISET, DAN </a:t>
            </a:r>
          </a:p>
          <a:p>
            <a:r>
              <a:rPr lang="en-US" sz="14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TEKNOLOGI KEMENTERIAN PENDIDIKAN, KEBUDAYAAN, RISET DAN TEKNOLOGI</a:t>
            </a:r>
          </a:p>
          <a:p>
            <a:endParaRPr lang="id-ID" sz="1400" b="1" dirty="0">
              <a:solidFill>
                <a:schemeClr val="bg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17EB6140-1846-CDDD-7348-E732F3973564}"/>
              </a:ext>
            </a:extLst>
          </p:cNvPr>
          <p:cNvSpPr txBox="1">
            <a:spLocks/>
          </p:cNvSpPr>
          <p:nvPr/>
        </p:nvSpPr>
        <p:spPr>
          <a:xfrm>
            <a:off x="-7415" y="3591359"/>
            <a:ext cx="5294288" cy="62854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72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en-US" sz="20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Amasis MT Pro Black" panose="02040A04050005020304" pitchFamily="18" charset="0"/>
                <a:cs typeface="Times New Roman" panose="02020603050405020304" pitchFamily="18" charset="0"/>
              </a:rPr>
              <a:t>OLEH :</a:t>
            </a:r>
          </a:p>
          <a:p>
            <a:pPr algn="ctr"/>
            <a:r>
              <a:rPr lang="en-US" sz="20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Amasis MT Pro Black" panose="02040A04050005020304" pitchFamily="18" charset="0"/>
                <a:cs typeface="Times New Roman" panose="02020603050405020304" pitchFamily="18" charset="0"/>
              </a:rPr>
              <a:t>MARSELA LURUK BERE, S.Pd.,</a:t>
            </a:r>
            <a:r>
              <a:rPr lang="en-US" sz="2000" b="1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Amasis MT Pro Black" panose="02040A04050005020304" pitchFamily="18" charset="0"/>
                <a:cs typeface="Times New Roman" panose="02020603050405020304" pitchFamily="18" charset="0"/>
              </a:rPr>
              <a:t>M.Si</a:t>
            </a:r>
            <a:endParaRPr lang="id-ID" sz="2000" b="1" dirty="0">
              <a:solidFill>
                <a:schemeClr val="bg1">
                  <a:lumMod val="85000"/>
                  <a:lumOff val="15000"/>
                </a:schemeClr>
              </a:solidFill>
              <a:latin typeface="Amasis MT Pro Black" panose="02040A040500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A yellow and purple shield with a tree and text&#10;&#10;Description automatically generated">
            <a:extLst>
              <a:ext uri="{FF2B5EF4-FFF2-40B4-BE49-F238E27FC236}">
                <a16:creationId xmlns:a16="http://schemas.microsoft.com/office/drawing/2014/main" id="{EF753D2D-92E6-08ED-B3DF-54E19274D5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0225" y="0"/>
            <a:ext cx="6581775" cy="10477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DD043F-4821-1801-16C5-CEDE0AEAE7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56830" y="4434854"/>
            <a:ext cx="1478003" cy="197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3088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Tari Pendet PNG Transparent Images Free Download | Vector Files | Pngtree">
            <a:extLst>
              <a:ext uri="{FF2B5EF4-FFF2-40B4-BE49-F238E27FC236}">
                <a16:creationId xmlns:a16="http://schemas.microsoft.com/office/drawing/2014/main" id="{A4BACFD5-F880-55D9-23B3-10D15EA29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63862" y="525463"/>
            <a:ext cx="6264275" cy="626427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8" name="Date Placeholder 37" hidden="1">
            <a:extLst>
              <a:ext uri="{FF2B5EF4-FFF2-40B4-BE49-F238E27FC236}">
                <a16:creationId xmlns:a16="http://schemas.microsoft.com/office/drawing/2014/main" id="{44BB509D-E79A-48CF-9C7A-2B385FD379AF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133350" y="6486982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478CD27B-109C-41C9-9CF4-85F532F66BBB}" type="datetime1">
              <a:rPr lang="en-US" smtClean="0"/>
              <a:pPr>
                <a:spcAft>
                  <a:spcPts val="600"/>
                </a:spcAft>
              </a:pPr>
              <a:t>9/12/2023</a:t>
            </a:fld>
            <a:endParaRPr lang="en-US"/>
          </a:p>
        </p:txBody>
      </p:sp>
      <p:sp>
        <p:nvSpPr>
          <p:cNvPr id="39" name="Slide Number Placeholder 38" hidden="1">
            <a:extLst>
              <a:ext uri="{FF2B5EF4-FFF2-40B4-BE49-F238E27FC236}">
                <a16:creationId xmlns:a16="http://schemas.microsoft.com/office/drawing/2014/main" id="{25AC8E0E-F9A1-4D3C-8AB5-4C215FD5C66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15450" y="6486982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pic>
        <p:nvPicPr>
          <p:cNvPr id="9220" name="Picture 4" descr="Terima Kasih Animasi - Free video on Pixabay - Pixabay">
            <a:extLst>
              <a:ext uri="{FF2B5EF4-FFF2-40B4-BE49-F238E27FC236}">
                <a16:creationId xmlns:a16="http://schemas.microsoft.com/office/drawing/2014/main" id="{7F1C211F-0DE3-0E96-C609-3BE1BE4F7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098" y="-30213"/>
            <a:ext cx="4428980" cy="19996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3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CAC491-C512-C839-6697-7F50B7C8443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0EA6C54-2562-43EA-9A1B-F808D04718E7}" type="datetime1">
              <a:rPr lang="en-US" smtClean="0"/>
              <a:t>9/12/2023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F5E425-7D6C-0401-9D82-EA13F40D1F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479CE78-2A5A-EAF8-A2CB-6E380FD3A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7128" y="391936"/>
            <a:ext cx="5787158" cy="5066755"/>
          </a:xfrm>
        </p:spPr>
        <p:txBody>
          <a:bodyPr>
            <a:noAutofit/>
          </a:bodyPr>
          <a:lstStyle/>
          <a:p>
            <a:r>
              <a:rPr lang="en-US" sz="2400" b="0" i="0" dirty="0">
                <a:solidFill>
                  <a:srgbClr val="111111"/>
                </a:solidFill>
                <a:effectLst/>
                <a:latin typeface="Arial Rounded MT Bold" panose="020F0704030504030204" pitchFamily="34" charset="0"/>
              </a:rPr>
              <a:t>Kata </a:t>
            </a:r>
            <a:r>
              <a:rPr lang="en-US" sz="2400" b="0" i="0" dirty="0" err="1">
                <a:solidFill>
                  <a:srgbClr val="111111"/>
                </a:solidFill>
                <a:effectLst/>
                <a:latin typeface="Arial Rounded MT Bold" panose="020F0704030504030204" pitchFamily="34" charset="0"/>
              </a:rPr>
              <a:t>manajemen</a:t>
            </a:r>
            <a:r>
              <a:rPr lang="en-US" sz="2400" b="0" i="0" dirty="0">
                <a:solidFill>
                  <a:srgbClr val="111111"/>
                </a:solidFill>
                <a:effectLst/>
                <a:latin typeface="Arial Rounded MT Bold" panose="020F0704030504030204" pitchFamily="34" charset="0"/>
              </a:rPr>
              <a:t> </a:t>
            </a:r>
            <a:r>
              <a:rPr lang="en-US" sz="2400" b="0" i="0" dirty="0" err="1">
                <a:solidFill>
                  <a:srgbClr val="111111"/>
                </a:solidFill>
                <a:effectLst/>
                <a:latin typeface="Arial Rounded MT Bold" panose="020F0704030504030204" pitchFamily="34" charset="0"/>
              </a:rPr>
              <a:t>dalam</a:t>
            </a:r>
            <a:r>
              <a:rPr lang="en-US" sz="2400" b="0" i="0" dirty="0">
                <a:solidFill>
                  <a:srgbClr val="111111"/>
                </a:solidFill>
                <a:effectLst/>
                <a:latin typeface="Arial Rounded MT Bold" panose="020F0704030504030204" pitchFamily="34" charset="0"/>
              </a:rPr>
              <a:t> </a:t>
            </a:r>
            <a:r>
              <a:rPr lang="en-US" sz="2400" b="0" i="0" dirty="0" err="1">
                <a:solidFill>
                  <a:srgbClr val="111111"/>
                </a:solidFill>
                <a:effectLst/>
                <a:latin typeface="Arial Rounded MT Bold" panose="020F0704030504030204" pitchFamily="34" charset="0"/>
              </a:rPr>
              <a:t>bahasa</a:t>
            </a:r>
            <a:r>
              <a:rPr lang="en-US" sz="2400" b="0" i="0" dirty="0">
                <a:solidFill>
                  <a:srgbClr val="111111"/>
                </a:solidFill>
                <a:effectLst/>
                <a:latin typeface="Arial Rounded MT Bold" panose="020F0704030504030204" pitchFamily="34" charset="0"/>
              </a:rPr>
              <a:t> </a:t>
            </a:r>
            <a:r>
              <a:rPr lang="en-US" sz="2400" b="0" i="0" dirty="0" err="1">
                <a:solidFill>
                  <a:srgbClr val="111111"/>
                </a:solidFill>
                <a:effectLst/>
                <a:latin typeface="Arial Rounded MT Bold" panose="020F0704030504030204" pitchFamily="34" charset="0"/>
              </a:rPr>
              <a:t>inggris</a:t>
            </a:r>
            <a:r>
              <a:rPr lang="en-US" sz="2400" b="0" i="0" dirty="0">
                <a:solidFill>
                  <a:srgbClr val="111111"/>
                </a:solidFill>
                <a:effectLst/>
                <a:latin typeface="Arial Rounded MT Bold" panose="020F0704030504030204" pitchFamily="34" charset="0"/>
              </a:rPr>
              <a:t> </a:t>
            </a:r>
            <a:r>
              <a:rPr lang="en-US" sz="2400" b="0" i="0" dirty="0" err="1">
                <a:solidFill>
                  <a:srgbClr val="111111"/>
                </a:solidFill>
                <a:effectLst/>
                <a:latin typeface="Arial Rounded MT Bold" panose="020F0704030504030204" pitchFamily="34" charset="0"/>
              </a:rPr>
              <a:t>ditulis</a:t>
            </a:r>
            <a:r>
              <a:rPr lang="en-US" sz="2400" b="0" i="0" dirty="0">
                <a:solidFill>
                  <a:srgbClr val="111111"/>
                </a:solidFill>
                <a:effectLst/>
                <a:latin typeface="Arial Rounded MT Bold" panose="020F0704030504030204" pitchFamily="34" charset="0"/>
              </a:rPr>
              <a:t> “management” dan </a:t>
            </a:r>
            <a:r>
              <a:rPr lang="en-US" sz="2400" b="0" i="0" dirty="0" err="1">
                <a:solidFill>
                  <a:srgbClr val="111111"/>
                </a:solidFill>
                <a:effectLst/>
                <a:latin typeface="Arial Rounded MT Bold" panose="020F0704030504030204" pitchFamily="34" charset="0"/>
              </a:rPr>
              <a:t>berarti</a:t>
            </a:r>
            <a:r>
              <a:rPr lang="en-US" sz="2400" b="0" i="0" dirty="0">
                <a:solidFill>
                  <a:srgbClr val="111111"/>
                </a:solidFill>
                <a:effectLst/>
                <a:latin typeface="Arial Rounded MT Bold" panose="020F0704030504030204" pitchFamily="34" charset="0"/>
              </a:rPr>
              <a:t> “</a:t>
            </a:r>
            <a:r>
              <a:rPr lang="en-US" sz="2400" b="0" i="0" dirty="0" err="1">
                <a:solidFill>
                  <a:srgbClr val="111111"/>
                </a:solidFill>
                <a:effectLst/>
                <a:latin typeface="Arial Rounded MT Bold" panose="020F0704030504030204" pitchFamily="34" charset="0"/>
              </a:rPr>
              <a:t>mengatur</a:t>
            </a:r>
            <a:r>
              <a:rPr lang="en-US" sz="2400" b="0" i="0" dirty="0">
                <a:solidFill>
                  <a:srgbClr val="111111"/>
                </a:solidFill>
                <a:effectLst/>
                <a:latin typeface="Arial Rounded MT Bold" panose="020F0704030504030204" pitchFamily="34" charset="0"/>
              </a:rPr>
              <a:t>”. “Management” </a:t>
            </a:r>
            <a:r>
              <a:rPr lang="en-US" sz="2400" b="0" i="0" dirty="0" err="1">
                <a:solidFill>
                  <a:srgbClr val="111111"/>
                </a:solidFill>
                <a:effectLst/>
                <a:latin typeface="Arial Rounded MT Bold" panose="020F0704030504030204" pitchFamily="34" charset="0"/>
              </a:rPr>
              <a:t>sendiri</a:t>
            </a:r>
            <a:r>
              <a:rPr lang="en-US" sz="2400" b="0" i="0" dirty="0">
                <a:solidFill>
                  <a:srgbClr val="111111"/>
                </a:solidFill>
                <a:effectLst/>
                <a:latin typeface="Arial Rounded MT Bold" panose="020F0704030504030204" pitchFamily="34" charset="0"/>
              </a:rPr>
              <a:t> </a:t>
            </a:r>
            <a:r>
              <a:rPr lang="en-US" sz="2400" b="0" i="0" dirty="0" err="1">
                <a:solidFill>
                  <a:srgbClr val="111111"/>
                </a:solidFill>
                <a:effectLst/>
                <a:latin typeface="Arial Rounded MT Bold" panose="020F0704030504030204" pitchFamily="34" charset="0"/>
              </a:rPr>
              <a:t>berasal</a:t>
            </a:r>
            <a:r>
              <a:rPr lang="en-US" sz="2400" b="0" i="0" dirty="0">
                <a:solidFill>
                  <a:srgbClr val="111111"/>
                </a:solidFill>
                <a:effectLst/>
                <a:latin typeface="Arial Rounded MT Bold" panose="020F0704030504030204" pitchFamily="34" charset="0"/>
              </a:rPr>
              <a:t> </a:t>
            </a:r>
            <a:r>
              <a:rPr lang="en-US" sz="2400" b="0" i="0" dirty="0" err="1">
                <a:solidFill>
                  <a:srgbClr val="111111"/>
                </a:solidFill>
                <a:effectLst/>
                <a:latin typeface="Arial Rounded MT Bold" panose="020F0704030504030204" pitchFamily="34" charset="0"/>
              </a:rPr>
              <a:t>dari</a:t>
            </a:r>
            <a:r>
              <a:rPr lang="en-US" sz="2400" b="0" i="0" dirty="0">
                <a:solidFill>
                  <a:srgbClr val="111111"/>
                </a:solidFill>
                <a:effectLst/>
                <a:latin typeface="Arial Rounded MT Bold" panose="020F0704030504030204" pitchFamily="34" charset="0"/>
              </a:rPr>
              <a:t> </a:t>
            </a:r>
            <a:r>
              <a:rPr lang="en-US" sz="2400" b="0" i="0" dirty="0" err="1">
                <a:solidFill>
                  <a:srgbClr val="111111"/>
                </a:solidFill>
                <a:effectLst/>
                <a:latin typeface="Arial Rounded MT Bold" panose="020F0704030504030204" pitchFamily="34" charset="0"/>
              </a:rPr>
              <a:t>bahasa</a:t>
            </a:r>
            <a:r>
              <a:rPr lang="en-US" sz="2400" b="0" i="0" dirty="0">
                <a:solidFill>
                  <a:srgbClr val="111111"/>
                </a:solidFill>
                <a:effectLst/>
                <a:latin typeface="Arial Rounded MT Bold" panose="020F0704030504030204" pitchFamily="34" charset="0"/>
              </a:rPr>
              <a:t> </a:t>
            </a:r>
            <a:r>
              <a:rPr lang="en-US" sz="2400" b="0" i="0" dirty="0" err="1">
                <a:solidFill>
                  <a:srgbClr val="111111"/>
                </a:solidFill>
                <a:effectLst/>
                <a:latin typeface="Arial Rounded MT Bold" panose="020F0704030504030204" pitchFamily="34" charset="0"/>
              </a:rPr>
              <a:t>latin</a:t>
            </a:r>
            <a:r>
              <a:rPr lang="en-US" sz="2400" b="0" i="0" dirty="0">
                <a:solidFill>
                  <a:srgbClr val="111111"/>
                </a:solidFill>
                <a:effectLst/>
                <a:latin typeface="Arial Rounded MT Bold" panose="020F0704030504030204" pitchFamily="34" charset="0"/>
              </a:rPr>
              <a:t>, </a:t>
            </a:r>
            <a:r>
              <a:rPr lang="en-US" sz="2400" b="0" i="0" dirty="0" err="1">
                <a:solidFill>
                  <a:srgbClr val="111111"/>
                </a:solidFill>
                <a:effectLst/>
                <a:latin typeface="Arial Rounded MT Bold" panose="020F0704030504030204" pitchFamily="34" charset="0"/>
              </a:rPr>
              <a:t>yakni</a:t>
            </a:r>
            <a:r>
              <a:rPr lang="en-US" sz="2400" b="0" i="0" dirty="0">
                <a:solidFill>
                  <a:srgbClr val="111111"/>
                </a:solidFill>
                <a:effectLst/>
                <a:latin typeface="Arial Rounded MT Bold" panose="020F0704030504030204" pitchFamily="34" charset="0"/>
              </a:rPr>
              <a:t> </a:t>
            </a:r>
            <a:r>
              <a:rPr lang="en-US" sz="2400" b="0" i="1" dirty="0" err="1">
                <a:solidFill>
                  <a:srgbClr val="111111"/>
                </a:solidFill>
                <a:effectLst/>
                <a:latin typeface="Arial Rounded MT Bold" panose="020F0704030504030204" pitchFamily="34" charset="0"/>
              </a:rPr>
              <a:t>managiare</a:t>
            </a:r>
            <a:r>
              <a:rPr lang="en-US" sz="2400" b="0" i="0" dirty="0">
                <a:solidFill>
                  <a:srgbClr val="111111"/>
                </a:solidFill>
                <a:effectLst/>
                <a:latin typeface="Arial Rounded MT Bold" panose="020F0704030504030204" pitchFamily="34" charset="0"/>
              </a:rPr>
              <a:t> </a:t>
            </a:r>
            <a:r>
              <a:rPr lang="en-US" sz="2400" b="0" i="0" dirty="0" err="1">
                <a:solidFill>
                  <a:srgbClr val="111111"/>
                </a:solidFill>
                <a:effectLst/>
                <a:latin typeface="Arial Rounded MT Bold" panose="020F0704030504030204" pitchFamily="34" charset="0"/>
              </a:rPr>
              <a:t>atau</a:t>
            </a:r>
            <a:r>
              <a:rPr lang="en-US" sz="2400" b="0" i="0" dirty="0">
                <a:solidFill>
                  <a:srgbClr val="111111"/>
                </a:solidFill>
                <a:effectLst/>
                <a:latin typeface="Arial Rounded MT Bold" panose="020F0704030504030204" pitchFamily="34" charset="0"/>
              </a:rPr>
              <a:t> </a:t>
            </a:r>
            <a:r>
              <a:rPr lang="en-US" sz="2400" b="0" i="0" dirty="0" err="1">
                <a:solidFill>
                  <a:srgbClr val="111111"/>
                </a:solidFill>
                <a:effectLst/>
                <a:latin typeface="Arial Rounded MT Bold" panose="020F0704030504030204" pitchFamily="34" charset="0"/>
              </a:rPr>
              <a:t>dalam</a:t>
            </a:r>
            <a:r>
              <a:rPr lang="en-US" sz="2400" b="0" i="0" dirty="0">
                <a:solidFill>
                  <a:srgbClr val="111111"/>
                </a:solidFill>
                <a:effectLst/>
                <a:latin typeface="Arial Rounded MT Bold" panose="020F0704030504030204" pitchFamily="34" charset="0"/>
              </a:rPr>
              <a:t> </a:t>
            </a:r>
            <a:r>
              <a:rPr lang="en-US" sz="2400" b="0" i="0" dirty="0" err="1">
                <a:solidFill>
                  <a:srgbClr val="111111"/>
                </a:solidFill>
                <a:effectLst/>
                <a:latin typeface="Arial Rounded MT Bold" panose="020F0704030504030204" pitchFamily="34" charset="0"/>
              </a:rPr>
              <a:t>bahasa</a:t>
            </a:r>
            <a:r>
              <a:rPr lang="en-US" sz="2400" b="0" i="0" dirty="0">
                <a:solidFill>
                  <a:srgbClr val="111111"/>
                </a:solidFill>
                <a:effectLst/>
                <a:latin typeface="Arial Rounded MT Bold" panose="020F0704030504030204" pitchFamily="34" charset="0"/>
              </a:rPr>
              <a:t> </a:t>
            </a:r>
            <a:r>
              <a:rPr lang="en-US" sz="2400" b="0" i="0" dirty="0" err="1">
                <a:solidFill>
                  <a:srgbClr val="111111"/>
                </a:solidFill>
                <a:effectLst/>
                <a:latin typeface="Arial Rounded MT Bold" panose="020F0704030504030204" pitchFamily="34" charset="0"/>
              </a:rPr>
              <a:t>Itali</a:t>
            </a:r>
            <a:r>
              <a:rPr lang="en-US" sz="2400" b="0" i="0" dirty="0">
                <a:solidFill>
                  <a:srgbClr val="111111"/>
                </a:solidFill>
                <a:effectLst/>
                <a:latin typeface="Arial Rounded MT Bold" panose="020F0704030504030204" pitchFamily="34" charset="0"/>
              </a:rPr>
              <a:t> </a:t>
            </a:r>
            <a:r>
              <a:rPr lang="en-US" sz="2400" b="0" i="1" dirty="0" err="1">
                <a:solidFill>
                  <a:srgbClr val="111111"/>
                </a:solidFill>
                <a:effectLst/>
                <a:latin typeface="Arial Rounded MT Bold" panose="020F0704030504030204" pitchFamily="34" charset="0"/>
              </a:rPr>
              <a:t>maneggio</a:t>
            </a:r>
            <a:r>
              <a:rPr lang="en-US" sz="2400" b="0" i="0" dirty="0">
                <a:solidFill>
                  <a:srgbClr val="111111"/>
                </a:solidFill>
                <a:effectLst/>
                <a:latin typeface="Arial Rounded MT Bold" panose="020F0704030504030204" pitchFamily="34" charset="0"/>
              </a:rPr>
              <a:t> yang </a:t>
            </a:r>
            <a:r>
              <a:rPr lang="en-US" sz="2400" b="0" i="0" dirty="0" err="1">
                <a:solidFill>
                  <a:srgbClr val="111111"/>
                </a:solidFill>
                <a:effectLst/>
                <a:latin typeface="Arial Rounded MT Bold" panose="020F0704030504030204" pitchFamily="34" charset="0"/>
              </a:rPr>
              <a:t>artinya</a:t>
            </a:r>
            <a:r>
              <a:rPr lang="en-US" sz="2400" b="0" i="0" dirty="0">
                <a:solidFill>
                  <a:srgbClr val="111111"/>
                </a:solidFill>
                <a:effectLst/>
                <a:latin typeface="Arial Rounded MT Bold" panose="020F0704030504030204" pitchFamily="34" charset="0"/>
              </a:rPr>
              <a:t> “</a:t>
            </a:r>
            <a:r>
              <a:rPr lang="en-US" sz="2400" b="0" i="0" dirty="0" err="1">
                <a:solidFill>
                  <a:srgbClr val="111111"/>
                </a:solidFill>
                <a:effectLst/>
                <a:latin typeface="Arial Rounded MT Bold" panose="020F0704030504030204" pitchFamily="34" charset="0"/>
              </a:rPr>
              <a:t>mengurusi</a:t>
            </a:r>
            <a:r>
              <a:rPr lang="en-US" sz="2400" b="0" i="0" dirty="0">
                <a:solidFill>
                  <a:srgbClr val="111111"/>
                </a:solidFill>
                <a:effectLst/>
                <a:latin typeface="Arial Rounded MT Bold" panose="020F0704030504030204" pitchFamily="34" charset="0"/>
              </a:rPr>
              <a:t>”, “</a:t>
            </a:r>
            <a:r>
              <a:rPr lang="en-US" sz="2400" b="0" i="0" dirty="0" err="1">
                <a:solidFill>
                  <a:srgbClr val="111111"/>
                </a:solidFill>
                <a:effectLst/>
                <a:latin typeface="Arial Rounded MT Bold" panose="020F0704030504030204" pitchFamily="34" charset="0"/>
              </a:rPr>
              <a:t>mengendalikan</a:t>
            </a:r>
            <a:r>
              <a:rPr lang="en-US" sz="2400" b="0" i="0" dirty="0">
                <a:solidFill>
                  <a:srgbClr val="111111"/>
                </a:solidFill>
                <a:effectLst/>
                <a:latin typeface="Arial Rounded MT Bold" panose="020F0704030504030204" pitchFamily="34" charset="0"/>
              </a:rPr>
              <a:t>”, </a:t>
            </a:r>
            <a:r>
              <a:rPr lang="en-US" sz="2400" b="0" i="0" dirty="0" err="1">
                <a:solidFill>
                  <a:srgbClr val="111111"/>
                </a:solidFill>
                <a:effectLst/>
                <a:latin typeface="Arial Rounded MT Bold" panose="020F0704030504030204" pitchFamily="34" charset="0"/>
              </a:rPr>
              <a:t>atau</a:t>
            </a:r>
            <a:r>
              <a:rPr lang="en-US" sz="2400" b="0" i="0" dirty="0">
                <a:solidFill>
                  <a:srgbClr val="111111"/>
                </a:solidFill>
                <a:effectLst/>
                <a:latin typeface="Arial Rounded MT Bold" panose="020F0704030504030204" pitchFamily="34" charset="0"/>
              </a:rPr>
              <a:t> “</a:t>
            </a:r>
            <a:r>
              <a:rPr lang="en-US" sz="2400" b="0" i="0" dirty="0" err="1">
                <a:solidFill>
                  <a:srgbClr val="111111"/>
                </a:solidFill>
                <a:effectLst/>
                <a:latin typeface="Arial Rounded MT Bold" panose="020F0704030504030204" pitchFamily="34" charset="0"/>
              </a:rPr>
              <a:t>menangani</a:t>
            </a:r>
            <a:r>
              <a:rPr lang="en-US" sz="2400" b="0" i="0" dirty="0">
                <a:solidFill>
                  <a:srgbClr val="111111"/>
                </a:solidFill>
                <a:effectLst/>
                <a:latin typeface="Arial Rounded MT Bold" panose="020F0704030504030204" pitchFamily="34" charset="0"/>
              </a:rPr>
              <a:t>”.</a:t>
            </a:r>
            <a:endParaRPr lang="en-US" sz="2400" dirty="0">
              <a:latin typeface="Arial Rounded MT Bold" panose="020F0704030504030204" pitchFamily="34" charset="0"/>
            </a:endParaRPr>
          </a:p>
        </p:txBody>
      </p:sp>
      <p:pic>
        <p:nvPicPr>
          <p:cNvPr id="3074" name="Picture 2" descr="Pengertian dan Fungsi Manajemen - The Indonesian Public Health">
            <a:extLst>
              <a:ext uri="{FF2B5EF4-FFF2-40B4-BE49-F238E27FC236}">
                <a16:creationId xmlns:a16="http://schemas.microsoft.com/office/drawing/2014/main" id="{5B769DDB-563B-2C04-F470-A16902EF74F7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1" r="16051"/>
          <a:stretch>
            <a:fillRect/>
          </a:stretch>
        </p:blipFill>
        <p:spPr bwMode="auto">
          <a:xfrm>
            <a:off x="450167" y="391936"/>
            <a:ext cx="4234375" cy="600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0228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BF8840-4E92-AA5E-BC8F-F69C6AB455C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37AE72A-09B6-4D56-855D-4360BD347914}" type="datetime1">
              <a:rPr lang="en-US" smtClean="0"/>
              <a:t>9/12/2023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287FE8-29CC-8036-CBB7-DE430D585C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12D2FE4-E9DF-CA51-9403-9EFAF7E07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534" y="539225"/>
            <a:ext cx="3662611" cy="2434386"/>
          </a:xfrm>
        </p:spPr>
        <p:txBody>
          <a:bodyPr>
            <a:normAutofit/>
          </a:bodyPr>
          <a:lstStyle/>
          <a:p>
            <a:r>
              <a:rPr lang="en-US" sz="4400" dirty="0" err="1">
                <a:latin typeface="Amasis MT Pro Black" panose="02040A04050005020304" pitchFamily="18" charset="0"/>
              </a:rPr>
              <a:t>Prinsip-Prinsip</a:t>
            </a:r>
            <a:r>
              <a:rPr lang="en-US" sz="4400" dirty="0">
                <a:latin typeface="Amasis MT Pro Black" panose="02040A04050005020304" pitchFamily="18" charset="0"/>
              </a:rPr>
              <a:t> </a:t>
            </a:r>
            <a:r>
              <a:rPr lang="en-US" sz="4400" dirty="0" err="1">
                <a:latin typeface="Amasis MT Pro Black" panose="02040A04050005020304" pitchFamily="18" charset="0"/>
              </a:rPr>
              <a:t>Manajemen</a:t>
            </a:r>
            <a:endParaRPr lang="en-US" sz="4400" dirty="0">
              <a:latin typeface="Amasis MT Pro Black" panose="02040A0405000502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B14EDE6-61F2-4FF0-06AB-F4E12FDBA6E3}"/>
              </a:ext>
            </a:extLst>
          </p:cNvPr>
          <p:cNvSpPr/>
          <p:nvPr/>
        </p:nvSpPr>
        <p:spPr>
          <a:xfrm>
            <a:off x="753341" y="2973611"/>
            <a:ext cx="2322368" cy="126076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Pembagian</a:t>
            </a:r>
            <a:r>
              <a: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Kerja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CC27E99-3BF8-3ECE-48A5-AA2AA103C285}"/>
              </a:ext>
            </a:extLst>
          </p:cNvPr>
          <p:cNvSpPr/>
          <p:nvPr/>
        </p:nvSpPr>
        <p:spPr>
          <a:xfrm>
            <a:off x="753341" y="4595836"/>
            <a:ext cx="2322368" cy="12607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Wewenang</a:t>
            </a:r>
            <a:r>
              <a: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dan </a:t>
            </a:r>
            <a:r>
              <a:rPr lang="en-US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Tanggungjawab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6EAFBAD-1437-684D-04C8-7FF4C2BFD865}"/>
              </a:ext>
            </a:extLst>
          </p:cNvPr>
          <p:cNvSpPr/>
          <p:nvPr/>
        </p:nvSpPr>
        <p:spPr>
          <a:xfrm>
            <a:off x="3885334" y="4595836"/>
            <a:ext cx="2322368" cy="12607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Tertib</a:t>
            </a:r>
            <a:r>
              <a: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dan </a:t>
            </a:r>
            <a:r>
              <a:rPr lang="en-US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Disiplin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CA37FCA-3DB0-4945-EEA6-AD4EBA82171B}"/>
              </a:ext>
            </a:extLst>
          </p:cNvPr>
          <p:cNvSpPr/>
          <p:nvPr/>
        </p:nvSpPr>
        <p:spPr>
          <a:xfrm>
            <a:off x="6993082" y="4595836"/>
            <a:ext cx="2322368" cy="126076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Kesatuan</a:t>
            </a:r>
            <a:r>
              <a: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Komando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E71E7C6-9945-97FD-C9A6-ADC712C2CC3F}"/>
              </a:ext>
            </a:extLst>
          </p:cNvPr>
          <p:cNvSpPr/>
          <p:nvPr/>
        </p:nvSpPr>
        <p:spPr>
          <a:xfrm>
            <a:off x="7450282" y="3025156"/>
            <a:ext cx="2322368" cy="126076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Semangat</a:t>
            </a:r>
            <a:r>
              <a: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Kesatuan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757D781-4E38-B760-255E-A13E44A82538}"/>
              </a:ext>
            </a:extLst>
          </p:cNvPr>
          <p:cNvSpPr/>
          <p:nvPr/>
        </p:nvSpPr>
        <p:spPr>
          <a:xfrm>
            <a:off x="7633857" y="1294243"/>
            <a:ext cx="2322368" cy="126076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Keadilan</a:t>
            </a:r>
            <a:r>
              <a: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dan </a:t>
            </a:r>
            <a:r>
              <a:rPr lang="en-US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Kejujuran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3905FFF5-1EC8-04CE-4649-945989139B85}"/>
              </a:ext>
            </a:extLst>
          </p:cNvPr>
          <p:cNvSpPr/>
          <p:nvPr/>
        </p:nvSpPr>
        <p:spPr>
          <a:xfrm>
            <a:off x="3075709" y="3006186"/>
            <a:ext cx="678872" cy="387927"/>
          </a:xfrm>
          <a:prstGeom prst="homePlat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6" name="Arrow: Pentagon 15">
            <a:extLst>
              <a:ext uri="{FF2B5EF4-FFF2-40B4-BE49-F238E27FC236}">
                <a16:creationId xmlns:a16="http://schemas.microsoft.com/office/drawing/2014/main" id="{583FE97B-0F25-9C3C-6F92-F890FCF634A2}"/>
              </a:ext>
            </a:extLst>
          </p:cNvPr>
          <p:cNvSpPr/>
          <p:nvPr/>
        </p:nvSpPr>
        <p:spPr>
          <a:xfrm>
            <a:off x="3075709" y="4401872"/>
            <a:ext cx="678872" cy="387927"/>
          </a:xfrm>
          <a:prstGeom prst="homePlat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1" name="Arrow: Pentagon 20">
            <a:extLst>
              <a:ext uri="{FF2B5EF4-FFF2-40B4-BE49-F238E27FC236}">
                <a16:creationId xmlns:a16="http://schemas.microsoft.com/office/drawing/2014/main" id="{A236E4F9-D08B-8D30-49CF-85096D43B35A}"/>
              </a:ext>
            </a:extLst>
          </p:cNvPr>
          <p:cNvSpPr/>
          <p:nvPr/>
        </p:nvSpPr>
        <p:spPr>
          <a:xfrm>
            <a:off x="6151417" y="4595835"/>
            <a:ext cx="678872" cy="387927"/>
          </a:xfrm>
          <a:prstGeom prst="homePlat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2" name="Arrow: Pentagon 21">
            <a:extLst>
              <a:ext uri="{FF2B5EF4-FFF2-40B4-BE49-F238E27FC236}">
                <a16:creationId xmlns:a16="http://schemas.microsoft.com/office/drawing/2014/main" id="{6831A505-A702-5C5E-7C30-ACE3601CF32A}"/>
              </a:ext>
            </a:extLst>
          </p:cNvPr>
          <p:cNvSpPr/>
          <p:nvPr/>
        </p:nvSpPr>
        <p:spPr>
          <a:xfrm>
            <a:off x="9242713" y="4562105"/>
            <a:ext cx="678872" cy="387927"/>
          </a:xfrm>
          <a:prstGeom prst="homePlat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3" name="Arrow: Pentagon 22">
            <a:extLst>
              <a:ext uri="{FF2B5EF4-FFF2-40B4-BE49-F238E27FC236}">
                <a16:creationId xmlns:a16="http://schemas.microsoft.com/office/drawing/2014/main" id="{9FB230D2-D53D-EE1C-5A07-868B1C03BD8D}"/>
              </a:ext>
            </a:extLst>
          </p:cNvPr>
          <p:cNvSpPr/>
          <p:nvPr/>
        </p:nvSpPr>
        <p:spPr>
          <a:xfrm>
            <a:off x="9696451" y="3075961"/>
            <a:ext cx="678872" cy="387927"/>
          </a:xfrm>
          <a:prstGeom prst="homePlat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24" name="Arrow: Pentagon 23">
            <a:extLst>
              <a:ext uri="{FF2B5EF4-FFF2-40B4-BE49-F238E27FC236}">
                <a16:creationId xmlns:a16="http://schemas.microsoft.com/office/drawing/2014/main" id="{9AB8F349-9C5B-90ED-D412-6B6CEEFB7725}"/>
              </a:ext>
            </a:extLst>
          </p:cNvPr>
          <p:cNvSpPr/>
          <p:nvPr/>
        </p:nvSpPr>
        <p:spPr>
          <a:xfrm>
            <a:off x="9921585" y="1294243"/>
            <a:ext cx="678872" cy="387927"/>
          </a:xfrm>
          <a:prstGeom prst="homePlat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4324963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BEC46ADB-55E5-43DA-8E91-C49412A33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513" y="545296"/>
            <a:ext cx="10072355" cy="1936049"/>
          </a:xfrm>
        </p:spPr>
        <p:txBody>
          <a:bodyPr>
            <a:normAutofit/>
          </a:bodyPr>
          <a:lstStyle/>
          <a:p>
            <a:r>
              <a:rPr lang="en-US" sz="5400" dirty="0" err="1">
                <a:latin typeface="Arial Rounded MT Bold" panose="020F0704030504030204" pitchFamily="34" charset="0"/>
              </a:rPr>
              <a:t>Fungsi</a:t>
            </a:r>
            <a:r>
              <a:rPr lang="en-US" sz="5400" dirty="0">
                <a:latin typeface="Arial Rounded MT Bold" panose="020F0704030504030204" pitchFamily="34" charset="0"/>
              </a:rPr>
              <a:t> </a:t>
            </a:r>
            <a:r>
              <a:rPr lang="en-US" sz="5400" dirty="0" err="1">
                <a:latin typeface="Arial Rounded MT Bold" panose="020F0704030504030204" pitchFamily="34" charset="0"/>
              </a:rPr>
              <a:t>Manajemen</a:t>
            </a:r>
            <a:r>
              <a:rPr lang="en-US" sz="5400" dirty="0">
                <a:latin typeface="Arial Rounded MT Bold" panose="020F0704030504030204" pitchFamily="34" charset="0"/>
              </a:rPr>
              <a:t> Seni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11A7FF5-E7DB-4462-BC64-12126BDC0D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10237" y="2499013"/>
            <a:ext cx="4667250" cy="3398837"/>
          </a:xfrm>
        </p:spPr>
        <p:txBody>
          <a:bodyPr/>
          <a:lstStyle/>
          <a:p>
            <a:r>
              <a:rPr lang="en-US" dirty="0"/>
              <a:t>01 </a:t>
            </a:r>
            <a:r>
              <a:rPr lang="en-US" dirty="0" err="1"/>
              <a:t>Perencanaan</a:t>
            </a:r>
            <a:endParaRPr lang="en-US" dirty="0"/>
          </a:p>
          <a:p>
            <a:r>
              <a:rPr lang="en-US" dirty="0"/>
              <a:t>02 </a:t>
            </a:r>
            <a:r>
              <a:rPr lang="en-US" dirty="0" err="1"/>
              <a:t>PengOrganisasian</a:t>
            </a:r>
            <a:endParaRPr lang="en-US" dirty="0"/>
          </a:p>
          <a:p>
            <a:r>
              <a:rPr lang="en-US" dirty="0"/>
              <a:t>03 </a:t>
            </a:r>
            <a:r>
              <a:rPr lang="en-US" dirty="0" err="1"/>
              <a:t>Pergerakan</a:t>
            </a:r>
            <a:endParaRPr lang="en-US" dirty="0"/>
          </a:p>
          <a:p>
            <a:r>
              <a:rPr lang="en-US" dirty="0"/>
              <a:t>04 </a:t>
            </a:r>
            <a:r>
              <a:rPr lang="en-US" dirty="0" err="1"/>
              <a:t>Pengawasan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10C7A9E-B1D7-4285-8DD5-D28AFDC7B4F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AF05980-54E0-4F3D-BAF3-4CE06FA77025}" type="datetime1">
              <a:rPr lang="en-US" smtClean="0"/>
              <a:pPr/>
              <a:t>9/12/2023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7B234E-FE17-4087-92FD-3802CA26E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050" name="Picture 2" descr="Jelaskan Apa Saja Fungsi Manajemen Sekolah?">
            <a:extLst>
              <a:ext uri="{FF2B5EF4-FFF2-40B4-BE49-F238E27FC236}">
                <a16:creationId xmlns:a16="http://schemas.microsoft.com/office/drawing/2014/main" id="{CBDE07C7-983A-4A45-5C31-31500370D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90" y="2947990"/>
            <a:ext cx="5147709" cy="307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5168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BE394849-EE6D-4358-A824-BBF6E518EAE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01</a:t>
            </a:r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EA6B7DE5-BFCC-4EEF-9609-8AA1C7CAD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6054" y="403764"/>
            <a:ext cx="3935647" cy="1340615"/>
          </a:xfrm>
        </p:spPr>
        <p:txBody>
          <a:bodyPr/>
          <a:lstStyle/>
          <a:p>
            <a:r>
              <a:rPr lang="en-US" b="1" dirty="0" err="1">
                <a:latin typeface="Amasis MT Pro Black" panose="02040A04050005020304" pitchFamily="18" charset="0"/>
              </a:rPr>
              <a:t>Perencanaan</a:t>
            </a:r>
            <a:endParaRPr lang="en-US" b="1" dirty="0">
              <a:latin typeface="Amasis MT Pro Black" panose="02040A040500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371F2-DBA5-415A-82C8-651F587B85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28700" y="2063211"/>
            <a:ext cx="3924300" cy="4391025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rgbClr val="111111"/>
                </a:solidFill>
                <a:latin typeface="-apple-system"/>
              </a:rPr>
              <a:t>P</a:t>
            </a:r>
            <a:r>
              <a:rPr lang="en-US" sz="3200" b="0" i="0" dirty="0" err="1">
                <a:solidFill>
                  <a:srgbClr val="111111"/>
                </a:solidFill>
                <a:effectLst/>
                <a:latin typeface="-apple-system"/>
              </a:rPr>
              <a:t>enyusunan</a:t>
            </a:r>
            <a:r>
              <a:rPr lang="en-US" sz="3200" b="0" i="0" dirty="0">
                <a:solidFill>
                  <a:srgbClr val="111111"/>
                </a:solidFill>
                <a:effectLst/>
                <a:latin typeface="-apple-system"/>
              </a:rPr>
              <a:t> </a:t>
            </a:r>
            <a:r>
              <a:rPr lang="en-US" sz="3200" b="0" i="0" dirty="0" err="1">
                <a:solidFill>
                  <a:srgbClr val="111111"/>
                </a:solidFill>
                <a:effectLst/>
                <a:latin typeface="-apple-system"/>
              </a:rPr>
              <a:t>langkah-langkah</a:t>
            </a:r>
            <a:r>
              <a:rPr lang="en-US" sz="3200" b="0" i="0" dirty="0">
                <a:solidFill>
                  <a:srgbClr val="111111"/>
                </a:solidFill>
                <a:effectLst/>
                <a:latin typeface="-apple-system"/>
              </a:rPr>
              <a:t> </a:t>
            </a:r>
            <a:r>
              <a:rPr lang="en-US" sz="3200" b="0" i="0" dirty="0" err="1">
                <a:solidFill>
                  <a:srgbClr val="111111"/>
                </a:solidFill>
                <a:effectLst/>
                <a:latin typeface="-apple-system"/>
              </a:rPr>
              <a:t>kegiatan</a:t>
            </a:r>
            <a:r>
              <a:rPr lang="en-US" sz="3200" b="0" i="0" dirty="0">
                <a:solidFill>
                  <a:srgbClr val="111111"/>
                </a:solidFill>
                <a:effectLst/>
                <a:latin typeface="-apple-system"/>
              </a:rPr>
              <a:t> </a:t>
            </a:r>
            <a:r>
              <a:rPr lang="en-US" sz="3200" b="0" i="0" dirty="0" err="1">
                <a:solidFill>
                  <a:srgbClr val="111111"/>
                </a:solidFill>
                <a:effectLst/>
                <a:latin typeface="-apple-system"/>
              </a:rPr>
              <a:t>untuk</a:t>
            </a:r>
            <a:r>
              <a:rPr lang="en-US" sz="3200" b="0" i="0" dirty="0">
                <a:solidFill>
                  <a:srgbClr val="111111"/>
                </a:solidFill>
                <a:effectLst/>
                <a:latin typeface="-apple-system"/>
              </a:rPr>
              <a:t> </a:t>
            </a:r>
            <a:r>
              <a:rPr lang="en-US" sz="3200" b="0" i="0" dirty="0" err="1">
                <a:solidFill>
                  <a:srgbClr val="111111"/>
                </a:solidFill>
                <a:effectLst/>
                <a:latin typeface="-apple-system"/>
              </a:rPr>
              <a:t>mencapai</a:t>
            </a:r>
            <a:r>
              <a:rPr lang="en-US" sz="3200" b="0" i="0" dirty="0">
                <a:solidFill>
                  <a:srgbClr val="111111"/>
                </a:solidFill>
                <a:effectLst/>
                <a:latin typeface="-apple-system"/>
              </a:rPr>
              <a:t> </a:t>
            </a:r>
            <a:r>
              <a:rPr lang="en-US" sz="3200" b="0" i="0" dirty="0" err="1">
                <a:solidFill>
                  <a:srgbClr val="111111"/>
                </a:solidFill>
                <a:effectLst/>
                <a:latin typeface="-apple-system"/>
              </a:rPr>
              <a:t>tujuan</a:t>
            </a:r>
            <a:r>
              <a:rPr lang="en-US" sz="3200" b="0" i="0" dirty="0">
                <a:solidFill>
                  <a:srgbClr val="111111"/>
                </a:solidFill>
                <a:effectLst/>
                <a:latin typeface="-apple-system"/>
              </a:rPr>
              <a:t> yang </a:t>
            </a:r>
            <a:r>
              <a:rPr lang="en-US" sz="3200" b="0" i="0" dirty="0" err="1">
                <a:solidFill>
                  <a:srgbClr val="111111"/>
                </a:solidFill>
                <a:effectLst/>
                <a:latin typeface="-apple-system"/>
              </a:rPr>
              <a:t>diharapkan</a:t>
            </a:r>
            <a:r>
              <a:rPr lang="en-US" sz="3200" b="0" i="0" dirty="0">
                <a:solidFill>
                  <a:srgbClr val="111111"/>
                </a:solidFill>
                <a:effectLst/>
                <a:latin typeface="-apple-system"/>
              </a:rPr>
              <a:t>.</a:t>
            </a:r>
            <a:endParaRPr lang="en-US" sz="3200" dirty="0"/>
          </a:p>
        </p:txBody>
      </p:sp>
      <p:sp>
        <p:nvSpPr>
          <p:cNvPr id="34" name="Date Placeholder 33">
            <a:extLst>
              <a:ext uri="{FF2B5EF4-FFF2-40B4-BE49-F238E27FC236}">
                <a16:creationId xmlns:a16="http://schemas.microsoft.com/office/drawing/2014/main" id="{D30A968E-AB03-4BB5-BF8E-EB31DFD33B1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FEF76E7-2EBE-4103-B764-AD23619BE076}" type="datetime1">
              <a:rPr lang="en-US" smtClean="0"/>
              <a:pPr/>
              <a:t>9/12/2023</a:t>
            </a:fld>
            <a:endParaRPr lang="en-US" dirty="0"/>
          </a:p>
        </p:txBody>
      </p:sp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5789CCB9-138D-4D90-8AFB-AC5C736125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100" name="Picture 4" descr="Pengertian Perencanaan: Karakteristik, Tujuan, dan Jenis-jenisnya -  Accurate Online">
            <a:extLst>
              <a:ext uri="{FF2B5EF4-FFF2-40B4-BE49-F238E27FC236}">
                <a16:creationId xmlns:a16="http://schemas.microsoft.com/office/drawing/2014/main" id="{BB732962-1DEE-09EF-8CA2-293AA9536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989662"/>
            <a:ext cx="4869873" cy="277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Daftar Alat Musik Tradisional di Indonesia">
            <a:extLst>
              <a:ext uri="{FF2B5EF4-FFF2-40B4-BE49-F238E27FC236}">
                <a16:creationId xmlns:a16="http://schemas.microsoft.com/office/drawing/2014/main" id="{C4EDB95D-09FA-6323-9868-6F8612A6A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830" y="3810222"/>
            <a:ext cx="3746292" cy="249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0" descr="12 Alat Musik Tradisional Indonesia Beserta Asal Daerahnya ...">
            <a:extLst>
              <a:ext uri="{FF2B5EF4-FFF2-40B4-BE49-F238E27FC236}">
                <a16:creationId xmlns:a16="http://schemas.microsoft.com/office/drawing/2014/main" id="{45B8B43D-C51D-B09D-5BE9-4B74019DFC3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12" name="Picture 16" descr="34 Alat Musik Tradisional Asli Indonesia Beserta Gambar dan ...">
            <a:extLst>
              <a:ext uri="{FF2B5EF4-FFF2-40B4-BE49-F238E27FC236}">
                <a16:creationId xmlns:a16="http://schemas.microsoft.com/office/drawing/2014/main" id="{71843336-5D75-7419-66DE-B7F00755B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122" y="3946468"/>
            <a:ext cx="3867210" cy="282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2936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B74BB8A-7BAA-4A6E-9CC4-CB382C68DE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00685" y="3249507"/>
            <a:ext cx="1777465" cy="421397"/>
          </a:xfrm>
        </p:spPr>
        <p:txBody>
          <a:bodyPr/>
          <a:lstStyle/>
          <a:p>
            <a:r>
              <a:rPr lang="en-US" sz="4400" dirty="0"/>
              <a:t>02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055465-EA9F-436E-A0C3-64912E06B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9361" y="3249508"/>
            <a:ext cx="6674802" cy="65532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Pengorganisasian</a:t>
            </a:r>
            <a:endParaRPr lang="en-US" dirty="0"/>
          </a:p>
        </p:txBody>
      </p:sp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F53A18A3-F0BB-2E32-D9A6-D450D40468A4}"/>
              </a:ext>
            </a:extLst>
          </p:cNvPr>
          <p:cNvSpPr/>
          <p:nvPr/>
        </p:nvSpPr>
        <p:spPr>
          <a:xfrm>
            <a:off x="1496290" y="3936033"/>
            <a:ext cx="9199419" cy="2632363"/>
          </a:xfrm>
          <a:prstGeom prst="round2Diag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0" i="0" dirty="0">
                <a:solidFill>
                  <a:srgbClr val="111111"/>
                </a:solidFill>
                <a:effectLst/>
                <a:latin typeface="-apple-system"/>
              </a:rPr>
              <a:t>Proses </a:t>
            </a:r>
            <a:r>
              <a:rPr lang="en-US" sz="3200" b="0" i="0" dirty="0" err="1">
                <a:solidFill>
                  <a:srgbClr val="111111"/>
                </a:solidFill>
                <a:effectLst/>
                <a:latin typeface="-apple-system"/>
              </a:rPr>
              <a:t>pengaturan</a:t>
            </a:r>
            <a:r>
              <a:rPr lang="en-US" sz="3200" b="0" i="0" dirty="0">
                <a:solidFill>
                  <a:srgbClr val="111111"/>
                </a:solidFill>
                <a:effectLst/>
                <a:latin typeface="-apple-system"/>
              </a:rPr>
              <a:t>, proses </a:t>
            </a:r>
            <a:r>
              <a:rPr lang="en-US" sz="3200" b="0" i="0" dirty="0" err="1">
                <a:solidFill>
                  <a:srgbClr val="111111"/>
                </a:solidFill>
                <a:effectLst/>
                <a:latin typeface="-apple-system"/>
              </a:rPr>
              <a:t>penetapan</a:t>
            </a:r>
            <a:r>
              <a:rPr lang="en-US" sz="3200" b="0" i="0" dirty="0">
                <a:solidFill>
                  <a:srgbClr val="111111"/>
                </a:solidFill>
                <a:effectLst/>
                <a:latin typeface="-apple-system"/>
              </a:rPr>
              <a:t> </a:t>
            </a:r>
            <a:r>
              <a:rPr lang="en-US" sz="3200" b="0" i="0" dirty="0" err="1">
                <a:solidFill>
                  <a:srgbClr val="111111"/>
                </a:solidFill>
                <a:effectLst/>
                <a:latin typeface="-apple-system"/>
              </a:rPr>
              <a:t>susunan</a:t>
            </a:r>
            <a:r>
              <a:rPr lang="en-US" sz="3200" b="0" i="0" dirty="0">
                <a:solidFill>
                  <a:srgbClr val="111111"/>
                </a:solidFill>
                <a:effectLst/>
                <a:latin typeface="-apple-system"/>
              </a:rPr>
              <a:t> </a:t>
            </a:r>
            <a:r>
              <a:rPr lang="en-US" sz="3200" b="0" i="0" dirty="0" err="1">
                <a:solidFill>
                  <a:srgbClr val="111111"/>
                </a:solidFill>
                <a:effectLst/>
                <a:latin typeface="-apple-system"/>
              </a:rPr>
              <a:t>organisasi</a:t>
            </a:r>
            <a:r>
              <a:rPr lang="en-US" sz="3200" b="0" i="0" dirty="0">
                <a:solidFill>
                  <a:srgbClr val="111111"/>
                </a:solidFill>
                <a:effectLst/>
                <a:latin typeface="-apple-system"/>
              </a:rPr>
              <a:t>, </a:t>
            </a:r>
            <a:r>
              <a:rPr lang="en-US" sz="3200" b="0" i="0" dirty="0" err="1">
                <a:solidFill>
                  <a:srgbClr val="111111"/>
                </a:solidFill>
                <a:effectLst/>
                <a:latin typeface="-apple-system"/>
              </a:rPr>
              <a:t>tugas</a:t>
            </a:r>
            <a:r>
              <a:rPr lang="en-US" sz="3200" b="0" i="0" dirty="0">
                <a:solidFill>
                  <a:srgbClr val="111111"/>
                </a:solidFill>
                <a:effectLst/>
                <a:latin typeface="-apple-system"/>
              </a:rPr>
              <a:t> dan </a:t>
            </a:r>
            <a:r>
              <a:rPr lang="en-US" sz="3200" b="0" i="0" dirty="0" err="1">
                <a:solidFill>
                  <a:srgbClr val="111111"/>
                </a:solidFill>
                <a:effectLst/>
                <a:latin typeface="-apple-system"/>
              </a:rPr>
              <a:t>tanggung</a:t>
            </a:r>
            <a:r>
              <a:rPr lang="en-US" sz="3200" b="0" i="0" dirty="0">
                <a:solidFill>
                  <a:srgbClr val="111111"/>
                </a:solidFill>
                <a:effectLst/>
                <a:latin typeface="-apple-system"/>
              </a:rPr>
              <a:t> </a:t>
            </a:r>
            <a:r>
              <a:rPr lang="en-US" sz="3200" b="0" i="0" dirty="0" err="1">
                <a:solidFill>
                  <a:srgbClr val="111111"/>
                </a:solidFill>
                <a:effectLst/>
                <a:latin typeface="-apple-system"/>
              </a:rPr>
              <a:t>jawab</a:t>
            </a:r>
            <a:r>
              <a:rPr lang="en-US" sz="3200" b="0" i="0" dirty="0">
                <a:solidFill>
                  <a:srgbClr val="111111"/>
                </a:solidFill>
                <a:effectLst/>
                <a:latin typeface="-apple-system"/>
              </a:rPr>
              <a:t>, </a:t>
            </a:r>
            <a:r>
              <a:rPr lang="en-US" sz="3200" b="0" i="0" dirty="0" err="1">
                <a:solidFill>
                  <a:srgbClr val="111111"/>
                </a:solidFill>
                <a:effectLst/>
                <a:latin typeface="-apple-system"/>
              </a:rPr>
              <a:t>serta</a:t>
            </a:r>
            <a:r>
              <a:rPr lang="en-US" sz="3200" b="0" i="0" dirty="0">
                <a:solidFill>
                  <a:srgbClr val="111111"/>
                </a:solidFill>
                <a:effectLst/>
                <a:latin typeface="-apple-system"/>
              </a:rPr>
              <a:t> </a:t>
            </a:r>
            <a:r>
              <a:rPr lang="en-US" sz="3200" b="0" i="0" dirty="0" err="1">
                <a:solidFill>
                  <a:srgbClr val="111111"/>
                </a:solidFill>
                <a:effectLst/>
                <a:latin typeface="-apple-system"/>
              </a:rPr>
              <a:t>wewenang</a:t>
            </a:r>
            <a:r>
              <a:rPr lang="en-US" sz="3200" b="0" i="0" dirty="0">
                <a:solidFill>
                  <a:srgbClr val="111111"/>
                </a:solidFill>
                <a:effectLst/>
                <a:latin typeface="-apple-system"/>
              </a:rPr>
              <a:t> </a:t>
            </a:r>
            <a:r>
              <a:rPr lang="en-US" sz="3200" b="0" i="0" dirty="0" err="1">
                <a:solidFill>
                  <a:srgbClr val="111111"/>
                </a:solidFill>
                <a:effectLst/>
                <a:latin typeface="-apple-system"/>
              </a:rPr>
              <a:t>seseorang</a:t>
            </a:r>
            <a:r>
              <a:rPr lang="en-US" sz="3200" b="0" i="0" dirty="0">
                <a:solidFill>
                  <a:srgbClr val="111111"/>
                </a:solidFill>
                <a:effectLst/>
                <a:latin typeface="-apple-system"/>
              </a:rPr>
              <a:t> </a:t>
            </a:r>
            <a:r>
              <a:rPr lang="en-US" sz="3200" b="0" i="0" dirty="0" err="1">
                <a:solidFill>
                  <a:srgbClr val="111111"/>
                </a:solidFill>
                <a:effectLst/>
                <a:latin typeface="-apple-system"/>
              </a:rPr>
              <a:t>dalam</a:t>
            </a:r>
            <a:r>
              <a:rPr lang="en-US" sz="3200" b="0" i="0" dirty="0">
                <a:solidFill>
                  <a:srgbClr val="111111"/>
                </a:solidFill>
                <a:effectLst/>
                <a:latin typeface="-apple-system"/>
              </a:rPr>
              <a:t> </a:t>
            </a:r>
            <a:r>
              <a:rPr lang="en-US" sz="3200" b="0" i="0" dirty="0" err="1">
                <a:solidFill>
                  <a:srgbClr val="111111"/>
                </a:solidFill>
                <a:effectLst/>
                <a:latin typeface="-apple-system"/>
              </a:rPr>
              <a:t>kegiatan</a:t>
            </a:r>
            <a:endParaRPr lang="en-US" sz="3200" dirty="0"/>
          </a:p>
        </p:txBody>
      </p:sp>
      <p:pic>
        <p:nvPicPr>
          <p:cNvPr id="5122" name="Picture 2" descr="Struktur Organisasi – Prodi. Pendidikan Seni Tari">
            <a:extLst>
              <a:ext uri="{FF2B5EF4-FFF2-40B4-BE49-F238E27FC236}">
                <a16:creationId xmlns:a16="http://schemas.microsoft.com/office/drawing/2014/main" id="{A4CCE186-7400-55E0-5E16-1CA340E17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37" y="-235975"/>
            <a:ext cx="5151581" cy="321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rrow: Curved Right 6">
            <a:extLst>
              <a:ext uri="{FF2B5EF4-FFF2-40B4-BE49-F238E27FC236}">
                <a16:creationId xmlns:a16="http://schemas.microsoft.com/office/drawing/2014/main" id="{031AB4D5-016E-48BC-407C-BE3C1EC0BA27}"/>
              </a:ext>
            </a:extLst>
          </p:cNvPr>
          <p:cNvSpPr/>
          <p:nvPr/>
        </p:nvSpPr>
        <p:spPr>
          <a:xfrm rot="9208918">
            <a:off x="5841468" y="1178965"/>
            <a:ext cx="1046888" cy="2073474"/>
          </a:xfrm>
          <a:prstGeom prst="curvedRightArrow">
            <a:avLst>
              <a:gd name="adj1" fmla="val 25000"/>
              <a:gd name="adj2" fmla="val 52964"/>
              <a:gd name="adj3" fmla="val 25000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124" name="Picture 4" descr="Seni Rupa – Dinas Kebudayaan dan Pariwisata Solo">
            <a:extLst>
              <a:ext uri="{FF2B5EF4-FFF2-40B4-BE49-F238E27FC236}">
                <a16:creationId xmlns:a16="http://schemas.microsoft.com/office/drawing/2014/main" id="{1BA52E2B-F0AF-A629-C99E-65A8C32AD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999" y="169915"/>
            <a:ext cx="4040334" cy="2878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0125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>
            <a:extLst>
              <a:ext uri="{FF2B5EF4-FFF2-40B4-BE49-F238E27FC236}">
                <a16:creationId xmlns:a16="http://schemas.microsoft.com/office/drawing/2014/main" id="{BF59AC89-2307-4F1C-962F-D954A6C80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7966" y="2105933"/>
            <a:ext cx="5297883" cy="3560576"/>
          </a:xfrm>
        </p:spPr>
        <p:txBody>
          <a:bodyPr>
            <a:noAutofit/>
          </a:bodyPr>
          <a:lstStyle/>
          <a:p>
            <a:r>
              <a:rPr lang="en-US" sz="2800" b="0" i="0" dirty="0">
                <a:solidFill>
                  <a:srgbClr val="111111"/>
                </a:solidFill>
                <a:effectLst/>
                <a:latin typeface="Aptos Narrow" panose="020B0004020202020204" pitchFamily="34" charset="0"/>
                <a:cs typeface="Mongolian Baiti" panose="03000500000000000000" pitchFamily="66" charset="0"/>
              </a:rPr>
              <a:t>Usaha </a:t>
            </a:r>
            <a:r>
              <a:rPr lang="en-US" sz="2800" b="0" i="0" dirty="0" err="1">
                <a:solidFill>
                  <a:srgbClr val="111111"/>
                </a:solidFill>
                <a:effectLst/>
                <a:latin typeface="Aptos Narrow" panose="020B0004020202020204" pitchFamily="34" charset="0"/>
                <a:cs typeface="Mongolian Baiti" panose="03000500000000000000" pitchFamily="66" charset="0"/>
              </a:rPr>
              <a:t>atau</a:t>
            </a:r>
            <a:r>
              <a:rPr lang="en-US" sz="2800" b="0" i="0" dirty="0">
                <a:solidFill>
                  <a:srgbClr val="111111"/>
                </a:solidFill>
                <a:effectLst/>
                <a:latin typeface="Aptos Narrow" panose="020B0004020202020204" pitchFamily="34" charset="0"/>
                <a:cs typeface="Mongolian Baiti" panose="03000500000000000000" pitchFamily="66" charset="0"/>
              </a:rPr>
              <a:t> </a:t>
            </a:r>
            <a:r>
              <a:rPr lang="en-US" sz="2800" b="0" i="0" dirty="0" err="1">
                <a:solidFill>
                  <a:srgbClr val="111111"/>
                </a:solidFill>
                <a:effectLst/>
                <a:latin typeface="Aptos Narrow" panose="020B0004020202020204" pitchFamily="34" charset="0"/>
                <a:cs typeface="Mongolian Baiti" panose="03000500000000000000" pitchFamily="66" charset="0"/>
              </a:rPr>
              <a:t>tindakan</a:t>
            </a:r>
            <a:r>
              <a:rPr lang="en-US" sz="2800" b="0" i="0" dirty="0">
                <a:solidFill>
                  <a:srgbClr val="111111"/>
                </a:solidFill>
                <a:effectLst/>
                <a:latin typeface="Aptos Narrow" panose="020B0004020202020204" pitchFamily="34" charset="0"/>
                <a:cs typeface="Mongolian Baiti" panose="03000500000000000000" pitchFamily="66" charset="0"/>
              </a:rPr>
              <a:t> </a:t>
            </a:r>
            <a:r>
              <a:rPr lang="en-US" sz="2800" b="0" i="0" dirty="0" err="1">
                <a:solidFill>
                  <a:srgbClr val="111111"/>
                </a:solidFill>
                <a:effectLst/>
                <a:latin typeface="Aptos Narrow" panose="020B0004020202020204" pitchFamily="34" charset="0"/>
                <a:cs typeface="Mongolian Baiti" panose="03000500000000000000" pitchFamily="66" charset="0"/>
              </a:rPr>
              <a:t>dari</a:t>
            </a:r>
            <a:r>
              <a:rPr lang="en-US" sz="2800" b="0" i="0" dirty="0">
                <a:solidFill>
                  <a:srgbClr val="111111"/>
                </a:solidFill>
                <a:effectLst/>
                <a:latin typeface="Aptos Narrow" panose="020B0004020202020204" pitchFamily="34" charset="0"/>
                <a:cs typeface="Mongolian Baiti" panose="03000500000000000000" pitchFamily="66" charset="0"/>
              </a:rPr>
              <a:t> </a:t>
            </a:r>
            <a:r>
              <a:rPr lang="en-US" sz="2800" b="0" i="0" dirty="0" err="1">
                <a:solidFill>
                  <a:srgbClr val="111111"/>
                </a:solidFill>
                <a:effectLst/>
                <a:latin typeface="Aptos Narrow" panose="020B0004020202020204" pitchFamily="34" charset="0"/>
                <a:cs typeface="Mongolian Baiti" panose="03000500000000000000" pitchFamily="66" charset="0"/>
              </a:rPr>
              <a:t>pimpinan</a:t>
            </a:r>
            <a:r>
              <a:rPr lang="en-US" sz="2800" b="0" i="0" dirty="0">
                <a:solidFill>
                  <a:srgbClr val="111111"/>
                </a:solidFill>
                <a:effectLst/>
                <a:latin typeface="Aptos Narrow" panose="020B0004020202020204" pitchFamily="34" charset="0"/>
                <a:cs typeface="Mongolian Baiti" panose="03000500000000000000" pitchFamily="66" charset="0"/>
              </a:rPr>
              <a:t> </a:t>
            </a:r>
            <a:r>
              <a:rPr lang="en-US" sz="2800" b="0" i="0" dirty="0" err="1">
                <a:solidFill>
                  <a:srgbClr val="111111"/>
                </a:solidFill>
                <a:effectLst/>
                <a:latin typeface="Aptos Narrow" panose="020B0004020202020204" pitchFamily="34" charset="0"/>
                <a:cs typeface="Mongolian Baiti" panose="03000500000000000000" pitchFamily="66" charset="0"/>
              </a:rPr>
              <a:t>dalam</a:t>
            </a:r>
            <a:r>
              <a:rPr lang="en-US" sz="2800" b="0" i="0" dirty="0">
                <a:solidFill>
                  <a:srgbClr val="111111"/>
                </a:solidFill>
                <a:effectLst/>
                <a:latin typeface="Aptos Narrow" panose="020B0004020202020204" pitchFamily="34" charset="0"/>
                <a:cs typeface="Mongolian Baiti" panose="03000500000000000000" pitchFamily="66" charset="0"/>
              </a:rPr>
              <a:t> </a:t>
            </a:r>
            <a:r>
              <a:rPr lang="en-US" sz="2800" b="0" i="0" dirty="0" err="1">
                <a:solidFill>
                  <a:srgbClr val="111111"/>
                </a:solidFill>
                <a:effectLst/>
                <a:latin typeface="Aptos Narrow" panose="020B0004020202020204" pitchFamily="34" charset="0"/>
                <a:cs typeface="Mongolian Baiti" panose="03000500000000000000" pitchFamily="66" charset="0"/>
              </a:rPr>
              <a:t>rangka</a:t>
            </a:r>
            <a:r>
              <a:rPr lang="en-US" sz="2800" b="0" i="0" dirty="0">
                <a:solidFill>
                  <a:srgbClr val="111111"/>
                </a:solidFill>
                <a:effectLst/>
                <a:latin typeface="Aptos Narrow" panose="020B0004020202020204" pitchFamily="34" charset="0"/>
                <a:cs typeface="Mongolian Baiti" panose="03000500000000000000" pitchFamily="66" charset="0"/>
              </a:rPr>
              <a:t> </a:t>
            </a:r>
            <a:r>
              <a:rPr lang="en-US" sz="2800" b="0" i="0" dirty="0" err="1">
                <a:solidFill>
                  <a:srgbClr val="111111"/>
                </a:solidFill>
                <a:effectLst/>
                <a:latin typeface="Aptos Narrow" panose="020B0004020202020204" pitchFamily="34" charset="0"/>
                <a:cs typeface="Mongolian Baiti" panose="03000500000000000000" pitchFamily="66" charset="0"/>
              </a:rPr>
              <a:t>menimbulkan</a:t>
            </a:r>
            <a:r>
              <a:rPr lang="en-US" sz="2800" b="0" i="0" dirty="0">
                <a:solidFill>
                  <a:srgbClr val="111111"/>
                </a:solidFill>
                <a:effectLst/>
                <a:latin typeface="Aptos Narrow" panose="020B0004020202020204" pitchFamily="34" charset="0"/>
                <a:cs typeface="Mongolian Baiti" panose="03000500000000000000" pitchFamily="66" charset="0"/>
              </a:rPr>
              <a:t> </a:t>
            </a:r>
            <a:r>
              <a:rPr lang="en-US" sz="2800" b="0" i="0" dirty="0" err="1">
                <a:solidFill>
                  <a:srgbClr val="111111"/>
                </a:solidFill>
                <a:effectLst/>
                <a:latin typeface="Aptos Narrow" panose="020B0004020202020204" pitchFamily="34" charset="0"/>
                <a:cs typeface="Mongolian Baiti" panose="03000500000000000000" pitchFamily="66" charset="0"/>
              </a:rPr>
              <a:t>kemauan</a:t>
            </a:r>
            <a:r>
              <a:rPr lang="en-US" sz="2800" b="0" i="0" dirty="0">
                <a:solidFill>
                  <a:srgbClr val="111111"/>
                </a:solidFill>
                <a:effectLst/>
                <a:latin typeface="Aptos Narrow" panose="020B0004020202020204" pitchFamily="34" charset="0"/>
                <a:cs typeface="Mongolian Baiti" panose="03000500000000000000" pitchFamily="66" charset="0"/>
              </a:rPr>
              <a:t> dan </a:t>
            </a:r>
            <a:r>
              <a:rPr lang="en-US" sz="2800" b="0" i="0" dirty="0" err="1">
                <a:solidFill>
                  <a:srgbClr val="111111"/>
                </a:solidFill>
                <a:effectLst/>
                <a:latin typeface="Aptos Narrow" panose="020B0004020202020204" pitchFamily="34" charset="0"/>
                <a:cs typeface="Mongolian Baiti" panose="03000500000000000000" pitchFamily="66" charset="0"/>
              </a:rPr>
              <a:t>membuat</a:t>
            </a:r>
            <a:r>
              <a:rPr lang="en-US" sz="2800" b="0" i="0" dirty="0">
                <a:solidFill>
                  <a:srgbClr val="111111"/>
                </a:solidFill>
                <a:effectLst/>
                <a:latin typeface="Aptos Narrow" panose="020B0004020202020204" pitchFamily="34" charset="0"/>
                <a:cs typeface="Mongolian Baiti" panose="03000500000000000000" pitchFamily="66" charset="0"/>
              </a:rPr>
              <a:t> </a:t>
            </a:r>
            <a:r>
              <a:rPr lang="en-US" sz="2800" b="0" i="0" dirty="0" err="1">
                <a:solidFill>
                  <a:srgbClr val="111111"/>
                </a:solidFill>
                <a:effectLst/>
                <a:latin typeface="Aptos Narrow" panose="020B0004020202020204" pitchFamily="34" charset="0"/>
                <a:cs typeface="Mongolian Baiti" panose="03000500000000000000" pitchFamily="66" charset="0"/>
              </a:rPr>
              <a:t>bawahan</a:t>
            </a:r>
            <a:r>
              <a:rPr lang="en-US" sz="2800" b="0" i="0" dirty="0">
                <a:solidFill>
                  <a:srgbClr val="111111"/>
                </a:solidFill>
                <a:effectLst/>
                <a:latin typeface="Aptos Narrow" panose="020B0004020202020204" pitchFamily="34" charset="0"/>
                <a:cs typeface="Mongolian Baiti" panose="03000500000000000000" pitchFamily="66" charset="0"/>
              </a:rPr>
              <a:t> </a:t>
            </a:r>
            <a:r>
              <a:rPr lang="en-US" sz="2800" b="0" i="0" dirty="0" err="1">
                <a:solidFill>
                  <a:srgbClr val="111111"/>
                </a:solidFill>
                <a:effectLst/>
                <a:latin typeface="Aptos Narrow" panose="020B0004020202020204" pitchFamily="34" charset="0"/>
                <a:cs typeface="Mongolian Baiti" panose="03000500000000000000" pitchFamily="66" charset="0"/>
              </a:rPr>
              <a:t>mengetahui</a:t>
            </a:r>
            <a:r>
              <a:rPr lang="en-US" sz="2800" b="0" i="0" dirty="0">
                <a:solidFill>
                  <a:srgbClr val="111111"/>
                </a:solidFill>
                <a:effectLst/>
                <a:latin typeface="Aptos Narrow" panose="020B0004020202020204" pitchFamily="34" charset="0"/>
                <a:cs typeface="Mongolian Baiti" panose="03000500000000000000" pitchFamily="66" charset="0"/>
              </a:rPr>
              <a:t> </a:t>
            </a:r>
            <a:r>
              <a:rPr lang="en-US" sz="2800" b="0" i="0" dirty="0" err="1">
                <a:solidFill>
                  <a:srgbClr val="111111"/>
                </a:solidFill>
                <a:effectLst/>
                <a:latin typeface="Aptos Narrow" panose="020B0004020202020204" pitchFamily="34" charset="0"/>
                <a:cs typeface="Mongolian Baiti" panose="03000500000000000000" pitchFamily="66" charset="0"/>
              </a:rPr>
              <a:t>tugas</a:t>
            </a:r>
            <a:r>
              <a:rPr lang="en-US" sz="2800" b="0" i="0" dirty="0">
                <a:solidFill>
                  <a:srgbClr val="111111"/>
                </a:solidFill>
                <a:effectLst/>
                <a:latin typeface="Aptos Narrow" panose="020B0004020202020204" pitchFamily="34" charset="0"/>
                <a:cs typeface="Mongolian Baiti" panose="03000500000000000000" pitchFamily="66" charset="0"/>
              </a:rPr>
              <a:t> dan </a:t>
            </a:r>
            <a:r>
              <a:rPr lang="en-US" sz="2800" b="0" i="0" dirty="0" err="1">
                <a:solidFill>
                  <a:srgbClr val="111111"/>
                </a:solidFill>
                <a:effectLst/>
                <a:latin typeface="Aptos Narrow" panose="020B0004020202020204" pitchFamily="34" charset="0"/>
                <a:cs typeface="Mongolian Baiti" panose="03000500000000000000" pitchFamily="66" charset="0"/>
              </a:rPr>
              <a:t>tanggung</a:t>
            </a:r>
            <a:r>
              <a:rPr lang="en-US" sz="2800" b="0" i="0" dirty="0">
                <a:solidFill>
                  <a:srgbClr val="111111"/>
                </a:solidFill>
                <a:effectLst/>
                <a:latin typeface="Aptos Narrow" panose="020B0004020202020204" pitchFamily="34" charset="0"/>
                <a:cs typeface="Mongolian Baiti" panose="03000500000000000000" pitchFamily="66" charset="0"/>
              </a:rPr>
              <a:t> </a:t>
            </a:r>
            <a:r>
              <a:rPr lang="en-US" sz="2800" b="0" i="0" dirty="0" err="1">
                <a:solidFill>
                  <a:srgbClr val="111111"/>
                </a:solidFill>
                <a:effectLst/>
                <a:latin typeface="Aptos Narrow" panose="020B0004020202020204" pitchFamily="34" charset="0"/>
                <a:cs typeface="Mongolian Baiti" panose="03000500000000000000" pitchFamily="66" charset="0"/>
              </a:rPr>
              <a:t>jawabnya</a:t>
            </a:r>
            <a:r>
              <a:rPr lang="en-US" sz="2800" b="0" i="0" dirty="0">
                <a:solidFill>
                  <a:srgbClr val="111111"/>
                </a:solidFill>
                <a:effectLst/>
                <a:latin typeface="Aptos Narrow" panose="020B0004020202020204" pitchFamily="34" charset="0"/>
                <a:cs typeface="Mongolian Baiti" panose="03000500000000000000" pitchFamily="66" charset="0"/>
              </a:rPr>
              <a:t>.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Aptos Narrow" panose="020B0004020202020204" pitchFamily="34" charset="0"/>
              <a:cs typeface="Mongolian Baiti" panose="03000500000000000000" pitchFamily="66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D25A50B-BB2E-4F06-82AE-76A92D7CC3B8}"/>
              </a:ext>
            </a:extLst>
          </p:cNvPr>
          <p:cNvSpPr txBox="1"/>
          <p:nvPr/>
        </p:nvSpPr>
        <p:spPr>
          <a:xfrm>
            <a:off x="3521075" y="1361776"/>
            <a:ext cx="5149850" cy="5054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lvl="0">
              <a:lnSpc>
                <a:spcPct val="150000"/>
              </a:lnSpc>
              <a:spcBef>
                <a:spcPts val="0"/>
              </a:spcBef>
              <a:buNone/>
              <a:defRPr lang="en-US" sz="20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algn="r"/>
            <a:r>
              <a:rPr lang="en-US" sz="3600" dirty="0" err="1">
                <a:latin typeface="Amasis MT Pro Black" panose="02040A04050005020304" pitchFamily="18" charset="0"/>
              </a:rPr>
              <a:t>Pergerakan</a:t>
            </a:r>
            <a:endParaRPr lang="en-US" sz="3600" dirty="0">
              <a:latin typeface="Amasis MT Pro Black" panose="02040A04050005020304" pitchFamily="18" charset="0"/>
            </a:endParaRPr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740F1142-57E3-40C3-9A2A-3B1C8975905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93BF043-A0E2-48C9-80FB-0A3EF98DDCEF}" type="datetime1">
              <a:rPr lang="en-US" smtClean="0"/>
              <a:pPr/>
              <a:t>9/12/2023</a:t>
            </a:fld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ED61D9CF-8ACA-4237-8E03-D79B6B89F0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148" name="Picture 4" descr="7 Macam Gaya Kepemimpinan dan Cara Menemukan yang Cocok Bagi Anda">
            <a:extLst>
              <a:ext uri="{FF2B5EF4-FFF2-40B4-BE49-F238E27FC236}">
                <a16:creationId xmlns:a16="http://schemas.microsoft.com/office/drawing/2014/main" id="{9D81B56A-E6CE-78A7-D7CD-CE550A8AB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41" y="2262321"/>
            <a:ext cx="51435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57">
            <a:extLst>
              <a:ext uri="{FF2B5EF4-FFF2-40B4-BE49-F238E27FC236}">
                <a16:creationId xmlns:a16="http://schemas.microsoft.com/office/drawing/2014/main" id="{C0D66F37-EA79-F7FC-3E8C-BB8C31713EBE}"/>
              </a:ext>
            </a:extLst>
          </p:cNvPr>
          <p:cNvSpPr txBox="1">
            <a:spLocks/>
          </p:cNvSpPr>
          <p:nvPr/>
        </p:nvSpPr>
        <p:spPr>
          <a:xfrm>
            <a:off x="4585855" y="578572"/>
            <a:ext cx="1810363" cy="13335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800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34839995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C6655028-4C8E-4A3F-A17E-06A507BFF4F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83710" y="1472446"/>
            <a:ext cx="2646181" cy="1159172"/>
          </a:xfrm>
        </p:spPr>
        <p:txBody>
          <a:bodyPr/>
          <a:lstStyle/>
          <a:p>
            <a:r>
              <a:rPr lang="en-US" sz="7200" dirty="0"/>
              <a:t>04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9E24BCE-48CF-4EA0-8CEE-DABDE8C63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masis MT Pro Black" panose="02040A04050005020304" pitchFamily="18" charset="0"/>
              </a:rPr>
              <a:t>Pengawasan</a:t>
            </a:r>
            <a:endParaRPr lang="en-US" dirty="0">
              <a:latin typeface="Amasis MT Pro Black" panose="02040A04050005020304" pitchFamily="18" charset="0"/>
            </a:endParaRPr>
          </a:p>
        </p:txBody>
      </p:sp>
      <p:sp>
        <p:nvSpPr>
          <p:cNvPr id="36" name="Date Placeholder 35">
            <a:extLst>
              <a:ext uri="{FF2B5EF4-FFF2-40B4-BE49-F238E27FC236}">
                <a16:creationId xmlns:a16="http://schemas.microsoft.com/office/drawing/2014/main" id="{F6CE792E-745D-4408-9AB1-740D556972A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65208FE-0220-403B-8209-06D9990EA4C9}" type="datetime1">
              <a:rPr lang="en-US" smtClean="0"/>
              <a:pPr/>
              <a:t>9/12/2023</a:t>
            </a:fld>
            <a:endParaRPr lang="en-US" dirty="0"/>
          </a:p>
        </p:txBody>
      </p:sp>
      <p:sp>
        <p:nvSpPr>
          <p:cNvPr id="37" name="Slide Number Placeholder 36">
            <a:extLst>
              <a:ext uri="{FF2B5EF4-FFF2-40B4-BE49-F238E27FC236}">
                <a16:creationId xmlns:a16="http://schemas.microsoft.com/office/drawing/2014/main" id="{BF214639-68C6-49E7-90D4-F4DAFEFBFE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9">
            <a:extLst>
              <a:ext uri="{FF2B5EF4-FFF2-40B4-BE49-F238E27FC236}">
                <a16:creationId xmlns:a16="http://schemas.microsoft.com/office/drawing/2014/main" id="{95DAD20E-F635-ED01-86FF-5CA0B8BEFC7B}"/>
              </a:ext>
            </a:extLst>
          </p:cNvPr>
          <p:cNvSpPr txBox="1">
            <a:spLocks/>
          </p:cNvSpPr>
          <p:nvPr/>
        </p:nvSpPr>
        <p:spPr>
          <a:xfrm>
            <a:off x="2291524" y="1385659"/>
            <a:ext cx="9096912" cy="10058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sz="2400" b="0" i="0" dirty="0" err="1">
                <a:solidFill>
                  <a:srgbClr val="111111"/>
                </a:solidFill>
                <a:effectLst/>
                <a:latin typeface="Aptos Narrow" panose="020B0004020202020204" pitchFamily="34" charset="0"/>
              </a:rPr>
              <a:t>Fungsi</a:t>
            </a:r>
            <a:r>
              <a:rPr lang="en-US" sz="2400" b="0" i="0" dirty="0">
                <a:solidFill>
                  <a:srgbClr val="111111"/>
                </a:solidFill>
                <a:effectLst/>
                <a:latin typeface="Aptos Narrow" panose="020B0004020202020204" pitchFamily="34" charset="0"/>
              </a:rPr>
              <a:t> dan </a:t>
            </a:r>
            <a:r>
              <a:rPr lang="en-US" sz="2400" b="0" i="0" dirty="0" err="1">
                <a:solidFill>
                  <a:srgbClr val="111111"/>
                </a:solidFill>
                <a:effectLst/>
                <a:latin typeface="Aptos Narrow" panose="020B0004020202020204" pitchFamily="34" charset="0"/>
              </a:rPr>
              <a:t>tugas</a:t>
            </a:r>
            <a:r>
              <a:rPr lang="en-US" sz="2400" b="0" i="0" dirty="0">
                <a:solidFill>
                  <a:srgbClr val="111111"/>
                </a:solidFill>
                <a:effectLst/>
                <a:latin typeface="Aptos Narrow" panose="020B0004020202020204" pitchFamily="34" charset="0"/>
              </a:rPr>
              <a:t> </a:t>
            </a:r>
            <a:r>
              <a:rPr lang="en-US" sz="2400" b="0" i="0" dirty="0" err="1">
                <a:solidFill>
                  <a:srgbClr val="111111"/>
                </a:solidFill>
                <a:effectLst/>
                <a:latin typeface="Aptos Narrow" panose="020B0004020202020204" pitchFamily="34" charset="0"/>
              </a:rPr>
              <a:t>dari</a:t>
            </a:r>
            <a:r>
              <a:rPr lang="en-US" sz="2400" b="0" i="0" dirty="0">
                <a:solidFill>
                  <a:srgbClr val="111111"/>
                </a:solidFill>
                <a:effectLst/>
                <a:latin typeface="Aptos Narrow" panose="020B0004020202020204" pitchFamily="34" charset="0"/>
              </a:rPr>
              <a:t> </a:t>
            </a:r>
            <a:r>
              <a:rPr lang="en-US" sz="2400" b="0" i="0" dirty="0" err="1">
                <a:solidFill>
                  <a:srgbClr val="111111"/>
                </a:solidFill>
                <a:effectLst/>
                <a:latin typeface="Aptos Narrow" panose="020B0004020202020204" pitchFamily="34" charset="0"/>
              </a:rPr>
              <a:t>pimpinan</a:t>
            </a:r>
            <a:r>
              <a:rPr lang="en-US" sz="2400" b="0" i="0" dirty="0">
                <a:solidFill>
                  <a:srgbClr val="111111"/>
                </a:solidFill>
                <a:effectLst/>
                <a:latin typeface="Aptos Narrow" panose="020B0004020202020204" pitchFamily="34" charset="0"/>
              </a:rPr>
              <a:t> </a:t>
            </a:r>
            <a:r>
              <a:rPr lang="en-US" sz="2400" b="0" i="0" dirty="0" err="1">
                <a:solidFill>
                  <a:srgbClr val="111111"/>
                </a:solidFill>
                <a:effectLst/>
                <a:latin typeface="Aptos Narrow" panose="020B0004020202020204" pitchFamily="34" charset="0"/>
              </a:rPr>
              <a:t>untuk</a:t>
            </a:r>
            <a:r>
              <a:rPr lang="en-US" sz="2400" b="0" i="0" dirty="0">
                <a:solidFill>
                  <a:srgbClr val="111111"/>
                </a:solidFill>
                <a:effectLst/>
                <a:latin typeface="Aptos Narrow" panose="020B0004020202020204" pitchFamily="34" charset="0"/>
              </a:rPr>
              <a:t> </a:t>
            </a:r>
            <a:r>
              <a:rPr lang="en-US" sz="2400" b="0" i="0" dirty="0" err="1">
                <a:solidFill>
                  <a:srgbClr val="111111"/>
                </a:solidFill>
                <a:effectLst/>
                <a:latin typeface="Aptos Narrow" panose="020B0004020202020204" pitchFamily="34" charset="0"/>
              </a:rPr>
              <a:t>mengetahui</a:t>
            </a:r>
            <a:r>
              <a:rPr lang="en-US" sz="2400" b="0" i="0" dirty="0">
                <a:solidFill>
                  <a:srgbClr val="111111"/>
                </a:solidFill>
                <a:effectLst/>
                <a:latin typeface="Aptos Narrow" panose="020B0004020202020204" pitchFamily="34" charset="0"/>
              </a:rPr>
              <a:t> </a:t>
            </a:r>
            <a:r>
              <a:rPr lang="en-US" sz="2400" b="0" i="0" dirty="0" err="1">
                <a:solidFill>
                  <a:srgbClr val="111111"/>
                </a:solidFill>
                <a:effectLst/>
                <a:latin typeface="Aptos Narrow" panose="020B0004020202020204" pitchFamily="34" charset="0"/>
              </a:rPr>
              <a:t>sampai</a:t>
            </a:r>
            <a:r>
              <a:rPr lang="en-US" sz="2400" b="0" i="0" dirty="0">
                <a:solidFill>
                  <a:srgbClr val="111111"/>
                </a:solidFill>
                <a:effectLst/>
                <a:latin typeface="Aptos Narrow" panose="020B0004020202020204" pitchFamily="34" charset="0"/>
              </a:rPr>
              <a:t> di </a:t>
            </a:r>
            <a:r>
              <a:rPr lang="en-US" sz="2400" b="0" i="0" dirty="0" err="1">
                <a:solidFill>
                  <a:srgbClr val="111111"/>
                </a:solidFill>
                <a:effectLst/>
                <a:latin typeface="Aptos Narrow" panose="020B0004020202020204" pitchFamily="34" charset="0"/>
              </a:rPr>
              <a:t>manakah</a:t>
            </a:r>
            <a:r>
              <a:rPr lang="en-US" sz="2400" b="0" i="0" dirty="0">
                <a:solidFill>
                  <a:srgbClr val="111111"/>
                </a:solidFill>
                <a:effectLst/>
                <a:latin typeface="Aptos Narrow" panose="020B0004020202020204" pitchFamily="34" charset="0"/>
              </a:rPr>
              <a:t> program </a:t>
            </a:r>
            <a:r>
              <a:rPr lang="en-US" sz="2400" b="0" i="0" dirty="0" err="1">
                <a:solidFill>
                  <a:srgbClr val="111111"/>
                </a:solidFill>
                <a:effectLst/>
                <a:latin typeface="Aptos Narrow" panose="020B0004020202020204" pitchFamily="34" charset="0"/>
              </a:rPr>
              <a:t>atau</a:t>
            </a:r>
            <a:r>
              <a:rPr lang="en-US" sz="2400" b="0" i="0" dirty="0">
                <a:solidFill>
                  <a:srgbClr val="111111"/>
                </a:solidFill>
                <a:effectLst/>
                <a:latin typeface="Aptos Narrow" panose="020B0004020202020204" pitchFamily="34" charset="0"/>
              </a:rPr>
              <a:t> </a:t>
            </a:r>
            <a:r>
              <a:rPr lang="en-US" sz="2400" b="0" i="0" dirty="0" err="1">
                <a:solidFill>
                  <a:srgbClr val="111111"/>
                </a:solidFill>
                <a:effectLst/>
                <a:latin typeface="Aptos Narrow" panose="020B0004020202020204" pitchFamily="34" charset="0"/>
              </a:rPr>
              <a:t>rencana</a:t>
            </a:r>
            <a:r>
              <a:rPr lang="en-US" sz="2400" b="0" i="0" dirty="0">
                <a:solidFill>
                  <a:srgbClr val="111111"/>
                </a:solidFill>
                <a:effectLst/>
                <a:latin typeface="Aptos Narrow" panose="020B0004020202020204" pitchFamily="34" charset="0"/>
              </a:rPr>
              <a:t> yang </a:t>
            </a:r>
            <a:r>
              <a:rPr lang="en-US" sz="2400" b="0" i="0" dirty="0" err="1">
                <a:solidFill>
                  <a:srgbClr val="111111"/>
                </a:solidFill>
                <a:effectLst/>
                <a:latin typeface="Aptos Narrow" panose="020B0004020202020204" pitchFamily="34" charset="0"/>
              </a:rPr>
              <a:t>telah</a:t>
            </a:r>
            <a:r>
              <a:rPr lang="en-US" sz="2400" b="0" i="0" dirty="0">
                <a:solidFill>
                  <a:srgbClr val="111111"/>
                </a:solidFill>
                <a:effectLst/>
                <a:latin typeface="Aptos Narrow" panose="020B0004020202020204" pitchFamily="34" charset="0"/>
              </a:rPr>
              <a:t> </a:t>
            </a:r>
            <a:r>
              <a:rPr lang="en-US" sz="2400" b="0" i="0" dirty="0" err="1">
                <a:solidFill>
                  <a:srgbClr val="111111"/>
                </a:solidFill>
                <a:effectLst/>
                <a:latin typeface="Aptos Narrow" panose="020B0004020202020204" pitchFamily="34" charset="0"/>
              </a:rPr>
              <a:t>ditetapkan</a:t>
            </a:r>
            <a:r>
              <a:rPr lang="en-US" sz="2400" b="0" i="0" dirty="0">
                <a:solidFill>
                  <a:srgbClr val="111111"/>
                </a:solidFill>
                <a:effectLst/>
                <a:latin typeface="Aptos Narrow" panose="020B0004020202020204" pitchFamily="34" charset="0"/>
              </a:rPr>
              <a:t> </a:t>
            </a:r>
            <a:r>
              <a:rPr lang="en-US" sz="2400" b="0" i="0" dirty="0" err="1">
                <a:solidFill>
                  <a:srgbClr val="111111"/>
                </a:solidFill>
                <a:effectLst/>
                <a:latin typeface="Aptos Narrow" panose="020B0004020202020204" pitchFamily="34" charset="0"/>
              </a:rPr>
              <a:t>dilaksanakan</a:t>
            </a:r>
            <a:r>
              <a:rPr lang="en-US" sz="2400" b="0" i="0" dirty="0">
                <a:solidFill>
                  <a:srgbClr val="111111"/>
                </a:solidFill>
                <a:effectLst/>
                <a:latin typeface="Aptos Narrow" panose="020B0004020202020204" pitchFamily="34" charset="0"/>
              </a:rPr>
              <a:t> </a:t>
            </a:r>
            <a:endParaRPr lang="en-US" sz="2400" dirty="0">
              <a:latin typeface="Aptos Narrow" panose="020B0004020202020204" pitchFamily="34" charset="0"/>
            </a:endParaRPr>
          </a:p>
        </p:txBody>
      </p:sp>
      <p:pic>
        <p:nvPicPr>
          <p:cNvPr id="7170" name="Picture 2" descr="Pengertian KEPEMIMPINAN adalah: Tujuan, Fungsi, dan Contohnya">
            <a:extLst>
              <a:ext uri="{FF2B5EF4-FFF2-40B4-BE49-F238E27FC236}">
                <a16:creationId xmlns:a16="http://schemas.microsoft.com/office/drawing/2014/main" id="{E7A145D4-74CC-0905-8259-D643CF97B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2513062"/>
            <a:ext cx="66675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5465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19BF1C0-EE32-4EEE-9539-CE8473AA2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Pembentukan</a:t>
            </a:r>
            <a:r>
              <a:rPr lang="en-US" sz="4000" dirty="0"/>
              <a:t> </a:t>
            </a:r>
            <a:r>
              <a:rPr lang="en-US" sz="4000" dirty="0" err="1"/>
              <a:t>Panitia</a:t>
            </a:r>
            <a:r>
              <a:rPr lang="en-US" sz="4000" dirty="0"/>
              <a:t> </a:t>
            </a:r>
            <a:r>
              <a:rPr lang="en-US" sz="4000" dirty="0" err="1"/>
              <a:t>Pergelaran</a:t>
            </a:r>
            <a:r>
              <a:rPr lang="en-US" sz="4000" dirty="0"/>
              <a:t> Tari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BD264-B274-4D4C-8E2B-C6F7606B254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046701" y="2725997"/>
            <a:ext cx="3060123" cy="407323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indent="0" algn="l">
              <a:buNone/>
            </a:pPr>
            <a:r>
              <a:rPr lang="en-US" sz="6000" b="1" i="0" dirty="0">
                <a:solidFill>
                  <a:srgbClr val="111111"/>
                </a:solidFill>
                <a:effectLst/>
                <a:latin typeface="Nunito" pitchFamily="2" charset="0"/>
              </a:rPr>
              <a:t>Tim </a:t>
            </a:r>
            <a:r>
              <a:rPr lang="en-US" sz="6000" b="1" i="0" dirty="0" err="1">
                <a:solidFill>
                  <a:srgbClr val="111111"/>
                </a:solidFill>
                <a:effectLst/>
                <a:latin typeface="Nunito" pitchFamily="2" charset="0"/>
              </a:rPr>
              <a:t>Artistik</a:t>
            </a:r>
            <a:endParaRPr lang="en-US" sz="6000" b="1" i="0" dirty="0">
              <a:solidFill>
                <a:srgbClr val="111111"/>
              </a:solidFill>
              <a:effectLst/>
              <a:latin typeface="Nunito" pitchFamily="2" charset="0"/>
            </a:endParaRPr>
          </a:p>
          <a:p>
            <a:pPr algn="l">
              <a:buFont typeface="+mj-lt"/>
              <a:buAutoNum type="arabicPeriod"/>
            </a:pPr>
            <a:r>
              <a:rPr lang="en-US" sz="6000" b="0" i="0" dirty="0" err="1">
                <a:solidFill>
                  <a:srgbClr val="111111"/>
                </a:solidFill>
                <a:effectLst/>
                <a:latin typeface="-apple-system"/>
              </a:rPr>
              <a:t>Sutradara</a:t>
            </a:r>
            <a:r>
              <a:rPr lang="en-US" sz="6000" b="0" i="0" dirty="0">
                <a:solidFill>
                  <a:srgbClr val="111111"/>
                </a:solidFill>
                <a:effectLst/>
                <a:latin typeface="-apple-system"/>
              </a:rPr>
              <a:t>/</a:t>
            </a:r>
            <a:r>
              <a:rPr lang="en-US" sz="6000" b="0" i="0" dirty="0" err="1">
                <a:solidFill>
                  <a:srgbClr val="111111"/>
                </a:solidFill>
                <a:effectLst/>
                <a:latin typeface="-apple-system"/>
              </a:rPr>
              <a:t>Koreografer</a:t>
            </a:r>
            <a:endParaRPr lang="en-US" sz="6000" b="0" i="0" dirty="0">
              <a:solidFill>
                <a:srgbClr val="111111"/>
              </a:solidFill>
              <a:effectLst/>
              <a:latin typeface="-apple-system"/>
            </a:endParaRPr>
          </a:p>
          <a:p>
            <a:pPr algn="l">
              <a:buFont typeface="+mj-lt"/>
              <a:buAutoNum type="arabicPeriod"/>
            </a:pPr>
            <a:r>
              <a:rPr lang="en-US" sz="6000" b="0" i="0" dirty="0" err="1">
                <a:solidFill>
                  <a:srgbClr val="111111"/>
                </a:solidFill>
                <a:effectLst/>
                <a:latin typeface="-apple-system"/>
              </a:rPr>
              <a:t>PimpinanArtistik</a:t>
            </a:r>
            <a:r>
              <a:rPr lang="en-US" sz="6000" b="0" i="0" dirty="0">
                <a:solidFill>
                  <a:srgbClr val="111111"/>
                </a:solidFill>
                <a:effectLst/>
                <a:latin typeface="-apple-system"/>
              </a:rPr>
              <a:t>/Art Director</a:t>
            </a:r>
          </a:p>
          <a:p>
            <a:pPr algn="l">
              <a:buFont typeface="+mj-lt"/>
              <a:buAutoNum type="arabicPeriod"/>
            </a:pPr>
            <a:r>
              <a:rPr lang="en-US" sz="6000" b="0" i="0" dirty="0">
                <a:solidFill>
                  <a:srgbClr val="111111"/>
                </a:solidFill>
                <a:effectLst/>
                <a:latin typeface="-apple-system"/>
              </a:rPr>
              <a:t>Stage </a:t>
            </a:r>
            <a:r>
              <a:rPr lang="en-US" sz="6000" b="0" i="0" dirty="0" err="1">
                <a:solidFill>
                  <a:srgbClr val="111111"/>
                </a:solidFill>
                <a:effectLst/>
                <a:latin typeface="-apple-system"/>
              </a:rPr>
              <a:t>Manajer</a:t>
            </a:r>
            <a:endParaRPr lang="en-US" sz="6000" b="0" i="0" dirty="0">
              <a:solidFill>
                <a:srgbClr val="111111"/>
              </a:solidFill>
              <a:effectLst/>
              <a:latin typeface="-apple-system"/>
            </a:endParaRPr>
          </a:p>
          <a:p>
            <a:pPr algn="l">
              <a:buFont typeface="+mj-lt"/>
              <a:buAutoNum type="arabicPeriod"/>
            </a:pPr>
            <a:r>
              <a:rPr lang="en-US" sz="6000" b="0" i="0" dirty="0" err="1">
                <a:solidFill>
                  <a:srgbClr val="111111"/>
                </a:solidFill>
                <a:effectLst/>
                <a:latin typeface="-apple-system"/>
              </a:rPr>
              <a:t>Penata</a:t>
            </a:r>
            <a:r>
              <a:rPr lang="en-US" sz="6000" b="0" i="0" dirty="0">
                <a:solidFill>
                  <a:srgbClr val="111111"/>
                </a:solidFill>
                <a:effectLst/>
                <a:latin typeface="-apple-system"/>
              </a:rPr>
              <a:t> </a:t>
            </a:r>
            <a:r>
              <a:rPr lang="en-US" sz="6000" b="0" i="0" dirty="0" err="1">
                <a:solidFill>
                  <a:srgbClr val="111111"/>
                </a:solidFill>
                <a:effectLst/>
                <a:latin typeface="-apple-system"/>
              </a:rPr>
              <a:t>Panggung</a:t>
            </a:r>
            <a:r>
              <a:rPr lang="en-US" sz="6000" b="0" i="0" dirty="0">
                <a:solidFill>
                  <a:srgbClr val="111111"/>
                </a:solidFill>
                <a:effectLst/>
                <a:latin typeface="-apple-system"/>
              </a:rPr>
              <a:t>/Scenery</a:t>
            </a:r>
          </a:p>
          <a:p>
            <a:pPr algn="l">
              <a:buFont typeface="+mj-lt"/>
              <a:buAutoNum type="arabicPeriod"/>
            </a:pPr>
            <a:r>
              <a:rPr lang="en-US" sz="6000" b="0" i="0" dirty="0" err="1">
                <a:solidFill>
                  <a:srgbClr val="111111"/>
                </a:solidFill>
                <a:effectLst/>
                <a:latin typeface="-apple-system"/>
              </a:rPr>
              <a:t>Penata</a:t>
            </a:r>
            <a:r>
              <a:rPr lang="en-US" sz="6000" b="0" i="0" dirty="0">
                <a:solidFill>
                  <a:srgbClr val="111111"/>
                </a:solidFill>
                <a:effectLst/>
                <a:latin typeface="-apple-system"/>
              </a:rPr>
              <a:t> Cahaya</a:t>
            </a:r>
          </a:p>
          <a:p>
            <a:pPr algn="l">
              <a:buFont typeface="+mj-lt"/>
              <a:buAutoNum type="arabicPeriod"/>
            </a:pPr>
            <a:r>
              <a:rPr lang="en-US" sz="6000" b="0" i="0" dirty="0" err="1">
                <a:solidFill>
                  <a:srgbClr val="111111"/>
                </a:solidFill>
                <a:effectLst/>
                <a:latin typeface="-apple-system"/>
              </a:rPr>
              <a:t>Penata</a:t>
            </a:r>
            <a:r>
              <a:rPr lang="en-US" sz="6000" b="0" i="0" dirty="0">
                <a:solidFill>
                  <a:srgbClr val="111111"/>
                </a:solidFill>
                <a:effectLst/>
                <a:latin typeface="-apple-system"/>
              </a:rPr>
              <a:t> Rias dan </a:t>
            </a:r>
            <a:r>
              <a:rPr lang="en-US" sz="6000" b="0" i="0" dirty="0" err="1">
                <a:solidFill>
                  <a:srgbClr val="111111"/>
                </a:solidFill>
                <a:effectLst/>
                <a:latin typeface="-apple-system"/>
              </a:rPr>
              <a:t>Busana</a:t>
            </a:r>
            <a:endParaRPr lang="en-US" sz="6000" b="0" i="0" dirty="0">
              <a:solidFill>
                <a:srgbClr val="111111"/>
              </a:solidFill>
              <a:effectLst/>
              <a:latin typeface="-apple-system"/>
            </a:endParaRPr>
          </a:p>
          <a:p>
            <a:pPr algn="l">
              <a:buFont typeface="+mj-lt"/>
              <a:buAutoNum type="arabicPeriod"/>
            </a:pPr>
            <a:r>
              <a:rPr lang="en-US" sz="6000" b="0" i="0" dirty="0" err="1">
                <a:solidFill>
                  <a:srgbClr val="111111"/>
                </a:solidFill>
                <a:effectLst/>
                <a:latin typeface="-apple-system"/>
              </a:rPr>
              <a:t>Penata</a:t>
            </a:r>
            <a:r>
              <a:rPr lang="en-US" sz="6000" b="0" i="0" dirty="0">
                <a:solidFill>
                  <a:srgbClr val="111111"/>
                </a:solidFill>
                <a:effectLst/>
                <a:latin typeface="-apple-system"/>
              </a:rPr>
              <a:t> </a:t>
            </a:r>
            <a:r>
              <a:rPr lang="en-US" sz="6000" b="0" i="0" dirty="0" err="1">
                <a:solidFill>
                  <a:srgbClr val="111111"/>
                </a:solidFill>
                <a:effectLst/>
                <a:latin typeface="-apple-system"/>
              </a:rPr>
              <a:t>Suara</a:t>
            </a:r>
            <a:endParaRPr lang="en-US" sz="6000" b="0" i="0" dirty="0">
              <a:solidFill>
                <a:srgbClr val="111111"/>
              </a:solidFill>
              <a:effectLst/>
              <a:latin typeface="-apple-system"/>
            </a:endParaRPr>
          </a:p>
          <a:p>
            <a:pPr algn="l">
              <a:buFont typeface="+mj-lt"/>
              <a:buAutoNum type="arabicPeriod"/>
            </a:pPr>
            <a:r>
              <a:rPr lang="en-US" sz="6000" b="0" i="0" dirty="0" err="1">
                <a:solidFill>
                  <a:srgbClr val="111111"/>
                </a:solidFill>
                <a:effectLst/>
                <a:latin typeface="-apple-system"/>
              </a:rPr>
              <a:t>Penata</a:t>
            </a:r>
            <a:r>
              <a:rPr lang="en-US" sz="6000" b="0" i="0" dirty="0">
                <a:solidFill>
                  <a:srgbClr val="111111"/>
                </a:solidFill>
                <a:effectLst/>
                <a:latin typeface="-apple-system"/>
              </a:rPr>
              <a:t> Musik/Sound</a:t>
            </a:r>
          </a:p>
          <a:p>
            <a:endParaRPr lang="en-US" sz="1600" dirty="0">
              <a:solidFill>
                <a:schemeClr val="accent2">
                  <a:lumMod val="50000"/>
                </a:schemeClr>
              </a:solidFill>
              <a:cs typeface="Biome Light" panose="020B0303030204020804" pitchFamily="34" charset="0"/>
            </a:endParaRPr>
          </a:p>
          <a:p>
            <a:endParaRPr lang="en-US" sz="1600" dirty="0">
              <a:solidFill>
                <a:schemeClr val="tx2">
                  <a:lumMod val="50000"/>
                </a:schemeClr>
              </a:solidFill>
              <a:cs typeface="Biome Light" panose="020B0303030204020804" pitchFamily="34" charset="0"/>
            </a:endParaRPr>
          </a:p>
        </p:txBody>
      </p:sp>
      <p:sp>
        <p:nvSpPr>
          <p:cNvPr id="30" name="Date Placeholder 29">
            <a:extLst>
              <a:ext uri="{FF2B5EF4-FFF2-40B4-BE49-F238E27FC236}">
                <a16:creationId xmlns:a16="http://schemas.microsoft.com/office/drawing/2014/main" id="{5C3C5043-9E0B-4C7C-B3D8-6124850B408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5615077-39AD-4FB2-A061-5884E8516F91}" type="datetime1">
              <a:rPr lang="en-US" smtClean="0"/>
              <a:t>9/12/2023</a:t>
            </a:fld>
            <a:endParaRPr lang="en-US" dirty="0"/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AD175D2A-0058-45E0-AAF6-7260876F00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FFD71A8-02FB-23D8-F95A-2312F1E941E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929255" y="2412350"/>
            <a:ext cx="2644486" cy="438688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1" i="0" dirty="0">
                <a:solidFill>
                  <a:srgbClr val="111111"/>
                </a:solidFill>
                <a:effectLst/>
                <a:latin typeface="Nunito" pitchFamily="2" charset="0"/>
              </a:rPr>
              <a:t>House </a:t>
            </a:r>
            <a:r>
              <a:rPr lang="en-US" b="1" i="0" dirty="0" err="1">
                <a:solidFill>
                  <a:srgbClr val="111111"/>
                </a:solidFill>
                <a:effectLst/>
                <a:latin typeface="Nunito" pitchFamily="2" charset="0"/>
              </a:rPr>
              <a:t>Manajer</a:t>
            </a:r>
            <a:endParaRPr lang="en-US" b="1" i="0" dirty="0">
              <a:solidFill>
                <a:srgbClr val="111111"/>
              </a:solidFill>
              <a:effectLst/>
              <a:latin typeface="Nunito" pitchFamily="2" charset="0"/>
            </a:endParaRPr>
          </a:p>
          <a:p>
            <a:pPr algn="l">
              <a:buFont typeface="+mj-lt"/>
              <a:buAutoNum type="arabicPeriod"/>
            </a:pPr>
            <a:r>
              <a:rPr lang="en-US" sz="1800" b="0" i="0" dirty="0" err="1">
                <a:solidFill>
                  <a:srgbClr val="111111"/>
                </a:solidFill>
                <a:effectLst/>
                <a:latin typeface="-apple-system"/>
              </a:rPr>
              <a:t>Keamanan</a:t>
            </a:r>
            <a:endParaRPr lang="en-US" sz="1800" b="0" i="0" dirty="0">
              <a:solidFill>
                <a:srgbClr val="111111"/>
              </a:solidFill>
              <a:effectLst/>
              <a:latin typeface="-apple-system"/>
            </a:endParaRPr>
          </a:p>
          <a:p>
            <a:pPr algn="l">
              <a:buFont typeface="+mj-lt"/>
              <a:buAutoNum type="arabicPeriod"/>
            </a:pPr>
            <a:r>
              <a:rPr lang="en-US" sz="1800" b="0" i="0" dirty="0" err="1">
                <a:solidFill>
                  <a:srgbClr val="111111"/>
                </a:solidFill>
                <a:effectLst/>
                <a:latin typeface="-apple-system"/>
              </a:rPr>
              <a:t>Akomodasi</a:t>
            </a:r>
            <a:endParaRPr lang="en-US" sz="1800" b="0" i="0" dirty="0">
              <a:solidFill>
                <a:srgbClr val="111111"/>
              </a:solidFill>
              <a:effectLst/>
              <a:latin typeface="-apple-system"/>
            </a:endParaRPr>
          </a:p>
          <a:p>
            <a:pPr algn="l">
              <a:buFont typeface="+mj-lt"/>
              <a:buAutoNum type="arabicPeriod"/>
            </a:pPr>
            <a:r>
              <a:rPr lang="en-US" sz="1800" b="0" i="0" dirty="0" err="1">
                <a:solidFill>
                  <a:srgbClr val="111111"/>
                </a:solidFill>
                <a:effectLst/>
                <a:latin typeface="-apple-system"/>
              </a:rPr>
              <a:t>Konsumsi</a:t>
            </a:r>
            <a:endParaRPr lang="en-US" sz="1800" b="0" i="0" dirty="0">
              <a:solidFill>
                <a:srgbClr val="111111"/>
              </a:solidFill>
              <a:effectLst/>
              <a:latin typeface="-apple-system"/>
            </a:endParaRPr>
          </a:p>
          <a:p>
            <a:pPr algn="l">
              <a:buFont typeface="+mj-lt"/>
              <a:buAutoNum type="arabicPeriod"/>
            </a:pPr>
            <a:r>
              <a:rPr lang="en-US" sz="1800" b="0" i="0" dirty="0" err="1">
                <a:solidFill>
                  <a:srgbClr val="111111"/>
                </a:solidFill>
                <a:effectLst/>
                <a:latin typeface="-apple-system"/>
              </a:rPr>
              <a:t>Transportasi</a:t>
            </a:r>
            <a:endParaRPr lang="en-US" sz="1800" b="0" i="0" dirty="0">
              <a:solidFill>
                <a:srgbClr val="111111"/>
              </a:solidFill>
              <a:effectLst/>
              <a:latin typeface="-apple-system"/>
            </a:endParaRPr>
          </a:p>
          <a:p>
            <a:pPr algn="l">
              <a:buFont typeface="+mj-lt"/>
              <a:buAutoNum type="arabicPeriod"/>
            </a:pPr>
            <a:r>
              <a:rPr lang="en-US" sz="1800" b="0" i="0" dirty="0" err="1">
                <a:solidFill>
                  <a:srgbClr val="111111"/>
                </a:solidFill>
                <a:effectLst/>
                <a:latin typeface="-apple-system"/>
              </a:rPr>
              <a:t>Seksi</a:t>
            </a:r>
            <a:r>
              <a:rPr lang="en-US" sz="1800" b="0" i="0" dirty="0">
                <a:solidFill>
                  <a:srgbClr val="111111"/>
                </a:solidFill>
                <a:effectLst/>
                <a:latin typeface="-apple-system"/>
              </a:rPr>
              <a:t> Gedung</a:t>
            </a:r>
          </a:p>
          <a:p>
            <a:pPr marL="0" indent="0">
              <a:buNone/>
            </a:pPr>
            <a:endParaRPr lang="en-US" sz="1600" dirty="0">
              <a:solidFill>
                <a:schemeClr val="tx2">
                  <a:lumMod val="50000"/>
                </a:schemeClr>
              </a:solidFill>
              <a:cs typeface="Biome Light" panose="020B03030302040208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1B599F1-45CD-2582-CC0E-9846142B9AC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869132" y="0"/>
            <a:ext cx="3060123" cy="438688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indent="0" algn="l">
              <a:buNone/>
            </a:pPr>
            <a:r>
              <a:rPr lang="en-US" sz="8000" b="1" i="0" dirty="0">
                <a:solidFill>
                  <a:srgbClr val="111111"/>
                </a:solidFill>
                <a:effectLst/>
                <a:latin typeface="Nunito" panose="020F0502020204030204" pitchFamily="2" charset="0"/>
              </a:rPr>
              <a:t>Tim </a:t>
            </a:r>
            <a:r>
              <a:rPr lang="en-US" sz="8000" b="1" i="0" dirty="0" err="1">
                <a:solidFill>
                  <a:srgbClr val="111111"/>
                </a:solidFill>
                <a:effectLst/>
                <a:latin typeface="Nunito" panose="020F0502020204030204" pitchFamily="2" charset="0"/>
              </a:rPr>
              <a:t>Produksi</a:t>
            </a:r>
            <a:endParaRPr lang="en-US" sz="8000" b="1" i="0" dirty="0">
              <a:solidFill>
                <a:srgbClr val="111111"/>
              </a:solidFill>
              <a:effectLst/>
              <a:latin typeface="Nunito" panose="020F0502020204030204" pitchFamily="2" charset="0"/>
            </a:endParaRPr>
          </a:p>
          <a:p>
            <a:pPr algn="l">
              <a:buFont typeface="+mj-lt"/>
              <a:buAutoNum type="arabicPeriod"/>
            </a:pPr>
            <a:r>
              <a:rPr lang="en-US" sz="7200" i="0" dirty="0" err="1">
                <a:solidFill>
                  <a:srgbClr val="111111"/>
                </a:solidFill>
                <a:effectLst/>
                <a:latin typeface="Aptos Narrow" panose="020B0004020202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Pimpinan</a:t>
            </a:r>
            <a:r>
              <a:rPr lang="en-US" sz="7200" i="0" dirty="0">
                <a:solidFill>
                  <a:srgbClr val="111111"/>
                </a:solidFill>
                <a:effectLst/>
                <a:latin typeface="Aptos Narrow" panose="020B0004020202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 </a:t>
            </a:r>
            <a:r>
              <a:rPr lang="en-US" sz="7200" i="0" dirty="0" err="1">
                <a:solidFill>
                  <a:srgbClr val="111111"/>
                </a:solidFill>
                <a:effectLst/>
                <a:latin typeface="Aptos Narrow" panose="020B0004020202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Produksi</a:t>
            </a:r>
            <a:endParaRPr lang="en-US" sz="7200" i="0" dirty="0">
              <a:solidFill>
                <a:srgbClr val="111111"/>
              </a:solidFill>
              <a:effectLst/>
              <a:latin typeface="Aptos Narrow" panose="020B0004020202020204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  <a:p>
            <a:pPr algn="l">
              <a:buFont typeface="+mj-lt"/>
              <a:buAutoNum type="arabicPeriod"/>
            </a:pPr>
            <a:r>
              <a:rPr lang="en-US" sz="7200" i="0" dirty="0" err="1">
                <a:solidFill>
                  <a:srgbClr val="111111"/>
                </a:solidFill>
                <a:effectLst/>
                <a:latin typeface="Aptos Narrow" panose="020B0004020202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Sekretaris</a:t>
            </a:r>
            <a:r>
              <a:rPr lang="en-US" sz="7200" i="0" dirty="0">
                <a:solidFill>
                  <a:srgbClr val="111111"/>
                </a:solidFill>
                <a:effectLst/>
                <a:latin typeface="Aptos Narrow" panose="020B0004020202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 </a:t>
            </a:r>
            <a:r>
              <a:rPr lang="en-US" sz="7200" i="0" dirty="0" err="1">
                <a:solidFill>
                  <a:srgbClr val="111111"/>
                </a:solidFill>
                <a:effectLst/>
                <a:latin typeface="Aptos Narrow" panose="020B0004020202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Produksi</a:t>
            </a:r>
            <a:endParaRPr lang="en-US" sz="7200" i="0" dirty="0">
              <a:solidFill>
                <a:srgbClr val="111111"/>
              </a:solidFill>
              <a:effectLst/>
              <a:latin typeface="Aptos Narrow" panose="020B0004020202020204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  <a:p>
            <a:pPr algn="l">
              <a:buFont typeface="+mj-lt"/>
              <a:buAutoNum type="arabicPeriod"/>
            </a:pPr>
            <a:r>
              <a:rPr lang="en-US" sz="7200" i="0" dirty="0" err="1">
                <a:solidFill>
                  <a:srgbClr val="111111"/>
                </a:solidFill>
                <a:effectLst/>
                <a:latin typeface="Aptos Narrow" panose="020B0004020202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Bendahara</a:t>
            </a:r>
            <a:endParaRPr lang="en-US" sz="7200" i="0" dirty="0">
              <a:solidFill>
                <a:srgbClr val="111111"/>
              </a:solidFill>
              <a:effectLst/>
              <a:latin typeface="Aptos Narrow" panose="020B0004020202020204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  <a:p>
            <a:pPr algn="l">
              <a:buFont typeface="+mj-lt"/>
              <a:buAutoNum type="arabicPeriod"/>
            </a:pPr>
            <a:r>
              <a:rPr lang="en-US" sz="7200" i="0" dirty="0" err="1">
                <a:solidFill>
                  <a:srgbClr val="111111"/>
                </a:solidFill>
                <a:effectLst/>
                <a:latin typeface="Aptos Narrow" panose="020B0004020202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Seksi</a:t>
            </a:r>
            <a:r>
              <a:rPr lang="en-US" sz="7200" i="0" dirty="0">
                <a:solidFill>
                  <a:srgbClr val="111111"/>
                </a:solidFill>
                <a:effectLst/>
                <a:latin typeface="Aptos Narrow" panose="020B0004020202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 </a:t>
            </a:r>
            <a:r>
              <a:rPr lang="en-US" sz="7200" i="0" dirty="0" err="1">
                <a:solidFill>
                  <a:srgbClr val="111111"/>
                </a:solidFill>
                <a:effectLst/>
                <a:latin typeface="Aptos Narrow" panose="020B0004020202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Dokumentasi</a:t>
            </a:r>
            <a:endParaRPr lang="en-US" sz="7200" i="0" dirty="0">
              <a:solidFill>
                <a:srgbClr val="111111"/>
              </a:solidFill>
              <a:effectLst/>
              <a:latin typeface="Aptos Narrow" panose="020B0004020202020204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  <a:p>
            <a:pPr algn="l">
              <a:buFont typeface="+mj-lt"/>
              <a:buAutoNum type="arabicPeriod"/>
            </a:pPr>
            <a:r>
              <a:rPr lang="en-US" sz="7200" i="0" dirty="0" err="1">
                <a:solidFill>
                  <a:srgbClr val="111111"/>
                </a:solidFill>
                <a:effectLst/>
                <a:latin typeface="Aptos Narrow" panose="020B0004020202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Seksi</a:t>
            </a:r>
            <a:r>
              <a:rPr lang="en-US" sz="7200" i="0" dirty="0">
                <a:solidFill>
                  <a:srgbClr val="111111"/>
                </a:solidFill>
                <a:effectLst/>
                <a:latin typeface="Aptos Narrow" panose="020B0004020202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 </a:t>
            </a:r>
            <a:r>
              <a:rPr lang="en-US" sz="7200" i="0" dirty="0" err="1">
                <a:solidFill>
                  <a:srgbClr val="111111"/>
                </a:solidFill>
                <a:effectLst/>
                <a:latin typeface="Aptos Narrow" panose="020B0004020202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Publikasi</a:t>
            </a:r>
            <a:endParaRPr lang="en-US" sz="7200" i="0" dirty="0">
              <a:solidFill>
                <a:srgbClr val="111111"/>
              </a:solidFill>
              <a:effectLst/>
              <a:latin typeface="Aptos Narrow" panose="020B0004020202020204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  <a:p>
            <a:pPr algn="l">
              <a:buFont typeface="+mj-lt"/>
              <a:buAutoNum type="arabicPeriod"/>
            </a:pPr>
            <a:r>
              <a:rPr lang="en-US" sz="7200" i="0" dirty="0" err="1">
                <a:solidFill>
                  <a:srgbClr val="111111"/>
                </a:solidFill>
                <a:effectLst/>
                <a:latin typeface="Aptos Narrow" panose="020B0004020202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Seksi</a:t>
            </a:r>
            <a:r>
              <a:rPr lang="en-US" sz="7200" i="0" dirty="0">
                <a:solidFill>
                  <a:srgbClr val="111111"/>
                </a:solidFill>
                <a:effectLst/>
                <a:latin typeface="Aptos Narrow" panose="020B0004020202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 </a:t>
            </a:r>
            <a:r>
              <a:rPr lang="en-US" sz="7200" i="0" dirty="0" err="1">
                <a:solidFill>
                  <a:srgbClr val="111111"/>
                </a:solidFill>
                <a:effectLst/>
                <a:latin typeface="Aptos Narrow" panose="020B0004020202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Pendanaan</a:t>
            </a:r>
            <a:endParaRPr lang="en-US" sz="7200" i="0" dirty="0">
              <a:solidFill>
                <a:srgbClr val="111111"/>
              </a:solidFill>
              <a:effectLst/>
              <a:latin typeface="Aptos Narrow" panose="020B0004020202020204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  <a:p>
            <a:pPr algn="l">
              <a:buFont typeface="+mj-lt"/>
              <a:buAutoNum type="arabicPeriod"/>
            </a:pPr>
            <a:r>
              <a:rPr lang="en-US" sz="7200" i="0" dirty="0" err="1">
                <a:solidFill>
                  <a:srgbClr val="111111"/>
                </a:solidFill>
                <a:effectLst/>
                <a:latin typeface="Aptos Narrow" panose="020B0004020202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Tiketing</a:t>
            </a:r>
            <a:endParaRPr lang="en-US" sz="7200" i="0" dirty="0">
              <a:solidFill>
                <a:srgbClr val="111111"/>
              </a:solidFill>
              <a:effectLst/>
              <a:latin typeface="Aptos Narrow" panose="020B0004020202020204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  <a:p>
            <a:endParaRPr lang="en-US" sz="1600" dirty="0">
              <a:solidFill>
                <a:schemeClr val="accent2">
                  <a:lumMod val="50000"/>
                </a:schemeClr>
              </a:solidFill>
              <a:cs typeface="Biome Light" panose="020B0303030204020804" pitchFamily="34" charset="0"/>
            </a:endParaRPr>
          </a:p>
          <a:p>
            <a:endParaRPr lang="en-US" sz="1600" dirty="0">
              <a:solidFill>
                <a:schemeClr val="tx2">
                  <a:lumMod val="50000"/>
                </a:schemeClr>
              </a:solidFill>
              <a:cs typeface="Biome Light" panose="020B0303030204020804" pitchFamily="34" charset="0"/>
            </a:endParaRPr>
          </a:p>
        </p:txBody>
      </p:sp>
      <p:pic>
        <p:nvPicPr>
          <p:cNvPr id="8194" name="Picture 2" descr="Mengolah Jiwa Dari Menari - Ditjen Kebudayaan">
            <a:extLst>
              <a:ext uri="{FF2B5EF4-FFF2-40B4-BE49-F238E27FC236}">
                <a16:creationId xmlns:a16="http://schemas.microsoft.com/office/drawing/2014/main" id="{B4BD1DF6-7F40-A36A-A9B7-4E4F5D099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3699" y="154236"/>
            <a:ext cx="3046701" cy="21038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Pengertian Seni Musik, Jenis, Unsur, Fungsi dan Sejarah">
            <a:extLst>
              <a:ext uri="{FF2B5EF4-FFF2-40B4-BE49-F238E27FC236}">
                <a16:creationId xmlns:a16="http://schemas.microsoft.com/office/drawing/2014/main" id="{50783162-A697-D2DA-3C40-63DD96704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64" y="4826620"/>
            <a:ext cx="2926726" cy="19726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1196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build="p" animBg="1"/>
      <p:bldP spid="2" grpId="0" build="p" animBg="1"/>
      <p:bldP spid="5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Minimalist Presentation">
      <a:dk1>
        <a:sysClr val="windowText" lastClr="000000"/>
      </a:dk1>
      <a:lt1>
        <a:sysClr val="window" lastClr="FFFFFF"/>
      </a:lt1>
      <a:dk2>
        <a:srgbClr val="ABABAB"/>
      </a:dk2>
      <a:lt2>
        <a:srgbClr val="F2F1EE"/>
      </a:lt2>
      <a:accent1>
        <a:srgbClr val="D8D2CD"/>
      </a:accent1>
      <a:accent2>
        <a:srgbClr val="C0C9C2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Biome Light"/>
        <a:ea typeface=""/>
        <a:cs typeface=""/>
      </a:majorFont>
      <a:minorFont>
        <a:latin typeface="Biome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nimalist color presentation_Win32_LW_v2.potx" id="{B7F4C684-7BE5-4BD8-BEBE-7F207A45F474}" vid="{9091DE1E-F617-4C59-950B-F96736B889D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0976319-4513-485C-AD3A-E56C39927A38}">
  <ds:schemaRefs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16c05727-aa75-4e4a-9b5f-8a80a1165891"/>
    <ds:schemaRef ds:uri="71af3243-3dd4-4a8d-8c0d-dd76da1f02a5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53A10211-FBDE-44DA-8AD6-29E596B2975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A1B7BBB-8F46-4BA8-85EC-2ECC1D2E32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{30320B74-012F-414D-AD41-96847D544128}tf16411245_win32</Template>
  <TotalTime>165</TotalTime>
  <Words>271</Words>
  <Application>Microsoft Office PowerPoint</Application>
  <PresentationFormat>Widescreen</PresentationFormat>
  <Paragraphs>82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Amasis MT Pro Black</vt:lpstr>
      <vt:lpstr>-apple-system</vt:lpstr>
      <vt:lpstr>Aptos Narrow</vt:lpstr>
      <vt:lpstr>Arial</vt:lpstr>
      <vt:lpstr>Arial Rounded MT Bold</vt:lpstr>
      <vt:lpstr>Biome Light</vt:lpstr>
      <vt:lpstr>Calibri</vt:lpstr>
      <vt:lpstr>Cascadia Code SemiBold</vt:lpstr>
      <vt:lpstr>Nunito</vt:lpstr>
      <vt:lpstr>Times New Roman</vt:lpstr>
      <vt:lpstr>Office Theme</vt:lpstr>
      <vt:lpstr>Manajemen Pergelaran Seni Sekolah Dasar</vt:lpstr>
      <vt:lpstr>Kata manajemen dalam bahasa inggris ditulis “management” dan berarti “mengatur”. “Management” sendiri berasal dari bahasa latin, yakni managiare atau dalam bahasa Itali maneggio yang artinya “mengurusi”, “mengendalikan”, atau “menangani”.</vt:lpstr>
      <vt:lpstr>Prinsip-Prinsip Manajemen</vt:lpstr>
      <vt:lpstr>Fungsi Manajemen Seni</vt:lpstr>
      <vt:lpstr>Perencanaan</vt:lpstr>
      <vt:lpstr>Pengorganisasian</vt:lpstr>
      <vt:lpstr>Usaha atau tindakan dari pimpinan dalam rangka menimbulkan kemauan dan membuat bawahan mengetahui tugas dan tanggung jawabnya.</vt:lpstr>
      <vt:lpstr>Pengawasan</vt:lpstr>
      <vt:lpstr>Pembentukan Panitia Pergelaran Tari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Manajemen Pergelaran Seni Sekolah Dasar</dc:title>
  <dc:creator>lenovo</dc:creator>
  <cp:lastModifiedBy>kardiana rozhana</cp:lastModifiedBy>
  <cp:revision>11</cp:revision>
  <dcterms:created xsi:type="dcterms:W3CDTF">2023-08-23T11:14:39Z</dcterms:created>
  <dcterms:modified xsi:type="dcterms:W3CDTF">2023-09-12T04:03:11Z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