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4" r:id="rId7"/>
    <p:sldId id="275" r:id="rId8"/>
    <p:sldId id="264" r:id="rId9"/>
    <p:sldId id="266" r:id="rId10"/>
    <p:sldId id="268" r:id="rId11"/>
    <p:sldId id="273" r:id="rId12"/>
    <p:sldId id="271" r:id="rId13"/>
    <p:sldId id="272" r:id="rId14"/>
    <p:sldId id="276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CCECFF"/>
    <a:srgbClr val="FFFFCC"/>
    <a:srgbClr val="FF9999"/>
    <a:srgbClr val="CCCC00"/>
    <a:srgbClr val="EF3953"/>
    <a:srgbClr val="0F0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76" y="-1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37F0F-B4E1-449A-871E-FD06E9277978}" type="doc">
      <dgm:prSet loTypeId="urn:microsoft.com/office/officeart/2005/8/layout/target1" loCatId="relationship" qsTypeId="urn:microsoft.com/office/officeart/2005/8/quickstyle/3d1" qsCatId="3D" csTypeId="urn:microsoft.com/office/officeart/2005/8/colors/colorful5" csCatId="colorful" phldr="1"/>
      <dgm:spPr/>
    </dgm:pt>
    <dgm:pt modelId="{4111B288-773A-4FD9-90B2-24957F2DA66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latin typeface="Arial Narrow" pitchFamily="34" charset="0"/>
            </a:rPr>
            <a:t>Fungsi</a:t>
          </a:r>
          <a:r>
            <a:rPr lang="en-US" dirty="0" smtClean="0">
              <a:latin typeface="Arial Narrow" pitchFamily="34" charset="0"/>
            </a:rPr>
            <a:t> </a:t>
          </a:r>
          <a:r>
            <a:rPr lang="en-US" dirty="0" err="1" smtClean="0">
              <a:latin typeface="Arial Narrow" pitchFamily="34" charset="0"/>
            </a:rPr>
            <a:t>Individu</a:t>
          </a:r>
          <a:endParaRPr lang="en-US" dirty="0">
            <a:latin typeface="Arial Narrow" pitchFamily="34" charset="0"/>
          </a:endParaRPr>
        </a:p>
      </dgm:t>
    </dgm:pt>
    <dgm:pt modelId="{A1AA7B44-EA15-4DC3-841E-3DCF86C8CD54}" type="parTrans" cxnId="{F4A4239D-3F86-4D53-BAD2-DBCF45F0409F}">
      <dgm:prSet/>
      <dgm:spPr/>
      <dgm:t>
        <a:bodyPr/>
        <a:lstStyle/>
        <a:p>
          <a:endParaRPr lang="en-US"/>
        </a:p>
      </dgm:t>
    </dgm:pt>
    <dgm:pt modelId="{7ADA8DD1-8723-4EA7-BDF8-84EEA2AB95D4}" type="sibTrans" cxnId="{F4A4239D-3F86-4D53-BAD2-DBCF45F0409F}">
      <dgm:prSet/>
      <dgm:spPr/>
      <dgm:t>
        <a:bodyPr/>
        <a:lstStyle/>
        <a:p>
          <a:endParaRPr lang="en-US"/>
        </a:p>
      </dgm:t>
    </dgm:pt>
    <dgm:pt modelId="{540C3091-B26E-4999-9449-AF4F98D64AE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err="1" smtClean="0">
              <a:latin typeface="Arial Narrow" pitchFamily="34" charset="0"/>
            </a:rPr>
            <a:t>Fungsi</a:t>
          </a:r>
          <a:r>
            <a:rPr lang="en-US" dirty="0" smtClean="0">
              <a:latin typeface="Arial Narrow" pitchFamily="34" charset="0"/>
            </a:rPr>
            <a:t> </a:t>
          </a:r>
          <a:r>
            <a:rPr lang="en-US" dirty="0" err="1" smtClean="0">
              <a:latin typeface="Arial Narrow" pitchFamily="34" charset="0"/>
            </a:rPr>
            <a:t>Sosial</a:t>
          </a:r>
          <a:endParaRPr lang="en-US" dirty="0">
            <a:latin typeface="Arial Narrow" pitchFamily="34" charset="0"/>
          </a:endParaRPr>
        </a:p>
      </dgm:t>
    </dgm:pt>
    <dgm:pt modelId="{18EDD6C1-C2B8-4C8F-A3C8-4D51FCE0E4AD}" type="parTrans" cxnId="{37ED3F5B-7FD5-4F7E-9F8F-8251034A0E3B}">
      <dgm:prSet/>
      <dgm:spPr/>
      <dgm:t>
        <a:bodyPr/>
        <a:lstStyle/>
        <a:p>
          <a:endParaRPr lang="en-US"/>
        </a:p>
      </dgm:t>
    </dgm:pt>
    <dgm:pt modelId="{BCEEC240-D78B-440F-B384-8B705F4F36DB}" type="sibTrans" cxnId="{37ED3F5B-7FD5-4F7E-9F8F-8251034A0E3B}">
      <dgm:prSet/>
      <dgm:spPr/>
      <dgm:t>
        <a:bodyPr/>
        <a:lstStyle/>
        <a:p>
          <a:endParaRPr lang="en-US"/>
        </a:p>
      </dgm:t>
    </dgm:pt>
    <dgm:pt modelId="{ACD59F29-E3C6-4717-B44D-844EF60ED435}" type="pres">
      <dgm:prSet presAssocID="{ECD37F0F-B4E1-449A-871E-FD06E9277978}" presName="composite" presStyleCnt="0">
        <dgm:presLayoutVars>
          <dgm:chMax val="5"/>
          <dgm:dir/>
          <dgm:resizeHandles val="exact"/>
        </dgm:presLayoutVars>
      </dgm:prSet>
      <dgm:spPr/>
    </dgm:pt>
    <dgm:pt modelId="{1D5DE74C-0C22-481C-A818-066FBFDF358C}" type="pres">
      <dgm:prSet presAssocID="{4111B288-773A-4FD9-90B2-24957F2DA660}" presName="circle1" presStyleLbl="lnNode1" presStyleIdx="0" presStyleCnt="2" custScaleX="197869" custScaleY="162256"/>
      <dgm:spPr/>
    </dgm:pt>
    <dgm:pt modelId="{970D8B99-578E-4C24-A4AD-268A6034FA8D}" type="pres">
      <dgm:prSet presAssocID="{4111B288-773A-4FD9-90B2-24957F2DA660}" presName="text1" presStyleLbl="revTx" presStyleIdx="0" presStyleCnt="2" custScaleX="143934" custLinFactNeighborX="19399" custLinFactNeighborY="6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A5FBC-57CF-4CD3-9A57-4F368D73C3D8}" type="pres">
      <dgm:prSet presAssocID="{4111B288-773A-4FD9-90B2-24957F2DA660}" presName="line1" presStyleLbl="callout" presStyleIdx="0" presStyleCnt="4"/>
      <dgm:spPr/>
    </dgm:pt>
    <dgm:pt modelId="{D3BF7A90-556A-4B00-9FA9-00A63FEFE8D7}" type="pres">
      <dgm:prSet presAssocID="{4111B288-773A-4FD9-90B2-24957F2DA660}" presName="d1" presStyleLbl="callout" presStyleIdx="1" presStyleCnt="4"/>
      <dgm:spPr/>
    </dgm:pt>
    <dgm:pt modelId="{CD480245-1A14-495F-AA9E-10BE14D056F4}" type="pres">
      <dgm:prSet presAssocID="{540C3091-B26E-4999-9449-AF4F98D64AE6}" presName="circle2" presStyleLbl="lnNode1" presStyleIdx="1" presStyleCnt="2"/>
      <dgm:spPr/>
    </dgm:pt>
    <dgm:pt modelId="{3CD5E945-627B-4C38-A62E-E7FDCDAFAFF0}" type="pres">
      <dgm:prSet presAssocID="{540C3091-B26E-4999-9449-AF4F98D64AE6}" presName="text2" presStyleLbl="revTx" presStyleIdx="1" presStyleCnt="2" custScaleX="142296" custLinFactNeighborX="10711" custLinFactNeighborY="29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2AE65-0D2A-45CD-8DBC-F216AEE5C432}" type="pres">
      <dgm:prSet presAssocID="{540C3091-B26E-4999-9449-AF4F98D64AE6}" presName="line2" presStyleLbl="callout" presStyleIdx="2" presStyleCnt="4"/>
      <dgm:spPr/>
    </dgm:pt>
    <dgm:pt modelId="{3A30D5A2-FF5D-4B9B-9FBA-3701B4B1363B}" type="pres">
      <dgm:prSet presAssocID="{540C3091-B26E-4999-9449-AF4F98D64AE6}" presName="d2" presStyleLbl="callout" presStyleIdx="3" presStyleCnt="4"/>
      <dgm:spPr/>
    </dgm:pt>
  </dgm:ptLst>
  <dgm:cxnLst>
    <dgm:cxn modelId="{F4A4239D-3F86-4D53-BAD2-DBCF45F0409F}" srcId="{ECD37F0F-B4E1-449A-871E-FD06E9277978}" destId="{4111B288-773A-4FD9-90B2-24957F2DA660}" srcOrd="0" destOrd="0" parTransId="{A1AA7B44-EA15-4DC3-841E-3DCF86C8CD54}" sibTransId="{7ADA8DD1-8723-4EA7-BDF8-84EEA2AB95D4}"/>
    <dgm:cxn modelId="{66EE8177-3694-4D62-BC8F-1A49C6A4BF3F}" type="presOf" srcId="{4111B288-773A-4FD9-90B2-24957F2DA660}" destId="{970D8B99-578E-4C24-A4AD-268A6034FA8D}" srcOrd="0" destOrd="0" presId="urn:microsoft.com/office/officeart/2005/8/layout/target1"/>
    <dgm:cxn modelId="{37ED3F5B-7FD5-4F7E-9F8F-8251034A0E3B}" srcId="{ECD37F0F-B4E1-449A-871E-FD06E9277978}" destId="{540C3091-B26E-4999-9449-AF4F98D64AE6}" srcOrd="1" destOrd="0" parTransId="{18EDD6C1-C2B8-4C8F-A3C8-4D51FCE0E4AD}" sibTransId="{BCEEC240-D78B-440F-B384-8B705F4F36DB}"/>
    <dgm:cxn modelId="{7A1C0C26-A15B-42FF-9E85-EBA1E757FEC3}" type="presOf" srcId="{ECD37F0F-B4E1-449A-871E-FD06E9277978}" destId="{ACD59F29-E3C6-4717-B44D-844EF60ED435}" srcOrd="0" destOrd="0" presId="urn:microsoft.com/office/officeart/2005/8/layout/target1"/>
    <dgm:cxn modelId="{D5E3A0CA-E188-47E5-AA66-8C8386ACFE89}" type="presOf" srcId="{540C3091-B26E-4999-9449-AF4F98D64AE6}" destId="{3CD5E945-627B-4C38-A62E-E7FDCDAFAFF0}" srcOrd="0" destOrd="0" presId="urn:microsoft.com/office/officeart/2005/8/layout/target1"/>
    <dgm:cxn modelId="{65D9BB1A-7DFF-4E69-916B-4CDCE7EB2D81}" type="presParOf" srcId="{ACD59F29-E3C6-4717-B44D-844EF60ED435}" destId="{1D5DE74C-0C22-481C-A818-066FBFDF358C}" srcOrd="0" destOrd="0" presId="urn:microsoft.com/office/officeart/2005/8/layout/target1"/>
    <dgm:cxn modelId="{030E6535-C875-46BC-AC88-2A09674C1C51}" type="presParOf" srcId="{ACD59F29-E3C6-4717-B44D-844EF60ED435}" destId="{970D8B99-578E-4C24-A4AD-268A6034FA8D}" srcOrd="1" destOrd="0" presId="urn:microsoft.com/office/officeart/2005/8/layout/target1"/>
    <dgm:cxn modelId="{60CA7C00-AC38-44D2-A340-BFD99599000E}" type="presParOf" srcId="{ACD59F29-E3C6-4717-B44D-844EF60ED435}" destId="{156A5FBC-57CF-4CD3-9A57-4F368D73C3D8}" srcOrd="2" destOrd="0" presId="urn:microsoft.com/office/officeart/2005/8/layout/target1"/>
    <dgm:cxn modelId="{B3ED6BA7-1616-453C-870C-9E9964BD026D}" type="presParOf" srcId="{ACD59F29-E3C6-4717-B44D-844EF60ED435}" destId="{D3BF7A90-556A-4B00-9FA9-00A63FEFE8D7}" srcOrd="3" destOrd="0" presId="urn:microsoft.com/office/officeart/2005/8/layout/target1"/>
    <dgm:cxn modelId="{4B27701C-68A9-49F3-B7EA-40BE8FAD85B2}" type="presParOf" srcId="{ACD59F29-E3C6-4717-B44D-844EF60ED435}" destId="{CD480245-1A14-495F-AA9E-10BE14D056F4}" srcOrd="4" destOrd="0" presId="urn:microsoft.com/office/officeart/2005/8/layout/target1"/>
    <dgm:cxn modelId="{438FDC8B-A0A2-492C-B92E-1990085D273C}" type="presParOf" srcId="{ACD59F29-E3C6-4717-B44D-844EF60ED435}" destId="{3CD5E945-627B-4C38-A62E-E7FDCDAFAFF0}" srcOrd="5" destOrd="0" presId="urn:microsoft.com/office/officeart/2005/8/layout/target1"/>
    <dgm:cxn modelId="{8B96CDE2-22D6-4634-A0BB-585CFFC18792}" type="presParOf" srcId="{ACD59F29-E3C6-4717-B44D-844EF60ED435}" destId="{0642AE65-0D2A-45CD-8DBC-F216AEE5C432}" srcOrd="6" destOrd="0" presId="urn:microsoft.com/office/officeart/2005/8/layout/target1"/>
    <dgm:cxn modelId="{BE2A91B8-9764-49F1-BAD7-3593B35DD700}" type="presParOf" srcId="{ACD59F29-E3C6-4717-B44D-844EF60ED435}" destId="{3A30D5A2-FF5D-4B9B-9FBA-3701B4B1363B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80245-1A14-495F-AA9E-10BE14D056F4}">
      <dsp:nvSpPr>
        <dsp:cNvPr id="0" name=""/>
        <dsp:cNvSpPr/>
      </dsp:nvSpPr>
      <dsp:spPr>
        <a:xfrm>
          <a:off x="788460" y="1291166"/>
          <a:ext cx="3873500" cy="387350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DE74C-0C22-481C-A818-066FBFDF358C}">
      <dsp:nvSpPr>
        <dsp:cNvPr id="0" name=""/>
        <dsp:cNvSpPr/>
      </dsp:nvSpPr>
      <dsp:spPr>
        <a:xfrm>
          <a:off x="1447800" y="2180419"/>
          <a:ext cx="2554818" cy="20949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0D8B99-578E-4C24-A4AD-268A6034FA8D}">
      <dsp:nvSpPr>
        <dsp:cNvPr id="0" name=""/>
        <dsp:cNvSpPr/>
      </dsp:nvSpPr>
      <dsp:spPr>
        <a:xfrm>
          <a:off x="5257808" y="110071"/>
          <a:ext cx="2787641" cy="16139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68580" rIns="6858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Arial Narrow" pitchFamily="34" charset="0"/>
            </a:rPr>
            <a:t>Fungsi</a:t>
          </a:r>
          <a:r>
            <a:rPr lang="en-US" sz="5400" kern="1200" dirty="0" smtClean="0">
              <a:latin typeface="Arial Narrow" pitchFamily="34" charset="0"/>
            </a:rPr>
            <a:t> </a:t>
          </a:r>
          <a:r>
            <a:rPr lang="en-US" sz="5400" kern="1200" dirty="0" err="1" smtClean="0">
              <a:latin typeface="Arial Narrow" pitchFamily="34" charset="0"/>
            </a:rPr>
            <a:t>Individu</a:t>
          </a:r>
          <a:endParaRPr lang="en-US" sz="5400" kern="1200" dirty="0">
            <a:latin typeface="Arial Narrow" pitchFamily="34" charset="0"/>
          </a:endParaRPr>
        </a:p>
      </dsp:txBody>
      <dsp:txXfrm>
        <a:off x="5257808" y="110071"/>
        <a:ext cx="2787641" cy="1613958"/>
      </dsp:txXfrm>
    </dsp:sp>
    <dsp:sp modelId="{156A5FBC-57CF-4CD3-9A57-4F368D73C3D8}">
      <dsp:nvSpPr>
        <dsp:cNvPr id="0" name=""/>
        <dsp:cNvSpPr/>
      </dsp:nvSpPr>
      <dsp:spPr>
        <a:xfrm>
          <a:off x="4823356" y="806979"/>
          <a:ext cx="4841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F7A90-556A-4B00-9FA9-00A63FEFE8D7}">
      <dsp:nvSpPr>
        <dsp:cNvPr id="0" name=""/>
        <dsp:cNvSpPr/>
      </dsp:nvSpPr>
      <dsp:spPr>
        <a:xfrm rot="5400000">
          <a:off x="2562361" y="968536"/>
          <a:ext cx="2422228" cy="209653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5E945-627B-4C38-A62E-E7FDCDAFAFF0}">
      <dsp:nvSpPr>
        <dsp:cNvPr id="0" name=""/>
        <dsp:cNvSpPr/>
      </dsp:nvSpPr>
      <dsp:spPr>
        <a:xfrm>
          <a:off x="5105405" y="2091270"/>
          <a:ext cx="2755917" cy="16139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67310" bIns="6731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>
              <a:latin typeface="Arial Narrow" pitchFamily="34" charset="0"/>
            </a:rPr>
            <a:t>Fungsi</a:t>
          </a:r>
          <a:r>
            <a:rPr lang="en-US" sz="5300" kern="1200" dirty="0" smtClean="0">
              <a:latin typeface="Arial Narrow" pitchFamily="34" charset="0"/>
            </a:rPr>
            <a:t> </a:t>
          </a:r>
          <a:r>
            <a:rPr lang="en-US" sz="5300" kern="1200" dirty="0" err="1" smtClean="0">
              <a:latin typeface="Arial Narrow" pitchFamily="34" charset="0"/>
            </a:rPr>
            <a:t>Sosial</a:t>
          </a:r>
          <a:endParaRPr lang="en-US" sz="5300" kern="1200" dirty="0">
            <a:latin typeface="Arial Narrow" pitchFamily="34" charset="0"/>
          </a:endParaRPr>
        </a:p>
      </dsp:txBody>
      <dsp:txXfrm>
        <a:off x="5105405" y="2091270"/>
        <a:ext cx="2755917" cy="1613958"/>
      </dsp:txXfrm>
    </dsp:sp>
    <dsp:sp modelId="{0642AE65-0D2A-45CD-8DBC-F216AEE5C432}">
      <dsp:nvSpPr>
        <dsp:cNvPr id="0" name=""/>
        <dsp:cNvSpPr/>
      </dsp:nvSpPr>
      <dsp:spPr>
        <a:xfrm>
          <a:off x="4823356" y="2420937"/>
          <a:ext cx="4841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0D5A2-FF5D-4B9B-9FBA-3701B4B1363B}">
      <dsp:nvSpPr>
        <dsp:cNvPr id="0" name=""/>
        <dsp:cNvSpPr/>
      </dsp:nvSpPr>
      <dsp:spPr>
        <a:xfrm rot="5400000">
          <a:off x="3388095" y="2685174"/>
          <a:ext cx="1695560" cy="117173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4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7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EC2A-CBC2-4CC1-A9FB-1B1B562CA8D5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BCDB-EB68-4CDE-8648-3B1EEFB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Internal Storage 23"/>
          <p:cNvSpPr/>
          <p:nvPr/>
        </p:nvSpPr>
        <p:spPr>
          <a:xfrm>
            <a:off x="1684812" y="3873500"/>
            <a:ext cx="5562600" cy="762000"/>
          </a:xfrm>
          <a:prstGeom prst="flowChartInternalStorag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Dr.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Cicilia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Ika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Rahayu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Nita,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M.Pd</a:t>
            </a:r>
            <a:endParaRPr lang="en-US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5" name="Flowchart: Internal Storage 24"/>
          <p:cNvSpPr/>
          <p:nvPr/>
        </p:nvSpPr>
        <p:spPr>
          <a:xfrm>
            <a:off x="1714500" y="4635500"/>
            <a:ext cx="5562600" cy="846667"/>
          </a:xfrm>
          <a:prstGeom prst="flowChartInternalStorag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Andika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Gutama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S.Pd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.,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M.Pd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270001"/>
            <a:ext cx="7086600" cy="22648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err="1" smtClean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Karakteristik</a:t>
            </a:r>
            <a:r>
              <a:rPr lang="en-US" sz="3600" b="1" dirty="0" smtClean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 </a:t>
            </a:r>
            <a:r>
              <a:rPr lang="en-US" sz="3600" b="1" dirty="0" err="1">
                <a:ln>
                  <a:solidFill>
                    <a:srgbClr val="EF3953"/>
                  </a:solidFill>
                </a:ln>
                <a:latin typeface="Algerian" pitchFamily="82" charset="0"/>
              </a:rPr>
              <a:t>Keberagaman</a:t>
            </a:r>
            <a:r>
              <a:rPr lang="en-US" sz="3600" b="1" dirty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 </a:t>
            </a:r>
            <a:r>
              <a:rPr lang="en-US" sz="3600" b="1" dirty="0" err="1">
                <a:ln>
                  <a:solidFill>
                    <a:srgbClr val="EF3953"/>
                  </a:solidFill>
                </a:ln>
                <a:latin typeface="Algerian" pitchFamily="82" charset="0"/>
              </a:rPr>
              <a:t>Seni</a:t>
            </a:r>
            <a:r>
              <a:rPr lang="en-US" sz="3600" b="1" dirty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 </a:t>
            </a:r>
            <a:r>
              <a:rPr lang="en-US" sz="3600" b="1" dirty="0" err="1">
                <a:ln>
                  <a:solidFill>
                    <a:srgbClr val="EF3953"/>
                  </a:solidFill>
                </a:ln>
                <a:latin typeface="Algerian" pitchFamily="82" charset="0"/>
              </a:rPr>
              <a:t>dan</a:t>
            </a:r>
            <a:r>
              <a:rPr lang="en-US" sz="3600" b="1" dirty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 </a:t>
            </a:r>
            <a:r>
              <a:rPr lang="en-US" sz="3600" b="1" dirty="0" err="1">
                <a:ln>
                  <a:solidFill>
                    <a:srgbClr val="EF3953"/>
                  </a:solidFill>
                </a:ln>
                <a:latin typeface="Algerian" pitchFamily="82" charset="0"/>
              </a:rPr>
              <a:t>Budaya</a:t>
            </a:r>
            <a:r>
              <a:rPr lang="en-US" sz="3600" b="1" dirty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 </a:t>
            </a:r>
            <a:r>
              <a:rPr lang="en-US" sz="3600" b="1" dirty="0" smtClean="0">
                <a:ln>
                  <a:solidFill>
                    <a:srgbClr val="EF3953"/>
                  </a:solidFill>
                </a:ln>
                <a:latin typeface="Algerian" pitchFamily="82" charset="0"/>
              </a:rPr>
              <a:t>Indonesia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ke-1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4953000" cy="7620000"/>
          </a:xfrm>
          <a:prstGeom prst="roundRect">
            <a:avLst>
              <a:gd name="adj" fmla="val 743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81000" h="3810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69229" y="-498379"/>
            <a:ext cx="4953000" cy="7620000"/>
          </a:xfrm>
          <a:prstGeom prst="roundRect">
            <a:avLst>
              <a:gd name="adj" fmla="val 7436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381000" h="3810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685800" y="-1100665"/>
            <a:ext cx="10534650" cy="8212666"/>
            <a:chOff x="-685800" y="-990599"/>
            <a:chExt cx="10534650" cy="7391399"/>
          </a:xfrm>
          <a:solidFill>
            <a:srgbClr val="0F042A"/>
          </a:solidFill>
        </p:grpSpPr>
        <p:sp>
          <p:nvSpPr>
            <p:cNvPr id="16" name="Moon 15"/>
            <p:cNvSpPr/>
            <p:nvPr/>
          </p:nvSpPr>
          <p:spPr>
            <a:xfrm>
              <a:off x="8020050" y="-457200"/>
              <a:ext cx="1828800" cy="6705600"/>
            </a:xfrm>
            <a:prstGeom prst="moon">
              <a:avLst>
                <a:gd name="adj" fmla="val 6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oon 16"/>
            <p:cNvSpPr/>
            <p:nvPr/>
          </p:nvSpPr>
          <p:spPr>
            <a:xfrm flipH="1">
              <a:off x="-685800" y="-304800"/>
              <a:ext cx="1828800" cy="6705600"/>
            </a:xfrm>
            <a:prstGeom prst="moon">
              <a:avLst>
                <a:gd name="adj" fmla="val 6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oon 17"/>
            <p:cNvSpPr/>
            <p:nvPr/>
          </p:nvSpPr>
          <p:spPr>
            <a:xfrm rot="5400000" flipH="1">
              <a:off x="3619500" y="-4781550"/>
              <a:ext cx="1828800" cy="9677400"/>
            </a:xfrm>
            <a:prstGeom prst="moon">
              <a:avLst>
                <a:gd name="adj" fmla="val 6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/>
            <p:cNvSpPr/>
            <p:nvPr/>
          </p:nvSpPr>
          <p:spPr>
            <a:xfrm rot="5400000" flipH="1">
              <a:off x="3581400" y="-4571999"/>
              <a:ext cx="1828800" cy="8991600"/>
            </a:xfrm>
            <a:prstGeom prst="moon">
              <a:avLst>
                <a:gd name="adj" fmla="val 66667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228600" y="-381000"/>
              <a:ext cx="1447800" cy="1524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24800" y="-685799"/>
              <a:ext cx="1447800" cy="1524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38100" y="-114301"/>
              <a:ext cx="1066800" cy="952502"/>
            </a:xfrm>
            <a:prstGeom prst="ellipse">
              <a:avLst/>
            </a:prstGeom>
            <a:solidFill>
              <a:srgbClr val="EF395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115300" y="-304800"/>
              <a:ext cx="1066800" cy="952502"/>
            </a:xfrm>
            <a:prstGeom prst="ellipse">
              <a:avLst/>
            </a:prstGeom>
            <a:solidFill>
              <a:srgbClr val="EF395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8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5953920"/>
              </p:ext>
            </p:extLst>
          </p:nvPr>
        </p:nvGraphicFramePr>
        <p:xfrm>
          <a:off x="304800" y="232833"/>
          <a:ext cx="8458200" cy="516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2438400" y="2476244"/>
            <a:ext cx="1828800" cy="2032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Black" pitchFamily="34" charset="0"/>
              </a:rPr>
              <a:t>Fungsi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 Black" pitchFamily="34" charset="0"/>
              </a:rPr>
              <a:t>Seni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352800" y="317500"/>
            <a:ext cx="5105400" cy="173361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Pemenuhan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hakekatnya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makhluk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homofaber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kecakapan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apresiasi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keindahan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pemakaian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benda-benda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mengacu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pemuasan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kenyamanan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69623" y="3543300"/>
            <a:ext cx="5638800" cy="163201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Pemenuhan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Emosional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emosional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perasaannya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0" y="0"/>
            <a:ext cx="4572000" cy="5715000"/>
          </a:xfrm>
          <a:prstGeom prst="homePlate">
            <a:avLst>
              <a:gd name="adj" fmla="val 326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3657600" cy="5715000"/>
          </a:xfrm>
          <a:prstGeom prst="homePlate">
            <a:avLst>
              <a:gd name="adj" fmla="val 32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0"/>
            <a:ext cx="3210636" cy="5715000"/>
          </a:xfrm>
          <a:prstGeom prst="homePlate">
            <a:avLst>
              <a:gd name="adj" fmla="val 3268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0" y="0"/>
            <a:ext cx="3048000" cy="5715000"/>
          </a:xfrm>
          <a:prstGeom prst="homePlate">
            <a:avLst>
              <a:gd name="adj" fmla="val 3268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46" y="2051114"/>
            <a:ext cx="2863755" cy="1612773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Individu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4572000" cy="5715000"/>
          </a:xfrm>
          <a:prstGeom prst="homePlate">
            <a:avLst>
              <a:gd name="adj" fmla="val 326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3657600" cy="5715000"/>
          </a:xfrm>
          <a:prstGeom prst="homePlate">
            <a:avLst>
              <a:gd name="adj" fmla="val 32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0"/>
            <a:ext cx="3210636" cy="5715000"/>
          </a:xfrm>
          <a:prstGeom prst="homePlate">
            <a:avLst>
              <a:gd name="adj" fmla="val 3268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0" y="0"/>
            <a:ext cx="3048000" cy="5715000"/>
          </a:xfrm>
          <a:prstGeom prst="homePlate">
            <a:avLst>
              <a:gd name="adj" fmla="val 3268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46" y="2051114"/>
            <a:ext cx="2863755" cy="1612773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Sosial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10636" y="3522710"/>
            <a:ext cx="5323764" cy="78259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Fungsi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Rekreasi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/ </a:t>
            </a:r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hiburan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Fungsi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utama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hiburan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rekreasi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melepas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kejenuhan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mengurangi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kesedihan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khususnya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pertunjukan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berekpresi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hiburan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lvl="0" algn="ctr"/>
            <a:endParaRPr lang="en-US" sz="14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600" y="2494587"/>
            <a:ext cx="4343400" cy="786247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Fungsi</a:t>
            </a:r>
            <a:r>
              <a:rPr lang="en-US" sz="1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Komunikasi</a:t>
            </a:r>
            <a:r>
              <a:rPr lang="en-US" sz="1200" b="1" dirty="0" smtClean="0">
                <a:solidFill>
                  <a:schemeClr val="tx1"/>
                </a:solidFill>
                <a:latin typeface="Aldhabi" pitchFamily="2" charset="-78"/>
                <a:cs typeface="Aldhabi" pitchFamily="2" charset="-78"/>
              </a:rPr>
              <a:t> </a:t>
            </a:r>
          </a:p>
          <a:p>
            <a:pPr lvl="0" algn="ctr"/>
            <a:r>
              <a:rPr lang="en-US" sz="1200" dirty="0" err="1" smtClean="0">
                <a:solidFill>
                  <a:schemeClr val="tx1"/>
                </a:solidFill>
              </a:rPr>
              <a:t>Contohnya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kritik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sosial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kebijakan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gagasan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tujuannya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memperkenalkan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masyarakat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en-US" sz="12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10636" y="1466463"/>
            <a:ext cx="5171364" cy="635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  <a:latin typeface="Agency FB" pitchFamily="34" charset="0"/>
              </a:rPr>
              <a:t>Fungsi</a:t>
            </a:r>
            <a:r>
              <a:rPr lang="en-US" sz="16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gency FB" pitchFamily="34" charset="0"/>
              </a:rPr>
              <a:t>Pendidikan</a:t>
            </a:r>
            <a:r>
              <a:rPr lang="en-US" sz="16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contohnya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gambar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ilustrasi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buku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pelajaran</a:t>
            </a:r>
            <a:r>
              <a:rPr lang="en-US" sz="1600" dirty="0">
                <a:solidFill>
                  <a:schemeClr val="tx1"/>
                </a:solidFill>
              </a:rPr>
              <a:t>, poster, </a:t>
            </a:r>
            <a:r>
              <a:rPr lang="en-US" sz="1600" dirty="0" err="1">
                <a:solidFill>
                  <a:schemeClr val="tx1"/>
                </a:solidFill>
              </a:rPr>
              <a:t>alat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peraga</a:t>
            </a:r>
            <a:r>
              <a:rPr lang="en-US" sz="1600" dirty="0">
                <a:solidFill>
                  <a:schemeClr val="tx1"/>
                </a:solidFill>
              </a:rPr>
              <a:t> IPA,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film </a:t>
            </a:r>
            <a:r>
              <a:rPr lang="en-US" sz="1600" dirty="0" err="1">
                <a:solidFill>
                  <a:schemeClr val="tx1"/>
                </a:solidFill>
              </a:rPr>
              <a:t>ilmiah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dokumenter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16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5600" y="317500"/>
            <a:ext cx="5105400" cy="75584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Fungsi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Religi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Misalnya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gamelan yang </a:t>
            </a:r>
            <a:r>
              <a:rPr lang="en-US" sz="1400" dirty="0" err="1">
                <a:solidFill>
                  <a:schemeClr val="tx1"/>
                </a:solidFill>
              </a:rPr>
              <a:t>digunakan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upcara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ngaben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bali</a:t>
            </a:r>
            <a:r>
              <a:rPr lang="en-US" sz="1400" dirty="0">
                <a:solidFill>
                  <a:schemeClr val="tx1"/>
                </a:solidFill>
              </a:rPr>
              <a:t> (gamelan </a:t>
            </a:r>
            <a:r>
              <a:rPr lang="en-US" sz="1400" dirty="0" err="1">
                <a:solidFill>
                  <a:schemeClr val="tx1"/>
                </a:solidFill>
              </a:rPr>
              <a:t>gambang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luwang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angklung</a:t>
            </a:r>
            <a:r>
              <a:rPr lang="en-US" sz="1400" dirty="0">
                <a:solidFill>
                  <a:schemeClr val="tx1"/>
                </a:solidFill>
              </a:rPr>
              <a:t>).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5600" y="4550833"/>
            <a:ext cx="5638800" cy="6350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Fungsi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artistik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pertunjukan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dinikmati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pendengar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pengunjung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hanya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dinikmati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oleh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seniman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komunitasnya</a:t>
            </a:r>
            <a:endParaRPr lang="en-US" sz="14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650673" y="3256808"/>
            <a:ext cx="5323764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Fungsi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gency FB" pitchFamily="34" charset="0"/>
              </a:rPr>
              <a:t>Kesehatan</a:t>
            </a:r>
            <a:r>
              <a:rPr lang="en-US" sz="1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pPr lvl="0" algn="ctr"/>
            <a:r>
              <a:rPr lang="en-US" sz="1400" dirty="0" smtClean="0">
                <a:solidFill>
                  <a:schemeClr val="tx1"/>
                </a:solidFill>
              </a:rPr>
              <a:t>    </a:t>
            </a:r>
            <a:r>
              <a:rPr lang="en-US" sz="1400" dirty="0" err="1" smtClean="0">
                <a:solidFill>
                  <a:schemeClr val="tx1"/>
                </a:solidFill>
              </a:rPr>
              <a:t>Seni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digunakan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sebagai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fungsi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kesehatan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contohnya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pengobatan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penderita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gangguan</a:t>
            </a:r>
            <a:r>
              <a:rPr lang="en-US" sz="1400" dirty="0">
                <a:solidFill>
                  <a:schemeClr val="tx1"/>
                </a:solidFill>
              </a:rPr>
              <a:t> physic </a:t>
            </a:r>
            <a:r>
              <a:rPr lang="en-US" sz="1400" dirty="0" err="1">
                <a:solidFill>
                  <a:schemeClr val="tx1"/>
                </a:solidFill>
              </a:rPr>
              <a:t>maupun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medis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distimulasi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melalui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terapi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musik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disesuaikan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belakang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pasien</a:t>
            </a:r>
            <a:r>
              <a:rPr lang="en-US" sz="1400" dirty="0">
                <a:solidFill>
                  <a:schemeClr val="tx1"/>
                </a:solidFill>
              </a:rPr>
              <a:t>). </a:t>
            </a:r>
            <a:endParaRPr lang="en-US" sz="14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57600" y="730314"/>
            <a:ext cx="5410200" cy="1320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Fungsi</a:t>
            </a:r>
            <a:r>
              <a:rPr lang="en-US" sz="1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Guna</a:t>
            </a:r>
            <a:endParaRPr lang="en-US" sz="14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Karya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memperhitungkan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kegunaannya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kecuali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sebagai</a:t>
            </a:r>
            <a:r>
              <a:rPr lang="en-US" sz="1400" dirty="0">
                <a:solidFill>
                  <a:schemeClr val="tx1"/>
                </a:solidFill>
              </a:rPr>
              <a:t> media </a:t>
            </a:r>
            <a:r>
              <a:rPr lang="en-US" sz="1400" dirty="0" err="1">
                <a:solidFill>
                  <a:schemeClr val="tx1"/>
                </a:solidFill>
              </a:rPr>
              <a:t>ekspresi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karya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murni</a:t>
            </a:r>
            <a:r>
              <a:rPr lang="en-US" sz="1400" dirty="0">
                <a:solidFill>
                  <a:schemeClr val="tx1"/>
                </a:solidFill>
              </a:rPr>
              <a:t>) </a:t>
            </a:r>
            <a:r>
              <a:rPr lang="en-US" sz="1400" dirty="0" err="1">
                <a:solidFill>
                  <a:schemeClr val="tx1"/>
                </a:solidFill>
              </a:rPr>
              <a:t>maupun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proses </a:t>
            </a:r>
            <a:r>
              <a:rPr lang="en-US" sz="1400" dirty="0" err="1">
                <a:solidFill>
                  <a:schemeClr val="tx1"/>
                </a:solidFill>
              </a:rPr>
              <a:t>penciptaan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mempertimbangkan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aspek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kegunaannya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lvl="0" algn="ctr"/>
            <a:endParaRPr lang="en-US" sz="1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0" y="0"/>
            <a:ext cx="4572000" cy="5715000"/>
          </a:xfrm>
          <a:prstGeom prst="homePlate">
            <a:avLst>
              <a:gd name="adj" fmla="val 326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0" y="0"/>
            <a:ext cx="3657600" cy="5715000"/>
          </a:xfrm>
          <a:prstGeom prst="homePlate">
            <a:avLst>
              <a:gd name="adj" fmla="val 32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0" y="0"/>
            <a:ext cx="3210636" cy="5715000"/>
          </a:xfrm>
          <a:prstGeom prst="homePlate">
            <a:avLst>
              <a:gd name="adj" fmla="val 3268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0" y="0"/>
            <a:ext cx="3048000" cy="5715000"/>
          </a:xfrm>
          <a:prstGeom prst="homePlate">
            <a:avLst>
              <a:gd name="adj" fmla="val 3268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46" y="2051114"/>
            <a:ext cx="2863755" cy="1612773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</a:rPr>
              <a:t>Sosial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916" y="2395834"/>
            <a:ext cx="55458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 KASIH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1126" y="742994"/>
            <a:ext cx="7467600" cy="4496178"/>
            <a:chOff x="261872" y="347757"/>
            <a:chExt cx="8503827" cy="6164016"/>
          </a:xfrm>
        </p:grpSpPr>
        <p:grpSp>
          <p:nvGrpSpPr>
            <p:cNvPr id="5" name="Group 4"/>
            <p:cNvGrpSpPr/>
            <p:nvPr/>
          </p:nvGrpSpPr>
          <p:grpSpPr>
            <a:xfrm>
              <a:off x="261872" y="544453"/>
              <a:ext cx="2182881" cy="3588106"/>
              <a:chOff x="1389393" y="-12699"/>
              <a:chExt cx="2182881" cy="3588106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gradFill>
                <a:gsLst>
                  <a:gs pos="0">
                    <a:srgbClr val="FF2121"/>
                  </a:gs>
                  <a:gs pos="97000">
                    <a:srgbClr val="C00000"/>
                  </a:gs>
                </a:gsLst>
                <a:lin ang="18000000" scaled="0"/>
              </a:gra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62B6CE9-08E2-4E4C-A617-1978FD810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-12699"/>
                <a:ext cx="0" cy="113538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2290CDD8-A03E-4A89-BC48-3632D50BDEB8}"/>
                  </a:ext>
                </a:extLst>
              </p:cNvPr>
              <p:cNvSpPr txBox="1"/>
              <p:nvPr/>
            </p:nvSpPr>
            <p:spPr>
              <a:xfrm>
                <a:off x="1556650" y="2152180"/>
                <a:ext cx="1843827" cy="9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 panose="020B0502020104020203" pitchFamily="34" charset="0"/>
                  </a:defRPr>
                </a:lvl1pPr>
              </a:lstStyle>
              <a:p>
                <a:r>
                  <a:rPr lang="en-US" sz="2000" b="0" dirty="0" err="1" smtClean="0">
                    <a:solidFill>
                      <a:schemeClr val="bg1"/>
                    </a:solidFill>
                    <a:effectLst/>
                    <a:latin typeface="Stencil" pitchFamily="82" charset="0"/>
                    <a:cs typeface="Arial" panose="020B0604020202020204" pitchFamily="34" charset="0"/>
                  </a:rPr>
                  <a:t>Seni</a:t>
                </a:r>
                <a:r>
                  <a:rPr lang="en-US" sz="2000" b="0" dirty="0" smtClean="0">
                    <a:solidFill>
                      <a:schemeClr val="bg1"/>
                    </a:solidFill>
                    <a:effectLst/>
                    <a:latin typeface="Stencil" pitchFamily="82" charset="0"/>
                    <a:cs typeface="Arial" panose="020B0604020202020204" pitchFamily="34" charset="0"/>
                  </a:rPr>
                  <a:t> </a:t>
                </a:r>
                <a:r>
                  <a:rPr lang="en-US" sz="2000" b="0" dirty="0" err="1" smtClean="0">
                    <a:solidFill>
                      <a:schemeClr val="bg1"/>
                    </a:solidFill>
                    <a:effectLst/>
                    <a:latin typeface="Stencil" pitchFamily="82" charset="0"/>
                    <a:cs typeface="Arial" panose="020B0604020202020204" pitchFamily="34" charset="0"/>
                  </a:rPr>
                  <a:t>Budaya</a:t>
                </a:r>
                <a:endParaRPr lang="en-US" sz="2000" b="0" dirty="0">
                  <a:solidFill>
                    <a:schemeClr val="bg1"/>
                  </a:solidFill>
                  <a:effectLst/>
                  <a:latin typeface="Stencil" pitchFamily="8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3480559" y="347757"/>
              <a:ext cx="2182881" cy="3588106"/>
              <a:chOff x="1389393" y="-12699"/>
              <a:chExt cx="2182881" cy="358810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862B6CE9-08E2-4E4C-A617-1978FD810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-12699"/>
                <a:ext cx="0" cy="113538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290CDD8-A03E-4A89-BC48-3632D50BDEB8}"/>
                  </a:ext>
                </a:extLst>
              </p:cNvPr>
              <p:cNvSpPr txBox="1"/>
              <p:nvPr/>
            </p:nvSpPr>
            <p:spPr>
              <a:xfrm>
                <a:off x="1556650" y="2152181"/>
                <a:ext cx="1843827" cy="373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 panose="020B0502020104020203" pitchFamily="34" charset="0"/>
                  </a:defRPr>
                </a:lvl1pPr>
              </a:lstStyle>
              <a:p>
                <a:endParaRPr lang="en-US" sz="900" b="0" dirty="0">
                  <a:solidFill>
                    <a:schemeClr val="bg1"/>
                  </a:solidFill>
                  <a:latin typeface="Titillium Web" panose="000005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582818" y="424290"/>
              <a:ext cx="2182881" cy="3588106"/>
              <a:chOff x="1389393" y="-12699"/>
              <a:chExt cx="2182881" cy="358810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gradFill>
                <a:gsLst>
                  <a:gs pos="0">
                    <a:srgbClr val="FF2121"/>
                  </a:gs>
                  <a:gs pos="97000">
                    <a:srgbClr val="C00000"/>
                  </a:gs>
                </a:gsLst>
                <a:lin ang="18000000" scaled="0"/>
              </a:gra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862B6CE9-08E2-4E4C-A617-1978FD8108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-12699"/>
                <a:ext cx="0" cy="113538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64399" y="3991232"/>
              <a:ext cx="2182881" cy="2520541"/>
              <a:chOff x="1389393" y="1054866"/>
              <a:chExt cx="2182881" cy="252054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290CDD8-A03E-4A89-BC48-3632D50BDEB8}"/>
                  </a:ext>
                </a:extLst>
              </p:cNvPr>
              <p:cNvSpPr txBox="1"/>
              <p:nvPr/>
            </p:nvSpPr>
            <p:spPr>
              <a:xfrm>
                <a:off x="1556650" y="2152180"/>
                <a:ext cx="1843827" cy="1012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 panose="020B0502020104020203" pitchFamily="34" charset="0"/>
                  </a:defRPr>
                </a:lvl1pPr>
              </a:lstStyle>
              <a:p>
                <a:r>
                  <a:rPr lang="en-US" sz="1400" b="0" dirty="0" err="1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Karakteristik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ciri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ciri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Arial Black" pitchFamily="34" charset="0"/>
                    <a:cs typeface="Arial" panose="020B0604020202020204" pitchFamily="34" charset="0"/>
                  </a:rPr>
                  <a:t>seni</a:t>
                </a:r>
                <a:endParaRPr lang="en-US" sz="1400" b="0" dirty="0">
                  <a:solidFill>
                    <a:schemeClr val="bg1"/>
                  </a:solidFill>
                  <a:latin typeface="Arial Black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485615" y="3949546"/>
              <a:ext cx="2182881" cy="2520541"/>
              <a:chOff x="1389393" y="1054866"/>
              <a:chExt cx="2182881" cy="252054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gradFill>
                <a:gsLst>
                  <a:gs pos="0">
                    <a:srgbClr val="FF2121"/>
                  </a:gs>
                  <a:gs pos="97000">
                    <a:srgbClr val="C00000"/>
                  </a:gs>
                </a:gsLst>
                <a:lin ang="18000000" scaled="0"/>
              </a:gra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559878" y="3935863"/>
              <a:ext cx="2182881" cy="2520541"/>
              <a:chOff x="1389393" y="1054866"/>
              <a:chExt cx="2182881" cy="25205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00E5C035-78C0-4541-B4B2-4E04DA9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9" y="1115060"/>
                <a:ext cx="50935" cy="351791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: Shape 2">
                <a:extLst>
                  <a:ext uri="{FF2B5EF4-FFF2-40B4-BE49-F238E27FC236}">
                    <a16:creationId xmlns:a16="http://schemas.microsoft.com/office/drawing/2014/main" xmlns="" id="{612BFED0-4DBE-4F89-9A9A-2F54CFBCB8FF}"/>
                  </a:ext>
                </a:extLst>
              </p:cNvPr>
              <p:cNvSpPr/>
              <p:nvPr/>
            </p:nvSpPr>
            <p:spPr>
              <a:xfrm rot="5400000">
                <a:off x="1325316" y="1328448"/>
                <a:ext cx="2311036" cy="2182881"/>
              </a:xfrm>
              <a:custGeom>
                <a:avLst/>
                <a:gdLst>
                  <a:gd name="connsiteX0" fmla="*/ 152484 w 2311036"/>
                  <a:gd name="connsiteY0" fmla="*/ 1091439 h 2182881"/>
                  <a:gd name="connsiteX1" fmla="*/ 339228 w 2311036"/>
                  <a:gd name="connsiteY1" fmla="*/ 1278183 h 2182881"/>
                  <a:gd name="connsiteX2" fmla="*/ 525972 w 2311036"/>
                  <a:gd name="connsiteY2" fmla="*/ 1091439 h 2182881"/>
                  <a:gd name="connsiteX3" fmla="*/ 339228 w 2311036"/>
                  <a:gd name="connsiteY3" fmla="*/ 904695 h 2182881"/>
                  <a:gd name="connsiteX4" fmla="*/ 152484 w 2311036"/>
                  <a:gd name="connsiteY4" fmla="*/ 1091439 h 2182881"/>
                  <a:gd name="connsiteX5" fmla="*/ 0 w 2311036"/>
                  <a:gd name="connsiteY5" fmla="*/ 1091441 h 2182881"/>
                  <a:gd name="connsiteX6" fmla="*/ 545721 w 2311036"/>
                  <a:gd name="connsiteY6" fmla="*/ 0 h 2182881"/>
                  <a:gd name="connsiteX7" fmla="*/ 1765315 w 2311036"/>
                  <a:gd name="connsiteY7" fmla="*/ 0 h 2182881"/>
                  <a:gd name="connsiteX8" fmla="*/ 2311036 w 2311036"/>
                  <a:gd name="connsiteY8" fmla="*/ 1091441 h 2182881"/>
                  <a:gd name="connsiteX9" fmla="*/ 1765315 w 2311036"/>
                  <a:gd name="connsiteY9" fmla="*/ 2182881 h 2182881"/>
                  <a:gd name="connsiteX10" fmla="*/ 545721 w 2311036"/>
                  <a:gd name="connsiteY10" fmla="*/ 2182881 h 218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036" h="2182881">
                    <a:moveTo>
                      <a:pt x="152484" y="1091439"/>
                    </a:moveTo>
                    <a:cubicBezTo>
                      <a:pt x="152484" y="1194575"/>
                      <a:pt x="236092" y="1278183"/>
                      <a:pt x="339228" y="1278183"/>
                    </a:cubicBezTo>
                    <a:cubicBezTo>
                      <a:pt x="442364" y="1278183"/>
                      <a:pt x="525972" y="1194575"/>
                      <a:pt x="525972" y="1091439"/>
                    </a:cubicBezTo>
                    <a:cubicBezTo>
                      <a:pt x="525972" y="988303"/>
                      <a:pt x="442364" y="904695"/>
                      <a:pt x="339228" y="904695"/>
                    </a:cubicBezTo>
                    <a:cubicBezTo>
                      <a:pt x="236092" y="904695"/>
                      <a:pt x="152484" y="988303"/>
                      <a:pt x="152484" y="1091439"/>
                    </a:cubicBezTo>
                    <a:close/>
                    <a:moveTo>
                      <a:pt x="0" y="1091441"/>
                    </a:moveTo>
                    <a:lnTo>
                      <a:pt x="545721" y="0"/>
                    </a:lnTo>
                    <a:lnTo>
                      <a:pt x="1765315" y="0"/>
                    </a:lnTo>
                    <a:lnTo>
                      <a:pt x="2311036" y="1091441"/>
                    </a:lnTo>
                    <a:lnTo>
                      <a:pt x="1765315" y="2182881"/>
                    </a:lnTo>
                    <a:lnTo>
                      <a:pt x="545721" y="2182881"/>
                    </a:ln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bg1"/>
                </a:solidFill>
              </a:ln>
              <a:effectLst>
                <a:outerShdw blurRad="152400" dist="63500" dir="2700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9058B60F-02A2-44C0-9DFB-7F87C2446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834" y="1115061"/>
                <a:ext cx="55991" cy="38671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2E5252E0-4B57-4E49-864E-F8176551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9898" y="1454151"/>
                <a:ext cx="106927" cy="34925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67DE8BDE-1E57-4469-9579-7C1E42D0AF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9898" y="1115060"/>
                <a:ext cx="1016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xmlns="" id="{5EF88894-AFEC-4034-937F-2FB37507D000}"/>
                  </a:ext>
                </a:extLst>
              </p:cNvPr>
              <p:cNvSpPr/>
              <p:nvPr/>
            </p:nvSpPr>
            <p:spPr>
              <a:xfrm>
                <a:off x="2349501" y="1054866"/>
                <a:ext cx="105865" cy="114613"/>
              </a:xfrm>
              <a:prstGeom prst="arc">
                <a:avLst>
                  <a:gd name="adj1" fmla="val 16200000"/>
                  <a:gd name="adj2" fmla="val 5398701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5AA0BA43-9F8D-476D-86C3-7883CFDB2F04}"/>
                  </a:ext>
                </a:extLst>
              </p:cNvPr>
              <p:cNvSpPr/>
              <p:nvPr/>
            </p:nvSpPr>
            <p:spPr>
              <a:xfrm>
                <a:off x="2875015" y="1355725"/>
                <a:ext cx="502162" cy="50216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97000">
                    <a:schemeClr val="bg1">
                      <a:lumMod val="75000"/>
                    </a:schemeClr>
                  </a:gs>
                </a:gsLst>
                <a:lin ang="18000000" scaled="0"/>
              </a:gradFill>
              <a:ln>
                <a:noFill/>
              </a:ln>
              <a:effectLst>
                <a:outerShdw blurRad="101600" dist="63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254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40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62C6837C-49C8-4F02-9678-6FFCE1754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652" y="1454787"/>
                <a:ext cx="320945" cy="320945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3825210" y="2526140"/>
              <a:ext cx="1625008" cy="1139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Cabang</a:t>
              </a:r>
              <a:r>
                <a:rPr lang="en-US" sz="2400" dirty="0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Seni</a:t>
              </a:r>
              <a:endParaRPr lang="en-US" sz="2400" dirty="0">
                <a:solidFill>
                  <a:schemeClr val="bg1"/>
                </a:solidFill>
                <a:latin typeface="Stencil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13474" y="2687482"/>
              <a:ext cx="1849537" cy="886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Sifat</a:t>
              </a:r>
              <a:r>
                <a:rPr lang="en-US" dirty="0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- </a:t>
              </a:r>
              <a:r>
                <a:rPr lang="en-US" dirty="0" err="1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sifat</a:t>
              </a:r>
              <a:r>
                <a:rPr lang="en-US" dirty="0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Stencil" pitchFamily="82" charset="0"/>
                  <a:cs typeface="Arial" panose="020B0604020202020204" pitchFamily="34" charset="0"/>
                </a:rPr>
                <a:t>seni</a:t>
              </a:r>
              <a:endParaRPr lang="en-US" dirty="0">
                <a:solidFill>
                  <a:schemeClr val="bg1"/>
                </a:solidFill>
                <a:latin typeface="Stencil" pitchFamily="82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290CDD8-A03E-4A89-BC48-3632D50BDEB8}"/>
              </a:ext>
            </a:extLst>
          </p:cNvPr>
          <p:cNvSpPr txBox="1"/>
          <p:nvPr/>
        </p:nvSpPr>
        <p:spPr>
          <a:xfrm>
            <a:off x="6453231" y="3998758"/>
            <a:ext cx="161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2000" b="0" dirty="0" err="1" smtClean="0">
                <a:solidFill>
                  <a:schemeClr val="bg1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Fungsi</a:t>
            </a:r>
            <a:r>
              <a:rPr lang="en-US" sz="2000" b="0" dirty="0" smtClean="0">
                <a:solidFill>
                  <a:schemeClr val="bg1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effectLst/>
                <a:latin typeface="Arial Black" pitchFamily="34" charset="0"/>
                <a:cs typeface="Arial" panose="020B0604020202020204" pitchFamily="34" charset="0"/>
              </a:rPr>
              <a:t>Seni</a:t>
            </a:r>
            <a:endParaRPr lang="en-US" sz="2000" b="0" dirty="0">
              <a:solidFill>
                <a:schemeClr val="bg1"/>
              </a:solidFill>
              <a:effectLst/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654241" y="242680"/>
            <a:ext cx="5690388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Materi</a:t>
            </a:r>
            <a:r>
              <a:rPr lang="en-US" dirty="0" smtClean="0">
                <a:latin typeface="Arial Black" pitchFamily="34" charset="0"/>
              </a:rPr>
              <a:t> yang </a:t>
            </a:r>
            <a:r>
              <a:rPr lang="en-US" dirty="0" err="1" smtClean="0">
                <a:latin typeface="Arial Black" pitchFamily="34" charset="0"/>
              </a:rPr>
              <a:t>akan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kita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pelajari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pada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pertemuan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ini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adalah</a:t>
            </a:r>
            <a:r>
              <a:rPr lang="en-US" dirty="0" smtClean="0">
                <a:latin typeface="Arial Black" pitchFamily="34" charset="0"/>
              </a:rPr>
              <a:t>………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2971800" cy="723634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Snap ITC" pitchFamily="82" charset="0"/>
              </a:rPr>
              <a:t>Seni</a:t>
            </a:r>
            <a:r>
              <a:rPr lang="en-US" sz="3200" dirty="0" smtClean="0">
                <a:latin typeface="Snap ITC" pitchFamily="82" charset="0"/>
              </a:rPr>
              <a:t> </a:t>
            </a:r>
            <a:r>
              <a:rPr lang="en-US" sz="3200" dirty="0" err="1" smtClean="0">
                <a:latin typeface="Snap ITC" pitchFamily="82" charset="0"/>
              </a:rPr>
              <a:t>budaya</a:t>
            </a:r>
            <a:endParaRPr lang="en-US" sz="3200" dirty="0">
              <a:latin typeface="Snap ITC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1581150"/>
            <a:ext cx="3581400" cy="356235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sansekerta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pemujaan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pelayanan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persembahan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Seni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kemampuan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bakat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lahir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kejeniusan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1481504"/>
            <a:ext cx="3733800" cy="3661996"/>
          </a:xfrm>
          <a:prstGeom prst="ellipse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Kata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berasal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sansekerta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buddayah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manusia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budaya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581150"/>
            <a:ext cx="1455543" cy="1447800"/>
          </a:xfrm>
          <a:prstGeom prst="ellipse">
            <a:avLst/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5228" y="1733550"/>
            <a:ext cx="1455543" cy="1447800"/>
          </a:xfrm>
          <a:prstGeom prst="ellipse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080" y="1307029"/>
            <a:ext cx="8686799" cy="1722602"/>
            <a:chOff x="1364593" y="545910"/>
            <a:chExt cx="7506452" cy="1394732"/>
          </a:xfrm>
        </p:grpSpPr>
        <p:sp>
          <p:nvSpPr>
            <p:cNvPr id="5" name="Trapezoid 4">
              <a:extLst>
                <a:ext uri="{FF2B5EF4-FFF2-40B4-BE49-F238E27FC236}">
                  <a16:creationId xmlns="" xmlns:a16="http://schemas.microsoft.com/office/drawing/2014/main" id="{D0D71497-E10C-4063-9F19-70408AFC9DA6}"/>
                </a:ext>
              </a:extLst>
            </p:cNvPr>
            <p:cNvSpPr/>
            <p:nvPr/>
          </p:nvSpPr>
          <p:spPr>
            <a:xfrm rot="5400000" flipH="1">
              <a:off x="5349463" y="899538"/>
              <a:ext cx="1392762" cy="689445"/>
            </a:xfrm>
            <a:prstGeom prst="trapezoid">
              <a:avLst/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Arrow: Pentagon 11">
              <a:extLst>
                <a:ext uri="{FF2B5EF4-FFF2-40B4-BE49-F238E27FC236}">
                  <a16:creationId xmlns="" xmlns:a16="http://schemas.microsoft.com/office/drawing/2014/main" id="{2AB38CC6-B646-485D-83C5-0882815B4AB3}"/>
                </a:ext>
              </a:extLst>
            </p:cNvPr>
            <p:cNvSpPr/>
            <p:nvPr/>
          </p:nvSpPr>
          <p:spPr>
            <a:xfrm>
              <a:off x="6390570" y="745689"/>
              <a:ext cx="2480475" cy="993207"/>
            </a:xfrm>
            <a:prstGeom prst="homePlate">
              <a:avLst>
                <a:gd name="adj" fmla="val 41262"/>
              </a:avLst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26">
              <a:extLst>
                <a:ext uri="{FF2B5EF4-FFF2-40B4-BE49-F238E27FC236}">
                  <a16:creationId xmlns="" xmlns:a16="http://schemas.microsoft.com/office/drawing/2014/main" id="{CE1A83AC-D83A-48CC-B6AD-6E7C4CA87130}"/>
                </a:ext>
              </a:extLst>
            </p:cNvPr>
            <p:cNvSpPr/>
            <p:nvPr/>
          </p:nvSpPr>
          <p:spPr>
            <a:xfrm rot="16200000" flipH="1">
              <a:off x="3336471" y="-425977"/>
              <a:ext cx="1390796" cy="333850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ircle: Hollow 27">
              <a:extLst>
                <a:ext uri="{FF2B5EF4-FFF2-40B4-BE49-F238E27FC236}">
                  <a16:creationId xmlns="" xmlns:a16="http://schemas.microsoft.com/office/drawing/2014/main" id="{94028C69-7DC5-45E1-97D1-59919A23339D}"/>
                </a:ext>
              </a:extLst>
            </p:cNvPr>
            <p:cNvSpPr/>
            <p:nvPr/>
          </p:nvSpPr>
          <p:spPr>
            <a:xfrm flipH="1">
              <a:off x="2352524" y="545910"/>
              <a:ext cx="1198459" cy="1392763"/>
            </a:xfrm>
            <a:prstGeom prst="donut">
              <a:avLst>
                <a:gd name="adj" fmla="val 1329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D863A26-7C2E-4AF8-8562-7424E2B44F16}"/>
                </a:ext>
              </a:extLst>
            </p:cNvPr>
            <p:cNvSpPr txBox="1"/>
            <p:nvPr/>
          </p:nvSpPr>
          <p:spPr>
            <a:xfrm>
              <a:off x="2625537" y="812279"/>
              <a:ext cx="600259" cy="97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Bebas Neue Bold" panose="020B0606020202050201" pitchFamily="34" charset="0"/>
                </a:rPr>
                <a:t>1</a:t>
              </a:r>
              <a:endParaRPr lang="en-US" sz="72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pic>
          <p:nvPicPr>
            <p:cNvPr id="10" name="Graphic 36" descr="User">
              <a:extLst>
                <a:ext uri="{FF2B5EF4-FFF2-40B4-BE49-F238E27FC236}">
                  <a16:creationId xmlns="" xmlns:a16="http://schemas.microsoft.com/office/drawing/2014/main" id="{4A6141E5-568E-4DF9-8AC9-0712170F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64593" y="658544"/>
              <a:ext cx="961476" cy="11173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90567" y="1032557"/>
              <a:ext cx="1930013" cy="4236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err="1" smtClean="0">
                  <a:latin typeface="Snap ITC" pitchFamily="82" charset="0"/>
                </a:rPr>
                <a:t>Seni</a:t>
              </a:r>
              <a:r>
                <a:rPr lang="en-US" sz="2800" dirty="0" smtClean="0">
                  <a:latin typeface="Snap ITC" pitchFamily="82" charset="0"/>
                </a:rPr>
                <a:t> </a:t>
              </a:r>
              <a:r>
                <a:rPr lang="en-US" sz="2800" dirty="0" err="1" smtClean="0">
                  <a:latin typeface="Snap ITC" pitchFamily="82" charset="0"/>
                </a:rPr>
                <a:t>Rupa</a:t>
              </a:r>
              <a:endParaRPr lang="en-US" sz="2800" dirty="0">
                <a:latin typeface="Snap ITC" pitchFamily="8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90934" y="1446141"/>
            <a:ext cx="2488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kebudayaan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kesenian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wujud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rupa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57" y="3313089"/>
            <a:ext cx="8686799" cy="1722602"/>
            <a:chOff x="1364593" y="545910"/>
            <a:chExt cx="7506452" cy="1394732"/>
          </a:xfrm>
        </p:grpSpPr>
        <p:sp>
          <p:nvSpPr>
            <p:cNvPr id="14" name="Trapezoid 13">
              <a:extLst>
                <a:ext uri="{FF2B5EF4-FFF2-40B4-BE49-F238E27FC236}">
                  <a16:creationId xmlns="" xmlns:a16="http://schemas.microsoft.com/office/drawing/2014/main" id="{D0D71497-E10C-4063-9F19-70408AFC9DA6}"/>
                </a:ext>
              </a:extLst>
            </p:cNvPr>
            <p:cNvSpPr/>
            <p:nvPr/>
          </p:nvSpPr>
          <p:spPr>
            <a:xfrm rot="5400000" flipH="1">
              <a:off x="5349463" y="899538"/>
              <a:ext cx="1392762" cy="689445"/>
            </a:xfrm>
            <a:prstGeom prst="trapezoid">
              <a:avLst/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Arrow: Pentagon 11">
              <a:extLst>
                <a:ext uri="{FF2B5EF4-FFF2-40B4-BE49-F238E27FC236}">
                  <a16:creationId xmlns="" xmlns:a16="http://schemas.microsoft.com/office/drawing/2014/main" id="{2AB38CC6-B646-485D-83C5-0882815B4AB3}"/>
                </a:ext>
              </a:extLst>
            </p:cNvPr>
            <p:cNvSpPr/>
            <p:nvPr/>
          </p:nvSpPr>
          <p:spPr>
            <a:xfrm>
              <a:off x="6390570" y="745689"/>
              <a:ext cx="2480475" cy="993207"/>
            </a:xfrm>
            <a:prstGeom prst="homePlate">
              <a:avLst>
                <a:gd name="adj" fmla="val 41262"/>
              </a:avLst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26">
              <a:extLst>
                <a:ext uri="{FF2B5EF4-FFF2-40B4-BE49-F238E27FC236}">
                  <a16:creationId xmlns="" xmlns:a16="http://schemas.microsoft.com/office/drawing/2014/main" id="{CE1A83AC-D83A-48CC-B6AD-6E7C4CA87130}"/>
                </a:ext>
              </a:extLst>
            </p:cNvPr>
            <p:cNvSpPr/>
            <p:nvPr/>
          </p:nvSpPr>
          <p:spPr>
            <a:xfrm rot="16200000" flipH="1">
              <a:off x="3336471" y="-425977"/>
              <a:ext cx="1390796" cy="333850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EE85AF"/>
                </a:gs>
                <a:gs pos="100000">
                  <a:srgbClr val="9E264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ircle: Hollow 27">
              <a:extLst>
                <a:ext uri="{FF2B5EF4-FFF2-40B4-BE49-F238E27FC236}">
                  <a16:creationId xmlns="" xmlns:a16="http://schemas.microsoft.com/office/drawing/2014/main" id="{94028C69-7DC5-45E1-97D1-59919A23339D}"/>
                </a:ext>
              </a:extLst>
            </p:cNvPr>
            <p:cNvSpPr/>
            <p:nvPr/>
          </p:nvSpPr>
          <p:spPr>
            <a:xfrm flipH="1">
              <a:off x="2352524" y="545910"/>
              <a:ext cx="1198459" cy="1392763"/>
            </a:xfrm>
            <a:prstGeom prst="donut">
              <a:avLst>
                <a:gd name="adj" fmla="val 1329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D863A26-7C2E-4AF8-8562-7424E2B44F16}"/>
                </a:ext>
              </a:extLst>
            </p:cNvPr>
            <p:cNvSpPr txBox="1"/>
            <p:nvPr/>
          </p:nvSpPr>
          <p:spPr>
            <a:xfrm>
              <a:off x="2625537" y="812279"/>
              <a:ext cx="600259" cy="97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Bebas Neue Bold" panose="020B0606020202050201" pitchFamily="34" charset="0"/>
                </a:rPr>
                <a:t>2</a:t>
              </a:r>
              <a:endParaRPr lang="en-US" sz="72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pic>
          <p:nvPicPr>
            <p:cNvPr id="19" name="Graphic 36" descr="User">
              <a:extLst>
                <a:ext uri="{FF2B5EF4-FFF2-40B4-BE49-F238E27FC236}">
                  <a16:creationId xmlns="" xmlns:a16="http://schemas.microsoft.com/office/drawing/2014/main" id="{4A6141E5-568E-4DF9-8AC9-0712170F7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64593" y="658544"/>
              <a:ext cx="961476" cy="111735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990639" y="3871094"/>
            <a:ext cx="2337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Snap ITC" pitchFamily="82" charset="0"/>
              </a:rPr>
              <a:t>Seni</a:t>
            </a:r>
            <a:r>
              <a:rPr lang="en-US" sz="2400" dirty="0" smtClean="0">
                <a:latin typeface="Snap ITC" pitchFamily="82" charset="0"/>
              </a:rPr>
              <a:t> </a:t>
            </a:r>
            <a:r>
              <a:rPr lang="en-US" sz="2400" dirty="0" err="1" smtClean="0">
                <a:latin typeface="Snap ITC" pitchFamily="82" charset="0"/>
              </a:rPr>
              <a:t>Teater</a:t>
            </a:r>
            <a:endParaRPr lang="en-US" sz="2400" dirty="0">
              <a:latin typeface="Snap ITC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5943" y="3452201"/>
            <a:ext cx="23826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berkarya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teater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32079" y="266700"/>
            <a:ext cx="4495800" cy="801831"/>
          </a:xfrm>
          <a:prstGeom prst="rect">
            <a:avLst/>
          </a:prstGeom>
          <a:solidFill>
            <a:srgbClr val="FC08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nap ITC" pitchFamily="82" charset="0"/>
              </a:rPr>
              <a:t>Cabang</a:t>
            </a:r>
            <a:r>
              <a:rPr lang="en-US" sz="3600" dirty="0" smtClean="0">
                <a:latin typeface="Snap ITC" pitchFamily="82" charset="0"/>
              </a:rPr>
              <a:t> </a:t>
            </a:r>
            <a:r>
              <a:rPr lang="en-US" sz="3600" dirty="0" err="1" smtClean="0">
                <a:latin typeface="Snap ITC" pitchFamily="82" charset="0"/>
              </a:rPr>
              <a:t>Seni</a:t>
            </a:r>
            <a:endParaRPr lang="en-US" sz="3600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9859" y="523588"/>
            <a:ext cx="7779071" cy="2090669"/>
            <a:chOff x="2087464" y="1970878"/>
            <a:chExt cx="7475637" cy="1458121"/>
          </a:xfrm>
        </p:grpSpPr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744E7AEA-AA7A-4454-81DE-23A26A030AEE}"/>
                </a:ext>
              </a:extLst>
            </p:cNvPr>
            <p:cNvSpPr/>
            <p:nvPr/>
          </p:nvSpPr>
          <p:spPr>
            <a:xfrm rot="16200000" flipH="1">
              <a:off x="7719268" y="1108121"/>
              <a:ext cx="981075" cy="2706590"/>
            </a:xfrm>
            <a:prstGeom prst="rtTriangle">
              <a:avLst/>
            </a:prstGeom>
            <a:gradFill>
              <a:gsLst>
                <a:gs pos="16000">
                  <a:srgbClr val="FEFEFE">
                    <a:alpha val="0"/>
                  </a:srgbClr>
                </a:gs>
                <a:gs pos="80000">
                  <a:schemeClr val="tx1">
                    <a:lumMod val="95000"/>
                    <a:lumOff val="5000"/>
                  </a:schemeClr>
                </a:gs>
              </a:gsLst>
              <a:lin ang="120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="" xmlns:a16="http://schemas.microsoft.com/office/drawing/2014/main" id="{CB088A6A-5B30-4F5A-9145-2FBFDB3B5ED7}"/>
                </a:ext>
              </a:extLst>
            </p:cNvPr>
            <p:cNvSpPr/>
            <p:nvPr/>
          </p:nvSpPr>
          <p:spPr>
            <a:xfrm rot="16200000">
              <a:off x="4204447" y="2531266"/>
              <a:ext cx="1139779" cy="655688"/>
            </a:xfrm>
            <a:prstGeom prst="trapezoid">
              <a:avLst/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Arrow: Pentagon 9">
              <a:extLst>
                <a:ext uri="{FF2B5EF4-FFF2-40B4-BE49-F238E27FC236}">
                  <a16:creationId xmlns="" xmlns:a16="http://schemas.microsoft.com/office/drawing/2014/main" id="{C71CBEF3-5243-408C-9F94-1EAEE334EF9C}"/>
                </a:ext>
              </a:extLst>
            </p:cNvPr>
            <p:cNvSpPr/>
            <p:nvPr/>
          </p:nvSpPr>
          <p:spPr>
            <a:xfrm flipH="1">
              <a:off x="2087464" y="2451100"/>
              <a:ext cx="2359025" cy="812800"/>
            </a:xfrm>
            <a:prstGeom prst="homePlate">
              <a:avLst>
                <a:gd name="adj" fmla="val 41262"/>
              </a:avLst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23">
              <a:extLst>
                <a:ext uri="{FF2B5EF4-FFF2-40B4-BE49-F238E27FC236}">
                  <a16:creationId xmlns="" xmlns:a16="http://schemas.microsoft.com/office/drawing/2014/main" id="{248D6F07-13C6-4DA1-BC4B-6C1DAEA55E35}"/>
                </a:ext>
              </a:extLst>
            </p:cNvPr>
            <p:cNvSpPr/>
            <p:nvPr/>
          </p:nvSpPr>
          <p:spPr>
            <a:xfrm rot="5400000">
              <a:off x="6120617" y="1270782"/>
              <a:ext cx="1138170" cy="3175045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ircle: Hollow 24">
              <a:extLst>
                <a:ext uri="{FF2B5EF4-FFF2-40B4-BE49-F238E27FC236}">
                  <a16:creationId xmlns="" xmlns:a16="http://schemas.microsoft.com/office/drawing/2014/main" id="{8049F9E6-E545-4D00-8ABD-1252C74AA302}"/>
                </a:ext>
              </a:extLst>
            </p:cNvPr>
            <p:cNvSpPr/>
            <p:nvPr/>
          </p:nvSpPr>
          <p:spPr>
            <a:xfrm>
              <a:off x="7147041" y="2287609"/>
              <a:ext cx="1139780" cy="1139780"/>
            </a:xfrm>
            <a:prstGeom prst="donut">
              <a:avLst>
                <a:gd name="adj" fmla="val 1329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="" xmlns:a16="http://schemas.microsoft.com/office/drawing/2014/main" id="{4423F18B-E289-4D0A-9AB3-749C2D0A2F88}"/>
                </a:ext>
              </a:extLst>
            </p:cNvPr>
            <p:cNvSpPr/>
            <p:nvPr/>
          </p:nvSpPr>
          <p:spPr>
            <a:xfrm rot="5400000">
              <a:off x="5669340" y="958420"/>
              <a:ext cx="1139784" cy="3471176"/>
            </a:xfrm>
            <a:prstGeom prst="rtTriangle">
              <a:avLst/>
            </a:prstGeom>
            <a:gradFill>
              <a:gsLst>
                <a:gs pos="30000">
                  <a:srgbClr val="594B3D">
                    <a:alpha val="0"/>
                  </a:srgbClr>
                </a:gs>
                <a:gs pos="77000">
                  <a:schemeClr val="tx1">
                    <a:lumMod val="95000"/>
                    <a:lumOff val="5000"/>
                  </a:schemeClr>
                </a:gs>
              </a:gsLst>
              <a:lin ang="120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F6D3985-37FA-49AA-9C99-9247B63D4D94}"/>
                </a:ext>
              </a:extLst>
            </p:cNvPr>
            <p:cNvSpPr txBox="1"/>
            <p:nvPr/>
          </p:nvSpPr>
          <p:spPr>
            <a:xfrm>
              <a:off x="7431497" y="2461416"/>
              <a:ext cx="570869" cy="8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Bebas Neue Bold" panose="020B0606020202050201" pitchFamily="34" charset="0"/>
                </a:rPr>
                <a:t>3</a:t>
              </a:r>
              <a:endParaRPr lang="en-US" sz="72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C401EB-9DD1-4AC4-8F33-65A0F0DBCF5B}"/>
                </a:ext>
              </a:extLst>
            </p:cNvPr>
            <p:cNvSpPr txBox="1"/>
            <p:nvPr/>
          </p:nvSpPr>
          <p:spPr>
            <a:xfrm>
              <a:off x="5206999" y="2580882"/>
              <a:ext cx="1778000" cy="1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pic>
          <p:nvPicPr>
            <p:cNvPr id="13" name="Graphic 37" descr="Handshake">
              <a:extLst>
                <a:ext uri="{FF2B5EF4-FFF2-40B4-BE49-F238E27FC236}">
                  <a16:creationId xmlns="" xmlns:a16="http://schemas.microsoft.com/office/drawing/2014/main" id="{0646DEBA-20BC-437F-856A-2530DA9B1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1326" y="2441551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DF13301-E4C9-45CF-9D23-E109E62AD367}"/>
                </a:ext>
              </a:extLst>
            </p:cNvPr>
            <p:cNvSpPr txBox="1"/>
            <p:nvPr/>
          </p:nvSpPr>
          <p:spPr>
            <a:xfrm>
              <a:off x="2628896" y="2468120"/>
              <a:ext cx="1778000" cy="17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4921" y="1594779"/>
            <a:ext cx="221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Seni</a:t>
            </a:r>
            <a:r>
              <a:rPr lang="en-US" sz="2400" b="1" dirty="0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Musik</a:t>
            </a:r>
            <a:endParaRPr lang="en-US" sz="2400" b="1" dirty="0">
              <a:solidFill>
                <a:schemeClr val="bg1"/>
              </a:solidFill>
              <a:latin typeface="Snap ITC" pitchFamily="82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9400" y="1093827"/>
            <a:ext cx="2181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ciptaan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bunyi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ritme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harmoni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didengar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2488" y="2741742"/>
            <a:ext cx="7779071" cy="2090669"/>
            <a:chOff x="2087464" y="1970878"/>
            <a:chExt cx="7475637" cy="1458121"/>
          </a:xfrm>
        </p:grpSpPr>
        <p:sp>
          <p:nvSpPr>
            <p:cNvPr id="18" name="Right Triangle 17">
              <a:extLst>
                <a:ext uri="{FF2B5EF4-FFF2-40B4-BE49-F238E27FC236}">
                  <a16:creationId xmlns="" xmlns:a16="http://schemas.microsoft.com/office/drawing/2014/main" id="{744E7AEA-AA7A-4454-81DE-23A26A030AEE}"/>
                </a:ext>
              </a:extLst>
            </p:cNvPr>
            <p:cNvSpPr/>
            <p:nvPr/>
          </p:nvSpPr>
          <p:spPr>
            <a:xfrm rot="16200000" flipH="1">
              <a:off x="7719268" y="1108121"/>
              <a:ext cx="981075" cy="2706590"/>
            </a:xfrm>
            <a:prstGeom prst="rtTriangle">
              <a:avLst/>
            </a:prstGeom>
            <a:gradFill>
              <a:gsLst>
                <a:gs pos="16000">
                  <a:srgbClr val="FEFEFE">
                    <a:alpha val="0"/>
                  </a:srgbClr>
                </a:gs>
                <a:gs pos="80000">
                  <a:schemeClr val="tx1">
                    <a:lumMod val="95000"/>
                    <a:lumOff val="5000"/>
                  </a:schemeClr>
                </a:gs>
              </a:gsLst>
              <a:lin ang="120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="" xmlns:a16="http://schemas.microsoft.com/office/drawing/2014/main" id="{CB088A6A-5B30-4F5A-9145-2FBFDB3B5ED7}"/>
                </a:ext>
              </a:extLst>
            </p:cNvPr>
            <p:cNvSpPr/>
            <p:nvPr/>
          </p:nvSpPr>
          <p:spPr>
            <a:xfrm rot="16200000">
              <a:off x="4204447" y="2531266"/>
              <a:ext cx="1139779" cy="655688"/>
            </a:xfrm>
            <a:prstGeom prst="trapezoid">
              <a:avLst/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Arrow: Pentagon 9">
              <a:extLst>
                <a:ext uri="{FF2B5EF4-FFF2-40B4-BE49-F238E27FC236}">
                  <a16:creationId xmlns="" xmlns:a16="http://schemas.microsoft.com/office/drawing/2014/main" id="{C71CBEF3-5243-408C-9F94-1EAEE334EF9C}"/>
                </a:ext>
              </a:extLst>
            </p:cNvPr>
            <p:cNvSpPr/>
            <p:nvPr/>
          </p:nvSpPr>
          <p:spPr>
            <a:xfrm flipH="1">
              <a:off x="2087464" y="2451100"/>
              <a:ext cx="2359025" cy="812800"/>
            </a:xfrm>
            <a:prstGeom prst="homePlate">
              <a:avLst>
                <a:gd name="adj" fmla="val 41262"/>
              </a:avLst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23">
              <a:extLst>
                <a:ext uri="{FF2B5EF4-FFF2-40B4-BE49-F238E27FC236}">
                  <a16:creationId xmlns="" xmlns:a16="http://schemas.microsoft.com/office/drawing/2014/main" id="{248D6F07-13C6-4DA1-BC4B-6C1DAEA55E35}"/>
                </a:ext>
              </a:extLst>
            </p:cNvPr>
            <p:cNvSpPr/>
            <p:nvPr/>
          </p:nvSpPr>
          <p:spPr>
            <a:xfrm rot="5400000">
              <a:off x="6120617" y="1270782"/>
              <a:ext cx="1138170" cy="3175045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07260"/>
                </a:gs>
                <a:gs pos="100000">
                  <a:srgbClr val="4A3C3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ircle: Hollow 24">
              <a:extLst>
                <a:ext uri="{FF2B5EF4-FFF2-40B4-BE49-F238E27FC236}">
                  <a16:creationId xmlns="" xmlns:a16="http://schemas.microsoft.com/office/drawing/2014/main" id="{8049F9E6-E545-4D00-8ABD-1252C74AA302}"/>
                </a:ext>
              </a:extLst>
            </p:cNvPr>
            <p:cNvSpPr/>
            <p:nvPr/>
          </p:nvSpPr>
          <p:spPr>
            <a:xfrm>
              <a:off x="7147041" y="2287609"/>
              <a:ext cx="1139780" cy="1139780"/>
            </a:xfrm>
            <a:prstGeom prst="donut">
              <a:avLst>
                <a:gd name="adj" fmla="val 13291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="" xmlns:a16="http://schemas.microsoft.com/office/drawing/2014/main" id="{4423F18B-E289-4D0A-9AB3-749C2D0A2F88}"/>
                </a:ext>
              </a:extLst>
            </p:cNvPr>
            <p:cNvSpPr/>
            <p:nvPr/>
          </p:nvSpPr>
          <p:spPr>
            <a:xfrm rot="5400000">
              <a:off x="5860477" y="767283"/>
              <a:ext cx="1139784" cy="3853450"/>
            </a:xfrm>
            <a:prstGeom prst="rtTriangle">
              <a:avLst/>
            </a:prstGeom>
            <a:gradFill>
              <a:gsLst>
                <a:gs pos="30000">
                  <a:srgbClr val="594B3D">
                    <a:alpha val="0"/>
                  </a:srgbClr>
                </a:gs>
                <a:gs pos="77000">
                  <a:schemeClr val="tx1">
                    <a:lumMod val="95000"/>
                    <a:lumOff val="5000"/>
                  </a:schemeClr>
                </a:gs>
              </a:gsLst>
              <a:lin ang="12000000" scaled="0"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F6D3985-37FA-49AA-9C99-9247B63D4D94}"/>
                </a:ext>
              </a:extLst>
            </p:cNvPr>
            <p:cNvSpPr txBox="1"/>
            <p:nvPr/>
          </p:nvSpPr>
          <p:spPr>
            <a:xfrm>
              <a:off x="7431497" y="2461416"/>
              <a:ext cx="570869" cy="8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chemeClr val="bg1"/>
                  </a:solidFill>
                  <a:latin typeface="Bebas Neue Bold" panose="020B0606020202050201" pitchFamily="34" charset="0"/>
                </a:rPr>
                <a:t>4</a:t>
              </a:r>
              <a:endParaRPr lang="en-US" sz="72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4C401EB-9DD1-4AC4-8F33-65A0F0DBCF5B}"/>
                </a:ext>
              </a:extLst>
            </p:cNvPr>
            <p:cNvSpPr txBox="1"/>
            <p:nvPr/>
          </p:nvSpPr>
          <p:spPr>
            <a:xfrm>
              <a:off x="5206999" y="2580882"/>
              <a:ext cx="1778000" cy="18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  <p:pic>
          <p:nvPicPr>
            <p:cNvPr id="26" name="Graphic 37" descr="Handshake">
              <a:extLst>
                <a:ext uri="{FF2B5EF4-FFF2-40B4-BE49-F238E27FC236}">
                  <a16:creationId xmlns="" xmlns:a16="http://schemas.microsoft.com/office/drawing/2014/main" id="{0646DEBA-20BC-437F-856A-2530DA9B1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01326" y="244155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DF13301-E4C9-45CF-9D23-E109E62AD367}"/>
                </a:ext>
              </a:extLst>
            </p:cNvPr>
            <p:cNvSpPr txBox="1"/>
            <p:nvPr/>
          </p:nvSpPr>
          <p:spPr>
            <a:xfrm>
              <a:off x="2628896" y="2468120"/>
              <a:ext cx="1778000" cy="17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bg1"/>
                </a:solidFill>
                <a:latin typeface="Economica" panose="02000506040000020004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66132" y="3784465"/>
            <a:ext cx="1850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Seni</a:t>
            </a:r>
            <a:r>
              <a:rPr lang="en-US" sz="2400" b="1" dirty="0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Snap ITC" pitchFamily="82" charset="0"/>
                <a:cs typeface="Times New Roman" pitchFamily="18" charset="0"/>
              </a:rPr>
              <a:t>Tari</a:t>
            </a:r>
            <a:endParaRPr lang="en-US" sz="2400" b="1" dirty="0">
              <a:solidFill>
                <a:schemeClr val="bg1"/>
              </a:solidFill>
              <a:latin typeface="Snap ITC" pitchFamily="82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016" y="3267199"/>
            <a:ext cx="2074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ciptaan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keindahan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dalamnya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47434"/>
          </a:xfrm>
          <a:solidFill>
            <a:srgbClr val="FF9999"/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bangsa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Indonesia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mendunia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4538" y="1257300"/>
            <a:ext cx="4146962" cy="1937162"/>
            <a:chOff x="234538" y="1257300"/>
            <a:chExt cx="4146962" cy="1937162"/>
          </a:xfrm>
        </p:grpSpPr>
        <p:pic>
          <p:nvPicPr>
            <p:cNvPr id="1026" name="Picture 2" descr="Motif Batik Babon Angrem Ajarkan Arti Kasih Sayang | Semarangpos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89462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34538" y="1257300"/>
              <a:ext cx="1670462" cy="1661576"/>
            </a:xfrm>
            <a:prstGeom prst="ellipse">
              <a:avLst/>
            </a:prstGeom>
            <a:solidFill>
              <a:srgbClr val="CCE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Batik</a:t>
              </a:r>
            </a:p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Ditetapkan</a:t>
              </a:r>
              <a:r>
                <a:rPr lang="en-US" sz="1100" dirty="0" smtClean="0">
                  <a:solidFill>
                    <a:schemeClr val="tx1"/>
                  </a:solidFill>
                </a:rPr>
                <a:t> UNESCO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100" dirty="0" smtClean="0">
                  <a:solidFill>
                    <a:schemeClr val="tx1"/>
                  </a:solidFill>
                </a:rPr>
                <a:t>      </a:t>
              </a:r>
              <a:r>
                <a:rPr lang="en-US" sz="1100" u="sng" dirty="0">
                  <a:solidFill>
                    <a:schemeClr val="tx1"/>
                  </a:solidFill>
                </a:rPr>
                <a:t>2 </a:t>
              </a:r>
              <a:r>
                <a:rPr lang="en-US" sz="1100" u="sng" dirty="0" err="1">
                  <a:solidFill>
                    <a:schemeClr val="tx1"/>
                  </a:solidFill>
                </a:rPr>
                <a:t>Oktober</a:t>
              </a:r>
              <a:r>
                <a:rPr lang="en-US" sz="1100" u="sng" dirty="0">
                  <a:solidFill>
                    <a:schemeClr val="tx1"/>
                  </a:solidFill>
                </a:rPr>
                <a:t> </a:t>
              </a:r>
              <a:r>
                <a:rPr lang="en-US" sz="1200" u="sng" dirty="0" smtClean="0">
                  <a:solidFill>
                    <a:schemeClr val="tx1"/>
                  </a:solidFill>
                </a:rPr>
                <a:t> </a:t>
              </a:r>
              <a:r>
                <a:rPr lang="en-US" sz="1200" u="sng" dirty="0">
                  <a:solidFill>
                    <a:schemeClr val="tx1"/>
                  </a:solidFill>
                </a:rPr>
                <a:t>2009</a:t>
              </a:r>
              <a:r>
                <a:rPr lang="en-US" sz="1200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10200" y="1146958"/>
            <a:ext cx="3446813" cy="2590800"/>
            <a:chOff x="5234049" y="1181100"/>
            <a:chExt cx="3446813" cy="2590800"/>
          </a:xfrm>
        </p:grpSpPr>
        <p:pic>
          <p:nvPicPr>
            <p:cNvPr id="1028" name="Picture 4" descr="Jual 1 set angklung 2 oktaf 18 nada bambu putih - Jakarta Pusat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049" y="1181100"/>
              <a:ext cx="25908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7010400" y="1532886"/>
              <a:ext cx="1670462" cy="1661576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Angklung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Ditetapkan</a:t>
              </a:r>
              <a:r>
                <a:rPr lang="en-US" sz="1100" dirty="0" smtClean="0">
                  <a:solidFill>
                    <a:schemeClr val="tx1"/>
                  </a:solidFill>
                </a:rPr>
                <a:t> UNESCO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100" dirty="0" smtClean="0">
                  <a:solidFill>
                    <a:schemeClr val="tx1"/>
                  </a:solidFill>
                </a:rPr>
                <a:t>      </a:t>
              </a:r>
              <a:r>
                <a:rPr lang="en-US" sz="1100" u="sng" dirty="0" smtClean="0">
                  <a:solidFill>
                    <a:schemeClr val="tx1"/>
                  </a:solidFill>
                </a:rPr>
                <a:t>2011</a:t>
              </a:r>
              <a:endPara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01833" y="3550712"/>
            <a:ext cx="4082637" cy="1759476"/>
            <a:chOff x="1301833" y="3550712"/>
            <a:chExt cx="4082637" cy="1759476"/>
          </a:xfrm>
        </p:grpSpPr>
        <p:pic>
          <p:nvPicPr>
            <p:cNvPr id="1030" name="Picture 6" descr="Wayang Kulit Palembang - Wikipedia bahasa Indonesia, ensiklopedia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14" y="3550712"/>
              <a:ext cx="2737556" cy="175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301833" y="3550712"/>
              <a:ext cx="1670462" cy="1661576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Wayang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kulit</a:t>
              </a:r>
              <a:endPara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Ditetapkan</a:t>
              </a:r>
              <a:r>
                <a:rPr lang="en-US" sz="1100" dirty="0" smtClean="0">
                  <a:solidFill>
                    <a:schemeClr val="tx1"/>
                  </a:solidFill>
                </a:rPr>
                <a:t> UNESCO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100" dirty="0" smtClean="0">
                  <a:solidFill>
                    <a:schemeClr val="tx1"/>
                  </a:solidFill>
                </a:rPr>
                <a:t>      </a:t>
              </a:r>
              <a:r>
                <a:rPr lang="en-US" sz="1100" u="sng" dirty="0" smtClean="0">
                  <a:solidFill>
                    <a:schemeClr val="tx1"/>
                  </a:solidFill>
                </a:rPr>
                <a:t>2003</a:t>
              </a:r>
              <a:endPara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2634579"/>
            <a:ext cx="3498533" cy="2575977"/>
            <a:chOff x="609600" y="2634579"/>
            <a:chExt cx="3498533" cy="2575977"/>
          </a:xfrm>
        </p:grpSpPr>
        <p:pic>
          <p:nvPicPr>
            <p:cNvPr id="2050" name="Picture 2" descr="Jual Grup Reog Ponorogo Suro Menggolo - Jakarta Pusat - Mercusuar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831" y="2634579"/>
              <a:ext cx="2663302" cy="182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609600" y="3548980"/>
              <a:ext cx="1670462" cy="166157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Reog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Ponorogo</a:t>
              </a:r>
              <a:endPara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6200" y="190500"/>
            <a:ext cx="4337462" cy="2179106"/>
            <a:chOff x="3886200" y="190500"/>
            <a:chExt cx="4337462" cy="2179106"/>
          </a:xfrm>
        </p:grpSpPr>
        <p:pic>
          <p:nvPicPr>
            <p:cNvPr id="2052" name="Picture 4" descr="Sejarah dan Asal Usul Tari Kecak Bali yang Penuh Pesan Mor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42900"/>
              <a:ext cx="3052268" cy="2026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553200" y="190500"/>
              <a:ext cx="1670462" cy="166157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Tari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Kecak</a:t>
              </a:r>
              <a:endPara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2801804"/>
            <a:ext cx="4154258" cy="2084900"/>
            <a:chOff x="4495800" y="2801804"/>
            <a:chExt cx="4154258" cy="2084900"/>
          </a:xfrm>
        </p:grpSpPr>
        <p:pic>
          <p:nvPicPr>
            <p:cNvPr id="2054" name="Picture 6" descr="Tari Saman, dari Aceh Sampai Mancanegara - Bob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052" y="2933700"/>
              <a:ext cx="2940006" cy="1953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495800" y="2801804"/>
              <a:ext cx="1670462" cy="166157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Tari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Saman</a:t>
              </a:r>
              <a:endPara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1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149194" y="-3763"/>
            <a:ext cx="3424874" cy="5708752"/>
          </a:xfrm>
          <a:custGeom>
            <a:avLst/>
            <a:gdLst>
              <a:gd name="connsiteX0" fmla="*/ 0 w 2743200"/>
              <a:gd name="connsiteY0" fmla="*/ 0 h 5137877"/>
              <a:gd name="connsiteX1" fmla="*/ 2743200 w 2743200"/>
              <a:gd name="connsiteY1" fmla="*/ 0 h 5137877"/>
              <a:gd name="connsiteX2" fmla="*/ 2743200 w 2743200"/>
              <a:gd name="connsiteY2" fmla="*/ 5137877 h 5137877"/>
              <a:gd name="connsiteX3" fmla="*/ 0 w 2743200"/>
              <a:gd name="connsiteY3" fmla="*/ 5137877 h 5137877"/>
              <a:gd name="connsiteX4" fmla="*/ 0 w 2743200"/>
              <a:gd name="connsiteY4" fmla="*/ 0 h 5137877"/>
              <a:gd name="connsiteX0" fmla="*/ 0 w 3144703"/>
              <a:gd name="connsiteY0" fmla="*/ 0 h 5137877"/>
              <a:gd name="connsiteX1" fmla="*/ 2743200 w 3144703"/>
              <a:gd name="connsiteY1" fmla="*/ 0 h 5137877"/>
              <a:gd name="connsiteX2" fmla="*/ 2743200 w 3144703"/>
              <a:gd name="connsiteY2" fmla="*/ 5137877 h 5137877"/>
              <a:gd name="connsiteX3" fmla="*/ 0 w 3144703"/>
              <a:gd name="connsiteY3" fmla="*/ 5137877 h 5137877"/>
              <a:gd name="connsiteX4" fmla="*/ 0 w 3144703"/>
              <a:gd name="connsiteY4" fmla="*/ 0 h 5137877"/>
              <a:gd name="connsiteX0" fmla="*/ 0 w 3424874"/>
              <a:gd name="connsiteY0" fmla="*/ 0 h 5137877"/>
              <a:gd name="connsiteX1" fmla="*/ 2743200 w 3424874"/>
              <a:gd name="connsiteY1" fmla="*/ 0 h 5137877"/>
              <a:gd name="connsiteX2" fmla="*/ 2743200 w 3424874"/>
              <a:gd name="connsiteY2" fmla="*/ 5137877 h 5137877"/>
              <a:gd name="connsiteX3" fmla="*/ 0 w 3424874"/>
              <a:gd name="connsiteY3" fmla="*/ 5137877 h 5137877"/>
              <a:gd name="connsiteX4" fmla="*/ 0 w 3424874"/>
              <a:gd name="connsiteY4" fmla="*/ 0 h 51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874" h="5137877">
                <a:moveTo>
                  <a:pt x="0" y="0"/>
                </a:moveTo>
                <a:lnTo>
                  <a:pt x="2743200" y="0"/>
                </a:lnTo>
                <a:cubicBezTo>
                  <a:pt x="3646583" y="1745676"/>
                  <a:pt x="3657600" y="3436268"/>
                  <a:pt x="2743200" y="5137877"/>
                </a:cubicBezTo>
                <a:lnTo>
                  <a:pt x="0" y="51378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6247"/>
            <a:ext cx="3424874" cy="5708752"/>
          </a:xfrm>
          <a:custGeom>
            <a:avLst/>
            <a:gdLst>
              <a:gd name="connsiteX0" fmla="*/ 0 w 2743200"/>
              <a:gd name="connsiteY0" fmla="*/ 0 h 5137877"/>
              <a:gd name="connsiteX1" fmla="*/ 2743200 w 2743200"/>
              <a:gd name="connsiteY1" fmla="*/ 0 h 5137877"/>
              <a:gd name="connsiteX2" fmla="*/ 2743200 w 2743200"/>
              <a:gd name="connsiteY2" fmla="*/ 5137877 h 5137877"/>
              <a:gd name="connsiteX3" fmla="*/ 0 w 2743200"/>
              <a:gd name="connsiteY3" fmla="*/ 5137877 h 5137877"/>
              <a:gd name="connsiteX4" fmla="*/ 0 w 2743200"/>
              <a:gd name="connsiteY4" fmla="*/ 0 h 5137877"/>
              <a:gd name="connsiteX0" fmla="*/ 0 w 3144703"/>
              <a:gd name="connsiteY0" fmla="*/ 0 h 5137877"/>
              <a:gd name="connsiteX1" fmla="*/ 2743200 w 3144703"/>
              <a:gd name="connsiteY1" fmla="*/ 0 h 5137877"/>
              <a:gd name="connsiteX2" fmla="*/ 2743200 w 3144703"/>
              <a:gd name="connsiteY2" fmla="*/ 5137877 h 5137877"/>
              <a:gd name="connsiteX3" fmla="*/ 0 w 3144703"/>
              <a:gd name="connsiteY3" fmla="*/ 5137877 h 5137877"/>
              <a:gd name="connsiteX4" fmla="*/ 0 w 3144703"/>
              <a:gd name="connsiteY4" fmla="*/ 0 h 5137877"/>
              <a:gd name="connsiteX0" fmla="*/ 0 w 3424874"/>
              <a:gd name="connsiteY0" fmla="*/ 0 h 5137877"/>
              <a:gd name="connsiteX1" fmla="*/ 2743200 w 3424874"/>
              <a:gd name="connsiteY1" fmla="*/ 0 h 5137877"/>
              <a:gd name="connsiteX2" fmla="*/ 2743200 w 3424874"/>
              <a:gd name="connsiteY2" fmla="*/ 5137877 h 5137877"/>
              <a:gd name="connsiteX3" fmla="*/ 0 w 3424874"/>
              <a:gd name="connsiteY3" fmla="*/ 5137877 h 5137877"/>
              <a:gd name="connsiteX4" fmla="*/ 0 w 3424874"/>
              <a:gd name="connsiteY4" fmla="*/ 0 h 51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4874" h="5137877">
                <a:moveTo>
                  <a:pt x="0" y="0"/>
                </a:moveTo>
                <a:lnTo>
                  <a:pt x="2743200" y="0"/>
                </a:lnTo>
                <a:cubicBezTo>
                  <a:pt x="3646583" y="1745676"/>
                  <a:pt x="3657600" y="3436268"/>
                  <a:pt x="2743200" y="5137877"/>
                </a:cubicBezTo>
                <a:lnTo>
                  <a:pt x="0" y="513787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50117" y="1181764"/>
            <a:ext cx="838889" cy="932099"/>
            <a:chOff x="3050116" y="1063587"/>
            <a:chExt cx="838889" cy="838889"/>
          </a:xfrm>
        </p:grpSpPr>
        <p:sp>
          <p:nvSpPr>
            <p:cNvPr id="11" name="Flowchart: Connector 10"/>
            <p:cNvSpPr/>
            <p:nvPr/>
          </p:nvSpPr>
          <p:spPr>
            <a:xfrm>
              <a:off x="3050116" y="1063587"/>
              <a:ext cx="838889" cy="838889"/>
            </a:xfrm>
            <a:prstGeom prst="flowChartConnector">
              <a:avLst/>
            </a:prstGeom>
            <a:solidFill>
              <a:srgbClr val="FF0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375" y="1183032"/>
              <a:ext cx="587655" cy="59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107908" y="2302704"/>
            <a:ext cx="838889" cy="932099"/>
            <a:chOff x="3107907" y="2072433"/>
            <a:chExt cx="838889" cy="838889"/>
          </a:xfrm>
          <a:solidFill>
            <a:schemeClr val="accent6">
              <a:lumMod val="75000"/>
            </a:schemeClr>
          </a:solidFill>
        </p:grpSpPr>
        <p:sp>
          <p:nvSpPr>
            <p:cNvPr id="7" name="Flowchart: Connector 6"/>
            <p:cNvSpPr/>
            <p:nvPr/>
          </p:nvSpPr>
          <p:spPr>
            <a:xfrm>
              <a:off x="3107907" y="2072433"/>
              <a:ext cx="838889" cy="838889"/>
            </a:xfrm>
            <a:prstGeom prst="flowChartConnector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Program Files (x86)\Microsoft Office\MEDIA\CAGCAT10\j0234131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217" y="2163311"/>
              <a:ext cx="617971" cy="657131"/>
            </a:xfrm>
            <a:prstGeom prst="rect">
              <a:avLst/>
            </a:prstGeom>
            <a:grpFill/>
            <a:extLst/>
          </p:spPr>
        </p:pic>
      </p:grpSp>
      <p:grpSp>
        <p:nvGrpSpPr>
          <p:cNvPr id="18" name="Group 17"/>
          <p:cNvGrpSpPr/>
          <p:nvPr/>
        </p:nvGrpSpPr>
        <p:grpSpPr>
          <a:xfrm>
            <a:off x="2688463" y="148167"/>
            <a:ext cx="838889" cy="932099"/>
            <a:chOff x="2688462" y="133350"/>
            <a:chExt cx="838889" cy="838889"/>
          </a:xfrm>
        </p:grpSpPr>
        <p:sp>
          <p:nvSpPr>
            <p:cNvPr id="10" name="Flowchart: Connector 9"/>
            <p:cNvSpPr/>
            <p:nvPr/>
          </p:nvSpPr>
          <p:spPr>
            <a:xfrm>
              <a:off x="2688462" y="133350"/>
              <a:ext cx="838889" cy="838889"/>
            </a:xfrm>
            <a:prstGeom prst="flowChartConnector">
              <a:avLst/>
            </a:prstGeom>
            <a:solidFill>
              <a:srgbClr val="FFFF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C:\Program Files (x86)\Microsoft Office\MEDIA\CAGCAT10\j0233018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016" y="350755"/>
              <a:ext cx="397782" cy="40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032067" y="3450167"/>
            <a:ext cx="838889" cy="932099"/>
            <a:chOff x="3032066" y="3105150"/>
            <a:chExt cx="838889" cy="838889"/>
          </a:xfrm>
          <a:solidFill>
            <a:srgbClr val="CC66FF"/>
          </a:solidFill>
        </p:grpSpPr>
        <p:sp>
          <p:nvSpPr>
            <p:cNvPr id="8" name="Flowchart: Connector 7"/>
            <p:cNvSpPr/>
            <p:nvPr/>
          </p:nvSpPr>
          <p:spPr>
            <a:xfrm>
              <a:off x="3032066" y="3105150"/>
              <a:ext cx="838889" cy="838889"/>
            </a:xfrm>
            <a:prstGeom prst="flowChartConnector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 descr="C:\Program Files (x86)\Microsoft Office\MEDIA\CAGCAT10\j0233070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84" y="3305802"/>
              <a:ext cx="465861" cy="437584"/>
            </a:xfrm>
            <a:prstGeom prst="rect">
              <a:avLst/>
            </a:prstGeom>
            <a:grpFill/>
            <a:extLst/>
          </p:spPr>
        </p:pic>
      </p:grpSp>
      <p:grpSp>
        <p:nvGrpSpPr>
          <p:cNvPr id="22" name="Group 21"/>
          <p:cNvGrpSpPr/>
          <p:nvPr/>
        </p:nvGrpSpPr>
        <p:grpSpPr>
          <a:xfrm>
            <a:off x="2781677" y="4635501"/>
            <a:ext cx="838889" cy="932099"/>
            <a:chOff x="2781677" y="4171950"/>
            <a:chExt cx="838889" cy="838889"/>
          </a:xfrm>
        </p:grpSpPr>
        <p:sp>
          <p:nvSpPr>
            <p:cNvPr id="9" name="Flowchart: Connector 8"/>
            <p:cNvSpPr/>
            <p:nvPr/>
          </p:nvSpPr>
          <p:spPr>
            <a:xfrm>
              <a:off x="2781677" y="4171950"/>
              <a:ext cx="838889" cy="838889"/>
            </a:xfrm>
            <a:prstGeom prst="flowChartConnector">
              <a:avLst/>
            </a:prstGeom>
            <a:solidFill>
              <a:srgbClr val="00B0F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:\Program Files (x86)\Microsoft Office\MEDIA\CAGCAT10\j0283209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26" y="4392115"/>
              <a:ext cx="407349" cy="39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10989" y="2097321"/>
            <a:ext cx="27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</a:rPr>
              <a:t>Sifat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</a:rPr>
              <a:t>Sifat</a:t>
            </a: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skerville Old Face" pitchFamily="18" charset="0"/>
              </a:rPr>
              <a:t>Seni</a:t>
            </a:r>
            <a:endParaRPr lang="en-US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4188" y="250021"/>
            <a:ext cx="430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Kreatif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4092" y="1181763"/>
            <a:ext cx="471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Individualitas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4092" y="2450253"/>
            <a:ext cx="38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Ekspresif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1239" y="3673113"/>
            <a:ext cx="465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Keabadian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CC66FF"/>
                </a:solidFill>
                <a:latin typeface="Arial Black" pitchFamily="34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CC66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301" y="4635501"/>
            <a:ext cx="278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Universal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FF45B349-1A49-4AC5-89A1-03CE69629353}"/>
              </a:ext>
            </a:extLst>
          </p:cNvPr>
          <p:cNvSpPr/>
          <p:nvPr/>
        </p:nvSpPr>
        <p:spPr>
          <a:xfrm>
            <a:off x="2654660" y="2305844"/>
            <a:ext cx="854794" cy="1066362"/>
          </a:xfrm>
          <a:custGeom>
            <a:avLst/>
            <a:gdLst>
              <a:gd name="connsiteX0" fmla="*/ 89677 w 1139725"/>
              <a:gd name="connsiteY0" fmla="*/ 0 h 1279634"/>
              <a:gd name="connsiteX1" fmla="*/ 499908 w 1139725"/>
              <a:gd name="connsiteY1" fmla="*/ 0 h 1279634"/>
              <a:gd name="connsiteX2" fmla="*/ 1139725 w 1139725"/>
              <a:gd name="connsiteY2" fmla="*/ 639817 h 1279634"/>
              <a:gd name="connsiteX3" fmla="*/ 499908 w 1139725"/>
              <a:gd name="connsiteY3" fmla="*/ 1279634 h 1279634"/>
              <a:gd name="connsiteX4" fmla="*/ 78276 w 1139725"/>
              <a:gd name="connsiteY4" fmla="*/ 1279634 h 1279634"/>
              <a:gd name="connsiteX5" fmla="*/ 51938 w 1139725"/>
              <a:gd name="connsiteY5" fmla="*/ 1177203 h 1279634"/>
              <a:gd name="connsiteX6" fmla="*/ 0 w 1139725"/>
              <a:gd name="connsiteY6" fmla="*/ 661988 h 1279634"/>
              <a:gd name="connsiteX7" fmla="*/ 51938 w 1139725"/>
              <a:gd name="connsiteY7" fmla="*/ 146773 h 1279634"/>
              <a:gd name="connsiteX8" fmla="*/ 89677 w 1139725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9725" h="1279634">
                <a:moveTo>
                  <a:pt x="89677" y="0"/>
                </a:moveTo>
                <a:lnTo>
                  <a:pt x="499908" y="0"/>
                </a:lnTo>
                <a:cubicBezTo>
                  <a:pt x="853269" y="0"/>
                  <a:pt x="1139725" y="286456"/>
                  <a:pt x="1139725" y="639817"/>
                </a:cubicBezTo>
                <a:cubicBezTo>
                  <a:pt x="1139725" y="993178"/>
                  <a:pt x="853269" y="1279634"/>
                  <a:pt x="499908" y="1279634"/>
                </a:cubicBezTo>
                <a:lnTo>
                  <a:pt x="78276" y="1279634"/>
                </a:lnTo>
                <a:lnTo>
                  <a:pt x="51938" y="1177203"/>
                </a:lnTo>
                <a:cubicBezTo>
                  <a:pt x="17884" y="1010784"/>
                  <a:pt x="0" y="838475"/>
                  <a:pt x="0" y="661988"/>
                </a:cubicBezTo>
                <a:cubicBezTo>
                  <a:pt x="0" y="485502"/>
                  <a:pt x="17884" y="313192"/>
                  <a:pt x="51938" y="146773"/>
                </a:cubicBezTo>
                <a:lnTo>
                  <a:pt x="89677" y="0"/>
                </a:lnTo>
                <a:close/>
              </a:path>
            </a:pathLst>
          </a:custGeom>
          <a:solidFill>
            <a:srgbClr val="083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7A29250B-2F69-4D8C-8026-07FA58ABDD73}"/>
              </a:ext>
            </a:extLst>
          </p:cNvPr>
          <p:cNvSpPr/>
          <p:nvPr/>
        </p:nvSpPr>
        <p:spPr>
          <a:xfrm>
            <a:off x="5629065" y="2305844"/>
            <a:ext cx="860279" cy="1066362"/>
          </a:xfrm>
          <a:custGeom>
            <a:avLst/>
            <a:gdLst>
              <a:gd name="connsiteX0" fmla="*/ 639817 w 1147038"/>
              <a:gd name="connsiteY0" fmla="*/ 0 h 1279634"/>
              <a:gd name="connsiteX1" fmla="*/ 1057361 w 1147038"/>
              <a:gd name="connsiteY1" fmla="*/ 0 h 1279634"/>
              <a:gd name="connsiteX2" fmla="*/ 1095100 w 1147038"/>
              <a:gd name="connsiteY2" fmla="*/ 146773 h 1279634"/>
              <a:gd name="connsiteX3" fmla="*/ 1147038 w 1147038"/>
              <a:gd name="connsiteY3" fmla="*/ 661988 h 1279634"/>
              <a:gd name="connsiteX4" fmla="*/ 1095100 w 1147038"/>
              <a:gd name="connsiteY4" fmla="*/ 1177203 h 1279634"/>
              <a:gd name="connsiteX5" fmla="*/ 1068762 w 1147038"/>
              <a:gd name="connsiteY5" fmla="*/ 1279634 h 1279634"/>
              <a:gd name="connsiteX6" fmla="*/ 639817 w 1147038"/>
              <a:gd name="connsiteY6" fmla="*/ 1279634 h 1279634"/>
              <a:gd name="connsiteX7" fmla="*/ 0 w 1147038"/>
              <a:gd name="connsiteY7" fmla="*/ 639817 h 1279634"/>
              <a:gd name="connsiteX8" fmla="*/ 639817 w 1147038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038" h="1279634">
                <a:moveTo>
                  <a:pt x="639817" y="0"/>
                </a:moveTo>
                <a:lnTo>
                  <a:pt x="1057361" y="0"/>
                </a:lnTo>
                <a:lnTo>
                  <a:pt x="1095100" y="146773"/>
                </a:lnTo>
                <a:cubicBezTo>
                  <a:pt x="1129154" y="313192"/>
                  <a:pt x="1147038" y="485502"/>
                  <a:pt x="1147038" y="661988"/>
                </a:cubicBezTo>
                <a:cubicBezTo>
                  <a:pt x="1147038" y="838475"/>
                  <a:pt x="1129154" y="1010784"/>
                  <a:pt x="1095100" y="1177203"/>
                </a:cubicBezTo>
                <a:lnTo>
                  <a:pt x="1068762" y="1279634"/>
                </a:lnTo>
                <a:lnTo>
                  <a:pt x="639817" y="1279634"/>
                </a:lnTo>
                <a:cubicBezTo>
                  <a:pt x="286456" y="1279634"/>
                  <a:pt x="0" y="993178"/>
                  <a:pt x="0" y="639817"/>
                </a:cubicBezTo>
                <a:cubicBezTo>
                  <a:pt x="0" y="286456"/>
                  <a:pt x="286456" y="0"/>
                  <a:pt x="639817" y="0"/>
                </a:cubicBezTo>
                <a:close/>
              </a:path>
            </a:pathLst>
          </a:custGeom>
          <a:solidFill>
            <a:srgbClr val="C17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50A3763B-7DE7-4AAD-8B3B-4E3473A64A83}"/>
              </a:ext>
            </a:extLst>
          </p:cNvPr>
          <p:cNvSpPr/>
          <p:nvPr/>
        </p:nvSpPr>
        <p:spPr>
          <a:xfrm>
            <a:off x="566513" y="2305844"/>
            <a:ext cx="2155404" cy="1066362"/>
          </a:xfrm>
          <a:custGeom>
            <a:avLst/>
            <a:gdLst>
              <a:gd name="connsiteX0" fmla="*/ 639817 w 2873872"/>
              <a:gd name="connsiteY0" fmla="*/ 0 h 1279634"/>
              <a:gd name="connsiteX1" fmla="*/ 2873872 w 2873872"/>
              <a:gd name="connsiteY1" fmla="*/ 0 h 1279634"/>
              <a:gd name="connsiteX2" fmla="*/ 2836133 w 2873872"/>
              <a:gd name="connsiteY2" fmla="*/ 146773 h 1279634"/>
              <a:gd name="connsiteX3" fmla="*/ 2784195 w 2873872"/>
              <a:gd name="connsiteY3" fmla="*/ 661988 h 1279634"/>
              <a:gd name="connsiteX4" fmla="*/ 2836133 w 2873872"/>
              <a:gd name="connsiteY4" fmla="*/ 1177203 h 1279634"/>
              <a:gd name="connsiteX5" fmla="*/ 2862471 w 2873872"/>
              <a:gd name="connsiteY5" fmla="*/ 1279634 h 1279634"/>
              <a:gd name="connsiteX6" fmla="*/ 639817 w 2873872"/>
              <a:gd name="connsiteY6" fmla="*/ 1279634 h 1279634"/>
              <a:gd name="connsiteX7" fmla="*/ 0 w 2873872"/>
              <a:gd name="connsiteY7" fmla="*/ 639817 h 1279634"/>
              <a:gd name="connsiteX8" fmla="*/ 639817 w 2873872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3872" h="1279634">
                <a:moveTo>
                  <a:pt x="639817" y="0"/>
                </a:moveTo>
                <a:lnTo>
                  <a:pt x="2873872" y="0"/>
                </a:lnTo>
                <a:lnTo>
                  <a:pt x="2836133" y="146773"/>
                </a:lnTo>
                <a:cubicBezTo>
                  <a:pt x="2802079" y="313192"/>
                  <a:pt x="2784195" y="485502"/>
                  <a:pt x="2784195" y="661988"/>
                </a:cubicBezTo>
                <a:cubicBezTo>
                  <a:pt x="2784195" y="838475"/>
                  <a:pt x="2802079" y="1010784"/>
                  <a:pt x="2836133" y="1177203"/>
                </a:cubicBezTo>
                <a:lnTo>
                  <a:pt x="2862471" y="1279634"/>
                </a:lnTo>
                <a:lnTo>
                  <a:pt x="639817" y="1279634"/>
                </a:lnTo>
                <a:cubicBezTo>
                  <a:pt x="286456" y="1279634"/>
                  <a:pt x="0" y="993178"/>
                  <a:pt x="0" y="639817"/>
                </a:cubicBezTo>
                <a:cubicBezTo>
                  <a:pt x="0" y="286456"/>
                  <a:pt x="286456" y="0"/>
                  <a:pt x="63981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Arial Black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81C05E82-D4B6-449C-B207-DE2A70242C45}"/>
              </a:ext>
            </a:extLst>
          </p:cNvPr>
          <p:cNvSpPr/>
          <p:nvPr/>
        </p:nvSpPr>
        <p:spPr>
          <a:xfrm>
            <a:off x="6422087" y="2305844"/>
            <a:ext cx="2149919" cy="1066362"/>
          </a:xfrm>
          <a:custGeom>
            <a:avLst/>
            <a:gdLst>
              <a:gd name="connsiteX0" fmla="*/ 0 w 2866559"/>
              <a:gd name="connsiteY0" fmla="*/ 0 h 1279634"/>
              <a:gd name="connsiteX1" fmla="*/ 2226742 w 2866559"/>
              <a:gd name="connsiteY1" fmla="*/ 0 h 1279634"/>
              <a:gd name="connsiteX2" fmla="*/ 2866559 w 2866559"/>
              <a:gd name="connsiteY2" fmla="*/ 639817 h 1279634"/>
              <a:gd name="connsiteX3" fmla="*/ 2226742 w 2866559"/>
              <a:gd name="connsiteY3" fmla="*/ 1279634 h 1279634"/>
              <a:gd name="connsiteX4" fmla="*/ 11401 w 2866559"/>
              <a:gd name="connsiteY4" fmla="*/ 1279634 h 1279634"/>
              <a:gd name="connsiteX5" fmla="*/ 37739 w 2866559"/>
              <a:gd name="connsiteY5" fmla="*/ 1177203 h 1279634"/>
              <a:gd name="connsiteX6" fmla="*/ 89677 w 2866559"/>
              <a:gd name="connsiteY6" fmla="*/ 661988 h 1279634"/>
              <a:gd name="connsiteX7" fmla="*/ 37739 w 2866559"/>
              <a:gd name="connsiteY7" fmla="*/ 146773 h 1279634"/>
              <a:gd name="connsiteX8" fmla="*/ 0 w 2866559"/>
              <a:gd name="connsiteY8" fmla="*/ 0 h 12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559" h="1279634">
                <a:moveTo>
                  <a:pt x="0" y="0"/>
                </a:moveTo>
                <a:lnTo>
                  <a:pt x="2226742" y="0"/>
                </a:lnTo>
                <a:cubicBezTo>
                  <a:pt x="2580103" y="0"/>
                  <a:pt x="2866559" y="286456"/>
                  <a:pt x="2866559" y="639817"/>
                </a:cubicBezTo>
                <a:cubicBezTo>
                  <a:pt x="2866559" y="993178"/>
                  <a:pt x="2580103" y="1279634"/>
                  <a:pt x="2226742" y="1279634"/>
                </a:cubicBezTo>
                <a:lnTo>
                  <a:pt x="11401" y="1279634"/>
                </a:lnTo>
                <a:lnTo>
                  <a:pt x="37739" y="1177203"/>
                </a:lnTo>
                <a:cubicBezTo>
                  <a:pt x="71793" y="1010784"/>
                  <a:pt x="89677" y="838475"/>
                  <a:pt x="89677" y="661988"/>
                </a:cubicBezTo>
                <a:cubicBezTo>
                  <a:pt x="89677" y="485502"/>
                  <a:pt x="71793" y="313192"/>
                  <a:pt x="37739" y="146773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E777823C-29C9-4F8E-BCE8-DC80D71168C2}"/>
              </a:ext>
            </a:extLst>
          </p:cNvPr>
          <p:cNvSpPr/>
          <p:nvPr/>
        </p:nvSpPr>
        <p:spPr>
          <a:xfrm>
            <a:off x="2929108" y="796105"/>
            <a:ext cx="1387400" cy="967218"/>
          </a:xfrm>
          <a:custGeom>
            <a:avLst/>
            <a:gdLst>
              <a:gd name="connsiteX0" fmla="*/ 1555353 w 1849866"/>
              <a:gd name="connsiteY0" fmla="*/ 0 h 1160662"/>
              <a:gd name="connsiteX1" fmla="*/ 1572337 w 1849866"/>
              <a:gd name="connsiteY1" fmla="*/ 9218 h 1160662"/>
              <a:gd name="connsiteX2" fmla="*/ 1849866 w 1849866"/>
              <a:gd name="connsiteY2" fmla="*/ 531188 h 1160662"/>
              <a:gd name="connsiteX3" fmla="*/ 1849865 w 1849866"/>
              <a:gd name="connsiteY3" fmla="*/ 531188 h 1160662"/>
              <a:gd name="connsiteX4" fmla="*/ 1220391 w 1849866"/>
              <a:gd name="connsiteY4" fmla="*/ 1160662 h 1160662"/>
              <a:gd name="connsiteX5" fmla="*/ 0 w 1849866"/>
              <a:gd name="connsiteY5" fmla="*/ 1160661 h 1160662"/>
              <a:gd name="connsiteX6" fmla="*/ 70670 w 1849866"/>
              <a:gd name="connsiteY6" fmla="*/ 1044336 h 1160662"/>
              <a:gd name="connsiteX7" fmla="*/ 1430312 w 1849866"/>
              <a:gd name="connsiteY7" fmla="*/ 32151 h 1160662"/>
              <a:gd name="connsiteX8" fmla="*/ 1555353 w 1849866"/>
              <a:gd name="connsiteY8" fmla="*/ 0 h 116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866" h="1160662">
                <a:moveTo>
                  <a:pt x="1555353" y="0"/>
                </a:moveTo>
                <a:lnTo>
                  <a:pt x="1572337" y="9218"/>
                </a:lnTo>
                <a:cubicBezTo>
                  <a:pt x="1739778" y="122339"/>
                  <a:pt x="1849866" y="313907"/>
                  <a:pt x="1849866" y="531188"/>
                </a:cubicBezTo>
                <a:lnTo>
                  <a:pt x="1849865" y="531188"/>
                </a:lnTo>
                <a:cubicBezTo>
                  <a:pt x="1849865" y="878837"/>
                  <a:pt x="1568040" y="1160662"/>
                  <a:pt x="1220391" y="1160662"/>
                </a:cubicBezTo>
                <a:lnTo>
                  <a:pt x="0" y="1160661"/>
                </a:lnTo>
                <a:lnTo>
                  <a:pt x="70670" y="1044336"/>
                </a:lnTo>
                <a:cubicBezTo>
                  <a:pt x="392259" y="568320"/>
                  <a:pt x="869960" y="206439"/>
                  <a:pt x="1430312" y="32151"/>
                </a:cubicBezTo>
                <a:lnTo>
                  <a:pt x="1555353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B99E6EA6-6281-4046-A877-297E8C0D86F0}"/>
              </a:ext>
            </a:extLst>
          </p:cNvPr>
          <p:cNvSpPr/>
          <p:nvPr/>
        </p:nvSpPr>
        <p:spPr>
          <a:xfrm>
            <a:off x="4827496" y="796106"/>
            <a:ext cx="1387399" cy="967218"/>
          </a:xfrm>
          <a:custGeom>
            <a:avLst/>
            <a:gdLst>
              <a:gd name="connsiteX0" fmla="*/ 294512 w 1849865"/>
              <a:gd name="connsiteY0" fmla="*/ 0 h 1160661"/>
              <a:gd name="connsiteX1" fmla="*/ 419553 w 1849865"/>
              <a:gd name="connsiteY1" fmla="*/ 32151 h 1160661"/>
              <a:gd name="connsiteX2" fmla="*/ 1779195 w 1849865"/>
              <a:gd name="connsiteY2" fmla="*/ 1044336 h 1160661"/>
              <a:gd name="connsiteX3" fmla="*/ 1849865 w 1849865"/>
              <a:gd name="connsiteY3" fmla="*/ 1160661 h 1160661"/>
              <a:gd name="connsiteX4" fmla="*/ 629474 w 1849865"/>
              <a:gd name="connsiteY4" fmla="*/ 1160661 h 1160661"/>
              <a:gd name="connsiteX5" fmla="*/ 12789 w 1849865"/>
              <a:gd name="connsiteY5" fmla="*/ 658048 h 1160661"/>
              <a:gd name="connsiteX6" fmla="*/ 0 w 1849865"/>
              <a:gd name="connsiteY6" fmla="*/ 531187 h 1160661"/>
              <a:gd name="connsiteX7" fmla="*/ 12789 w 1849865"/>
              <a:gd name="connsiteY7" fmla="*/ 404327 h 1160661"/>
              <a:gd name="connsiteX8" fmla="*/ 277529 w 1849865"/>
              <a:gd name="connsiteY8" fmla="*/ 9218 h 1160661"/>
              <a:gd name="connsiteX9" fmla="*/ 294512 w 1849865"/>
              <a:gd name="connsiteY9" fmla="*/ 0 h 11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9865" h="1160661">
                <a:moveTo>
                  <a:pt x="294512" y="0"/>
                </a:moveTo>
                <a:lnTo>
                  <a:pt x="419553" y="32151"/>
                </a:lnTo>
                <a:cubicBezTo>
                  <a:pt x="979905" y="206439"/>
                  <a:pt x="1457606" y="568320"/>
                  <a:pt x="1779195" y="1044336"/>
                </a:cubicBezTo>
                <a:lnTo>
                  <a:pt x="1849865" y="1160661"/>
                </a:lnTo>
                <a:lnTo>
                  <a:pt x="629474" y="1160661"/>
                </a:lnTo>
                <a:cubicBezTo>
                  <a:pt x="325281" y="1160661"/>
                  <a:pt x="71485" y="944889"/>
                  <a:pt x="12789" y="658048"/>
                </a:cubicBezTo>
                <a:lnTo>
                  <a:pt x="0" y="531187"/>
                </a:lnTo>
                <a:lnTo>
                  <a:pt x="12789" y="404327"/>
                </a:lnTo>
                <a:cubicBezTo>
                  <a:pt x="46329" y="240418"/>
                  <a:pt x="143576" y="99715"/>
                  <a:pt x="277529" y="9218"/>
                </a:cubicBezTo>
                <a:lnTo>
                  <a:pt x="294512" y="0"/>
                </a:lnTo>
                <a:close/>
              </a:path>
            </a:pathLst>
          </a:custGeom>
          <a:solidFill>
            <a:srgbClr val="FD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54F51E42-3A81-4507-AD3F-A43733282DAE}"/>
              </a:ext>
            </a:extLst>
          </p:cNvPr>
          <p:cNvSpPr/>
          <p:nvPr/>
        </p:nvSpPr>
        <p:spPr>
          <a:xfrm>
            <a:off x="2922045" y="3938759"/>
            <a:ext cx="1394464" cy="975986"/>
          </a:xfrm>
          <a:custGeom>
            <a:avLst/>
            <a:gdLst>
              <a:gd name="connsiteX0" fmla="*/ 0 w 1859285"/>
              <a:gd name="connsiteY0" fmla="*/ 0 h 1171183"/>
              <a:gd name="connsiteX1" fmla="*/ 1229811 w 1859285"/>
              <a:gd name="connsiteY1" fmla="*/ 0 h 1171183"/>
              <a:gd name="connsiteX2" fmla="*/ 1859285 w 1859285"/>
              <a:gd name="connsiteY2" fmla="*/ 629474 h 1171183"/>
              <a:gd name="connsiteX3" fmla="*/ 1859284 w 1859285"/>
              <a:gd name="connsiteY3" fmla="*/ 629474 h 1171183"/>
              <a:gd name="connsiteX4" fmla="*/ 1581755 w 1859285"/>
              <a:gd name="connsiteY4" fmla="*/ 1151444 h 1171183"/>
              <a:gd name="connsiteX5" fmla="*/ 1545388 w 1859285"/>
              <a:gd name="connsiteY5" fmla="*/ 1171183 h 1171183"/>
              <a:gd name="connsiteX6" fmla="*/ 1439731 w 1859285"/>
              <a:gd name="connsiteY6" fmla="*/ 1144016 h 1171183"/>
              <a:gd name="connsiteX7" fmla="*/ 80089 w 1859285"/>
              <a:gd name="connsiteY7" fmla="*/ 131831 h 1171183"/>
              <a:gd name="connsiteX8" fmla="*/ 0 w 1859285"/>
              <a:gd name="connsiteY8" fmla="*/ 0 h 11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285" h="1171183">
                <a:moveTo>
                  <a:pt x="0" y="0"/>
                </a:moveTo>
                <a:lnTo>
                  <a:pt x="1229811" y="0"/>
                </a:lnTo>
                <a:cubicBezTo>
                  <a:pt x="1577460" y="0"/>
                  <a:pt x="1859285" y="281825"/>
                  <a:pt x="1859285" y="629474"/>
                </a:cubicBezTo>
                <a:lnTo>
                  <a:pt x="1859284" y="629474"/>
                </a:lnTo>
                <a:cubicBezTo>
                  <a:pt x="1859284" y="846755"/>
                  <a:pt x="1749196" y="1038323"/>
                  <a:pt x="1581755" y="1151444"/>
                </a:cubicBezTo>
                <a:lnTo>
                  <a:pt x="1545388" y="1171183"/>
                </a:lnTo>
                <a:lnTo>
                  <a:pt x="1439731" y="1144016"/>
                </a:lnTo>
                <a:cubicBezTo>
                  <a:pt x="879379" y="969728"/>
                  <a:pt x="401678" y="607847"/>
                  <a:pt x="80089" y="131831"/>
                </a:cubicBezTo>
                <a:lnTo>
                  <a:pt x="0" y="0"/>
                </a:lnTo>
                <a:close/>
              </a:path>
            </a:pathLst>
          </a:custGeom>
          <a:solidFill>
            <a:srgbClr val="4B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4F787DFA-4768-449B-9EF7-251CFB454809}"/>
              </a:ext>
            </a:extLst>
          </p:cNvPr>
          <p:cNvSpPr/>
          <p:nvPr/>
        </p:nvSpPr>
        <p:spPr>
          <a:xfrm>
            <a:off x="4827496" y="3938759"/>
            <a:ext cx="1394464" cy="975986"/>
          </a:xfrm>
          <a:custGeom>
            <a:avLst/>
            <a:gdLst>
              <a:gd name="connsiteX0" fmla="*/ 629474 w 1859285"/>
              <a:gd name="connsiteY0" fmla="*/ 0 h 1171183"/>
              <a:gd name="connsiteX1" fmla="*/ 1859285 w 1859285"/>
              <a:gd name="connsiteY1" fmla="*/ 0 h 1171183"/>
              <a:gd name="connsiteX2" fmla="*/ 1779195 w 1859285"/>
              <a:gd name="connsiteY2" fmla="*/ 131831 h 1171183"/>
              <a:gd name="connsiteX3" fmla="*/ 419553 w 1859285"/>
              <a:gd name="connsiteY3" fmla="*/ 1144016 h 1171183"/>
              <a:gd name="connsiteX4" fmla="*/ 313897 w 1859285"/>
              <a:gd name="connsiteY4" fmla="*/ 1171183 h 1171183"/>
              <a:gd name="connsiteX5" fmla="*/ 277529 w 1859285"/>
              <a:gd name="connsiteY5" fmla="*/ 1151443 h 1171183"/>
              <a:gd name="connsiteX6" fmla="*/ 12789 w 1859285"/>
              <a:gd name="connsiteY6" fmla="*/ 756334 h 1171183"/>
              <a:gd name="connsiteX7" fmla="*/ 0 w 1859285"/>
              <a:gd name="connsiteY7" fmla="*/ 629474 h 1171183"/>
              <a:gd name="connsiteX8" fmla="*/ 12789 w 1859285"/>
              <a:gd name="connsiteY8" fmla="*/ 502613 h 1171183"/>
              <a:gd name="connsiteX9" fmla="*/ 629474 w 1859285"/>
              <a:gd name="connsiteY9" fmla="*/ 0 h 117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9285" h="1171183">
                <a:moveTo>
                  <a:pt x="629474" y="0"/>
                </a:moveTo>
                <a:lnTo>
                  <a:pt x="1859285" y="0"/>
                </a:lnTo>
                <a:lnTo>
                  <a:pt x="1779195" y="131831"/>
                </a:lnTo>
                <a:cubicBezTo>
                  <a:pt x="1457606" y="607847"/>
                  <a:pt x="979905" y="969728"/>
                  <a:pt x="419553" y="1144016"/>
                </a:cubicBezTo>
                <a:lnTo>
                  <a:pt x="313897" y="1171183"/>
                </a:lnTo>
                <a:lnTo>
                  <a:pt x="277529" y="1151443"/>
                </a:lnTo>
                <a:cubicBezTo>
                  <a:pt x="143576" y="1060946"/>
                  <a:pt x="46329" y="920243"/>
                  <a:pt x="12789" y="756334"/>
                </a:cubicBezTo>
                <a:lnTo>
                  <a:pt x="0" y="629474"/>
                </a:lnTo>
                <a:lnTo>
                  <a:pt x="12789" y="502613"/>
                </a:lnTo>
                <a:cubicBezTo>
                  <a:pt x="71485" y="215773"/>
                  <a:pt x="325281" y="0"/>
                  <a:pt x="629474" y="0"/>
                </a:cubicBezTo>
                <a:close/>
              </a:path>
            </a:pathLst>
          </a:custGeom>
          <a:solidFill>
            <a:srgbClr val="DE3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E9E74963-5D3B-4FE7-B224-4B09CB6BB259}"/>
              </a:ext>
            </a:extLst>
          </p:cNvPr>
          <p:cNvSpPr/>
          <p:nvPr/>
        </p:nvSpPr>
        <p:spPr>
          <a:xfrm>
            <a:off x="1371601" y="714201"/>
            <a:ext cx="2724023" cy="1049123"/>
          </a:xfrm>
          <a:custGeom>
            <a:avLst/>
            <a:gdLst>
              <a:gd name="connsiteX0" fmla="*/ 629474 w 3632030"/>
              <a:gd name="connsiteY0" fmla="*/ 0 h 1258947"/>
              <a:gd name="connsiteX1" fmla="*/ 3297069 w 3632030"/>
              <a:gd name="connsiteY1" fmla="*/ 0 h 1258947"/>
              <a:gd name="connsiteX2" fmla="*/ 3542089 w 3632030"/>
              <a:gd name="connsiteY2" fmla="*/ 49467 h 1258947"/>
              <a:gd name="connsiteX3" fmla="*/ 3632030 w 3632030"/>
              <a:gd name="connsiteY3" fmla="*/ 98286 h 1258947"/>
              <a:gd name="connsiteX4" fmla="*/ 3506989 w 3632030"/>
              <a:gd name="connsiteY4" fmla="*/ 130437 h 1258947"/>
              <a:gd name="connsiteX5" fmla="*/ 2147347 w 3632030"/>
              <a:gd name="connsiteY5" fmla="*/ 1142622 h 1258947"/>
              <a:gd name="connsiteX6" fmla="*/ 2076677 w 3632030"/>
              <a:gd name="connsiteY6" fmla="*/ 1258947 h 1258947"/>
              <a:gd name="connsiteX7" fmla="*/ 629474 w 3632030"/>
              <a:gd name="connsiteY7" fmla="*/ 1258947 h 1258947"/>
              <a:gd name="connsiteX8" fmla="*/ 12789 w 3632030"/>
              <a:gd name="connsiteY8" fmla="*/ 756334 h 1258947"/>
              <a:gd name="connsiteX9" fmla="*/ 0 w 3632030"/>
              <a:gd name="connsiteY9" fmla="*/ 629473 h 1258947"/>
              <a:gd name="connsiteX10" fmla="*/ 12789 w 3632030"/>
              <a:gd name="connsiteY10" fmla="*/ 502613 h 1258947"/>
              <a:gd name="connsiteX11" fmla="*/ 629474 w 3632030"/>
              <a:gd name="connsiteY11" fmla="*/ 0 h 125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32030" h="1258947">
                <a:moveTo>
                  <a:pt x="629474" y="0"/>
                </a:moveTo>
                <a:lnTo>
                  <a:pt x="3297069" y="0"/>
                </a:lnTo>
                <a:cubicBezTo>
                  <a:pt x="3383981" y="0"/>
                  <a:pt x="3466779" y="17614"/>
                  <a:pt x="3542089" y="49467"/>
                </a:cubicBezTo>
                <a:lnTo>
                  <a:pt x="3632030" y="98286"/>
                </a:lnTo>
                <a:lnTo>
                  <a:pt x="3506989" y="130437"/>
                </a:lnTo>
                <a:cubicBezTo>
                  <a:pt x="2946637" y="304725"/>
                  <a:pt x="2468936" y="666606"/>
                  <a:pt x="2147347" y="1142622"/>
                </a:cubicBezTo>
                <a:lnTo>
                  <a:pt x="2076677" y="1258947"/>
                </a:lnTo>
                <a:lnTo>
                  <a:pt x="629474" y="1258947"/>
                </a:lnTo>
                <a:cubicBezTo>
                  <a:pt x="325281" y="1258947"/>
                  <a:pt x="71485" y="1043175"/>
                  <a:pt x="12789" y="756334"/>
                </a:cubicBezTo>
                <a:lnTo>
                  <a:pt x="0" y="629473"/>
                </a:lnTo>
                <a:lnTo>
                  <a:pt x="12789" y="502613"/>
                </a:lnTo>
                <a:cubicBezTo>
                  <a:pt x="71485" y="215772"/>
                  <a:pt x="325281" y="0"/>
                  <a:pt x="62947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Arial Black" pitchFamily="34" charset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C637848C-2470-4BE2-B334-F03D2E6A35F1}"/>
              </a:ext>
            </a:extLst>
          </p:cNvPr>
          <p:cNvSpPr/>
          <p:nvPr/>
        </p:nvSpPr>
        <p:spPr>
          <a:xfrm>
            <a:off x="5048381" y="714199"/>
            <a:ext cx="2724023" cy="1049123"/>
          </a:xfrm>
          <a:custGeom>
            <a:avLst/>
            <a:gdLst>
              <a:gd name="connsiteX0" fmla="*/ 334962 w 3632031"/>
              <a:gd name="connsiteY0" fmla="*/ 0 h 1258948"/>
              <a:gd name="connsiteX1" fmla="*/ 3002557 w 3632031"/>
              <a:gd name="connsiteY1" fmla="*/ 0 h 1258948"/>
              <a:gd name="connsiteX2" fmla="*/ 3632031 w 3632031"/>
              <a:gd name="connsiteY2" fmla="*/ 629474 h 1258948"/>
              <a:gd name="connsiteX3" fmla="*/ 3632030 w 3632031"/>
              <a:gd name="connsiteY3" fmla="*/ 629474 h 1258948"/>
              <a:gd name="connsiteX4" fmla="*/ 3002556 w 3632031"/>
              <a:gd name="connsiteY4" fmla="*/ 1258948 h 1258948"/>
              <a:gd name="connsiteX5" fmla="*/ 1555353 w 3632031"/>
              <a:gd name="connsiteY5" fmla="*/ 1258947 h 1258948"/>
              <a:gd name="connsiteX6" fmla="*/ 1484683 w 3632031"/>
              <a:gd name="connsiteY6" fmla="*/ 1142622 h 1258948"/>
              <a:gd name="connsiteX7" fmla="*/ 125041 w 3632031"/>
              <a:gd name="connsiteY7" fmla="*/ 130437 h 1258948"/>
              <a:gd name="connsiteX8" fmla="*/ 0 w 3632031"/>
              <a:gd name="connsiteY8" fmla="*/ 98286 h 1258948"/>
              <a:gd name="connsiteX9" fmla="*/ 89942 w 3632031"/>
              <a:gd name="connsiteY9" fmla="*/ 49467 h 1258948"/>
              <a:gd name="connsiteX10" fmla="*/ 334962 w 3632031"/>
              <a:gd name="connsiteY10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2031" h="1258948">
                <a:moveTo>
                  <a:pt x="334962" y="0"/>
                </a:moveTo>
                <a:lnTo>
                  <a:pt x="3002557" y="0"/>
                </a:lnTo>
                <a:cubicBezTo>
                  <a:pt x="3350206" y="0"/>
                  <a:pt x="3632031" y="281825"/>
                  <a:pt x="3632031" y="629474"/>
                </a:cubicBezTo>
                <a:lnTo>
                  <a:pt x="3632030" y="629474"/>
                </a:lnTo>
                <a:cubicBezTo>
                  <a:pt x="3632030" y="977123"/>
                  <a:pt x="3350205" y="1258948"/>
                  <a:pt x="3002556" y="1258948"/>
                </a:cubicBezTo>
                <a:lnTo>
                  <a:pt x="1555353" y="1258947"/>
                </a:lnTo>
                <a:lnTo>
                  <a:pt x="1484683" y="1142622"/>
                </a:lnTo>
                <a:cubicBezTo>
                  <a:pt x="1163094" y="666606"/>
                  <a:pt x="685393" y="304725"/>
                  <a:pt x="125041" y="130437"/>
                </a:cubicBezTo>
                <a:lnTo>
                  <a:pt x="0" y="98286"/>
                </a:lnTo>
                <a:lnTo>
                  <a:pt x="89942" y="49467"/>
                </a:lnTo>
                <a:cubicBezTo>
                  <a:pt x="165251" y="17614"/>
                  <a:pt x="248050" y="0"/>
                  <a:pt x="33496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294487A8-2906-4DBB-891C-5C9C10ABFA2C}"/>
              </a:ext>
            </a:extLst>
          </p:cNvPr>
          <p:cNvSpPr/>
          <p:nvPr/>
        </p:nvSpPr>
        <p:spPr>
          <a:xfrm>
            <a:off x="1371601" y="3938757"/>
            <a:ext cx="2709485" cy="1049123"/>
          </a:xfrm>
          <a:custGeom>
            <a:avLst/>
            <a:gdLst>
              <a:gd name="connsiteX0" fmla="*/ 629474 w 3612646"/>
              <a:gd name="connsiteY0" fmla="*/ 0 h 1258948"/>
              <a:gd name="connsiteX1" fmla="*/ 2067258 w 3612646"/>
              <a:gd name="connsiteY1" fmla="*/ 0 h 1258948"/>
              <a:gd name="connsiteX2" fmla="*/ 2147347 w 3612646"/>
              <a:gd name="connsiteY2" fmla="*/ 131831 h 1258948"/>
              <a:gd name="connsiteX3" fmla="*/ 3506989 w 3612646"/>
              <a:gd name="connsiteY3" fmla="*/ 1144016 h 1258948"/>
              <a:gd name="connsiteX4" fmla="*/ 3612646 w 3612646"/>
              <a:gd name="connsiteY4" fmla="*/ 1171183 h 1258948"/>
              <a:gd name="connsiteX5" fmla="*/ 3542088 w 3612646"/>
              <a:gd name="connsiteY5" fmla="*/ 1209481 h 1258948"/>
              <a:gd name="connsiteX6" fmla="*/ 3297068 w 3612646"/>
              <a:gd name="connsiteY6" fmla="*/ 1258948 h 1258948"/>
              <a:gd name="connsiteX7" fmla="*/ 629474 w 3612646"/>
              <a:gd name="connsiteY7" fmla="*/ 1258947 h 1258948"/>
              <a:gd name="connsiteX8" fmla="*/ 12789 w 3612646"/>
              <a:gd name="connsiteY8" fmla="*/ 756334 h 1258948"/>
              <a:gd name="connsiteX9" fmla="*/ 0 w 3612646"/>
              <a:gd name="connsiteY9" fmla="*/ 629474 h 1258948"/>
              <a:gd name="connsiteX10" fmla="*/ 12789 w 3612646"/>
              <a:gd name="connsiteY10" fmla="*/ 502613 h 1258948"/>
              <a:gd name="connsiteX11" fmla="*/ 629474 w 3612646"/>
              <a:gd name="connsiteY11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2646" h="1258948">
                <a:moveTo>
                  <a:pt x="629474" y="0"/>
                </a:moveTo>
                <a:lnTo>
                  <a:pt x="2067258" y="0"/>
                </a:lnTo>
                <a:lnTo>
                  <a:pt x="2147347" y="131831"/>
                </a:lnTo>
                <a:cubicBezTo>
                  <a:pt x="2468936" y="607847"/>
                  <a:pt x="2946637" y="969728"/>
                  <a:pt x="3506989" y="1144016"/>
                </a:cubicBezTo>
                <a:lnTo>
                  <a:pt x="3612646" y="1171183"/>
                </a:lnTo>
                <a:lnTo>
                  <a:pt x="3542088" y="1209481"/>
                </a:lnTo>
                <a:cubicBezTo>
                  <a:pt x="3466778" y="1241334"/>
                  <a:pt x="3383980" y="1258948"/>
                  <a:pt x="3297068" y="1258948"/>
                </a:cubicBezTo>
                <a:lnTo>
                  <a:pt x="629474" y="1258947"/>
                </a:lnTo>
                <a:cubicBezTo>
                  <a:pt x="325281" y="1258947"/>
                  <a:pt x="71485" y="1043175"/>
                  <a:pt x="12789" y="756334"/>
                </a:cubicBezTo>
                <a:lnTo>
                  <a:pt x="0" y="629474"/>
                </a:lnTo>
                <a:lnTo>
                  <a:pt x="12789" y="502613"/>
                </a:lnTo>
                <a:cubicBezTo>
                  <a:pt x="71485" y="215773"/>
                  <a:pt x="325281" y="0"/>
                  <a:pt x="62947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Arial Black" pitchFamily="34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CA5F47EE-969D-4EB7-B7B2-B57CD9F0DB18}"/>
              </a:ext>
            </a:extLst>
          </p:cNvPr>
          <p:cNvSpPr/>
          <p:nvPr/>
        </p:nvSpPr>
        <p:spPr>
          <a:xfrm>
            <a:off x="5822924" y="3938757"/>
            <a:ext cx="1828804" cy="1049123"/>
          </a:xfrm>
          <a:custGeom>
            <a:avLst/>
            <a:gdLst>
              <a:gd name="connsiteX0" fmla="*/ 1545388 w 3612646"/>
              <a:gd name="connsiteY0" fmla="*/ 0 h 1258948"/>
              <a:gd name="connsiteX1" fmla="*/ 2983172 w 3612646"/>
              <a:gd name="connsiteY1" fmla="*/ 0 h 1258948"/>
              <a:gd name="connsiteX2" fmla="*/ 3612646 w 3612646"/>
              <a:gd name="connsiteY2" fmla="*/ 629474 h 1258948"/>
              <a:gd name="connsiteX3" fmla="*/ 3612645 w 3612646"/>
              <a:gd name="connsiteY3" fmla="*/ 629474 h 1258948"/>
              <a:gd name="connsiteX4" fmla="*/ 2983171 w 3612646"/>
              <a:gd name="connsiteY4" fmla="*/ 1258948 h 1258948"/>
              <a:gd name="connsiteX5" fmla="*/ 315577 w 3612646"/>
              <a:gd name="connsiteY5" fmla="*/ 1258947 h 1258948"/>
              <a:gd name="connsiteX6" fmla="*/ 70557 w 3612646"/>
              <a:gd name="connsiteY6" fmla="*/ 1209480 h 1258948"/>
              <a:gd name="connsiteX7" fmla="*/ 0 w 3612646"/>
              <a:gd name="connsiteY7" fmla="*/ 1171183 h 1258948"/>
              <a:gd name="connsiteX8" fmla="*/ 105656 w 3612646"/>
              <a:gd name="connsiteY8" fmla="*/ 1144016 h 1258948"/>
              <a:gd name="connsiteX9" fmla="*/ 1465298 w 3612646"/>
              <a:gd name="connsiteY9" fmla="*/ 131831 h 1258948"/>
              <a:gd name="connsiteX10" fmla="*/ 1545388 w 3612646"/>
              <a:gd name="connsiteY10" fmla="*/ 0 h 125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646" h="1258948">
                <a:moveTo>
                  <a:pt x="1545388" y="0"/>
                </a:moveTo>
                <a:lnTo>
                  <a:pt x="2983172" y="0"/>
                </a:lnTo>
                <a:cubicBezTo>
                  <a:pt x="3330821" y="0"/>
                  <a:pt x="3612646" y="281825"/>
                  <a:pt x="3612646" y="629474"/>
                </a:cubicBezTo>
                <a:lnTo>
                  <a:pt x="3612645" y="629474"/>
                </a:lnTo>
                <a:cubicBezTo>
                  <a:pt x="3612645" y="977123"/>
                  <a:pt x="3330820" y="1258948"/>
                  <a:pt x="2983171" y="1258948"/>
                </a:cubicBezTo>
                <a:lnTo>
                  <a:pt x="315577" y="1258947"/>
                </a:lnTo>
                <a:cubicBezTo>
                  <a:pt x="228665" y="1258947"/>
                  <a:pt x="145866" y="1241333"/>
                  <a:pt x="70557" y="1209480"/>
                </a:cubicBezTo>
                <a:lnTo>
                  <a:pt x="0" y="1171183"/>
                </a:lnTo>
                <a:lnTo>
                  <a:pt x="105656" y="1144016"/>
                </a:lnTo>
                <a:cubicBezTo>
                  <a:pt x="666008" y="969728"/>
                  <a:pt x="1143709" y="607847"/>
                  <a:pt x="1465298" y="131831"/>
                </a:cubicBezTo>
                <a:lnTo>
                  <a:pt x="154538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304800" sx="102000" sy="102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err="1" smtClean="0">
                <a:solidFill>
                  <a:schemeClr val="tx1"/>
                </a:solidFill>
                <a:latin typeface="Arial Black" pitchFamily="34" charset="0"/>
              </a:rPr>
              <a:t>Mengandung</a:t>
            </a:r>
            <a:r>
              <a:rPr lang="en-IN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Arial Black" pitchFamily="34" charset="0"/>
              </a:rPr>
              <a:t>makna</a:t>
            </a:r>
            <a:r>
              <a:rPr lang="en-IN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Arial Black" pitchFamily="34" charset="0"/>
              </a:rPr>
              <a:t>dari</a:t>
            </a:r>
            <a:r>
              <a:rPr lang="en-IN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Arial Black" pitchFamily="34" charset="0"/>
              </a:rPr>
              <a:t>pengalaman</a:t>
            </a:r>
            <a:r>
              <a:rPr lang="en-IN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IN" sz="1400" dirty="0" err="1" smtClean="0">
                <a:solidFill>
                  <a:schemeClr val="tx1"/>
                </a:solidFill>
                <a:latin typeface="Arial Black" pitchFamily="34" charset="0"/>
              </a:rPr>
              <a:t>batin</a:t>
            </a:r>
            <a:endParaRPr lang="en-IN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AC4FE646-B7E7-4A5D-A106-ECD4E8C0553D}"/>
              </a:ext>
            </a:extLst>
          </p:cNvPr>
          <p:cNvSpPr txBox="1"/>
          <p:nvPr/>
        </p:nvSpPr>
        <p:spPr>
          <a:xfrm>
            <a:off x="1564755" y="4516699"/>
            <a:ext cx="42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♔</a:t>
            </a:r>
            <a:endParaRPr lang="en-IN" sz="3200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50DDBB6-306C-4305-AEF3-060F4F5051E2}"/>
              </a:ext>
            </a:extLst>
          </p:cNvPr>
          <p:cNvSpPr txBox="1"/>
          <p:nvPr/>
        </p:nvSpPr>
        <p:spPr>
          <a:xfrm>
            <a:off x="690263" y="2838528"/>
            <a:ext cx="42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♖</a:t>
            </a:r>
            <a:endParaRPr lang="en-IN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54FA298-5384-46C1-9924-D949B113C628}"/>
              </a:ext>
            </a:extLst>
          </p:cNvPr>
          <p:cNvSpPr txBox="1"/>
          <p:nvPr/>
        </p:nvSpPr>
        <p:spPr>
          <a:xfrm>
            <a:off x="1512666" y="1279713"/>
            <a:ext cx="42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♗</a:t>
            </a:r>
            <a:endParaRPr lang="en-IN" sz="2800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D1D5B1E-655F-4D75-8B10-8C3421616B5B}"/>
              </a:ext>
            </a:extLst>
          </p:cNvPr>
          <p:cNvSpPr txBox="1"/>
          <p:nvPr/>
        </p:nvSpPr>
        <p:spPr>
          <a:xfrm>
            <a:off x="7171783" y="1192149"/>
            <a:ext cx="42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♘</a:t>
            </a:r>
            <a:endParaRPr lang="en-IN" sz="3200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8B38463-A4BA-4A0F-A3A5-73A733F3BF7A}"/>
              </a:ext>
            </a:extLst>
          </p:cNvPr>
          <p:cNvSpPr txBox="1"/>
          <p:nvPr/>
        </p:nvSpPr>
        <p:spPr>
          <a:xfrm>
            <a:off x="7986583" y="2838529"/>
            <a:ext cx="42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♙</a:t>
            </a:r>
            <a:endParaRPr lang="en-IN" sz="3200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7EDF8CFB-D1BC-4C5C-BA5E-C58042B89166}"/>
              </a:ext>
            </a:extLst>
          </p:cNvPr>
          <p:cNvSpPr txBox="1"/>
          <p:nvPr/>
        </p:nvSpPr>
        <p:spPr>
          <a:xfrm>
            <a:off x="7171783" y="4466792"/>
            <a:ext cx="42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♜</a:t>
            </a:r>
            <a:endParaRPr lang="en-IN" sz="3200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730C0E35-321E-47D7-A8F5-EAE025C01266}"/>
              </a:ext>
            </a:extLst>
          </p:cNvPr>
          <p:cNvSpPr txBox="1"/>
          <p:nvPr/>
        </p:nvSpPr>
        <p:spPr>
          <a:xfrm>
            <a:off x="4199949" y="1971473"/>
            <a:ext cx="98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sym typeface="MS Outlook" panose="05010100010000000000" pitchFamily="2" charset="2"/>
              </a:rPr>
              <a:t>♛</a:t>
            </a:r>
            <a:endParaRPr lang="en-IN" sz="7200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3FA317D-2DF9-4B9A-A2CE-B7AF334F7B9C}"/>
              </a:ext>
            </a:extLst>
          </p:cNvPr>
          <p:cNvSpPr txBox="1"/>
          <p:nvPr/>
        </p:nvSpPr>
        <p:spPr>
          <a:xfrm>
            <a:off x="4993973" y="1068942"/>
            <a:ext cx="5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9264AD2A-85A5-42CC-82A6-5CCFB1B77F76}"/>
              </a:ext>
            </a:extLst>
          </p:cNvPr>
          <p:cNvSpPr txBox="1"/>
          <p:nvPr/>
        </p:nvSpPr>
        <p:spPr>
          <a:xfrm>
            <a:off x="5030908" y="4068668"/>
            <a:ext cx="5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875342F4-2170-4739-AEA6-F6D5AC8BF448}"/>
              </a:ext>
            </a:extLst>
          </p:cNvPr>
          <p:cNvSpPr txBox="1"/>
          <p:nvPr/>
        </p:nvSpPr>
        <p:spPr>
          <a:xfrm>
            <a:off x="3509452" y="4068668"/>
            <a:ext cx="5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923851F-8909-4870-A6B8-5A7817440BF2}"/>
              </a:ext>
            </a:extLst>
          </p:cNvPr>
          <p:cNvSpPr txBox="1"/>
          <p:nvPr/>
        </p:nvSpPr>
        <p:spPr>
          <a:xfrm>
            <a:off x="3619276" y="1039922"/>
            <a:ext cx="52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40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E34516E1-0942-4080-92A7-49C62FBB2177}"/>
              </a:ext>
            </a:extLst>
          </p:cNvPr>
          <p:cNvSpPr txBox="1"/>
          <p:nvPr/>
        </p:nvSpPr>
        <p:spPr>
          <a:xfrm>
            <a:off x="1536024" y="823261"/>
            <a:ext cx="163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rial Black" pitchFamily="34" charset="0"/>
              </a:rPr>
              <a:t>Merangsang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pengalaman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batin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97AA74C3-9B6A-4D53-978C-A1F6A4CBB65A}"/>
              </a:ext>
            </a:extLst>
          </p:cNvPr>
          <p:cNvSpPr txBox="1"/>
          <p:nvPr/>
        </p:nvSpPr>
        <p:spPr>
          <a:xfrm>
            <a:off x="1614982" y="4085196"/>
            <a:ext cx="200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dirty="0" err="1" smtClean="0">
                <a:effectLst/>
                <a:latin typeface="+mj-lt"/>
              </a:rPr>
              <a:t>Memiliki</a:t>
            </a:r>
            <a:r>
              <a:rPr lang="en-US" dirty="0" smtClean="0">
                <a:effectLst/>
                <a:latin typeface="+mj-lt"/>
              </a:rPr>
              <a:t> </a:t>
            </a:r>
            <a:r>
              <a:rPr lang="en-US" dirty="0" err="1" smtClean="0">
                <a:effectLst/>
                <a:latin typeface="+mj-lt"/>
              </a:rPr>
              <a:t>unsur</a:t>
            </a:r>
            <a:r>
              <a:rPr lang="en-US" dirty="0" smtClean="0">
                <a:effectLst/>
                <a:latin typeface="+mj-lt"/>
              </a:rPr>
              <a:t> </a:t>
            </a:r>
            <a:r>
              <a:rPr lang="en-US" dirty="0" err="1" smtClean="0">
                <a:effectLst/>
                <a:latin typeface="+mj-lt"/>
              </a:rPr>
              <a:t>estetika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1BADB540-F1D7-423F-B0BA-740CE4070DB6}"/>
              </a:ext>
            </a:extLst>
          </p:cNvPr>
          <p:cNvSpPr txBox="1"/>
          <p:nvPr/>
        </p:nvSpPr>
        <p:spPr>
          <a:xfrm>
            <a:off x="3576476" y="2297352"/>
            <a:ext cx="201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sz="2400" spc="0" dirty="0" err="1" smtClean="0">
                <a:effectLst/>
                <a:latin typeface="+mj-lt"/>
              </a:rPr>
              <a:t>Karakteristik</a:t>
            </a:r>
            <a:r>
              <a:rPr lang="en-US" sz="2400" spc="0" dirty="0" smtClean="0">
                <a:effectLst/>
                <a:latin typeface="+mj-lt"/>
              </a:rPr>
              <a:t> </a:t>
            </a:r>
            <a:r>
              <a:rPr lang="en-US" sz="2400" spc="0" dirty="0" err="1" smtClean="0">
                <a:effectLst/>
                <a:latin typeface="+mj-lt"/>
              </a:rPr>
              <a:t>dan</a:t>
            </a:r>
            <a:r>
              <a:rPr lang="en-US" sz="2400" spc="0" dirty="0" smtClean="0">
                <a:effectLst/>
                <a:latin typeface="+mj-lt"/>
              </a:rPr>
              <a:t> </a:t>
            </a:r>
            <a:r>
              <a:rPr lang="en-US" sz="2400" spc="0" dirty="0" err="1" smtClean="0">
                <a:effectLst/>
                <a:latin typeface="+mj-lt"/>
              </a:rPr>
              <a:t>Ciri</a:t>
            </a:r>
            <a:r>
              <a:rPr lang="en-US" sz="2400" spc="0" dirty="0" smtClean="0">
                <a:effectLst/>
                <a:latin typeface="+mj-lt"/>
              </a:rPr>
              <a:t>- </a:t>
            </a:r>
            <a:r>
              <a:rPr lang="en-US" sz="2400" spc="0" dirty="0" err="1" smtClean="0">
                <a:effectLst/>
                <a:latin typeface="+mj-lt"/>
              </a:rPr>
              <a:t>Ciri</a:t>
            </a:r>
            <a:r>
              <a:rPr lang="en-US" sz="2400" spc="0" dirty="0" smtClean="0">
                <a:effectLst/>
                <a:latin typeface="+mj-lt"/>
              </a:rPr>
              <a:t> </a:t>
            </a:r>
            <a:r>
              <a:rPr lang="en-US" sz="2400" spc="0" dirty="0" err="1" smtClean="0">
                <a:effectLst/>
                <a:latin typeface="+mj-lt"/>
              </a:rPr>
              <a:t>Seni</a:t>
            </a:r>
            <a:endParaRPr lang="en-US" sz="2400" spc="0" dirty="0">
              <a:effectLst/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34516E1-0942-4080-92A7-49C62FBB2177}"/>
              </a:ext>
            </a:extLst>
          </p:cNvPr>
          <p:cNvSpPr txBox="1"/>
          <p:nvPr/>
        </p:nvSpPr>
        <p:spPr>
          <a:xfrm>
            <a:off x="5968978" y="1057229"/>
            <a:ext cx="163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Karya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Manusia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4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464</Words>
  <Application>Microsoft Office PowerPoint</Application>
  <PresentationFormat>On-screen Show (16:10)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Karakteristik Keberagaman Seni dan Budaya Indonesia Pertemuan ke-1 </vt:lpstr>
      <vt:lpstr>PowerPoint Presentation</vt:lpstr>
      <vt:lpstr>Seni budaya</vt:lpstr>
      <vt:lpstr>PowerPoint Presentation</vt:lpstr>
      <vt:lpstr>PowerPoint Presentation</vt:lpstr>
      <vt:lpstr>Hasil seni dan budaya bangsa Indonesia yang telah mendunia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Keberagaman Seni dan Budaya Indonesia Pertemuan ke-1</dc:title>
  <dc:creator>admin</dc:creator>
  <cp:lastModifiedBy>admin</cp:lastModifiedBy>
  <cp:revision>12</cp:revision>
  <dcterms:created xsi:type="dcterms:W3CDTF">2020-07-15T11:52:49Z</dcterms:created>
  <dcterms:modified xsi:type="dcterms:W3CDTF">2020-07-15T14:03:41Z</dcterms:modified>
</cp:coreProperties>
</file>