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0" r:id="rId2"/>
    <p:sldMasterId id="2147483895" r:id="rId3"/>
  </p:sldMasterIdLst>
  <p:notesMasterIdLst>
    <p:notesMasterId r:id="rId16"/>
  </p:notesMasterIdLst>
  <p:sldIdLst>
    <p:sldId id="271" r:id="rId4"/>
    <p:sldId id="269" r:id="rId5"/>
    <p:sldId id="270" r:id="rId6"/>
    <p:sldId id="280" r:id="rId7"/>
    <p:sldId id="282" r:id="rId8"/>
    <p:sldId id="283" r:id="rId9"/>
    <p:sldId id="265" r:id="rId10"/>
    <p:sldId id="263" r:id="rId11"/>
    <p:sldId id="285" r:id="rId12"/>
    <p:sldId id="284" r:id="rId13"/>
    <p:sldId id="266" r:id="rId14"/>
    <p:sldId id="27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69E552-DBAB-4E71-B2A1-B9E929EA9504}"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id-ID"/>
        </a:p>
      </dgm:t>
    </dgm:pt>
    <dgm:pt modelId="{45DBEFBE-ED78-4EFB-B3BC-4F347825D90C}">
      <dgm:prSet phldrT="[Text]"/>
      <dgm:spPr/>
      <dgm:t>
        <a:bodyPr/>
        <a:lstStyle/>
        <a:p>
          <a:r>
            <a:rPr lang="id-ID" smtClean="0"/>
            <a:t>1</a:t>
          </a:r>
          <a:endParaRPr lang="id-ID" dirty="0"/>
        </a:p>
      </dgm:t>
    </dgm:pt>
    <dgm:pt modelId="{ADB121CB-E2F0-4F2E-AA42-A7BAE2CA5F67}" type="parTrans" cxnId="{49EEA781-83AA-4ED1-8F0D-129060E77DB6}">
      <dgm:prSet/>
      <dgm:spPr/>
      <dgm:t>
        <a:bodyPr/>
        <a:lstStyle/>
        <a:p>
          <a:endParaRPr lang="id-ID"/>
        </a:p>
      </dgm:t>
    </dgm:pt>
    <dgm:pt modelId="{F39D9DF7-668A-40FB-AFA6-900269BD937E}" type="sibTrans" cxnId="{49EEA781-83AA-4ED1-8F0D-129060E77DB6}">
      <dgm:prSet/>
      <dgm:spPr/>
      <dgm:t>
        <a:bodyPr/>
        <a:lstStyle/>
        <a:p>
          <a:endParaRPr lang="id-ID"/>
        </a:p>
      </dgm:t>
    </dgm:pt>
    <dgm:pt modelId="{E269085D-9A8A-401B-BE45-CD78B32240D3}">
      <dgm:prSet phldrT="[Text]" custT="1"/>
      <dgm:spPr/>
      <dgm:t>
        <a:bodyPr/>
        <a:lstStyle/>
        <a:p>
          <a:r>
            <a:rPr lang="id-ID" sz="2400" dirty="0" smtClean="0"/>
            <a:t>Sarana upacara</a:t>
          </a:r>
          <a:endParaRPr lang="id-ID" sz="2400" dirty="0"/>
        </a:p>
      </dgm:t>
    </dgm:pt>
    <dgm:pt modelId="{B3EBA196-BEAD-49F1-803E-50A675C4903E}" type="parTrans" cxnId="{49876C1D-4D24-449A-9BEA-9108FED35E0F}">
      <dgm:prSet/>
      <dgm:spPr/>
      <dgm:t>
        <a:bodyPr/>
        <a:lstStyle/>
        <a:p>
          <a:endParaRPr lang="id-ID"/>
        </a:p>
      </dgm:t>
    </dgm:pt>
    <dgm:pt modelId="{BB5E706B-0733-429F-9187-C0DC41E924A1}" type="sibTrans" cxnId="{49876C1D-4D24-449A-9BEA-9108FED35E0F}">
      <dgm:prSet/>
      <dgm:spPr/>
      <dgm:t>
        <a:bodyPr/>
        <a:lstStyle/>
        <a:p>
          <a:endParaRPr lang="id-ID"/>
        </a:p>
      </dgm:t>
    </dgm:pt>
    <dgm:pt modelId="{6532467D-DE2D-4261-8C91-94317E3C660C}">
      <dgm:prSet phldrT="[Text]"/>
      <dgm:spPr/>
      <dgm:t>
        <a:bodyPr/>
        <a:lstStyle/>
        <a:p>
          <a:r>
            <a:rPr lang="id-ID" smtClean="0"/>
            <a:t>2</a:t>
          </a:r>
          <a:endParaRPr lang="id-ID" dirty="0"/>
        </a:p>
      </dgm:t>
    </dgm:pt>
    <dgm:pt modelId="{0ADF7612-25A4-44C2-9E52-051FBCC933FA}" type="parTrans" cxnId="{FD35A954-452A-4B2F-A023-9D9FBA421D88}">
      <dgm:prSet/>
      <dgm:spPr/>
      <dgm:t>
        <a:bodyPr/>
        <a:lstStyle/>
        <a:p>
          <a:endParaRPr lang="id-ID"/>
        </a:p>
      </dgm:t>
    </dgm:pt>
    <dgm:pt modelId="{879A4F76-A24E-4031-A3E3-D51D09978F95}" type="sibTrans" cxnId="{FD35A954-452A-4B2F-A023-9D9FBA421D88}">
      <dgm:prSet/>
      <dgm:spPr/>
      <dgm:t>
        <a:bodyPr/>
        <a:lstStyle/>
        <a:p>
          <a:endParaRPr lang="id-ID"/>
        </a:p>
      </dgm:t>
    </dgm:pt>
    <dgm:pt modelId="{BC8D358F-0573-407C-BF67-82BE71CBF3AE}">
      <dgm:prSet phldrT="[Text]" custT="1"/>
      <dgm:spPr/>
      <dgm:t>
        <a:bodyPr/>
        <a:lstStyle/>
        <a:p>
          <a:r>
            <a:rPr lang="id-ID" sz="2400" dirty="0" smtClean="0"/>
            <a:t>Hiburan masyarakat</a:t>
          </a:r>
          <a:endParaRPr lang="id-ID" sz="2400" dirty="0"/>
        </a:p>
      </dgm:t>
    </dgm:pt>
    <dgm:pt modelId="{4D98AAF3-7038-4E5B-AA44-84E9ACEBB07B}" type="parTrans" cxnId="{2651EB9A-45DC-480B-A5A5-F239FF866955}">
      <dgm:prSet/>
      <dgm:spPr/>
      <dgm:t>
        <a:bodyPr/>
        <a:lstStyle/>
        <a:p>
          <a:endParaRPr lang="id-ID"/>
        </a:p>
      </dgm:t>
    </dgm:pt>
    <dgm:pt modelId="{5A7F6B47-361F-4C37-8A2D-82E48247BD50}" type="sibTrans" cxnId="{2651EB9A-45DC-480B-A5A5-F239FF866955}">
      <dgm:prSet/>
      <dgm:spPr/>
      <dgm:t>
        <a:bodyPr/>
        <a:lstStyle/>
        <a:p>
          <a:endParaRPr lang="id-ID"/>
        </a:p>
      </dgm:t>
    </dgm:pt>
    <dgm:pt modelId="{28CDCE7F-CE71-4885-8BB7-9BD6C4E11FF0}">
      <dgm:prSet phldrT="[Text]"/>
      <dgm:spPr/>
      <dgm:t>
        <a:bodyPr/>
        <a:lstStyle/>
        <a:p>
          <a:r>
            <a:rPr lang="id-ID" smtClean="0"/>
            <a:t>3</a:t>
          </a:r>
          <a:endParaRPr lang="id-ID" dirty="0"/>
        </a:p>
      </dgm:t>
    </dgm:pt>
    <dgm:pt modelId="{02A65858-5987-4E19-BC35-025B8F3A8C80}" type="parTrans" cxnId="{7ED8154A-2881-482D-9E8E-CD1D27475A4A}">
      <dgm:prSet/>
      <dgm:spPr/>
      <dgm:t>
        <a:bodyPr/>
        <a:lstStyle/>
        <a:p>
          <a:endParaRPr lang="id-ID"/>
        </a:p>
      </dgm:t>
    </dgm:pt>
    <dgm:pt modelId="{F7149D45-BFF4-4430-B59A-4F362CDFD91E}" type="sibTrans" cxnId="{7ED8154A-2881-482D-9E8E-CD1D27475A4A}">
      <dgm:prSet/>
      <dgm:spPr/>
      <dgm:t>
        <a:bodyPr/>
        <a:lstStyle/>
        <a:p>
          <a:endParaRPr lang="id-ID"/>
        </a:p>
      </dgm:t>
    </dgm:pt>
    <dgm:pt modelId="{90AE1175-BA94-4F69-B673-5585CD7F6175}">
      <dgm:prSet phldrT="[Text]" custT="1"/>
      <dgm:spPr/>
      <dgm:t>
        <a:bodyPr/>
        <a:lstStyle/>
        <a:p>
          <a:r>
            <a:rPr lang="id-ID" sz="2400" dirty="0" smtClean="0"/>
            <a:t>Sarana pendidikan</a:t>
          </a:r>
          <a:endParaRPr lang="id-ID" sz="2400" dirty="0"/>
        </a:p>
      </dgm:t>
    </dgm:pt>
    <dgm:pt modelId="{04D1F101-90AA-438D-9939-9783F8FFA3A5}" type="parTrans" cxnId="{80442F51-C207-4CFC-9625-4715D130C983}">
      <dgm:prSet/>
      <dgm:spPr/>
      <dgm:t>
        <a:bodyPr/>
        <a:lstStyle/>
        <a:p>
          <a:endParaRPr lang="id-ID"/>
        </a:p>
      </dgm:t>
    </dgm:pt>
    <dgm:pt modelId="{877F9B09-39EB-4FD0-B6C9-FC810D8D8723}" type="sibTrans" cxnId="{80442F51-C207-4CFC-9625-4715D130C983}">
      <dgm:prSet/>
      <dgm:spPr/>
      <dgm:t>
        <a:bodyPr/>
        <a:lstStyle/>
        <a:p>
          <a:endParaRPr lang="id-ID"/>
        </a:p>
      </dgm:t>
    </dgm:pt>
    <dgm:pt modelId="{7DCD954F-FE2A-4D8F-855B-67E022BACF8E}" type="pres">
      <dgm:prSet presAssocID="{3869E552-DBAB-4E71-B2A1-B9E929EA9504}" presName="linearFlow" presStyleCnt="0">
        <dgm:presLayoutVars>
          <dgm:dir/>
          <dgm:animLvl val="lvl"/>
          <dgm:resizeHandles val="exact"/>
        </dgm:presLayoutVars>
      </dgm:prSet>
      <dgm:spPr/>
      <dgm:t>
        <a:bodyPr/>
        <a:lstStyle/>
        <a:p>
          <a:endParaRPr lang="id-ID"/>
        </a:p>
      </dgm:t>
    </dgm:pt>
    <dgm:pt modelId="{A70D5F03-CC86-44D7-8E01-24FC678711A4}" type="pres">
      <dgm:prSet presAssocID="{45DBEFBE-ED78-4EFB-B3BC-4F347825D90C}" presName="composite" presStyleCnt="0"/>
      <dgm:spPr/>
    </dgm:pt>
    <dgm:pt modelId="{44423D68-265E-4D21-869C-385B2545AD79}" type="pres">
      <dgm:prSet presAssocID="{45DBEFBE-ED78-4EFB-B3BC-4F347825D90C}" presName="parentText" presStyleLbl="alignNode1" presStyleIdx="0" presStyleCnt="3">
        <dgm:presLayoutVars>
          <dgm:chMax val="1"/>
          <dgm:bulletEnabled val="1"/>
        </dgm:presLayoutVars>
      </dgm:prSet>
      <dgm:spPr/>
      <dgm:t>
        <a:bodyPr/>
        <a:lstStyle/>
        <a:p>
          <a:endParaRPr lang="id-ID"/>
        </a:p>
      </dgm:t>
    </dgm:pt>
    <dgm:pt modelId="{C4642038-37F7-475F-84E1-C31A295AB1CD}" type="pres">
      <dgm:prSet presAssocID="{45DBEFBE-ED78-4EFB-B3BC-4F347825D90C}" presName="descendantText" presStyleLbl="alignAcc1" presStyleIdx="0" presStyleCnt="3" custLinFactY="-11022" custLinFactNeighborX="35168" custLinFactNeighborY="-100000">
        <dgm:presLayoutVars>
          <dgm:bulletEnabled val="1"/>
        </dgm:presLayoutVars>
      </dgm:prSet>
      <dgm:spPr/>
      <dgm:t>
        <a:bodyPr/>
        <a:lstStyle/>
        <a:p>
          <a:endParaRPr lang="id-ID"/>
        </a:p>
      </dgm:t>
    </dgm:pt>
    <dgm:pt modelId="{CB314CD9-F86C-4EA6-B569-62C219E4439F}" type="pres">
      <dgm:prSet presAssocID="{F39D9DF7-668A-40FB-AFA6-900269BD937E}" presName="sp" presStyleCnt="0"/>
      <dgm:spPr/>
    </dgm:pt>
    <dgm:pt modelId="{29BBAAD2-CB24-424A-8286-104E88A40F96}" type="pres">
      <dgm:prSet presAssocID="{6532467D-DE2D-4261-8C91-94317E3C660C}" presName="composite" presStyleCnt="0"/>
      <dgm:spPr/>
    </dgm:pt>
    <dgm:pt modelId="{6E56DD10-91BA-4BC2-A6B6-2E61D688EFB8}" type="pres">
      <dgm:prSet presAssocID="{6532467D-DE2D-4261-8C91-94317E3C660C}" presName="parentText" presStyleLbl="alignNode1" presStyleIdx="1" presStyleCnt="3">
        <dgm:presLayoutVars>
          <dgm:chMax val="1"/>
          <dgm:bulletEnabled val="1"/>
        </dgm:presLayoutVars>
      </dgm:prSet>
      <dgm:spPr/>
      <dgm:t>
        <a:bodyPr/>
        <a:lstStyle/>
        <a:p>
          <a:endParaRPr lang="id-ID"/>
        </a:p>
      </dgm:t>
    </dgm:pt>
    <dgm:pt modelId="{6D3A823D-6D82-4463-8578-E00C68113074}" type="pres">
      <dgm:prSet presAssocID="{6532467D-DE2D-4261-8C91-94317E3C660C}" presName="descendantText" presStyleLbl="alignAcc1" presStyleIdx="1" presStyleCnt="3">
        <dgm:presLayoutVars>
          <dgm:bulletEnabled val="1"/>
        </dgm:presLayoutVars>
      </dgm:prSet>
      <dgm:spPr/>
      <dgm:t>
        <a:bodyPr/>
        <a:lstStyle/>
        <a:p>
          <a:endParaRPr lang="id-ID"/>
        </a:p>
      </dgm:t>
    </dgm:pt>
    <dgm:pt modelId="{FDC59EA9-E9C7-40FC-B0AE-990C7DB31342}" type="pres">
      <dgm:prSet presAssocID="{879A4F76-A24E-4031-A3E3-D51D09978F95}" presName="sp" presStyleCnt="0"/>
      <dgm:spPr/>
    </dgm:pt>
    <dgm:pt modelId="{89011AD9-08D3-4D02-8C22-010F4ABEC229}" type="pres">
      <dgm:prSet presAssocID="{28CDCE7F-CE71-4885-8BB7-9BD6C4E11FF0}" presName="composite" presStyleCnt="0"/>
      <dgm:spPr/>
    </dgm:pt>
    <dgm:pt modelId="{D0DCC2E9-6A41-498B-9BC4-6B1F0FE22A5E}" type="pres">
      <dgm:prSet presAssocID="{28CDCE7F-CE71-4885-8BB7-9BD6C4E11FF0}" presName="parentText" presStyleLbl="alignNode1" presStyleIdx="2" presStyleCnt="3">
        <dgm:presLayoutVars>
          <dgm:chMax val="1"/>
          <dgm:bulletEnabled val="1"/>
        </dgm:presLayoutVars>
      </dgm:prSet>
      <dgm:spPr/>
      <dgm:t>
        <a:bodyPr/>
        <a:lstStyle/>
        <a:p>
          <a:endParaRPr lang="id-ID"/>
        </a:p>
      </dgm:t>
    </dgm:pt>
    <dgm:pt modelId="{C6CD4FCB-DBCB-419F-AC15-24EF227B0276}" type="pres">
      <dgm:prSet presAssocID="{28CDCE7F-CE71-4885-8BB7-9BD6C4E11FF0}" presName="descendantText" presStyleLbl="alignAcc1" presStyleIdx="2" presStyleCnt="3">
        <dgm:presLayoutVars>
          <dgm:bulletEnabled val="1"/>
        </dgm:presLayoutVars>
      </dgm:prSet>
      <dgm:spPr/>
      <dgm:t>
        <a:bodyPr/>
        <a:lstStyle/>
        <a:p>
          <a:endParaRPr lang="id-ID"/>
        </a:p>
      </dgm:t>
    </dgm:pt>
  </dgm:ptLst>
  <dgm:cxnLst>
    <dgm:cxn modelId="{DD2757C4-EF8A-43CB-8482-95CD6E6E1869}" type="presOf" srcId="{90AE1175-BA94-4F69-B673-5585CD7F6175}" destId="{C6CD4FCB-DBCB-419F-AC15-24EF227B0276}" srcOrd="0" destOrd="0" presId="urn:microsoft.com/office/officeart/2005/8/layout/chevron2"/>
    <dgm:cxn modelId="{2651EB9A-45DC-480B-A5A5-F239FF866955}" srcId="{6532467D-DE2D-4261-8C91-94317E3C660C}" destId="{BC8D358F-0573-407C-BF67-82BE71CBF3AE}" srcOrd="0" destOrd="0" parTransId="{4D98AAF3-7038-4E5B-AA44-84E9ACEBB07B}" sibTransId="{5A7F6B47-361F-4C37-8A2D-82E48247BD50}"/>
    <dgm:cxn modelId="{1965D189-38EB-48EF-A129-0BBB0702389D}" type="presOf" srcId="{3869E552-DBAB-4E71-B2A1-B9E929EA9504}" destId="{7DCD954F-FE2A-4D8F-855B-67E022BACF8E}" srcOrd="0" destOrd="0" presId="urn:microsoft.com/office/officeart/2005/8/layout/chevron2"/>
    <dgm:cxn modelId="{80442F51-C207-4CFC-9625-4715D130C983}" srcId="{28CDCE7F-CE71-4885-8BB7-9BD6C4E11FF0}" destId="{90AE1175-BA94-4F69-B673-5585CD7F6175}" srcOrd="0" destOrd="0" parTransId="{04D1F101-90AA-438D-9939-9783F8FFA3A5}" sibTransId="{877F9B09-39EB-4FD0-B6C9-FC810D8D8723}"/>
    <dgm:cxn modelId="{F5067C59-F848-4419-96E0-3723B7D54B44}" type="presOf" srcId="{45DBEFBE-ED78-4EFB-B3BC-4F347825D90C}" destId="{44423D68-265E-4D21-869C-385B2545AD79}" srcOrd="0" destOrd="0" presId="urn:microsoft.com/office/officeart/2005/8/layout/chevron2"/>
    <dgm:cxn modelId="{C1D58E56-E110-428B-B44F-396C6F0ECF65}" type="presOf" srcId="{28CDCE7F-CE71-4885-8BB7-9BD6C4E11FF0}" destId="{D0DCC2E9-6A41-498B-9BC4-6B1F0FE22A5E}" srcOrd="0" destOrd="0" presId="urn:microsoft.com/office/officeart/2005/8/layout/chevron2"/>
    <dgm:cxn modelId="{258CCAC6-69E1-4FCC-883F-C5C4098A9001}" type="presOf" srcId="{BC8D358F-0573-407C-BF67-82BE71CBF3AE}" destId="{6D3A823D-6D82-4463-8578-E00C68113074}" srcOrd="0" destOrd="0" presId="urn:microsoft.com/office/officeart/2005/8/layout/chevron2"/>
    <dgm:cxn modelId="{5C590CA1-88BA-4482-AC28-9311A09D74A1}" type="presOf" srcId="{6532467D-DE2D-4261-8C91-94317E3C660C}" destId="{6E56DD10-91BA-4BC2-A6B6-2E61D688EFB8}" srcOrd="0" destOrd="0" presId="urn:microsoft.com/office/officeart/2005/8/layout/chevron2"/>
    <dgm:cxn modelId="{7ED8154A-2881-482D-9E8E-CD1D27475A4A}" srcId="{3869E552-DBAB-4E71-B2A1-B9E929EA9504}" destId="{28CDCE7F-CE71-4885-8BB7-9BD6C4E11FF0}" srcOrd="2" destOrd="0" parTransId="{02A65858-5987-4E19-BC35-025B8F3A8C80}" sibTransId="{F7149D45-BFF4-4430-B59A-4F362CDFD91E}"/>
    <dgm:cxn modelId="{49876C1D-4D24-449A-9BEA-9108FED35E0F}" srcId="{45DBEFBE-ED78-4EFB-B3BC-4F347825D90C}" destId="{E269085D-9A8A-401B-BE45-CD78B32240D3}" srcOrd="0" destOrd="0" parTransId="{B3EBA196-BEAD-49F1-803E-50A675C4903E}" sibTransId="{BB5E706B-0733-429F-9187-C0DC41E924A1}"/>
    <dgm:cxn modelId="{71AF8194-1644-4D45-9EB2-343BA29F5549}" type="presOf" srcId="{E269085D-9A8A-401B-BE45-CD78B32240D3}" destId="{C4642038-37F7-475F-84E1-C31A295AB1CD}" srcOrd="0" destOrd="0" presId="urn:microsoft.com/office/officeart/2005/8/layout/chevron2"/>
    <dgm:cxn modelId="{49EEA781-83AA-4ED1-8F0D-129060E77DB6}" srcId="{3869E552-DBAB-4E71-B2A1-B9E929EA9504}" destId="{45DBEFBE-ED78-4EFB-B3BC-4F347825D90C}" srcOrd="0" destOrd="0" parTransId="{ADB121CB-E2F0-4F2E-AA42-A7BAE2CA5F67}" sibTransId="{F39D9DF7-668A-40FB-AFA6-900269BD937E}"/>
    <dgm:cxn modelId="{FD35A954-452A-4B2F-A023-9D9FBA421D88}" srcId="{3869E552-DBAB-4E71-B2A1-B9E929EA9504}" destId="{6532467D-DE2D-4261-8C91-94317E3C660C}" srcOrd="1" destOrd="0" parTransId="{0ADF7612-25A4-44C2-9E52-051FBCC933FA}" sibTransId="{879A4F76-A24E-4031-A3E3-D51D09978F95}"/>
    <dgm:cxn modelId="{DEF849C4-F1C5-4649-9E79-9904693F5981}" type="presParOf" srcId="{7DCD954F-FE2A-4D8F-855B-67E022BACF8E}" destId="{A70D5F03-CC86-44D7-8E01-24FC678711A4}" srcOrd="0" destOrd="0" presId="urn:microsoft.com/office/officeart/2005/8/layout/chevron2"/>
    <dgm:cxn modelId="{853FA57A-BEAE-43C0-A5D2-33CADE3CB9DA}" type="presParOf" srcId="{A70D5F03-CC86-44D7-8E01-24FC678711A4}" destId="{44423D68-265E-4D21-869C-385B2545AD79}" srcOrd="0" destOrd="0" presId="urn:microsoft.com/office/officeart/2005/8/layout/chevron2"/>
    <dgm:cxn modelId="{FEC66BE7-BBC2-4F5C-96D1-DFE90FF1CCEC}" type="presParOf" srcId="{A70D5F03-CC86-44D7-8E01-24FC678711A4}" destId="{C4642038-37F7-475F-84E1-C31A295AB1CD}" srcOrd="1" destOrd="0" presId="urn:microsoft.com/office/officeart/2005/8/layout/chevron2"/>
    <dgm:cxn modelId="{66336532-FF84-4CBC-B608-AD1A50803FE7}" type="presParOf" srcId="{7DCD954F-FE2A-4D8F-855B-67E022BACF8E}" destId="{CB314CD9-F86C-4EA6-B569-62C219E4439F}" srcOrd="1" destOrd="0" presId="urn:microsoft.com/office/officeart/2005/8/layout/chevron2"/>
    <dgm:cxn modelId="{75FC2E7B-F4A4-4899-B34A-0A10C9CBF5A0}" type="presParOf" srcId="{7DCD954F-FE2A-4D8F-855B-67E022BACF8E}" destId="{29BBAAD2-CB24-424A-8286-104E88A40F96}" srcOrd="2" destOrd="0" presId="urn:microsoft.com/office/officeart/2005/8/layout/chevron2"/>
    <dgm:cxn modelId="{6465402D-1F8E-4DCC-A664-1F81B7BFBDB3}" type="presParOf" srcId="{29BBAAD2-CB24-424A-8286-104E88A40F96}" destId="{6E56DD10-91BA-4BC2-A6B6-2E61D688EFB8}" srcOrd="0" destOrd="0" presId="urn:microsoft.com/office/officeart/2005/8/layout/chevron2"/>
    <dgm:cxn modelId="{50EFCC71-F38D-45BA-8F9B-1394F3FE53AF}" type="presParOf" srcId="{29BBAAD2-CB24-424A-8286-104E88A40F96}" destId="{6D3A823D-6D82-4463-8578-E00C68113074}" srcOrd="1" destOrd="0" presId="urn:microsoft.com/office/officeart/2005/8/layout/chevron2"/>
    <dgm:cxn modelId="{1B7FE425-DF11-4770-AD5D-CEE6F57F1548}" type="presParOf" srcId="{7DCD954F-FE2A-4D8F-855B-67E022BACF8E}" destId="{FDC59EA9-E9C7-40FC-B0AE-990C7DB31342}" srcOrd="3" destOrd="0" presId="urn:microsoft.com/office/officeart/2005/8/layout/chevron2"/>
    <dgm:cxn modelId="{58DFEBA3-79FF-46EE-A321-C21B7FD3F600}" type="presParOf" srcId="{7DCD954F-FE2A-4D8F-855B-67E022BACF8E}" destId="{89011AD9-08D3-4D02-8C22-010F4ABEC229}" srcOrd="4" destOrd="0" presId="urn:microsoft.com/office/officeart/2005/8/layout/chevron2"/>
    <dgm:cxn modelId="{10B3DFF2-BD0E-49FD-84FA-50A343586CCF}" type="presParOf" srcId="{89011AD9-08D3-4D02-8C22-010F4ABEC229}" destId="{D0DCC2E9-6A41-498B-9BC4-6B1F0FE22A5E}" srcOrd="0" destOrd="0" presId="urn:microsoft.com/office/officeart/2005/8/layout/chevron2"/>
    <dgm:cxn modelId="{00D87BBC-0C21-4FBA-8B4A-54A06AEADD40}" type="presParOf" srcId="{89011AD9-08D3-4D02-8C22-010F4ABEC229}" destId="{C6CD4FCB-DBCB-419F-AC15-24EF227B027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9E552-DBAB-4E71-B2A1-B9E929EA9504}"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id-ID"/>
        </a:p>
      </dgm:t>
    </dgm:pt>
    <dgm:pt modelId="{45DBEFBE-ED78-4EFB-B3BC-4F347825D90C}">
      <dgm:prSet phldrT="[Text]"/>
      <dgm:spPr/>
      <dgm:t>
        <a:bodyPr/>
        <a:lstStyle/>
        <a:p>
          <a:r>
            <a:rPr lang="id-ID" dirty="0" smtClean="0"/>
            <a:t>4</a:t>
          </a:r>
          <a:endParaRPr lang="id-ID" dirty="0"/>
        </a:p>
      </dgm:t>
    </dgm:pt>
    <dgm:pt modelId="{ADB121CB-E2F0-4F2E-AA42-A7BAE2CA5F67}" type="parTrans" cxnId="{49EEA781-83AA-4ED1-8F0D-129060E77DB6}">
      <dgm:prSet/>
      <dgm:spPr/>
      <dgm:t>
        <a:bodyPr/>
        <a:lstStyle/>
        <a:p>
          <a:endParaRPr lang="id-ID"/>
        </a:p>
      </dgm:t>
    </dgm:pt>
    <dgm:pt modelId="{F39D9DF7-668A-40FB-AFA6-900269BD937E}" type="sibTrans" cxnId="{49EEA781-83AA-4ED1-8F0D-129060E77DB6}">
      <dgm:prSet/>
      <dgm:spPr/>
      <dgm:t>
        <a:bodyPr/>
        <a:lstStyle/>
        <a:p>
          <a:endParaRPr lang="id-ID"/>
        </a:p>
      </dgm:t>
    </dgm:pt>
    <dgm:pt modelId="{E269085D-9A8A-401B-BE45-CD78B32240D3}">
      <dgm:prSet phldrT="[Text]" custT="1"/>
      <dgm:spPr/>
      <dgm:t>
        <a:bodyPr/>
        <a:lstStyle/>
        <a:p>
          <a:r>
            <a:rPr lang="id-ID" sz="2400" dirty="0" smtClean="0"/>
            <a:t>Sarana komunikasi</a:t>
          </a:r>
          <a:endParaRPr lang="id-ID" sz="2400" dirty="0"/>
        </a:p>
      </dgm:t>
    </dgm:pt>
    <dgm:pt modelId="{B3EBA196-BEAD-49F1-803E-50A675C4903E}" type="parTrans" cxnId="{49876C1D-4D24-449A-9BEA-9108FED35E0F}">
      <dgm:prSet/>
      <dgm:spPr/>
      <dgm:t>
        <a:bodyPr/>
        <a:lstStyle/>
        <a:p>
          <a:endParaRPr lang="id-ID"/>
        </a:p>
      </dgm:t>
    </dgm:pt>
    <dgm:pt modelId="{BB5E706B-0733-429F-9187-C0DC41E924A1}" type="sibTrans" cxnId="{49876C1D-4D24-449A-9BEA-9108FED35E0F}">
      <dgm:prSet/>
      <dgm:spPr/>
      <dgm:t>
        <a:bodyPr/>
        <a:lstStyle/>
        <a:p>
          <a:endParaRPr lang="id-ID"/>
        </a:p>
      </dgm:t>
    </dgm:pt>
    <dgm:pt modelId="{6532467D-DE2D-4261-8C91-94317E3C660C}">
      <dgm:prSet phldrT="[Text]"/>
      <dgm:spPr/>
      <dgm:t>
        <a:bodyPr/>
        <a:lstStyle/>
        <a:p>
          <a:r>
            <a:rPr lang="id-ID" dirty="0" smtClean="0"/>
            <a:t>5</a:t>
          </a:r>
          <a:endParaRPr lang="id-ID" dirty="0"/>
        </a:p>
      </dgm:t>
    </dgm:pt>
    <dgm:pt modelId="{0ADF7612-25A4-44C2-9E52-051FBCC933FA}" type="parTrans" cxnId="{FD35A954-452A-4B2F-A023-9D9FBA421D88}">
      <dgm:prSet/>
      <dgm:spPr/>
      <dgm:t>
        <a:bodyPr/>
        <a:lstStyle/>
        <a:p>
          <a:endParaRPr lang="id-ID"/>
        </a:p>
      </dgm:t>
    </dgm:pt>
    <dgm:pt modelId="{879A4F76-A24E-4031-A3E3-D51D09978F95}" type="sibTrans" cxnId="{FD35A954-452A-4B2F-A023-9D9FBA421D88}">
      <dgm:prSet/>
      <dgm:spPr/>
      <dgm:t>
        <a:bodyPr/>
        <a:lstStyle/>
        <a:p>
          <a:endParaRPr lang="id-ID"/>
        </a:p>
      </dgm:t>
    </dgm:pt>
    <dgm:pt modelId="{BC8D358F-0573-407C-BF67-82BE71CBF3AE}">
      <dgm:prSet phldrT="[Text]" custT="1"/>
      <dgm:spPr/>
      <dgm:t>
        <a:bodyPr/>
        <a:lstStyle/>
        <a:p>
          <a:r>
            <a:rPr lang="id-ID" sz="2400" dirty="0" smtClean="0"/>
            <a:t>Fungsi kritik sosial</a:t>
          </a:r>
          <a:endParaRPr lang="id-ID" sz="2400" dirty="0"/>
        </a:p>
      </dgm:t>
    </dgm:pt>
    <dgm:pt modelId="{4D98AAF3-7038-4E5B-AA44-84E9ACEBB07B}" type="parTrans" cxnId="{2651EB9A-45DC-480B-A5A5-F239FF866955}">
      <dgm:prSet/>
      <dgm:spPr/>
      <dgm:t>
        <a:bodyPr/>
        <a:lstStyle/>
        <a:p>
          <a:endParaRPr lang="id-ID"/>
        </a:p>
      </dgm:t>
    </dgm:pt>
    <dgm:pt modelId="{5A7F6B47-361F-4C37-8A2D-82E48247BD50}" type="sibTrans" cxnId="{2651EB9A-45DC-480B-A5A5-F239FF866955}">
      <dgm:prSet/>
      <dgm:spPr/>
      <dgm:t>
        <a:bodyPr/>
        <a:lstStyle/>
        <a:p>
          <a:endParaRPr lang="id-ID"/>
        </a:p>
      </dgm:t>
    </dgm:pt>
    <dgm:pt modelId="{7DCD954F-FE2A-4D8F-855B-67E022BACF8E}" type="pres">
      <dgm:prSet presAssocID="{3869E552-DBAB-4E71-B2A1-B9E929EA9504}" presName="linearFlow" presStyleCnt="0">
        <dgm:presLayoutVars>
          <dgm:dir/>
          <dgm:animLvl val="lvl"/>
          <dgm:resizeHandles val="exact"/>
        </dgm:presLayoutVars>
      </dgm:prSet>
      <dgm:spPr/>
      <dgm:t>
        <a:bodyPr/>
        <a:lstStyle/>
        <a:p>
          <a:endParaRPr lang="id-ID"/>
        </a:p>
      </dgm:t>
    </dgm:pt>
    <dgm:pt modelId="{A70D5F03-CC86-44D7-8E01-24FC678711A4}" type="pres">
      <dgm:prSet presAssocID="{45DBEFBE-ED78-4EFB-B3BC-4F347825D90C}" presName="composite" presStyleCnt="0"/>
      <dgm:spPr/>
    </dgm:pt>
    <dgm:pt modelId="{44423D68-265E-4D21-869C-385B2545AD79}" type="pres">
      <dgm:prSet presAssocID="{45DBEFBE-ED78-4EFB-B3BC-4F347825D90C}" presName="parentText" presStyleLbl="alignNode1" presStyleIdx="0" presStyleCnt="2">
        <dgm:presLayoutVars>
          <dgm:chMax val="1"/>
          <dgm:bulletEnabled val="1"/>
        </dgm:presLayoutVars>
      </dgm:prSet>
      <dgm:spPr/>
      <dgm:t>
        <a:bodyPr/>
        <a:lstStyle/>
        <a:p>
          <a:endParaRPr lang="id-ID"/>
        </a:p>
      </dgm:t>
    </dgm:pt>
    <dgm:pt modelId="{C4642038-37F7-475F-84E1-C31A295AB1CD}" type="pres">
      <dgm:prSet presAssocID="{45DBEFBE-ED78-4EFB-B3BC-4F347825D90C}" presName="descendantText" presStyleLbl="alignAcc1" presStyleIdx="0" presStyleCnt="2">
        <dgm:presLayoutVars>
          <dgm:bulletEnabled val="1"/>
        </dgm:presLayoutVars>
      </dgm:prSet>
      <dgm:spPr/>
      <dgm:t>
        <a:bodyPr/>
        <a:lstStyle/>
        <a:p>
          <a:endParaRPr lang="id-ID"/>
        </a:p>
      </dgm:t>
    </dgm:pt>
    <dgm:pt modelId="{CB314CD9-F86C-4EA6-B569-62C219E4439F}" type="pres">
      <dgm:prSet presAssocID="{F39D9DF7-668A-40FB-AFA6-900269BD937E}" presName="sp" presStyleCnt="0"/>
      <dgm:spPr/>
    </dgm:pt>
    <dgm:pt modelId="{29BBAAD2-CB24-424A-8286-104E88A40F96}" type="pres">
      <dgm:prSet presAssocID="{6532467D-DE2D-4261-8C91-94317E3C660C}" presName="composite" presStyleCnt="0"/>
      <dgm:spPr/>
    </dgm:pt>
    <dgm:pt modelId="{6E56DD10-91BA-4BC2-A6B6-2E61D688EFB8}" type="pres">
      <dgm:prSet presAssocID="{6532467D-DE2D-4261-8C91-94317E3C660C}" presName="parentText" presStyleLbl="alignNode1" presStyleIdx="1" presStyleCnt="2">
        <dgm:presLayoutVars>
          <dgm:chMax val="1"/>
          <dgm:bulletEnabled val="1"/>
        </dgm:presLayoutVars>
      </dgm:prSet>
      <dgm:spPr/>
      <dgm:t>
        <a:bodyPr/>
        <a:lstStyle/>
        <a:p>
          <a:endParaRPr lang="id-ID"/>
        </a:p>
      </dgm:t>
    </dgm:pt>
    <dgm:pt modelId="{6D3A823D-6D82-4463-8578-E00C68113074}" type="pres">
      <dgm:prSet presAssocID="{6532467D-DE2D-4261-8C91-94317E3C660C}" presName="descendantText" presStyleLbl="alignAcc1" presStyleIdx="1" presStyleCnt="2" custLinFactNeighborY="-4935">
        <dgm:presLayoutVars>
          <dgm:bulletEnabled val="1"/>
        </dgm:presLayoutVars>
      </dgm:prSet>
      <dgm:spPr/>
      <dgm:t>
        <a:bodyPr/>
        <a:lstStyle/>
        <a:p>
          <a:endParaRPr lang="id-ID"/>
        </a:p>
      </dgm:t>
    </dgm:pt>
  </dgm:ptLst>
  <dgm:cxnLst>
    <dgm:cxn modelId="{56D5619F-DA90-42AD-9F57-5B4CF282F591}" type="presOf" srcId="{3869E552-DBAB-4E71-B2A1-B9E929EA9504}" destId="{7DCD954F-FE2A-4D8F-855B-67E022BACF8E}" srcOrd="0" destOrd="0" presId="urn:microsoft.com/office/officeart/2005/8/layout/chevron2"/>
    <dgm:cxn modelId="{2651EB9A-45DC-480B-A5A5-F239FF866955}" srcId="{6532467D-DE2D-4261-8C91-94317E3C660C}" destId="{BC8D358F-0573-407C-BF67-82BE71CBF3AE}" srcOrd="0" destOrd="0" parTransId="{4D98AAF3-7038-4E5B-AA44-84E9ACEBB07B}" sibTransId="{5A7F6B47-361F-4C37-8A2D-82E48247BD50}"/>
    <dgm:cxn modelId="{49876C1D-4D24-449A-9BEA-9108FED35E0F}" srcId="{45DBEFBE-ED78-4EFB-B3BC-4F347825D90C}" destId="{E269085D-9A8A-401B-BE45-CD78B32240D3}" srcOrd="0" destOrd="0" parTransId="{B3EBA196-BEAD-49F1-803E-50A675C4903E}" sibTransId="{BB5E706B-0733-429F-9187-C0DC41E924A1}"/>
    <dgm:cxn modelId="{8037BEE0-F028-4039-8FE4-140273B93B50}" type="presOf" srcId="{45DBEFBE-ED78-4EFB-B3BC-4F347825D90C}" destId="{44423D68-265E-4D21-869C-385B2545AD79}" srcOrd="0" destOrd="0" presId="urn:microsoft.com/office/officeart/2005/8/layout/chevron2"/>
    <dgm:cxn modelId="{49EEA781-83AA-4ED1-8F0D-129060E77DB6}" srcId="{3869E552-DBAB-4E71-B2A1-B9E929EA9504}" destId="{45DBEFBE-ED78-4EFB-B3BC-4F347825D90C}" srcOrd="0" destOrd="0" parTransId="{ADB121CB-E2F0-4F2E-AA42-A7BAE2CA5F67}" sibTransId="{F39D9DF7-668A-40FB-AFA6-900269BD937E}"/>
    <dgm:cxn modelId="{2EDF2FA4-F576-4A34-9219-F9C34E25337E}" type="presOf" srcId="{BC8D358F-0573-407C-BF67-82BE71CBF3AE}" destId="{6D3A823D-6D82-4463-8578-E00C68113074}" srcOrd="0" destOrd="0" presId="urn:microsoft.com/office/officeart/2005/8/layout/chevron2"/>
    <dgm:cxn modelId="{348A3D40-F9F5-4948-BD97-70EA6BD2FB79}" type="presOf" srcId="{E269085D-9A8A-401B-BE45-CD78B32240D3}" destId="{C4642038-37F7-475F-84E1-C31A295AB1CD}" srcOrd="0" destOrd="0" presId="urn:microsoft.com/office/officeart/2005/8/layout/chevron2"/>
    <dgm:cxn modelId="{67C3D0EE-595E-4080-BB86-8C88E723D563}" type="presOf" srcId="{6532467D-DE2D-4261-8C91-94317E3C660C}" destId="{6E56DD10-91BA-4BC2-A6B6-2E61D688EFB8}" srcOrd="0" destOrd="0" presId="urn:microsoft.com/office/officeart/2005/8/layout/chevron2"/>
    <dgm:cxn modelId="{FD35A954-452A-4B2F-A023-9D9FBA421D88}" srcId="{3869E552-DBAB-4E71-B2A1-B9E929EA9504}" destId="{6532467D-DE2D-4261-8C91-94317E3C660C}" srcOrd="1" destOrd="0" parTransId="{0ADF7612-25A4-44C2-9E52-051FBCC933FA}" sibTransId="{879A4F76-A24E-4031-A3E3-D51D09978F95}"/>
    <dgm:cxn modelId="{14BECEF5-3686-4BC6-BF70-A95C32C96ABC}" type="presParOf" srcId="{7DCD954F-FE2A-4D8F-855B-67E022BACF8E}" destId="{A70D5F03-CC86-44D7-8E01-24FC678711A4}" srcOrd="0" destOrd="0" presId="urn:microsoft.com/office/officeart/2005/8/layout/chevron2"/>
    <dgm:cxn modelId="{FAC48EDE-74DD-49EC-B366-8307DBE23DA4}" type="presParOf" srcId="{A70D5F03-CC86-44D7-8E01-24FC678711A4}" destId="{44423D68-265E-4D21-869C-385B2545AD79}" srcOrd="0" destOrd="0" presId="urn:microsoft.com/office/officeart/2005/8/layout/chevron2"/>
    <dgm:cxn modelId="{B605F264-8607-41F7-83F2-0762CC10E9C2}" type="presParOf" srcId="{A70D5F03-CC86-44D7-8E01-24FC678711A4}" destId="{C4642038-37F7-475F-84E1-C31A295AB1CD}" srcOrd="1" destOrd="0" presId="urn:microsoft.com/office/officeart/2005/8/layout/chevron2"/>
    <dgm:cxn modelId="{36FCBE0C-6675-42AC-9A8C-1A3F80F8958B}" type="presParOf" srcId="{7DCD954F-FE2A-4D8F-855B-67E022BACF8E}" destId="{CB314CD9-F86C-4EA6-B569-62C219E4439F}" srcOrd="1" destOrd="0" presId="urn:microsoft.com/office/officeart/2005/8/layout/chevron2"/>
    <dgm:cxn modelId="{521EA1DA-0003-4E2F-8687-5FA264AE2024}" type="presParOf" srcId="{7DCD954F-FE2A-4D8F-855B-67E022BACF8E}" destId="{29BBAAD2-CB24-424A-8286-104E88A40F96}" srcOrd="2" destOrd="0" presId="urn:microsoft.com/office/officeart/2005/8/layout/chevron2"/>
    <dgm:cxn modelId="{B6FEB445-FFFE-4538-A825-337A6AE7CBBD}" type="presParOf" srcId="{29BBAAD2-CB24-424A-8286-104E88A40F96}" destId="{6E56DD10-91BA-4BC2-A6B6-2E61D688EFB8}" srcOrd="0" destOrd="0" presId="urn:microsoft.com/office/officeart/2005/8/layout/chevron2"/>
    <dgm:cxn modelId="{481218DF-41EF-4507-B0BF-43750BA3BC58}" type="presParOf" srcId="{29BBAAD2-CB24-424A-8286-104E88A40F96}" destId="{6D3A823D-6D82-4463-8578-E00C68113074}"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69E552-DBAB-4E71-B2A1-B9E929EA9504}"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id-ID"/>
        </a:p>
      </dgm:t>
    </dgm:pt>
    <dgm:pt modelId="{45DBEFBE-ED78-4EFB-B3BC-4F347825D90C}">
      <dgm:prSet phldrT="[Text]"/>
      <dgm:spPr/>
      <dgm:t>
        <a:bodyPr/>
        <a:lstStyle/>
        <a:p>
          <a:r>
            <a:rPr lang="id-ID" dirty="0" smtClean="0"/>
            <a:t>6</a:t>
          </a:r>
          <a:endParaRPr lang="id-ID" dirty="0"/>
        </a:p>
      </dgm:t>
    </dgm:pt>
    <dgm:pt modelId="{ADB121CB-E2F0-4F2E-AA42-A7BAE2CA5F67}" type="parTrans" cxnId="{49EEA781-83AA-4ED1-8F0D-129060E77DB6}">
      <dgm:prSet/>
      <dgm:spPr/>
      <dgm:t>
        <a:bodyPr/>
        <a:lstStyle/>
        <a:p>
          <a:endParaRPr lang="id-ID"/>
        </a:p>
      </dgm:t>
    </dgm:pt>
    <dgm:pt modelId="{F39D9DF7-668A-40FB-AFA6-900269BD937E}" type="sibTrans" cxnId="{49EEA781-83AA-4ED1-8F0D-129060E77DB6}">
      <dgm:prSet/>
      <dgm:spPr/>
      <dgm:t>
        <a:bodyPr/>
        <a:lstStyle/>
        <a:p>
          <a:endParaRPr lang="id-ID"/>
        </a:p>
      </dgm:t>
    </dgm:pt>
    <dgm:pt modelId="{E269085D-9A8A-401B-BE45-CD78B32240D3}">
      <dgm:prSet phldrT="[Text]" custT="1"/>
      <dgm:spPr/>
      <dgm:t>
        <a:bodyPr/>
        <a:lstStyle/>
        <a:p>
          <a:r>
            <a:rPr lang="id-ID" sz="2400" dirty="0" smtClean="0"/>
            <a:t>Alat ekspresi seni</a:t>
          </a:r>
          <a:endParaRPr lang="id-ID" sz="2400" dirty="0"/>
        </a:p>
      </dgm:t>
    </dgm:pt>
    <dgm:pt modelId="{B3EBA196-BEAD-49F1-803E-50A675C4903E}" type="parTrans" cxnId="{49876C1D-4D24-449A-9BEA-9108FED35E0F}">
      <dgm:prSet/>
      <dgm:spPr/>
      <dgm:t>
        <a:bodyPr/>
        <a:lstStyle/>
        <a:p>
          <a:endParaRPr lang="id-ID"/>
        </a:p>
      </dgm:t>
    </dgm:pt>
    <dgm:pt modelId="{BB5E706B-0733-429F-9187-C0DC41E924A1}" type="sibTrans" cxnId="{49876C1D-4D24-449A-9BEA-9108FED35E0F}">
      <dgm:prSet/>
      <dgm:spPr/>
      <dgm:t>
        <a:bodyPr/>
        <a:lstStyle/>
        <a:p>
          <a:endParaRPr lang="id-ID"/>
        </a:p>
      </dgm:t>
    </dgm:pt>
    <dgm:pt modelId="{6532467D-DE2D-4261-8C91-94317E3C660C}">
      <dgm:prSet phldrT="[Text]"/>
      <dgm:spPr/>
      <dgm:t>
        <a:bodyPr/>
        <a:lstStyle/>
        <a:p>
          <a:r>
            <a:rPr lang="id-ID" dirty="0" smtClean="0"/>
            <a:t>7</a:t>
          </a:r>
          <a:endParaRPr lang="id-ID" dirty="0"/>
        </a:p>
      </dgm:t>
    </dgm:pt>
    <dgm:pt modelId="{0ADF7612-25A4-44C2-9E52-051FBCC933FA}" type="parTrans" cxnId="{FD35A954-452A-4B2F-A023-9D9FBA421D88}">
      <dgm:prSet/>
      <dgm:spPr/>
      <dgm:t>
        <a:bodyPr/>
        <a:lstStyle/>
        <a:p>
          <a:endParaRPr lang="id-ID"/>
        </a:p>
      </dgm:t>
    </dgm:pt>
    <dgm:pt modelId="{879A4F76-A24E-4031-A3E3-D51D09978F95}" type="sibTrans" cxnId="{FD35A954-452A-4B2F-A023-9D9FBA421D88}">
      <dgm:prSet/>
      <dgm:spPr/>
      <dgm:t>
        <a:bodyPr/>
        <a:lstStyle/>
        <a:p>
          <a:endParaRPr lang="id-ID"/>
        </a:p>
      </dgm:t>
    </dgm:pt>
    <dgm:pt modelId="{BC8D358F-0573-407C-BF67-82BE71CBF3AE}">
      <dgm:prSet phldrT="[Text]" custT="1"/>
      <dgm:spPr/>
      <dgm:t>
        <a:bodyPr/>
        <a:lstStyle/>
        <a:p>
          <a:r>
            <a:rPr lang="id-ID" sz="2400" dirty="0" smtClean="0"/>
            <a:t>Arsip kearifan lokal </a:t>
          </a:r>
          <a:endParaRPr lang="id-ID" sz="2400" dirty="0"/>
        </a:p>
      </dgm:t>
    </dgm:pt>
    <dgm:pt modelId="{4D98AAF3-7038-4E5B-AA44-84E9ACEBB07B}" type="parTrans" cxnId="{2651EB9A-45DC-480B-A5A5-F239FF866955}">
      <dgm:prSet/>
      <dgm:spPr/>
      <dgm:t>
        <a:bodyPr/>
        <a:lstStyle/>
        <a:p>
          <a:endParaRPr lang="id-ID"/>
        </a:p>
      </dgm:t>
    </dgm:pt>
    <dgm:pt modelId="{5A7F6B47-361F-4C37-8A2D-82E48247BD50}" type="sibTrans" cxnId="{2651EB9A-45DC-480B-A5A5-F239FF866955}">
      <dgm:prSet/>
      <dgm:spPr/>
      <dgm:t>
        <a:bodyPr/>
        <a:lstStyle/>
        <a:p>
          <a:endParaRPr lang="id-ID"/>
        </a:p>
      </dgm:t>
    </dgm:pt>
    <dgm:pt modelId="{7DCD954F-FE2A-4D8F-855B-67E022BACF8E}" type="pres">
      <dgm:prSet presAssocID="{3869E552-DBAB-4E71-B2A1-B9E929EA9504}" presName="linearFlow" presStyleCnt="0">
        <dgm:presLayoutVars>
          <dgm:dir/>
          <dgm:animLvl val="lvl"/>
          <dgm:resizeHandles val="exact"/>
        </dgm:presLayoutVars>
      </dgm:prSet>
      <dgm:spPr/>
      <dgm:t>
        <a:bodyPr/>
        <a:lstStyle/>
        <a:p>
          <a:endParaRPr lang="id-ID"/>
        </a:p>
      </dgm:t>
    </dgm:pt>
    <dgm:pt modelId="{A70D5F03-CC86-44D7-8E01-24FC678711A4}" type="pres">
      <dgm:prSet presAssocID="{45DBEFBE-ED78-4EFB-B3BC-4F347825D90C}" presName="composite" presStyleCnt="0"/>
      <dgm:spPr/>
    </dgm:pt>
    <dgm:pt modelId="{44423D68-265E-4D21-869C-385B2545AD79}" type="pres">
      <dgm:prSet presAssocID="{45DBEFBE-ED78-4EFB-B3BC-4F347825D90C}" presName="parentText" presStyleLbl="alignNode1" presStyleIdx="0" presStyleCnt="2">
        <dgm:presLayoutVars>
          <dgm:chMax val="1"/>
          <dgm:bulletEnabled val="1"/>
        </dgm:presLayoutVars>
      </dgm:prSet>
      <dgm:spPr/>
      <dgm:t>
        <a:bodyPr/>
        <a:lstStyle/>
        <a:p>
          <a:endParaRPr lang="id-ID"/>
        </a:p>
      </dgm:t>
    </dgm:pt>
    <dgm:pt modelId="{C4642038-37F7-475F-84E1-C31A295AB1CD}" type="pres">
      <dgm:prSet presAssocID="{45DBEFBE-ED78-4EFB-B3BC-4F347825D90C}" presName="descendantText" presStyleLbl="alignAcc1" presStyleIdx="0" presStyleCnt="2" custLinFactNeighborX="2816" custLinFactNeighborY="-6166">
        <dgm:presLayoutVars>
          <dgm:bulletEnabled val="1"/>
        </dgm:presLayoutVars>
      </dgm:prSet>
      <dgm:spPr/>
      <dgm:t>
        <a:bodyPr/>
        <a:lstStyle/>
        <a:p>
          <a:endParaRPr lang="id-ID"/>
        </a:p>
      </dgm:t>
    </dgm:pt>
    <dgm:pt modelId="{CB314CD9-F86C-4EA6-B569-62C219E4439F}" type="pres">
      <dgm:prSet presAssocID="{F39D9DF7-668A-40FB-AFA6-900269BD937E}" presName="sp" presStyleCnt="0"/>
      <dgm:spPr/>
    </dgm:pt>
    <dgm:pt modelId="{29BBAAD2-CB24-424A-8286-104E88A40F96}" type="pres">
      <dgm:prSet presAssocID="{6532467D-DE2D-4261-8C91-94317E3C660C}" presName="composite" presStyleCnt="0"/>
      <dgm:spPr/>
    </dgm:pt>
    <dgm:pt modelId="{6E56DD10-91BA-4BC2-A6B6-2E61D688EFB8}" type="pres">
      <dgm:prSet presAssocID="{6532467D-DE2D-4261-8C91-94317E3C660C}" presName="parentText" presStyleLbl="alignNode1" presStyleIdx="1" presStyleCnt="2" custLinFactNeighborX="2149">
        <dgm:presLayoutVars>
          <dgm:chMax val="1"/>
          <dgm:bulletEnabled val="1"/>
        </dgm:presLayoutVars>
      </dgm:prSet>
      <dgm:spPr/>
      <dgm:t>
        <a:bodyPr/>
        <a:lstStyle/>
        <a:p>
          <a:endParaRPr lang="id-ID"/>
        </a:p>
      </dgm:t>
    </dgm:pt>
    <dgm:pt modelId="{6D3A823D-6D82-4463-8578-E00C68113074}" type="pres">
      <dgm:prSet presAssocID="{6532467D-DE2D-4261-8C91-94317E3C660C}" presName="descendantText" presStyleLbl="alignAcc1" presStyleIdx="1" presStyleCnt="2">
        <dgm:presLayoutVars>
          <dgm:bulletEnabled val="1"/>
        </dgm:presLayoutVars>
      </dgm:prSet>
      <dgm:spPr/>
      <dgm:t>
        <a:bodyPr/>
        <a:lstStyle/>
        <a:p>
          <a:endParaRPr lang="id-ID"/>
        </a:p>
      </dgm:t>
    </dgm:pt>
  </dgm:ptLst>
  <dgm:cxnLst>
    <dgm:cxn modelId="{A6AEAA1B-B02B-437B-BAD9-9AC1CF1FE3F4}" type="presOf" srcId="{6532467D-DE2D-4261-8C91-94317E3C660C}" destId="{6E56DD10-91BA-4BC2-A6B6-2E61D688EFB8}" srcOrd="0" destOrd="0" presId="urn:microsoft.com/office/officeart/2005/8/layout/chevron2"/>
    <dgm:cxn modelId="{2651EB9A-45DC-480B-A5A5-F239FF866955}" srcId="{6532467D-DE2D-4261-8C91-94317E3C660C}" destId="{BC8D358F-0573-407C-BF67-82BE71CBF3AE}" srcOrd="0" destOrd="0" parTransId="{4D98AAF3-7038-4E5B-AA44-84E9ACEBB07B}" sibTransId="{5A7F6B47-361F-4C37-8A2D-82E48247BD50}"/>
    <dgm:cxn modelId="{682A6C70-C9B8-4C5B-8E04-A34EB303E1E6}" type="presOf" srcId="{3869E552-DBAB-4E71-B2A1-B9E929EA9504}" destId="{7DCD954F-FE2A-4D8F-855B-67E022BACF8E}" srcOrd="0" destOrd="0" presId="urn:microsoft.com/office/officeart/2005/8/layout/chevron2"/>
    <dgm:cxn modelId="{BB01D90B-5C04-40B9-BB4F-95E4AECD758D}" type="presOf" srcId="{45DBEFBE-ED78-4EFB-B3BC-4F347825D90C}" destId="{44423D68-265E-4D21-869C-385B2545AD79}" srcOrd="0" destOrd="0" presId="urn:microsoft.com/office/officeart/2005/8/layout/chevron2"/>
    <dgm:cxn modelId="{49876C1D-4D24-449A-9BEA-9108FED35E0F}" srcId="{45DBEFBE-ED78-4EFB-B3BC-4F347825D90C}" destId="{E269085D-9A8A-401B-BE45-CD78B32240D3}" srcOrd="0" destOrd="0" parTransId="{B3EBA196-BEAD-49F1-803E-50A675C4903E}" sibTransId="{BB5E706B-0733-429F-9187-C0DC41E924A1}"/>
    <dgm:cxn modelId="{49EEA781-83AA-4ED1-8F0D-129060E77DB6}" srcId="{3869E552-DBAB-4E71-B2A1-B9E929EA9504}" destId="{45DBEFBE-ED78-4EFB-B3BC-4F347825D90C}" srcOrd="0" destOrd="0" parTransId="{ADB121CB-E2F0-4F2E-AA42-A7BAE2CA5F67}" sibTransId="{F39D9DF7-668A-40FB-AFA6-900269BD937E}"/>
    <dgm:cxn modelId="{4A3B6DDD-FAF9-4E35-AA2E-A756A6A96532}" type="presOf" srcId="{BC8D358F-0573-407C-BF67-82BE71CBF3AE}" destId="{6D3A823D-6D82-4463-8578-E00C68113074}" srcOrd="0" destOrd="0" presId="urn:microsoft.com/office/officeart/2005/8/layout/chevron2"/>
    <dgm:cxn modelId="{472094D6-81A2-4BB2-AABD-218A28996EB7}" type="presOf" srcId="{E269085D-9A8A-401B-BE45-CD78B32240D3}" destId="{C4642038-37F7-475F-84E1-C31A295AB1CD}" srcOrd="0" destOrd="0" presId="urn:microsoft.com/office/officeart/2005/8/layout/chevron2"/>
    <dgm:cxn modelId="{FD35A954-452A-4B2F-A023-9D9FBA421D88}" srcId="{3869E552-DBAB-4E71-B2A1-B9E929EA9504}" destId="{6532467D-DE2D-4261-8C91-94317E3C660C}" srcOrd="1" destOrd="0" parTransId="{0ADF7612-25A4-44C2-9E52-051FBCC933FA}" sibTransId="{879A4F76-A24E-4031-A3E3-D51D09978F95}"/>
    <dgm:cxn modelId="{D6B21AF1-5FE3-4B8C-997D-73C0A6EF9C9D}" type="presParOf" srcId="{7DCD954F-FE2A-4D8F-855B-67E022BACF8E}" destId="{A70D5F03-CC86-44D7-8E01-24FC678711A4}" srcOrd="0" destOrd="0" presId="urn:microsoft.com/office/officeart/2005/8/layout/chevron2"/>
    <dgm:cxn modelId="{84D14477-D371-4ED1-8FD8-BC5DBB0CAFFC}" type="presParOf" srcId="{A70D5F03-CC86-44D7-8E01-24FC678711A4}" destId="{44423D68-265E-4D21-869C-385B2545AD79}" srcOrd="0" destOrd="0" presId="urn:microsoft.com/office/officeart/2005/8/layout/chevron2"/>
    <dgm:cxn modelId="{B287E4A3-0F78-4871-8B65-7B926B75C566}" type="presParOf" srcId="{A70D5F03-CC86-44D7-8E01-24FC678711A4}" destId="{C4642038-37F7-475F-84E1-C31A295AB1CD}" srcOrd="1" destOrd="0" presId="urn:microsoft.com/office/officeart/2005/8/layout/chevron2"/>
    <dgm:cxn modelId="{2AD3A097-8024-4347-BF6B-B259FCE89C22}" type="presParOf" srcId="{7DCD954F-FE2A-4D8F-855B-67E022BACF8E}" destId="{CB314CD9-F86C-4EA6-B569-62C219E4439F}" srcOrd="1" destOrd="0" presId="urn:microsoft.com/office/officeart/2005/8/layout/chevron2"/>
    <dgm:cxn modelId="{29FCA81A-26D6-4E8D-85C4-F8F5CBB758B7}" type="presParOf" srcId="{7DCD954F-FE2A-4D8F-855B-67E022BACF8E}" destId="{29BBAAD2-CB24-424A-8286-104E88A40F96}" srcOrd="2" destOrd="0" presId="urn:microsoft.com/office/officeart/2005/8/layout/chevron2"/>
    <dgm:cxn modelId="{AF9CD694-84CC-46B4-82AA-A2B10B4E8C1C}" type="presParOf" srcId="{29BBAAD2-CB24-424A-8286-104E88A40F96}" destId="{6E56DD10-91BA-4BC2-A6B6-2E61D688EFB8}" srcOrd="0" destOrd="0" presId="urn:microsoft.com/office/officeart/2005/8/layout/chevron2"/>
    <dgm:cxn modelId="{A1992EBF-DFC3-42BC-B0D4-C6E0B94E7B72}" type="presParOf" srcId="{29BBAAD2-CB24-424A-8286-104E88A40F96}" destId="{6D3A823D-6D82-4463-8578-E00C68113074}" srcOrd="1" destOrd="0" presId="urn:microsoft.com/office/officeart/2005/8/layout/chevro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23D68-265E-4D21-869C-385B2545AD79}">
      <dsp:nvSpPr>
        <dsp:cNvPr id="0" name=""/>
        <dsp:cNvSpPr/>
      </dsp:nvSpPr>
      <dsp:spPr>
        <a:xfrm rot="5400000">
          <a:off x="-134730" y="135897"/>
          <a:ext cx="898206" cy="628744"/>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kern="1200" smtClean="0"/>
            <a:t>1</a:t>
          </a:r>
          <a:endParaRPr lang="id-ID" sz="1800" kern="1200" dirty="0"/>
        </a:p>
      </dsp:txBody>
      <dsp:txXfrm rot="-5400000">
        <a:off x="1" y="315538"/>
        <a:ext cx="628744" cy="269462"/>
      </dsp:txXfrm>
    </dsp:sp>
    <dsp:sp modelId="{C4642038-37F7-475F-84E1-C31A295AB1CD}">
      <dsp:nvSpPr>
        <dsp:cNvPr id="0" name=""/>
        <dsp:cNvSpPr/>
      </dsp:nvSpPr>
      <dsp:spPr>
        <a:xfrm rot="5400000">
          <a:off x="2574905" y="-1946160"/>
          <a:ext cx="583833" cy="4476155"/>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d-ID" sz="2400" kern="1200" dirty="0" smtClean="0"/>
            <a:t>Sarana upacara</a:t>
          </a:r>
          <a:endParaRPr lang="id-ID" sz="2400" kern="1200" dirty="0"/>
        </a:p>
      </dsp:txBody>
      <dsp:txXfrm rot="-5400000">
        <a:off x="628744" y="28501"/>
        <a:ext cx="4447655" cy="526833"/>
      </dsp:txXfrm>
    </dsp:sp>
    <dsp:sp modelId="{6E56DD10-91BA-4BC2-A6B6-2E61D688EFB8}">
      <dsp:nvSpPr>
        <dsp:cNvPr id="0" name=""/>
        <dsp:cNvSpPr/>
      </dsp:nvSpPr>
      <dsp:spPr>
        <a:xfrm rot="5400000">
          <a:off x="-134730" y="845480"/>
          <a:ext cx="898206" cy="628744"/>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kern="1200" smtClean="0"/>
            <a:t>2</a:t>
          </a:r>
          <a:endParaRPr lang="id-ID" sz="1800" kern="1200" dirty="0"/>
        </a:p>
      </dsp:txBody>
      <dsp:txXfrm rot="-5400000">
        <a:off x="1" y="1025121"/>
        <a:ext cx="628744" cy="269462"/>
      </dsp:txXfrm>
    </dsp:sp>
    <dsp:sp modelId="{6D3A823D-6D82-4463-8578-E00C68113074}">
      <dsp:nvSpPr>
        <dsp:cNvPr id="0" name=""/>
        <dsp:cNvSpPr/>
      </dsp:nvSpPr>
      <dsp:spPr>
        <a:xfrm rot="5400000">
          <a:off x="2574905" y="-1235411"/>
          <a:ext cx="583833" cy="4476155"/>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d-ID" sz="2400" kern="1200" dirty="0" smtClean="0"/>
            <a:t>Hiburan masyarakat</a:t>
          </a:r>
          <a:endParaRPr lang="id-ID" sz="2400" kern="1200" dirty="0"/>
        </a:p>
      </dsp:txBody>
      <dsp:txXfrm rot="-5400000">
        <a:off x="628744" y="739250"/>
        <a:ext cx="4447655" cy="526833"/>
      </dsp:txXfrm>
    </dsp:sp>
    <dsp:sp modelId="{D0DCC2E9-6A41-498B-9BC4-6B1F0FE22A5E}">
      <dsp:nvSpPr>
        <dsp:cNvPr id="0" name=""/>
        <dsp:cNvSpPr/>
      </dsp:nvSpPr>
      <dsp:spPr>
        <a:xfrm rot="5400000">
          <a:off x="-134730" y="1555063"/>
          <a:ext cx="898206" cy="628744"/>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kern="1200" smtClean="0"/>
            <a:t>3</a:t>
          </a:r>
          <a:endParaRPr lang="id-ID" sz="1800" kern="1200" dirty="0"/>
        </a:p>
      </dsp:txBody>
      <dsp:txXfrm rot="-5400000">
        <a:off x="1" y="1734704"/>
        <a:ext cx="628744" cy="269462"/>
      </dsp:txXfrm>
    </dsp:sp>
    <dsp:sp modelId="{C6CD4FCB-DBCB-419F-AC15-24EF227B0276}">
      <dsp:nvSpPr>
        <dsp:cNvPr id="0" name=""/>
        <dsp:cNvSpPr/>
      </dsp:nvSpPr>
      <dsp:spPr>
        <a:xfrm rot="5400000">
          <a:off x="2574905" y="-525828"/>
          <a:ext cx="583833" cy="4476155"/>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d-ID" sz="2400" kern="1200" dirty="0" smtClean="0"/>
            <a:t>Sarana pendidikan</a:t>
          </a:r>
          <a:endParaRPr lang="id-ID" sz="2400" kern="1200" dirty="0"/>
        </a:p>
      </dsp:txBody>
      <dsp:txXfrm rot="-5400000">
        <a:off x="628744" y="1448833"/>
        <a:ext cx="4447655" cy="526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23D68-265E-4D21-869C-385B2545AD79}">
      <dsp:nvSpPr>
        <dsp:cNvPr id="0" name=""/>
        <dsp:cNvSpPr/>
      </dsp:nvSpPr>
      <dsp:spPr>
        <a:xfrm rot="5400000">
          <a:off x="-129444" y="129534"/>
          <a:ext cx="862960" cy="604072"/>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kern="1200" dirty="0" smtClean="0"/>
            <a:t>4</a:t>
          </a:r>
          <a:endParaRPr lang="id-ID" sz="1700" kern="1200" dirty="0"/>
        </a:p>
      </dsp:txBody>
      <dsp:txXfrm rot="-5400000">
        <a:off x="0" y="302126"/>
        <a:ext cx="604072" cy="258888"/>
      </dsp:txXfrm>
    </dsp:sp>
    <dsp:sp modelId="{C4642038-37F7-475F-84E1-C31A295AB1CD}">
      <dsp:nvSpPr>
        <dsp:cNvPr id="0" name=""/>
        <dsp:cNvSpPr/>
      </dsp:nvSpPr>
      <dsp:spPr>
        <a:xfrm rot="5400000">
          <a:off x="2583357" y="-1979194"/>
          <a:ext cx="560924" cy="4519493"/>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d-ID" sz="2400" kern="1200" dirty="0" smtClean="0"/>
            <a:t>Sarana komunikasi</a:t>
          </a:r>
          <a:endParaRPr lang="id-ID" sz="2400" kern="1200" dirty="0"/>
        </a:p>
      </dsp:txBody>
      <dsp:txXfrm rot="-5400000">
        <a:off x="604073" y="27472"/>
        <a:ext cx="4492111" cy="506160"/>
      </dsp:txXfrm>
    </dsp:sp>
    <dsp:sp modelId="{6E56DD10-91BA-4BC2-A6B6-2E61D688EFB8}">
      <dsp:nvSpPr>
        <dsp:cNvPr id="0" name=""/>
        <dsp:cNvSpPr/>
      </dsp:nvSpPr>
      <dsp:spPr>
        <a:xfrm rot="5400000">
          <a:off x="-129444" y="811273"/>
          <a:ext cx="862960" cy="604072"/>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d-ID" sz="1700" kern="1200" dirty="0" smtClean="0"/>
            <a:t>5</a:t>
          </a:r>
          <a:endParaRPr lang="id-ID" sz="1700" kern="1200" dirty="0"/>
        </a:p>
      </dsp:txBody>
      <dsp:txXfrm rot="-5400000">
        <a:off x="0" y="983865"/>
        <a:ext cx="604072" cy="258888"/>
      </dsp:txXfrm>
    </dsp:sp>
    <dsp:sp modelId="{6D3A823D-6D82-4463-8578-E00C68113074}">
      <dsp:nvSpPr>
        <dsp:cNvPr id="0" name=""/>
        <dsp:cNvSpPr/>
      </dsp:nvSpPr>
      <dsp:spPr>
        <a:xfrm rot="5400000">
          <a:off x="2583357" y="-1325137"/>
          <a:ext cx="560924" cy="4519493"/>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d-ID" sz="2400" kern="1200" dirty="0" smtClean="0"/>
            <a:t>Fungsi kritik sosial</a:t>
          </a:r>
          <a:endParaRPr lang="id-ID" sz="2400" kern="1200" dirty="0"/>
        </a:p>
      </dsp:txBody>
      <dsp:txXfrm rot="-5400000">
        <a:off x="604073" y="681529"/>
        <a:ext cx="4492111" cy="506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23D68-265E-4D21-869C-385B2545AD79}">
      <dsp:nvSpPr>
        <dsp:cNvPr id="0" name=""/>
        <dsp:cNvSpPr/>
      </dsp:nvSpPr>
      <dsp:spPr>
        <a:xfrm rot="5400000">
          <a:off x="-134079" y="134172"/>
          <a:ext cx="893860" cy="625702"/>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kern="1200" dirty="0" smtClean="0"/>
            <a:t>6</a:t>
          </a:r>
          <a:endParaRPr lang="id-ID" sz="1800" kern="1200" dirty="0"/>
        </a:p>
      </dsp:txBody>
      <dsp:txXfrm rot="-5400000">
        <a:off x="0" y="312944"/>
        <a:ext cx="625702" cy="268158"/>
      </dsp:txXfrm>
    </dsp:sp>
    <dsp:sp modelId="{C4642038-37F7-475F-84E1-C31A295AB1CD}">
      <dsp:nvSpPr>
        <dsp:cNvPr id="0" name=""/>
        <dsp:cNvSpPr/>
      </dsp:nvSpPr>
      <dsp:spPr>
        <a:xfrm rot="5400000">
          <a:off x="2594652" y="-1968950"/>
          <a:ext cx="581009" cy="4518909"/>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d-ID" sz="2400" kern="1200" dirty="0" smtClean="0"/>
            <a:t>Alat ekspresi seni</a:t>
          </a:r>
          <a:endParaRPr lang="id-ID" sz="2400" kern="1200" dirty="0"/>
        </a:p>
      </dsp:txBody>
      <dsp:txXfrm rot="-5400000">
        <a:off x="625703" y="28362"/>
        <a:ext cx="4490546" cy="524283"/>
      </dsp:txXfrm>
    </dsp:sp>
    <dsp:sp modelId="{6E56DD10-91BA-4BC2-A6B6-2E61D688EFB8}">
      <dsp:nvSpPr>
        <dsp:cNvPr id="0" name=""/>
        <dsp:cNvSpPr/>
      </dsp:nvSpPr>
      <dsp:spPr>
        <a:xfrm rot="5400000">
          <a:off x="-120632" y="840322"/>
          <a:ext cx="893860" cy="625702"/>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kern="1200" dirty="0" smtClean="0"/>
            <a:t>7</a:t>
          </a:r>
          <a:endParaRPr lang="id-ID" sz="1800" kern="1200" dirty="0"/>
        </a:p>
      </dsp:txBody>
      <dsp:txXfrm rot="-5400000">
        <a:off x="13447" y="1019094"/>
        <a:ext cx="625702" cy="268158"/>
      </dsp:txXfrm>
    </dsp:sp>
    <dsp:sp modelId="{6D3A823D-6D82-4463-8578-E00C68113074}">
      <dsp:nvSpPr>
        <dsp:cNvPr id="0" name=""/>
        <dsp:cNvSpPr/>
      </dsp:nvSpPr>
      <dsp:spPr>
        <a:xfrm rot="5400000">
          <a:off x="2594652" y="-1262706"/>
          <a:ext cx="581009" cy="4518909"/>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d-ID" sz="2400" kern="1200" dirty="0" smtClean="0"/>
            <a:t>Arsip kearifan lokal </a:t>
          </a:r>
          <a:endParaRPr lang="id-ID" sz="2400" kern="1200" dirty="0"/>
        </a:p>
      </dsp:txBody>
      <dsp:txXfrm rot="-5400000">
        <a:off x="625703" y="734606"/>
        <a:ext cx="4490546" cy="52428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A1A9B-76BC-4E8A-BAC7-6CA8975B29BF}" type="datetimeFigureOut">
              <a:rPr lang="id-ID" smtClean="0"/>
              <a:t>03/07/2024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B00C9-86F7-4DAB-8A78-6B81DF13684C}" type="slidenum">
              <a:rPr lang="id-ID" smtClean="0"/>
              <a:t>‹#›</a:t>
            </a:fld>
            <a:endParaRPr lang="id-ID"/>
          </a:p>
        </p:txBody>
      </p:sp>
    </p:spTree>
    <p:extLst>
      <p:ext uri="{BB962C8B-B14F-4D97-AF65-F5344CB8AC3E}">
        <p14:creationId xmlns:p14="http://schemas.microsoft.com/office/powerpoint/2010/main" val="3132968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955EFD0-6486-473E-9D2B-B3239744F2E5}" type="slidenum">
              <a:rPr lang="id-ID" smtClean="0">
                <a:solidFill>
                  <a:prstClr val="black"/>
                </a:solidFill>
              </a:rPr>
              <a:pPr/>
              <a:t>1</a:t>
            </a:fld>
            <a:endParaRPr lang="id-ID">
              <a:solidFill>
                <a:prstClr val="black"/>
              </a:solidFill>
            </a:endParaRPr>
          </a:p>
        </p:txBody>
      </p:sp>
    </p:spTree>
    <p:extLst>
      <p:ext uri="{BB962C8B-B14F-4D97-AF65-F5344CB8AC3E}">
        <p14:creationId xmlns:p14="http://schemas.microsoft.com/office/powerpoint/2010/main" val="4045979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tint val="75000"/>
                  </a:prstClr>
                </a:solidFill>
              </a:rPr>
              <a:pPr/>
              <a:t>7/3/2024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43048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tint val="75000"/>
                  </a:prstClr>
                </a:solidFill>
              </a:rPr>
              <a:pPr/>
              <a:t>7/3/2024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36492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tint val="75000"/>
                  </a:prstClr>
                </a:solidFill>
              </a:rPr>
              <a:pPr/>
              <a:t>7/3/2024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0001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tint val="75000"/>
                  </a:prstClr>
                </a:solidFill>
              </a:rPr>
              <a:pPr/>
              <a:t>7/3/2024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11777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tint val="75000"/>
                  </a:prstClr>
                </a:solidFill>
              </a:rPr>
              <a:pPr/>
              <a:t>7/3/2024</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18587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tint val="75000"/>
                  </a:prstClr>
                </a:solidFill>
              </a:rPr>
              <a:pPr/>
              <a:t>7/3/2024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02197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white">
                    <a:tint val="75000"/>
                  </a:prstClr>
                </a:solidFill>
              </a:rPr>
              <a:pPr/>
              <a:t>7/3/2024</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3806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tint val="75000"/>
                  </a:prstClr>
                </a:solidFill>
              </a:rPr>
              <a:pPr/>
              <a:t>7/3/2024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7653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tint val="75000"/>
                  </a:prstClr>
                </a:solidFill>
              </a:rPr>
              <a:pPr/>
              <a:t>7/3/2024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28586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tint val="75000"/>
                  </a:prstClr>
                </a:solidFill>
              </a:rPr>
              <a:pPr/>
              <a:t>7/3/2024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7148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tint val="75000"/>
                  </a:prstClr>
                </a:solidFill>
              </a:rPr>
              <a:pPr/>
              <a:t>7/3/2024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DE32DE"/>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DE32DE"/>
                </a:solidFill>
                <a:latin typeface="Arial"/>
              </a:rPr>
              <a:t>”</a:t>
            </a:r>
          </a:p>
        </p:txBody>
      </p:sp>
    </p:spTree>
    <p:extLst>
      <p:ext uri="{BB962C8B-B14F-4D97-AF65-F5344CB8AC3E}">
        <p14:creationId xmlns:p14="http://schemas.microsoft.com/office/powerpoint/2010/main" val="18599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tint val="75000"/>
                  </a:prstClr>
                </a:solidFill>
              </a:rPr>
              <a:pPr/>
              <a:t>7/3/2024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39477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tint val="75000"/>
                  </a:prstClr>
                </a:solidFill>
              </a:rPr>
              <a:pPr/>
              <a:t>7/3/2024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DE32DE"/>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DE32DE"/>
                </a:solidFill>
                <a:latin typeface="Arial"/>
              </a:rPr>
              <a:t>”</a:t>
            </a:r>
          </a:p>
        </p:txBody>
      </p:sp>
    </p:spTree>
    <p:extLst>
      <p:ext uri="{BB962C8B-B14F-4D97-AF65-F5344CB8AC3E}">
        <p14:creationId xmlns:p14="http://schemas.microsoft.com/office/powerpoint/2010/main" val="101732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tint val="75000"/>
                  </a:prstClr>
                </a:solidFill>
              </a:rPr>
              <a:pPr/>
              <a:t>7/3/2024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25611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tint val="75000"/>
                  </a:prstClr>
                </a:solidFill>
              </a:rPr>
              <a:pPr/>
              <a:t>7/3/2024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2718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tint val="75000"/>
                  </a:prstClr>
                </a:solidFill>
              </a:rPr>
              <a:pPr/>
              <a:t>7/3/2024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90549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02CBB9C0-9596-40AC-A326-B2146D764D85}" type="datetime1">
              <a:rPr lang="en-US" smtClean="0">
                <a:solidFill>
                  <a:srgbClr val="FFFFFF"/>
                </a:solidFill>
              </a:rPr>
              <a:pPr>
                <a:defRPr/>
              </a:pPr>
              <a:t>7/3/2024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8A944EC-8045-4086-8049-6C181C3E2537}"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6860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6CE47C5-D570-45C3-A210-9D8F7FA3ED66}" type="datetime1">
              <a:rPr lang="en-US" smtClean="0">
                <a:solidFill>
                  <a:srgbClr val="FFFFFF"/>
                </a:solidFill>
              </a:rPr>
              <a:pPr>
                <a:defRPr/>
              </a:pPr>
              <a:t>7/3/2024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721DA7DA-C8F8-45BF-9488-E3AC553E558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4443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EA1845D-DC25-4DD1-AB16-88570C1BFAAC}" type="datetime1">
              <a:rPr lang="en-US" smtClean="0">
                <a:solidFill>
                  <a:srgbClr val="FFFFFF"/>
                </a:solidFill>
              </a:rPr>
              <a:pPr>
                <a:defRPr/>
              </a:pPr>
              <a:t>7/3/2024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99F047D-095E-463E-AD81-370080DA9D89}"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87969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842FD59E-9CA0-41F0-A667-910829DA5B6C}" type="datetime1">
              <a:rPr lang="en-US" smtClean="0">
                <a:solidFill>
                  <a:srgbClr val="FFFFFF"/>
                </a:solidFill>
              </a:rPr>
              <a:pPr>
                <a:defRPr/>
              </a:pPr>
              <a:t>7/3/2024</a:t>
            </a:fld>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F10D2B98-4E27-4D23-A998-77334E23995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33158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A88F4A5B-F5C7-4AEF-ACEC-658BF21400CE}" type="datetime1">
              <a:rPr lang="en-US" smtClean="0">
                <a:solidFill>
                  <a:srgbClr val="FFFFFF"/>
                </a:solidFill>
              </a:rPr>
              <a:pPr>
                <a:defRPr/>
              </a:pPr>
              <a:t>7/3/2024</a:t>
            </a:fld>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E757EA16-5C61-4490-8400-37C84BBA9502}"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1831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FBE36049-6006-4756-B52B-AB47F105A4CA}" type="datetime1">
              <a:rPr lang="en-US" smtClean="0">
                <a:solidFill>
                  <a:srgbClr val="FFFFFF"/>
                </a:solidFill>
              </a:rPr>
              <a:pPr>
                <a:defRPr/>
              </a:pPr>
              <a:t>7/3/2024</a:t>
            </a:fld>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94FF1457-CA81-45D2-B5DC-9C96A8E12C1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36763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6585AB3-C1E3-4319-BC41-435CC378C7E3}" type="datetime1">
              <a:rPr lang="en-US" smtClean="0">
                <a:solidFill>
                  <a:srgbClr val="FFFFFF"/>
                </a:solidFill>
              </a:rPr>
              <a:pPr>
                <a:defRPr/>
              </a:pPr>
              <a:t>7/3/2024</a:t>
            </a:fld>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6EF88CE2-60E5-45E2-89DA-19B5439381E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0739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A684EE8-D1A7-41EF-BBF2-A79A466C83E7}" type="datetime1">
              <a:rPr lang="en-US" smtClean="0">
                <a:solidFill>
                  <a:srgbClr val="FFFFFF"/>
                </a:solidFill>
              </a:rPr>
              <a:pPr>
                <a:defRPr/>
              </a:pPr>
              <a:t>7/3/2024</a:t>
            </a:fld>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E6073AE4-B71F-4459-8EB7-66FFA072554F}"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558692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74CADE4-AA76-42B6-AE82-05FCC389F9B6}" type="datetime1">
              <a:rPr lang="en-US" smtClean="0">
                <a:solidFill>
                  <a:srgbClr val="FFFFFF"/>
                </a:solidFill>
              </a:rPr>
              <a:pPr>
                <a:defRPr/>
              </a:pPr>
              <a:t>7/3/2024</a:t>
            </a:fld>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A73F26E4-6B17-4082-8226-5E42B14CAF3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571856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00" fontAlgn="base">
              <a:spcAft>
                <a:spcPct val="0"/>
              </a:spcAft>
              <a:defRPr/>
            </a:pPr>
            <a:fld id="{7E79CB13-C253-4B04-81BC-54D718E1F007}" type="datetime1">
              <a:rPr lang="en-US" smtClean="0">
                <a:solidFill>
                  <a:srgbClr val="FFFFFF"/>
                </a:solidFill>
              </a:rPr>
              <a:pPr defTabSz="914400" fontAlgn="base">
                <a:spcAft>
                  <a:spcPct val="0"/>
                </a:spcAft>
                <a:defRPr/>
              </a:pPr>
              <a:t>7/3/2024</a:t>
            </a:fld>
            <a:endParaRPr lang="en-US">
              <a:solidFill>
                <a:srgbClr val="FFFFFF"/>
              </a:solidFill>
            </a:endParaRPr>
          </a:p>
        </p:txBody>
      </p:sp>
      <p:sp>
        <p:nvSpPr>
          <p:cNvPr id="6" name="Footer Placeholder 5"/>
          <p:cNvSpPr>
            <a:spLocks noGrp="1"/>
          </p:cNvSpPr>
          <p:nvPr>
            <p:ph type="ftr" sz="quarter" idx="11"/>
          </p:nvPr>
        </p:nvSpPr>
        <p:spPr/>
        <p:txBody>
          <a:bodyPr/>
          <a:lstStyle/>
          <a:p>
            <a:pPr algn="ctr" defTabSz="914400" fontAlgn="base">
              <a:spcAft>
                <a:spcPct val="0"/>
              </a:spcAft>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defTabSz="914400" fontAlgn="base">
              <a:spcAft>
                <a:spcPct val="0"/>
              </a:spcAft>
              <a:defRPr/>
            </a:pPr>
            <a:fld id="{ABEC8318-84FC-41DD-B9AF-6A9E4ACF79EC}" type="slidenum">
              <a:rPr lang="en-US" smtClean="0">
                <a:solidFill>
                  <a:srgbClr val="FFFFFF"/>
                </a:solidFill>
              </a:rPr>
              <a:pPr defTabSz="914400" fontAlgn="base">
                <a:spcAft>
                  <a:spcPct val="0"/>
                </a:spcAft>
                <a:defRPr/>
              </a:pPr>
              <a:t>‹#›</a:t>
            </a:fld>
            <a:endParaRPr lang="en-US">
              <a:solidFill>
                <a:srgbClr val="FFFFFF"/>
              </a:solidFill>
            </a:endParaRPr>
          </a:p>
        </p:txBody>
      </p:sp>
    </p:spTree>
    <p:extLst>
      <p:ext uri="{BB962C8B-B14F-4D97-AF65-F5344CB8AC3E}">
        <p14:creationId xmlns:p14="http://schemas.microsoft.com/office/powerpoint/2010/main" val="2825419869"/>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00" fontAlgn="base">
              <a:spcAft>
                <a:spcPct val="0"/>
              </a:spcAft>
              <a:defRPr/>
            </a:pPr>
            <a:fld id="{7E79CB13-C253-4B04-81BC-54D718E1F007}" type="datetime1">
              <a:rPr lang="en-US" smtClean="0">
                <a:solidFill>
                  <a:srgbClr val="FFFFFF"/>
                </a:solidFill>
              </a:rPr>
              <a:pPr defTabSz="914400" fontAlgn="base">
                <a:spcAft>
                  <a:spcPct val="0"/>
                </a:spcAft>
                <a:defRPr/>
              </a:pPr>
              <a:t>7/3/2024</a:t>
            </a:fld>
            <a:endParaRPr lang="en-US">
              <a:solidFill>
                <a:srgbClr val="FFFFFF"/>
              </a:solidFill>
            </a:endParaRPr>
          </a:p>
        </p:txBody>
      </p:sp>
      <p:sp>
        <p:nvSpPr>
          <p:cNvPr id="6" name="Footer Placeholder 5"/>
          <p:cNvSpPr>
            <a:spLocks noGrp="1"/>
          </p:cNvSpPr>
          <p:nvPr>
            <p:ph type="ftr" sz="quarter" idx="11"/>
          </p:nvPr>
        </p:nvSpPr>
        <p:spPr/>
        <p:txBody>
          <a:bodyPr/>
          <a:lstStyle/>
          <a:p>
            <a:pPr algn="ctr" defTabSz="914400" fontAlgn="base">
              <a:spcAft>
                <a:spcPct val="0"/>
              </a:spcAft>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defTabSz="914400" fontAlgn="base">
              <a:spcAft>
                <a:spcPct val="0"/>
              </a:spcAft>
              <a:defRPr/>
            </a:pPr>
            <a:fld id="{ABEC8318-84FC-41DD-B9AF-6A9E4ACF79EC}" type="slidenum">
              <a:rPr lang="en-US" smtClean="0">
                <a:solidFill>
                  <a:srgbClr val="FFFFFF"/>
                </a:solidFill>
              </a:rPr>
              <a:pPr defTabSz="914400" fontAlgn="base">
                <a:spcAft>
                  <a:spcPct val="0"/>
                </a:spcAft>
                <a:defRPr/>
              </a:pPr>
              <a:t>‹#›</a:t>
            </a:fld>
            <a:endParaRPr lang="en-US">
              <a:solidFill>
                <a:srgbClr val="FFFFFF"/>
              </a:solidFill>
            </a:endParaRPr>
          </a:p>
        </p:txBody>
      </p:sp>
    </p:spTree>
    <p:extLst>
      <p:ext uri="{BB962C8B-B14F-4D97-AF65-F5344CB8AC3E}">
        <p14:creationId xmlns:p14="http://schemas.microsoft.com/office/powerpoint/2010/main" val="742397669"/>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00" fontAlgn="base">
              <a:spcAft>
                <a:spcPct val="0"/>
              </a:spcAft>
              <a:defRPr/>
            </a:pPr>
            <a:fld id="{7E79CB13-C253-4B04-81BC-54D718E1F007}" type="datetime1">
              <a:rPr lang="en-US" smtClean="0">
                <a:solidFill>
                  <a:srgbClr val="FFFFFF"/>
                </a:solidFill>
              </a:rPr>
              <a:pPr defTabSz="914400" fontAlgn="base">
                <a:spcAft>
                  <a:spcPct val="0"/>
                </a:spcAft>
                <a:defRPr/>
              </a:pPr>
              <a:t>7/3/2024</a:t>
            </a:fld>
            <a:endParaRPr lang="en-US">
              <a:solidFill>
                <a:srgbClr val="FFFFFF"/>
              </a:solidFill>
            </a:endParaRPr>
          </a:p>
        </p:txBody>
      </p:sp>
      <p:sp>
        <p:nvSpPr>
          <p:cNvPr id="6" name="Footer Placeholder 5"/>
          <p:cNvSpPr>
            <a:spLocks noGrp="1"/>
          </p:cNvSpPr>
          <p:nvPr>
            <p:ph type="ftr" sz="quarter" idx="11"/>
          </p:nvPr>
        </p:nvSpPr>
        <p:spPr/>
        <p:txBody>
          <a:bodyPr/>
          <a:lstStyle/>
          <a:p>
            <a:pPr algn="ctr" defTabSz="914400" fontAlgn="base">
              <a:spcAft>
                <a:spcPct val="0"/>
              </a:spcAft>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defTabSz="914400" fontAlgn="base">
              <a:spcAft>
                <a:spcPct val="0"/>
              </a:spcAft>
              <a:defRPr/>
            </a:pPr>
            <a:fld id="{ABEC8318-84FC-41DD-B9AF-6A9E4ACF79EC}" type="slidenum">
              <a:rPr lang="en-US" smtClean="0">
                <a:solidFill>
                  <a:srgbClr val="FFFFFF"/>
                </a:solidFill>
              </a:rPr>
              <a:pPr defTabSz="914400" fontAlgn="base">
                <a:spcAft>
                  <a:spcPct val="0"/>
                </a:spcAft>
                <a:defRPr/>
              </a:pPr>
              <a:t>‹#›</a:t>
            </a:fld>
            <a:endParaRPr lang="en-US">
              <a:solidFill>
                <a:srgbClr val="FFFFFF"/>
              </a:solidFill>
            </a:endParaRP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26105724"/>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00" fontAlgn="base">
              <a:spcAft>
                <a:spcPct val="0"/>
              </a:spcAft>
              <a:defRPr/>
            </a:pPr>
            <a:fld id="{7E79CB13-C253-4B04-81BC-54D718E1F007}" type="datetime1">
              <a:rPr lang="en-US" smtClean="0">
                <a:solidFill>
                  <a:srgbClr val="FFFFFF"/>
                </a:solidFill>
              </a:rPr>
              <a:pPr defTabSz="914400" fontAlgn="base">
                <a:spcAft>
                  <a:spcPct val="0"/>
                </a:spcAft>
                <a:defRPr/>
              </a:pPr>
              <a:t>7/3/2024</a:t>
            </a:fld>
            <a:endParaRPr lang="en-US">
              <a:solidFill>
                <a:srgbClr val="FFFFFF"/>
              </a:solidFill>
            </a:endParaRPr>
          </a:p>
        </p:txBody>
      </p:sp>
      <p:sp>
        <p:nvSpPr>
          <p:cNvPr id="6" name="Footer Placeholder 5"/>
          <p:cNvSpPr>
            <a:spLocks noGrp="1"/>
          </p:cNvSpPr>
          <p:nvPr>
            <p:ph type="ftr" sz="quarter" idx="11"/>
          </p:nvPr>
        </p:nvSpPr>
        <p:spPr/>
        <p:txBody>
          <a:bodyPr/>
          <a:lstStyle/>
          <a:p>
            <a:pPr algn="ctr" defTabSz="914400" fontAlgn="base">
              <a:spcAft>
                <a:spcPct val="0"/>
              </a:spcAft>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defTabSz="914400" fontAlgn="base">
              <a:spcAft>
                <a:spcPct val="0"/>
              </a:spcAft>
              <a:defRPr/>
            </a:pPr>
            <a:fld id="{ABEC8318-84FC-41DD-B9AF-6A9E4ACF79EC}" type="slidenum">
              <a:rPr lang="en-US" smtClean="0">
                <a:solidFill>
                  <a:srgbClr val="FFFFFF"/>
                </a:solidFill>
              </a:rPr>
              <a:pPr defTabSz="914400" fontAlgn="base">
                <a:spcAft>
                  <a:spcPct val="0"/>
                </a:spcAft>
                <a:defRPr/>
              </a:pPr>
              <a:t>‹#›</a:t>
            </a:fld>
            <a:endParaRPr lang="en-US">
              <a:solidFill>
                <a:srgbClr val="FFFFFF"/>
              </a:solidFill>
            </a:endParaRPr>
          </a:p>
        </p:txBody>
      </p:sp>
    </p:spTree>
    <p:extLst>
      <p:ext uri="{BB962C8B-B14F-4D97-AF65-F5344CB8AC3E}">
        <p14:creationId xmlns:p14="http://schemas.microsoft.com/office/powerpoint/2010/main" val="2601460822"/>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defTabSz="914400" fontAlgn="base">
              <a:spcAft>
                <a:spcPct val="0"/>
              </a:spcAft>
              <a:defRPr/>
            </a:pPr>
            <a:fld id="{7E79CB13-C253-4B04-81BC-54D718E1F007}" type="datetime1">
              <a:rPr lang="en-US" smtClean="0">
                <a:solidFill>
                  <a:srgbClr val="FFFFFF"/>
                </a:solidFill>
              </a:rPr>
              <a:pPr defTabSz="914400" fontAlgn="base">
                <a:spcAft>
                  <a:spcPct val="0"/>
                </a:spcAft>
                <a:defRPr/>
              </a:pPr>
              <a:t>7/3/2024</a:t>
            </a:fld>
            <a:endParaRPr lang="en-US">
              <a:solidFill>
                <a:srgbClr val="FFFFFF"/>
              </a:solidFill>
            </a:endParaRPr>
          </a:p>
        </p:txBody>
      </p:sp>
      <p:sp>
        <p:nvSpPr>
          <p:cNvPr id="4" name="Footer Placeholder 3"/>
          <p:cNvSpPr>
            <a:spLocks noGrp="1"/>
          </p:cNvSpPr>
          <p:nvPr>
            <p:ph type="ftr" sz="quarter" idx="11"/>
          </p:nvPr>
        </p:nvSpPr>
        <p:spPr/>
        <p:txBody>
          <a:bodyPr/>
          <a:lstStyle/>
          <a:p>
            <a:pPr algn="ctr" defTabSz="914400" fontAlgn="base">
              <a:spcAft>
                <a:spcPct val="0"/>
              </a:spcAft>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defTabSz="914400" fontAlgn="base">
              <a:spcAft>
                <a:spcPct val="0"/>
              </a:spcAft>
              <a:defRPr/>
            </a:pPr>
            <a:fld id="{ABEC8318-84FC-41DD-B9AF-6A9E4ACF79EC}" type="slidenum">
              <a:rPr lang="en-US" smtClean="0">
                <a:solidFill>
                  <a:srgbClr val="FFFFFF"/>
                </a:solidFill>
              </a:rPr>
              <a:pPr defTabSz="914400" fontAlgn="base">
                <a:spcAft>
                  <a:spcPct val="0"/>
                </a:spcAft>
                <a:defRPr/>
              </a:pPr>
              <a:t>‹#›</a:t>
            </a:fld>
            <a:endParaRPr lang="en-US">
              <a:solidFill>
                <a:srgbClr val="FFFFFF"/>
              </a:solidFill>
            </a:endParaRPr>
          </a:p>
        </p:txBody>
      </p:sp>
    </p:spTree>
    <p:extLst>
      <p:ext uri="{BB962C8B-B14F-4D97-AF65-F5344CB8AC3E}">
        <p14:creationId xmlns:p14="http://schemas.microsoft.com/office/powerpoint/2010/main" val="1474118786"/>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defTabSz="914400" fontAlgn="base">
              <a:spcAft>
                <a:spcPct val="0"/>
              </a:spcAft>
              <a:defRPr/>
            </a:pPr>
            <a:fld id="{7E79CB13-C253-4B04-81BC-54D718E1F007}" type="datetime1">
              <a:rPr lang="en-US" smtClean="0">
                <a:solidFill>
                  <a:srgbClr val="FFFFFF"/>
                </a:solidFill>
              </a:rPr>
              <a:pPr defTabSz="914400" fontAlgn="base">
                <a:spcAft>
                  <a:spcPct val="0"/>
                </a:spcAft>
                <a:defRPr/>
              </a:pPr>
              <a:t>7/3/2024</a:t>
            </a:fld>
            <a:endParaRPr lang="en-US">
              <a:solidFill>
                <a:srgbClr val="FFFFFF"/>
              </a:solidFill>
            </a:endParaRPr>
          </a:p>
        </p:txBody>
      </p:sp>
      <p:sp>
        <p:nvSpPr>
          <p:cNvPr id="4" name="Footer Placeholder 3"/>
          <p:cNvSpPr>
            <a:spLocks noGrp="1"/>
          </p:cNvSpPr>
          <p:nvPr>
            <p:ph type="ftr" sz="quarter" idx="11"/>
          </p:nvPr>
        </p:nvSpPr>
        <p:spPr/>
        <p:txBody>
          <a:bodyPr/>
          <a:lstStyle/>
          <a:p>
            <a:pPr algn="ctr" defTabSz="914400" fontAlgn="base">
              <a:spcAft>
                <a:spcPct val="0"/>
              </a:spcAft>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defTabSz="914400" fontAlgn="base">
              <a:spcAft>
                <a:spcPct val="0"/>
              </a:spcAft>
              <a:defRPr/>
            </a:pPr>
            <a:fld id="{ABEC8318-84FC-41DD-B9AF-6A9E4ACF79EC}" type="slidenum">
              <a:rPr lang="en-US" smtClean="0">
                <a:solidFill>
                  <a:srgbClr val="FFFFFF"/>
                </a:solidFill>
              </a:rPr>
              <a:pPr defTabSz="914400" fontAlgn="base">
                <a:spcAft>
                  <a:spcPct val="0"/>
                </a:spcAft>
                <a:defRPr/>
              </a:pPr>
              <a:t>‹#›</a:t>
            </a:fld>
            <a:endParaRPr lang="en-US">
              <a:solidFill>
                <a:srgbClr val="FFFFFF"/>
              </a:solidFill>
            </a:endParaRPr>
          </a:p>
        </p:txBody>
      </p:sp>
    </p:spTree>
    <p:extLst>
      <p:ext uri="{BB962C8B-B14F-4D97-AF65-F5344CB8AC3E}">
        <p14:creationId xmlns:p14="http://schemas.microsoft.com/office/powerpoint/2010/main" val="3941386601"/>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4280DF3-BCA7-45D9-A051-AEE35B7004C8}" type="datetime1">
              <a:rPr lang="en-US" smtClean="0">
                <a:solidFill>
                  <a:srgbClr val="FFFFFF"/>
                </a:solidFill>
              </a:rPr>
              <a:pPr>
                <a:defRPr/>
              </a:pPr>
              <a:t>7/3/2024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A73A9C18-A678-4E07-81AD-30FD59F6919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31089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7ED7C24-0049-4CE0-A132-153666DEF704}" type="datetime1">
              <a:rPr lang="en-US" smtClean="0">
                <a:solidFill>
                  <a:srgbClr val="FFFFFF"/>
                </a:solidFill>
              </a:rPr>
              <a:pPr>
                <a:defRPr/>
              </a:pPr>
              <a:t>7/3/2024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620ED627-4B67-462B-804A-E7B78008ACB9}"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99414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7/3/2024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solidFill>
                  <a:prstClr val="white">
                    <a:tint val="75000"/>
                  </a:prstClr>
                </a:solidFill>
              </a:rPr>
              <a:pPr/>
              <a:t>7/3/2024</a:t>
            </a:fld>
            <a:endParaRPr lang="en-US" dirty="0">
              <a:solidFill>
                <a:prstClr val="white">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3433620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7/3/2024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8135991"/>
      </p:ext>
    </p:extLst>
  </p:cSld>
  <p:clrMap bg1="dk1" tx1="lt1" bg2="dk2"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6.gif"/><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15267" cy="6858000"/>
          </a:xfrm>
          <a:prstGeom prst="rect">
            <a:avLst/>
          </a:prstGeom>
        </p:spPr>
      </p:pic>
      <p:sp>
        <p:nvSpPr>
          <p:cNvPr id="7" name="Title 6"/>
          <p:cNvSpPr>
            <a:spLocks noGrp="1"/>
          </p:cNvSpPr>
          <p:nvPr>
            <p:ph type="title"/>
          </p:nvPr>
        </p:nvSpPr>
        <p:spPr>
          <a:xfrm>
            <a:off x="2968487" y="1598546"/>
            <a:ext cx="6312868" cy="746135"/>
          </a:xfrm>
          <a:effectLst>
            <a:glow rad="228600">
              <a:schemeClr val="accent5">
                <a:satMod val="175000"/>
                <a:alpha val="40000"/>
              </a:schemeClr>
            </a:glow>
          </a:effectLst>
        </p:spPr>
        <p:txBody>
          <a:bodyPr>
            <a:noAutofit/>
          </a:bodyPr>
          <a:lstStyle/>
          <a:p>
            <a:r>
              <a:rPr lang="id-ID" sz="4000" dirty="0" smtClean="0">
                <a:effectLst>
                  <a:glow rad="228600">
                    <a:schemeClr val="accent6">
                      <a:satMod val="175000"/>
                      <a:alpha val="40000"/>
                    </a:schemeClr>
                  </a:glow>
                </a:effectLst>
                <a:latin typeface="Times New Roman" panose="02020603050405020304" pitchFamily="18" charset="0"/>
                <a:ea typeface="Calibri" panose="020F0502020204030204" pitchFamily="34" charset="0"/>
              </a:rPr>
              <a:t>TEATER  TRADISional</a:t>
            </a:r>
            <a:endParaRPr lang="id-ID" sz="4000" dirty="0"/>
          </a:p>
        </p:txBody>
      </p:sp>
      <p:sp>
        <p:nvSpPr>
          <p:cNvPr id="12" name="Rectangle 11"/>
          <p:cNvSpPr/>
          <p:nvPr/>
        </p:nvSpPr>
        <p:spPr>
          <a:xfrm>
            <a:off x="3061098" y="549582"/>
            <a:ext cx="6127645" cy="1084912"/>
          </a:xfrm>
          <a:prstGeom prst="rect">
            <a:avLst/>
          </a:prstGeom>
          <a:ln>
            <a:solidFill>
              <a:srgbClr val="FF0000"/>
            </a:solidFill>
          </a:ln>
          <a:effectLst>
            <a:softEdge rad="317500"/>
          </a:effectLst>
        </p:spPr>
        <p:style>
          <a:lnRef idx="1">
            <a:schemeClr val="accent5"/>
          </a:lnRef>
          <a:fillRef idx="2">
            <a:schemeClr val="accent5"/>
          </a:fillRef>
          <a:effectRef idx="1">
            <a:schemeClr val="accent5"/>
          </a:effectRef>
          <a:fontRef idx="minor">
            <a:schemeClr val="dk1"/>
          </a:fontRef>
        </p:style>
        <p:txBody>
          <a:bodyPr wrap="square" lIns="68580" tIns="34290" rIns="68580" bIns="34290">
            <a:spAutoFit/>
          </a:bodyPr>
          <a:lstStyle/>
          <a:p>
            <a:pPr algn="ctr" defTabSz="342900"/>
            <a:endParaRPr lang="id-ID" sz="2400" b="1" dirty="0" smtClean="0">
              <a:ln w="12700">
                <a:solidFill>
                  <a:srgbClr val="D6ECED">
                    <a:satMod val="155000"/>
                  </a:srgbClr>
                </a:solidFill>
                <a:prstDash val="solid"/>
              </a:ln>
              <a:solidFill>
                <a:srgbClr val="FF0000"/>
              </a:solidFill>
              <a:effectLst>
                <a:glow rad="139700">
                  <a:schemeClr val="accent5">
                    <a:satMod val="175000"/>
                    <a:alpha val="40000"/>
                  </a:schemeClr>
                </a:glow>
                <a:outerShdw blurRad="41275" dist="20320" dir="1800000" algn="tl" rotWithShape="0">
                  <a:srgbClr val="000000">
                    <a:alpha val="40000"/>
                  </a:srgbClr>
                </a:outerShdw>
              </a:effectLst>
              <a:latin typeface="Century Gothic"/>
            </a:endParaRPr>
          </a:p>
          <a:p>
            <a:pPr algn="ctr" defTabSz="342900"/>
            <a:r>
              <a:rPr lang="id-ID" sz="4200" b="1" dirty="0" smtClean="0">
                <a:ln w="12700">
                  <a:solidFill>
                    <a:srgbClr val="D6ECED">
                      <a:satMod val="155000"/>
                    </a:srgbClr>
                  </a:solidFill>
                  <a:prstDash val="solid"/>
                </a:ln>
                <a:solidFill>
                  <a:srgbClr val="FF0000"/>
                </a:solidFill>
                <a:effectLst>
                  <a:glow rad="139700">
                    <a:schemeClr val="accent5">
                      <a:satMod val="175000"/>
                      <a:alpha val="40000"/>
                    </a:schemeClr>
                  </a:glow>
                  <a:outerShdw blurRad="41275" dist="20320" dir="1800000" algn="tl" rotWithShape="0">
                    <a:srgbClr val="000000">
                      <a:alpha val="40000"/>
                    </a:srgbClr>
                  </a:outerShdw>
                </a:effectLst>
                <a:latin typeface="Century Gothic"/>
              </a:rPr>
              <a:t>Modul X</a:t>
            </a:r>
          </a:p>
        </p:txBody>
      </p:sp>
      <p:sp>
        <p:nvSpPr>
          <p:cNvPr id="16" name="Rectangle 15"/>
          <p:cNvSpPr/>
          <p:nvPr/>
        </p:nvSpPr>
        <p:spPr>
          <a:xfrm>
            <a:off x="1883391" y="5502324"/>
            <a:ext cx="8297839" cy="646331"/>
          </a:xfrm>
          <a:prstGeom prst="rect">
            <a:avLst/>
          </a:prstGeom>
        </p:spPr>
        <p:txBody>
          <a:bodyPr wrap="square">
            <a:spAutoFit/>
          </a:bodyPr>
          <a:lstStyle/>
          <a:p>
            <a:pPr lvl="0" algn="ctr" defTabSz="914400"/>
            <a:r>
              <a:rPr lang="id-ID" altLang="en-US" sz="3600" kern="0" dirty="0" smtClean="0">
                <a:ln>
                  <a:solidFill>
                    <a:srgbClr val="FFFF00"/>
                  </a:solidFill>
                </a:ln>
              </a:rPr>
              <a:t>Dr. Gunta Wirawan, M.Pd.</a:t>
            </a:r>
            <a:endParaRPr lang="id-ID" altLang="en-US" sz="3600" kern="0" dirty="0">
              <a:ln>
                <a:solidFill>
                  <a:srgbClr val="FFFF00"/>
                </a:solidFill>
              </a:ln>
            </a:endParaRPr>
          </a:p>
        </p:txBody>
      </p:sp>
      <p:sp>
        <p:nvSpPr>
          <p:cNvPr id="8" name="Rectangle 7"/>
          <p:cNvSpPr/>
          <p:nvPr/>
        </p:nvSpPr>
        <p:spPr>
          <a:xfrm>
            <a:off x="3043809" y="5080455"/>
            <a:ext cx="6127645" cy="561692"/>
          </a:xfrm>
          <a:prstGeom prst="rect">
            <a:avLst/>
          </a:prstGeom>
          <a:ln>
            <a:solidFill>
              <a:srgbClr val="C00000"/>
            </a:solidFill>
          </a:ln>
          <a:effectLst>
            <a:softEdge rad="317500"/>
          </a:effectLst>
        </p:spPr>
        <p:style>
          <a:lnRef idx="1">
            <a:schemeClr val="accent5"/>
          </a:lnRef>
          <a:fillRef idx="2">
            <a:schemeClr val="accent5"/>
          </a:fillRef>
          <a:effectRef idx="1">
            <a:schemeClr val="accent5"/>
          </a:effectRef>
          <a:fontRef idx="minor">
            <a:schemeClr val="dk1"/>
          </a:fontRef>
        </p:style>
        <p:txBody>
          <a:bodyPr wrap="square" lIns="68580" tIns="34290" rIns="68580" bIns="34290" anchor="ctr">
            <a:spAutoFit/>
          </a:bodyPr>
          <a:lstStyle/>
          <a:p>
            <a:pPr algn="ctr" defTabSz="342900"/>
            <a:r>
              <a:rPr lang="id-ID" sz="3200" b="1" dirty="0" smtClean="0">
                <a:ln w="12700">
                  <a:solidFill>
                    <a:srgbClr val="D6ECED">
                      <a:satMod val="155000"/>
                    </a:srgbClr>
                  </a:solidFill>
                  <a:prstDash val="solid"/>
                </a:ln>
                <a:solidFill>
                  <a:schemeClr val="tx1"/>
                </a:solidFill>
                <a:effectLst>
                  <a:glow rad="139700">
                    <a:schemeClr val="accent5">
                      <a:satMod val="175000"/>
                      <a:alpha val="40000"/>
                    </a:schemeClr>
                  </a:glow>
                  <a:outerShdw blurRad="41275" dist="20320" dir="1800000" algn="tl" rotWithShape="0">
                    <a:srgbClr val="000000">
                      <a:alpha val="40000"/>
                    </a:srgbClr>
                  </a:outerShdw>
                </a:effectLst>
                <a:latin typeface="Century Gothic"/>
              </a:rPr>
              <a:t>Dosen Pengampu:</a:t>
            </a:r>
          </a:p>
        </p:txBody>
      </p:sp>
    </p:spTree>
    <p:extLst>
      <p:ext uri="{BB962C8B-B14F-4D97-AF65-F5344CB8AC3E}">
        <p14:creationId xmlns:p14="http://schemas.microsoft.com/office/powerpoint/2010/main" val="2278006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0142" y="744268"/>
            <a:ext cx="8186449" cy="680100"/>
          </a:xfrm>
          <a:prstGeom prst="rect">
            <a:avLst/>
          </a:prstGeom>
          <a:effectLst>
            <a:glow rad="139700">
              <a:schemeClr val="accent3">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id-ID" sz="3200" dirty="0">
                <a:solidFill>
                  <a:prstClr val="black"/>
                </a:solidFill>
              </a:rPr>
              <a:t>7</a:t>
            </a:r>
            <a:r>
              <a:rPr lang="id-ID" sz="3200" dirty="0" smtClean="0">
                <a:solidFill>
                  <a:prstClr val="black"/>
                </a:solidFill>
              </a:rPr>
              <a:t>. Pelestarian Teater Tradisional </a:t>
            </a:r>
            <a:endParaRPr lang="id-ID" sz="3200" dirty="0">
              <a:solidFill>
                <a:prstClr val="black"/>
              </a:solidFill>
            </a:endParaRPr>
          </a:p>
        </p:txBody>
      </p:sp>
      <p:pic>
        <p:nvPicPr>
          <p:cNvPr id="6" name="Content Placeholder 3"/>
          <p:cNvPicPr>
            <a:picLocks noGrp="1" noChangeAspect="1"/>
          </p:cNvPicPr>
          <p:nvPr>
            <p:ph idx="1"/>
          </p:nvPr>
        </p:nvPicPr>
        <p:blipFill>
          <a:blip r:embed="rId2"/>
          <a:stretch>
            <a:fillRect/>
          </a:stretch>
        </p:blipFill>
        <p:spPr>
          <a:xfrm>
            <a:off x="10717307" y="5196166"/>
            <a:ext cx="1253624" cy="1505017"/>
          </a:xfrm>
          <a:prstGeom prst="rect">
            <a:avLst/>
          </a:prstGeom>
          <a:ln>
            <a:noFill/>
          </a:ln>
          <a:effectLst>
            <a:softEdge rad="112500"/>
          </a:effectLst>
        </p:spPr>
      </p:pic>
      <p:sp>
        <p:nvSpPr>
          <p:cNvPr id="4" name="Rectangle 3"/>
          <p:cNvSpPr/>
          <p:nvPr/>
        </p:nvSpPr>
        <p:spPr>
          <a:xfrm>
            <a:off x="434648" y="1916801"/>
            <a:ext cx="9623753" cy="4031873"/>
          </a:xfrm>
          <a:prstGeom prst="rect">
            <a:avLst/>
          </a:prstGeom>
        </p:spPr>
        <p:txBody>
          <a:bodyPr wrap="square">
            <a:spAutoFit/>
          </a:bodyPr>
          <a:lstStyle/>
          <a:p>
            <a:pPr marL="285750" indent="-285750">
              <a:buFont typeface="Wingdings" panose="05000000000000000000" pitchFamily="2" charset="2"/>
              <a:buChar char="§"/>
            </a:pPr>
            <a:r>
              <a:rPr lang="id-ID" sz="3200" dirty="0" smtClean="0">
                <a:latin typeface="Times New Roman" panose="02020603050405020304" pitchFamily="18" charset="0"/>
                <a:ea typeface="Calibri" panose="020F0502020204030204" pitchFamily="34" charset="0"/>
              </a:rPr>
              <a:t>Globalisasi berakibat pada menurunnya eksistensi teater tradisional, bahkan sebagian telah mati suri.</a:t>
            </a:r>
          </a:p>
          <a:p>
            <a:pPr marL="285750" indent="-285750">
              <a:buFont typeface="Wingdings" panose="05000000000000000000" pitchFamily="2" charset="2"/>
              <a:buChar char="§"/>
            </a:pPr>
            <a:r>
              <a:rPr lang="id-ID" sz="3200" dirty="0" smtClean="0">
                <a:latin typeface="Times New Roman" panose="02020603050405020304" pitchFamily="18" charset="0"/>
                <a:ea typeface="Calibri" panose="020F0502020204030204" pitchFamily="34" charset="0"/>
              </a:rPr>
              <a:t>Oleh karena itu harus </a:t>
            </a:r>
            <a:r>
              <a:rPr lang="id-ID" sz="3200" dirty="0">
                <a:latin typeface="Times New Roman" panose="02020603050405020304" pitchFamily="18" charset="0"/>
                <a:ea typeface="Calibri" panose="020F0502020204030204" pitchFamily="34" charset="0"/>
              </a:rPr>
              <a:t>mendapatkan perhatian serius dari berbagai pihak terutama pemerintah pusat maupun pemerintah </a:t>
            </a:r>
            <a:r>
              <a:rPr lang="id-ID" sz="3200" dirty="0" smtClean="0">
                <a:latin typeface="Times New Roman" panose="02020603050405020304" pitchFamily="18" charset="0"/>
                <a:ea typeface="Calibri" panose="020F0502020204030204" pitchFamily="34" charset="0"/>
              </a:rPr>
              <a:t>daerah agar tidak punah.</a:t>
            </a:r>
            <a:endParaRPr lang="id-ID" sz="3200" dirty="0" smtClean="0">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
            </a:pPr>
            <a:r>
              <a:rPr lang="id-ID" sz="3200" dirty="0" smtClean="0">
                <a:latin typeface="Times New Roman" panose="02020603050405020304" pitchFamily="18" charset="0"/>
                <a:ea typeface="Calibri" panose="020F0502020204030204" pitchFamily="34" charset="0"/>
              </a:rPr>
              <a:t>Strategi </a:t>
            </a:r>
            <a:r>
              <a:rPr lang="id-ID" sz="3200" dirty="0">
                <a:latin typeface="Times New Roman" panose="02020603050405020304" pitchFamily="18" charset="0"/>
                <a:ea typeface="Calibri" panose="020F0502020204030204" pitchFamily="34" charset="0"/>
              </a:rPr>
              <a:t>pemertahanan dan pelestarian teater </a:t>
            </a:r>
            <a:r>
              <a:rPr lang="id-ID" sz="3200" dirty="0" smtClean="0">
                <a:latin typeface="Times New Roman" panose="02020603050405020304" pitchFamily="18" charset="0"/>
                <a:ea typeface="Calibri" panose="020F0502020204030204" pitchFamily="34" charset="0"/>
              </a:rPr>
              <a:t>tradisional </a:t>
            </a:r>
            <a:r>
              <a:rPr lang="id-ID" sz="3200" dirty="0">
                <a:latin typeface="Times New Roman" panose="02020603050405020304" pitchFamily="18" charset="0"/>
                <a:ea typeface="Calibri" panose="020F0502020204030204" pitchFamily="34" charset="0"/>
              </a:rPr>
              <a:t>dapat dilakukan dengan upaya-upaya perlindungan, pengembangan, pemanfaatan, dan pembinaan. </a:t>
            </a:r>
            <a:endParaRPr lang="id-ID" sz="3200" dirty="0"/>
          </a:p>
        </p:txBody>
      </p:sp>
    </p:spTree>
    <p:extLst>
      <p:ext uri="{BB962C8B-B14F-4D97-AF65-F5344CB8AC3E}">
        <p14:creationId xmlns:p14="http://schemas.microsoft.com/office/powerpoint/2010/main" val="749405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262372" y="5818018"/>
            <a:ext cx="1261981" cy="627942"/>
          </a:xfrm>
          <a:prstGeom prst="rect">
            <a:avLst/>
          </a:prstGeom>
        </p:spPr>
      </p:pic>
      <p:sp>
        <p:nvSpPr>
          <p:cNvPr id="3" name="Subtitle 2"/>
          <p:cNvSpPr>
            <a:spLocks noGrp="1"/>
          </p:cNvSpPr>
          <p:nvPr>
            <p:ph type="subTitle" idx="1"/>
          </p:nvPr>
        </p:nvSpPr>
        <p:spPr>
          <a:xfrm>
            <a:off x="2464078" y="4691735"/>
            <a:ext cx="8915399" cy="1126283"/>
          </a:xfrm>
        </p:spPr>
        <p:txBody>
          <a:bodyPr>
            <a:normAutofit/>
          </a:bodyPr>
          <a:lstStyle/>
          <a:p>
            <a:pPr algn="ctr">
              <a:spcBef>
                <a:spcPts val="0"/>
              </a:spcBef>
            </a:pPr>
            <a:r>
              <a:rPr lang="id-ID" sz="4800" dirty="0" smtClean="0"/>
              <a:t>Terima Kasih</a:t>
            </a:r>
          </a:p>
        </p:txBody>
      </p:sp>
      <p:pic>
        <p:nvPicPr>
          <p:cNvPr id="12" name="Picture 11"/>
          <p:cNvPicPr>
            <a:picLocks noChangeAspect="1"/>
          </p:cNvPicPr>
          <p:nvPr/>
        </p:nvPicPr>
        <p:blipFill>
          <a:blip r:embed="rId2"/>
          <a:stretch>
            <a:fillRect/>
          </a:stretch>
        </p:blipFill>
        <p:spPr>
          <a:xfrm>
            <a:off x="9807508" y="5818018"/>
            <a:ext cx="1261981" cy="627942"/>
          </a:xfrm>
          <a:prstGeom prst="rect">
            <a:avLst/>
          </a:prstGeom>
        </p:spPr>
      </p:pic>
      <p:pic>
        <p:nvPicPr>
          <p:cNvPr id="13" name="Picture 12"/>
          <p:cNvPicPr>
            <a:picLocks noChangeAspect="1"/>
          </p:cNvPicPr>
          <p:nvPr/>
        </p:nvPicPr>
        <p:blipFill>
          <a:blip r:embed="rId2"/>
          <a:stretch>
            <a:fillRect/>
          </a:stretch>
        </p:blipFill>
        <p:spPr>
          <a:xfrm>
            <a:off x="8545527" y="5818018"/>
            <a:ext cx="1261981" cy="627942"/>
          </a:xfrm>
          <a:prstGeom prst="rect">
            <a:avLst/>
          </a:prstGeom>
        </p:spPr>
      </p:pic>
      <p:pic>
        <p:nvPicPr>
          <p:cNvPr id="14" name="Picture 13"/>
          <p:cNvPicPr>
            <a:picLocks noChangeAspect="1"/>
          </p:cNvPicPr>
          <p:nvPr/>
        </p:nvPicPr>
        <p:blipFill>
          <a:blip r:embed="rId2"/>
          <a:stretch>
            <a:fillRect/>
          </a:stretch>
        </p:blipFill>
        <p:spPr>
          <a:xfrm>
            <a:off x="7288896" y="5810006"/>
            <a:ext cx="1261981" cy="627942"/>
          </a:xfrm>
          <a:prstGeom prst="rect">
            <a:avLst/>
          </a:prstGeom>
        </p:spPr>
      </p:pic>
      <p:pic>
        <p:nvPicPr>
          <p:cNvPr id="15" name="Picture 14"/>
          <p:cNvPicPr>
            <a:picLocks noChangeAspect="1"/>
          </p:cNvPicPr>
          <p:nvPr/>
        </p:nvPicPr>
        <p:blipFill>
          <a:blip r:embed="rId2"/>
          <a:stretch>
            <a:fillRect/>
          </a:stretch>
        </p:blipFill>
        <p:spPr>
          <a:xfrm>
            <a:off x="6032265" y="5810006"/>
            <a:ext cx="1261981" cy="627942"/>
          </a:xfrm>
          <a:prstGeom prst="rect">
            <a:avLst/>
          </a:prstGeom>
        </p:spPr>
      </p:pic>
      <p:pic>
        <p:nvPicPr>
          <p:cNvPr id="16" name="Picture 15"/>
          <p:cNvPicPr>
            <a:picLocks noChangeAspect="1"/>
          </p:cNvPicPr>
          <p:nvPr/>
        </p:nvPicPr>
        <p:blipFill>
          <a:blip r:embed="rId2"/>
          <a:stretch>
            <a:fillRect/>
          </a:stretch>
        </p:blipFill>
        <p:spPr>
          <a:xfrm>
            <a:off x="4775634" y="5810006"/>
            <a:ext cx="1261981" cy="627942"/>
          </a:xfrm>
          <a:prstGeom prst="rect">
            <a:avLst/>
          </a:prstGeom>
        </p:spPr>
      </p:pic>
      <p:pic>
        <p:nvPicPr>
          <p:cNvPr id="17" name="Picture 16"/>
          <p:cNvPicPr>
            <a:picLocks noChangeAspect="1"/>
          </p:cNvPicPr>
          <p:nvPr/>
        </p:nvPicPr>
        <p:blipFill>
          <a:blip r:embed="rId2"/>
          <a:stretch>
            <a:fillRect/>
          </a:stretch>
        </p:blipFill>
        <p:spPr>
          <a:xfrm>
            <a:off x="3519003" y="5810006"/>
            <a:ext cx="1261981" cy="627942"/>
          </a:xfrm>
          <a:prstGeom prst="rect">
            <a:avLst/>
          </a:prstGeom>
        </p:spPr>
      </p:pic>
      <p:pic>
        <p:nvPicPr>
          <p:cNvPr id="19" name="Picture 18"/>
          <p:cNvPicPr>
            <a:picLocks noChangeAspect="1"/>
          </p:cNvPicPr>
          <p:nvPr/>
        </p:nvPicPr>
        <p:blipFill>
          <a:blip r:embed="rId3"/>
          <a:stretch>
            <a:fillRect/>
          </a:stretch>
        </p:blipFill>
        <p:spPr>
          <a:xfrm>
            <a:off x="103032" y="4360710"/>
            <a:ext cx="1365160" cy="662051"/>
          </a:xfrm>
          <a:prstGeom prst="rect">
            <a:avLst/>
          </a:prstGeom>
        </p:spPr>
      </p:pic>
      <p:pic>
        <p:nvPicPr>
          <p:cNvPr id="18" name="Picture 17"/>
          <p:cNvPicPr>
            <a:picLocks noChangeAspect="1"/>
          </p:cNvPicPr>
          <p:nvPr/>
        </p:nvPicPr>
        <p:blipFill>
          <a:blip r:embed="rId4"/>
          <a:stretch>
            <a:fillRect/>
          </a:stretch>
        </p:blipFill>
        <p:spPr>
          <a:xfrm>
            <a:off x="5577472" y="1801103"/>
            <a:ext cx="2708078" cy="2804736"/>
          </a:xfrm>
          <a:prstGeom prst="rect">
            <a:avLst/>
          </a:prstGeom>
          <a:ln>
            <a:noFill/>
          </a:ln>
          <a:effectLst>
            <a:softEdge rad="112500"/>
          </a:effectLst>
        </p:spPr>
      </p:pic>
      <p:pic>
        <p:nvPicPr>
          <p:cNvPr id="20" name="Picture 19"/>
          <p:cNvPicPr>
            <a:picLocks noChangeAspect="1"/>
          </p:cNvPicPr>
          <p:nvPr/>
        </p:nvPicPr>
        <p:blipFill>
          <a:blip r:embed="rId3"/>
          <a:stretch>
            <a:fillRect/>
          </a:stretch>
        </p:blipFill>
        <p:spPr>
          <a:xfrm>
            <a:off x="4964480" y="1018027"/>
            <a:ext cx="1365160" cy="662051"/>
          </a:xfrm>
          <a:prstGeom prst="rect">
            <a:avLst/>
          </a:prstGeom>
        </p:spPr>
      </p:pic>
      <p:pic>
        <p:nvPicPr>
          <p:cNvPr id="21" name="Picture 20"/>
          <p:cNvPicPr>
            <a:picLocks noChangeAspect="1"/>
          </p:cNvPicPr>
          <p:nvPr/>
        </p:nvPicPr>
        <p:blipFill>
          <a:blip r:embed="rId3"/>
          <a:stretch>
            <a:fillRect/>
          </a:stretch>
        </p:blipFill>
        <p:spPr>
          <a:xfrm>
            <a:off x="6261025" y="1018027"/>
            <a:ext cx="1365160" cy="662051"/>
          </a:xfrm>
          <a:prstGeom prst="rect">
            <a:avLst/>
          </a:prstGeom>
        </p:spPr>
      </p:pic>
      <p:pic>
        <p:nvPicPr>
          <p:cNvPr id="22" name="Picture 21"/>
          <p:cNvPicPr>
            <a:picLocks noChangeAspect="1"/>
          </p:cNvPicPr>
          <p:nvPr/>
        </p:nvPicPr>
        <p:blipFill>
          <a:blip r:embed="rId3"/>
          <a:stretch>
            <a:fillRect/>
          </a:stretch>
        </p:blipFill>
        <p:spPr>
          <a:xfrm>
            <a:off x="8811725" y="1018027"/>
            <a:ext cx="1365160" cy="662051"/>
          </a:xfrm>
          <a:prstGeom prst="rect">
            <a:avLst/>
          </a:prstGeom>
        </p:spPr>
      </p:pic>
      <p:pic>
        <p:nvPicPr>
          <p:cNvPr id="23" name="Picture 22"/>
          <p:cNvPicPr>
            <a:picLocks noChangeAspect="1"/>
          </p:cNvPicPr>
          <p:nvPr/>
        </p:nvPicPr>
        <p:blipFill>
          <a:blip r:embed="rId3"/>
          <a:stretch>
            <a:fillRect/>
          </a:stretch>
        </p:blipFill>
        <p:spPr>
          <a:xfrm>
            <a:off x="7536375" y="1018027"/>
            <a:ext cx="1365160" cy="662051"/>
          </a:xfrm>
          <a:prstGeom prst="rect">
            <a:avLst/>
          </a:prstGeom>
        </p:spPr>
      </p:pic>
      <p:pic>
        <p:nvPicPr>
          <p:cNvPr id="24" name="Picture 23"/>
          <p:cNvPicPr>
            <a:picLocks noChangeAspect="1"/>
          </p:cNvPicPr>
          <p:nvPr/>
        </p:nvPicPr>
        <p:blipFill>
          <a:blip r:embed="rId3"/>
          <a:stretch>
            <a:fillRect/>
          </a:stretch>
        </p:blipFill>
        <p:spPr>
          <a:xfrm>
            <a:off x="3689130" y="1018027"/>
            <a:ext cx="1365160" cy="662051"/>
          </a:xfrm>
          <a:prstGeom prst="rect">
            <a:avLst/>
          </a:prstGeom>
        </p:spPr>
      </p:pic>
      <p:pic>
        <p:nvPicPr>
          <p:cNvPr id="25" name="Picture 24"/>
          <p:cNvPicPr>
            <a:picLocks noChangeAspect="1"/>
          </p:cNvPicPr>
          <p:nvPr/>
        </p:nvPicPr>
        <p:blipFill>
          <a:blip r:embed="rId3"/>
          <a:stretch>
            <a:fillRect/>
          </a:stretch>
        </p:blipFill>
        <p:spPr>
          <a:xfrm>
            <a:off x="10087075" y="1018027"/>
            <a:ext cx="1365160" cy="662051"/>
          </a:xfrm>
          <a:prstGeom prst="rect">
            <a:avLst/>
          </a:prstGeom>
        </p:spPr>
      </p:pic>
      <p:pic>
        <p:nvPicPr>
          <p:cNvPr id="26" name="Picture 25"/>
          <p:cNvPicPr>
            <a:picLocks noChangeAspect="1"/>
          </p:cNvPicPr>
          <p:nvPr/>
        </p:nvPicPr>
        <p:blipFill>
          <a:blip r:embed="rId3"/>
          <a:stretch>
            <a:fillRect/>
          </a:stretch>
        </p:blipFill>
        <p:spPr>
          <a:xfrm>
            <a:off x="2386662" y="1018027"/>
            <a:ext cx="1365160" cy="662051"/>
          </a:xfrm>
          <a:prstGeom prst="rect">
            <a:avLst/>
          </a:prstGeom>
        </p:spPr>
      </p:pic>
      <p:pic>
        <p:nvPicPr>
          <p:cNvPr id="27" name="Picture 26" descr="C:\Users\asus\Downloads\keris melayu 2.jpeg"/>
          <p:cNvPicPr/>
          <p:nvPr/>
        </p:nvPicPr>
        <p:blipFill>
          <a:blip r:embed="rId5">
            <a:extLst>
              <a:ext uri="{28A0092B-C50C-407E-A947-70E740481C1C}">
                <a14:useLocalDpi xmlns:a14="http://schemas.microsoft.com/office/drawing/2010/main" val="0"/>
              </a:ext>
            </a:extLst>
          </a:blip>
          <a:srcRect/>
          <a:stretch>
            <a:fillRect/>
          </a:stretch>
        </p:blipFill>
        <p:spPr bwMode="auto">
          <a:xfrm>
            <a:off x="8285550" y="1801103"/>
            <a:ext cx="2396634" cy="2804736"/>
          </a:xfrm>
          <a:prstGeom prst="rect">
            <a:avLst/>
          </a:prstGeom>
          <a:ln>
            <a:noFill/>
          </a:ln>
          <a:effectLst>
            <a:softEdge rad="112500"/>
          </a:effectLst>
        </p:spPr>
      </p:pic>
      <p:pic>
        <p:nvPicPr>
          <p:cNvPr id="28" name="Picture 27" descr="C:\Users\asus\Downloads\keris melayu.jpeg"/>
          <p:cNvPicPr/>
          <p:nvPr/>
        </p:nvPicPr>
        <p:blipFill>
          <a:blip r:embed="rId6">
            <a:extLst>
              <a:ext uri="{28A0092B-C50C-407E-A947-70E740481C1C}">
                <a14:useLocalDpi xmlns:a14="http://schemas.microsoft.com/office/drawing/2010/main" val="0"/>
              </a:ext>
            </a:extLst>
          </a:blip>
          <a:srcRect/>
          <a:stretch>
            <a:fillRect/>
          </a:stretch>
        </p:blipFill>
        <p:spPr bwMode="auto">
          <a:xfrm>
            <a:off x="3186840" y="1801103"/>
            <a:ext cx="2396634" cy="2804736"/>
          </a:xfrm>
          <a:prstGeom prst="rect">
            <a:avLst/>
          </a:prstGeom>
          <a:ln>
            <a:noFill/>
          </a:ln>
          <a:effectLst>
            <a:softEdge rad="112500"/>
          </a:effectLst>
        </p:spPr>
      </p:pic>
    </p:spTree>
    <p:extLst>
      <p:ext uri="{BB962C8B-B14F-4D97-AF65-F5344CB8AC3E}">
        <p14:creationId xmlns:p14="http://schemas.microsoft.com/office/powerpoint/2010/main" val="2982432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769" y="2317377"/>
            <a:ext cx="8596668" cy="1320800"/>
          </a:xfrm>
        </p:spPr>
        <p:txBody>
          <a:bodyPr>
            <a:normAutofit/>
          </a:bodyPr>
          <a:lstStyle/>
          <a:p>
            <a:pPr algn="ctr"/>
            <a:r>
              <a:rPr lang="id-ID" sz="2400" dirty="0" smtClean="0"/>
              <a:t>Cuplikan video mendu</a:t>
            </a:r>
            <a:endParaRPr lang="id-ID" sz="2400" dirty="0"/>
          </a:p>
        </p:txBody>
      </p:sp>
    </p:spTree>
    <p:extLst>
      <p:ext uri="{BB962C8B-B14F-4D97-AF65-F5344CB8AC3E}">
        <p14:creationId xmlns:p14="http://schemas.microsoft.com/office/powerpoint/2010/main" val="2116796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41689" y="538650"/>
            <a:ext cx="7796372" cy="726141"/>
          </a:xfrm>
          <a:prstGeom prst="rect">
            <a:avLst/>
          </a:prstGeom>
          <a:gradFill rotWithShape="1">
            <a:gsLst>
              <a:gs pos="0">
                <a:srgbClr val="C42F1A">
                  <a:tint val="96000"/>
                  <a:lumMod val="100000"/>
                </a:srgbClr>
              </a:gs>
              <a:gs pos="78000">
                <a:srgbClr val="C42F1A">
                  <a:shade val="94000"/>
                  <a:lumMod val="94000"/>
                </a:srgbClr>
              </a:gs>
            </a:gsLst>
            <a:lin ang="5400000" scaled="0"/>
          </a:gradFill>
          <a:ln>
            <a:solidFill>
              <a:srgbClr val="FFFF00"/>
            </a:solid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id-ID" sz="2800" b="1" dirty="0" smtClean="0">
                <a:solidFill>
                  <a:schemeClr val="tx1"/>
                </a:solidFill>
                <a:latin typeface="Trebuchet MS" panose="020B0603020202020204"/>
              </a:rPr>
              <a:t>Tujuan Pembelajaran</a:t>
            </a:r>
            <a:endParaRPr kumimoji="0" lang="id-ID" sz="2800" b="1" i="0" u="none" strike="noStrike" kern="1200" cap="none" spc="0" normalizeH="0" baseline="0" noProof="0" dirty="0">
              <a:ln>
                <a:noFill/>
              </a:ln>
              <a:solidFill>
                <a:schemeClr val="tx1"/>
              </a:solidFill>
              <a:effectLst/>
              <a:uLnTx/>
              <a:uFillTx/>
              <a:latin typeface="Trebuchet MS" panose="020B0603020202020204"/>
            </a:endParaRPr>
          </a:p>
        </p:txBody>
      </p:sp>
      <p:pic>
        <p:nvPicPr>
          <p:cNvPr id="9" name="Picture 8"/>
          <p:cNvPicPr>
            <a:picLocks noChangeAspect="1"/>
          </p:cNvPicPr>
          <p:nvPr/>
        </p:nvPicPr>
        <p:blipFill>
          <a:blip r:embed="rId2"/>
          <a:stretch>
            <a:fillRect/>
          </a:stretch>
        </p:blipFill>
        <p:spPr>
          <a:xfrm>
            <a:off x="339811" y="1438416"/>
            <a:ext cx="1797431" cy="871686"/>
          </a:xfrm>
          <a:prstGeom prst="rect">
            <a:avLst/>
          </a:prstGeom>
        </p:spPr>
      </p:pic>
      <p:pic>
        <p:nvPicPr>
          <p:cNvPr id="2" name="Picture 1"/>
          <p:cNvPicPr>
            <a:picLocks noChangeAspect="1"/>
          </p:cNvPicPr>
          <p:nvPr/>
        </p:nvPicPr>
        <p:blipFill>
          <a:blip r:embed="rId3"/>
          <a:stretch>
            <a:fillRect/>
          </a:stretch>
        </p:blipFill>
        <p:spPr>
          <a:xfrm>
            <a:off x="214179" y="2483727"/>
            <a:ext cx="2037310" cy="3464203"/>
          </a:xfrm>
          <a:prstGeom prst="rect">
            <a:avLst/>
          </a:prstGeom>
        </p:spPr>
      </p:pic>
      <p:sp>
        <p:nvSpPr>
          <p:cNvPr id="3" name="Content Placeholder 2"/>
          <p:cNvSpPr>
            <a:spLocks noGrp="1"/>
          </p:cNvSpPr>
          <p:nvPr>
            <p:ph idx="1"/>
          </p:nvPr>
        </p:nvSpPr>
        <p:spPr>
          <a:xfrm>
            <a:off x="2488556" y="1461566"/>
            <a:ext cx="8426370" cy="5170728"/>
          </a:xfrm>
        </p:spPr>
        <p:txBody>
          <a:bodyPr>
            <a:normAutofit/>
          </a:bodyPr>
          <a:lstStyle/>
          <a:p>
            <a:pPr marL="0" indent="0">
              <a:buNone/>
            </a:pPr>
            <a:r>
              <a:rPr lang="id-ID" sz="2800" dirty="0"/>
              <a:t>Setelah menyelesaikan pertemuan perkuliahan modul X ini, mahasiswa diharapkan dapat menjelaskan tentang pengkajian teater tradisional: 1. Pengertian teater tradisional, </a:t>
            </a:r>
            <a:endParaRPr lang="id-ID" sz="2800" dirty="0" smtClean="0"/>
          </a:p>
          <a:p>
            <a:pPr marL="0" indent="0">
              <a:buNone/>
            </a:pPr>
            <a:r>
              <a:rPr lang="id-ID" sz="2800" dirty="0" smtClean="0"/>
              <a:t>2</a:t>
            </a:r>
            <a:r>
              <a:rPr lang="id-ID" sz="2800" dirty="0"/>
              <a:t>. Asal mula teater tradisional, </a:t>
            </a:r>
            <a:endParaRPr lang="id-ID" sz="2800" dirty="0" smtClean="0"/>
          </a:p>
          <a:p>
            <a:pPr marL="0" indent="0">
              <a:buNone/>
            </a:pPr>
            <a:r>
              <a:rPr lang="id-ID" sz="2800" dirty="0" smtClean="0"/>
              <a:t>3</a:t>
            </a:r>
            <a:r>
              <a:rPr lang="id-ID" sz="2800" dirty="0"/>
              <a:t>. Ciri-ciri teater tradisional, </a:t>
            </a:r>
            <a:endParaRPr lang="id-ID" sz="2800" dirty="0" smtClean="0"/>
          </a:p>
          <a:p>
            <a:pPr marL="0" indent="0">
              <a:buNone/>
            </a:pPr>
            <a:r>
              <a:rPr lang="id-ID" sz="2800" dirty="0" smtClean="0"/>
              <a:t>4</a:t>
            </a:r>
            <a:r>
              <a:rPr lang="id-ID" sz="2800" dirty="0"/>
              <a:t>. Fungsi teater tradisional, </a:t>
            </a:r>
            <a:endParaRPr lang="id-ID" sz="2800" dirty="0" smtClean="0"/>
          </a:p>
          <a:p>
            <a:pPr marL="0" indent="0">
              <a:buNone/>
            </a:pPr>
            <a:r>
              <a:rPr lang="id-ID" sz="2800" dirty="0" smtClean="0"/>
              <a:t>5</a:t>
            </a:r>
            <a:r>
              <a:rPr lang="id-ID" sz="2800" dirty="0"/>
              <a:t>. Unsur-unsur teater tradisional, </a:t>
            </a:r>
            <a:endParaRPr lang="id-ID" sz="2800" dirty="0" smtClean="0"/>
          </a:p>
          <a:p>
            <a:pPr marL="0" indent="0">
              <a:buNone/>
            </a:pPr>
            <a:r>
              <a:rPr lang="id-ID" sz="2800" dirty="0" smtClean="0"/>
              <a:t>6</a:t>
            </a:r>
            <a:r>
              <a:rPr lang="id-ID" sz="2800" dirty="0"/>
              <a:t>. Jenis-jenis teater tradisional, </a:t>
            </a:r>
            <a:endParaRPr lang="id-ID" sz="2800" dirty="0" smtClean="0"/>
          </a:p>
          <a:p>
            <a:pPr marL="0" indent="0">
              <a:buNone/>
            </a:pPr>
            <a:r>
              <a:rPr lang="id-ID" sz="2800" dirty="0" smtClean="0"/>
              <a:t>7</a:t>
            </a:r>
            <a:r>
              <a:rPr lang="id-ID" sz="2800" dirty="0"/>
              <a:t>. Pelestarian teater tradisional</a:t>
            </a:r>
          </a:p>
          <a:p>
            <a:pPr marL="0" indent="0">
              <a:buNone/>
            </a:pPr>
            <a:endParaRPr lang="id-ID" dirty="0"/>
          </a:p>
        </p:txBody>
      </p:sp>
    </p:spTree>
    <p:extLst>
      <p:ext uri="{BB962C8B-B14F-4D97-AF65-F5344CB8AC3E}">
        <p14:creationId xmlns:p14="http://schemas.microsoft.com/office/powerpoint/2010/main" val="1447299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88103" y="674140"/>
            <a:ext cx="8186449" cy="680100"/>
          </a:xfrm>
          <a:prstGeom prst="rect">
            <a:avLst/>
          </a:prstGeom>
          <a:effectLst>
            <a:glow rad="139700">
              <a:schemeClr val="accent3">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id-ID" sz="3200" dirty="0"/>
              <a:t>1</a:t>
            </a:r>
            <a:r>
              <a:rPr lang="id-ID" sz="3200" dirty="0" smtClean="0"/>
              <a:t>. Pengertian Teater Tradisional </a:t>
            </a:r>
            <a:endParaRPr lang="id-ID" sz="3200" dirty="0"/>
          </a:p>
        </p:txBody>
      </p:sp>
      <p:sp>
        <p:nvSpPr>
          <p:cNvPr id="4" name="Rectangle 3"/>
          <p:cNvSpPr/>
          <p:nvPr/>
        </p:nvSpPr>
        <p:spPr>
          <a:xfrm>
            <a:off x="834315" y="2004756"/>
            <a:ext cx="8484243" cy="3970318"/>
          </a:xfrm>
          <a:prstGeom prst="rect">
            <a:avLst/>
          </a:prstGeom>
        </p:spPr>
        <p:txBody>
          <a:bodyPr wrap="square">
            <a:spAutoFit/>
          </a:bodyPr>
          <a:lstStyle/>
          <a:p>
            <a:pPr marL="358775" indent="-358775" algn="just">
              <a:spcAft>
                <a:spcPts val="0"/>
              </a:spcAft>
              <a:buFont typeface="Wingdings" panose="05000000000000000000" pitchFamily="2" charset="2"/>
              <a:buChar char="§"/>
            </a:pPr>
            <a:r>
              <a:rPr lang="en-US" sz="2800" dirty="0" err="1">
                <a:latin typeface="Times New Roman" panose="02020603050405020304" pitchFamily="18" charset="0"/>
                <a:ea typeface="Calibri" panose="020F0502020204030204" pitchFamily="34" charset="0"/>
                <a:cs typeface="Arial" panose="020B0604020202020204" pitchFamily="34" charset="0"/>
              </a:rPr>
              <a:t>Teater</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berasal</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dari</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bahasa</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Yunani</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i="1" dirty="0" err="1">
                <a:latin typeface="Times New Roman" panose="02020603050405020304" pitchFamily="18" charset="0"/>
                <a:ea typeface="Calibri" panose="020F0502020204030204" pitchFamily="34" charset="0"/>
                <a:cs typeface="Arial" panose="020B0604020202020204" pitchFamily="34" charset="0"/>
              </a:rPr>
              <a:t>theatron</a:t>
            </a:r>
            <a:r>
              <a:rPr lang="en-US" sz="2800" dirty="0">
                <a:latin typeface="Times New Roman" panose="02020603050405020304" pitchFamily="18" charset="0"/>
                <a:ea typeface="Calibri" panose="020F0502020204030204" pitchFamily="34" charset="0"/>
                <a:cs typeface="Arial" panose="020B0604020202020204" pitchFamily="34" charset="0"/>
              </a:rPr>
              <a:t>” yang </a:t>
            </a:r>
            <a:r>
              <a:rPr lang="en-US" sz="2800" dirty="0" err="1">
                <a:latin typeface="Times New Roman" panose="02020603050405020304" pitchFamily="18" charset="0"/>
                <a:ea typeface="Calibri" panose="020F0502020204030204" pitchFamily="34" charset="0"/>
                <a:cs typeface="Arial" panose="020B0604020202020204" pitchFamily="34" charset="0"/>
              </a:rPr>
              <a:t>artinya</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tempat</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pertunjukan</a:t>
            </a:r>
            <a:r>
              <a:rPr lang="en-US" sz="2800" dirty="0">
                <a:latin typeface="Times New Roman" panose="02020603050405020304" pitchFamily="18" charset="0"/>
                <a:ea typeface="Calibri" panose="020F0502020204030204" pitchFamily="34" charset="0"/>
                <a:cs typeface="Arial" panose="020B0604020202020204" pitchFamily="34" charset="0"/>
              </a:rPr>
              <a:t>. </a:t>
            </a:r>
            <a:endParaRPr lang="id-ID" sz="2800" dirty="0">
              <a:latin typeface="Times New Roman" panose="02020603050405020304" pitchFamily="18" charset="0"/>
              <a:ea typeface="Calibri" panose="020F0502020204030204" pitchFamily="34" charset="0"/>
              <a:cs typeface="Arial" panose="020B0604020202020204" pitchFamily="34" charset="0"/>
            </a:endParaRPr>
          </a:p>
          <a:p>
            <a:pPr marL="358775" indent="-358775" algn="just">
              <a:spcAft>
                <a:spcPts val="0"/>
              </a:spcAft>
              <a:buFont typeface="Wingdings" panose="05000000000000000000" pitchFamily="2" charset="2"/>
              <a:buChar char="§"/>
            </a:pPr>
            <a:r>
              <a:rPr lang="en-US" sz="2800" dirty="0" err="1" smtClean="0">
                <a:latin typeface="Times New Roman" panose="02020603050405020304" pitchFamily="18" charset="0"/>
                <a:ea typeface="Calibri" panose="020F0502020204030204" pitchFamily="34" charset="0"/>
                <a:cs typeface="Arial" panose="020B0604020202020204" pitchFamily="34" charset="0"/>
              </a:rPr>
              <a:t>Pengertian</a:t>
            </a:r>
            <a:r>
              <a:rPr lang="en-US" sz="2800" dirty="0" smtClean="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tersebut</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berasal</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dari</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sejarah</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munculnya</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teater</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sebagai</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tempat</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pemujaan</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terhadap</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dewa</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pada</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zaman</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Yunani</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Kuno</a:t>
            </a:r>
            <a:r>
              <a:rPr lang="en-US" sz="2800" dirty="0">
                <a:latin typeface="Times New Roman" panose="02020603050405020304" pitchFamily="18" charset="0"/>
                <a:ea typeface="Calibri" panose="020F0502020204030204" pitchFamily="34" charset="0"/>
                <a:cs typeface="Arial" panose="020B0604020202020204" pitchFamily="34" charset="0"/>
              </a:rPr>
              <a:t>. </a:t>
            </a:r>
            <a:endParaRPr lang="id-ID" sz="2800" dirty="0">
              <a:latin typeface="Times New Roman" panose="02020603050405020304" pitchFamily="18" charset="0"/>
              <a:ea typeface="Calibri" panose="020F0502020204030204" pitchFamily="34" charset="0"/>
              <a:cs typeface="Arial" panose="020B0604020202020204" pitchFamily="34" charset="0"/>
            </a:endParaRPr>
          </a:p>
          <a:p>
            <a:pPr marL="358775" indent="-358775" algn="just">
              <a:spcAft>
                <a:spcPts val="0"/>
              </a:spcAft>
              <a:buFont typeface="Wingdings" panose="05000000000000000000" pitchFamily="2" charset="2"/>
              <a:buChar char="§"/>
            </a:pPr>
            <a:r>
              <a:rPr lang="en-US" sz="2800" dirty="0" err="1" smtClean="0">
                <a:latin typeface="Times New Roman" panose="02020603050405020304" pitchFamily="18" charset="0"/>
                <a:ea typeface="Calibri" panose="020F0502020204030204" pitchFamily="34" charset="0"/>
                <a:cs typeface="Arial" panose="020B0604020202020204" pitchFamily="34" charset="0"/>
              </a:rPr>
              <a:t>Kegiatan</a:t>
            </a:r>
            <a:r>
              <a:rPr lang="en-US" sz="2800" dirty="0" smtClean="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pemujaan</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terhadap</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dewa</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berlangsung</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layaknya</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sebuah</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pertunjukan</a:t>
            </a:r>
            <a:r>
              <a:rPr lang="en-US" sz="2800" dirty="0">
                <a:latin typeface="Times New Roman" panose="02020603050405020304" pitchFamily="18" charset="0"/>
                <a:ea typeface="Calibri" panose="020F0502020204030204" pitchFamily="34" charset="0"/>
                <a:cs typeface="Arial" panose="020B0604020202020204" pitchFamily="34" charset="0"/>
              </a:rPr>
              <a:t>. </a:t>
            </a:r>
            <a:endParaRPr lang="id-ID" sz="2800" dirty="0">
              <a:latin typeface="Times New Roman" panose="02020603050405020304" pitchFamily="18" charset="0"/>
              <a:ea typeface="Calibri" panose="020F0502020204030204" pitchFamily="34" charset="0"/>
              <a:cs typeface="Arial" panose="020B0604020202020204" pitchFamily="34" charset="0"/>
            </a:endParaRPr>
          </a:p>
          <a:p>
            <a:pPr marL="358775" indent="-358775" algn="just">
              <a:spcAft>
                <a:spcPts val="0"/>
              </a:spcAft>
              <a:buFont typeface="Wingdings" panose="05000000000000000000" pitchFamily="2" charset="2"/>
              <a:buChar char="§"/>
            </a:pPr>
            <a:r>
              <a:rPr lang="en-US" sz="2800" dirty="0" err="1" smtClean="0">
                <a:latin typeface="Times New Roman" panose="02020603050405020304" pitchFamily="18" charset="0"/>
                <a:ea typeface="Calibri" panose="020F0502020204030204" pitchFamily="34" charset="0"/>
                <a:cs typeface="Arial" panose="020B0604020202020204" pitchFamily="34" charset="0"/>
              </a:rPr>
              <a:t>Tempat</a:t>
            </a:r>
            <a:r>
              <a:rPr lang="en-US" sz="2800" dirty="0" smtClean="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pertunjukan</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dalam</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bentuk</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pemujaan</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terhadap</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dewa</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itulah</a:t>
            </a:r>
            <a:r>
              <a:rPr lang="en-US" sz="2800" dirty="0">
                <a:latin typeface="Times New Roman" panose="02020603050405020304" pitchFamily="18" charset="0"/>
                <a:ea typeface="Calibri" panose="020F0502020204030204" pitchFamily="34" charset="0"/>
                <a:cs typeface="Arial" panose="020B0604020202020204" pitchFamily="34" charset="0"/>
              </a:rPr>
              <a:t> yang </a:t>
            </a:r>
            <a:r>
              <a:rPr lang="en-US" sz="2800" dirty="0" err="1">
                <a:latin typeface="Times New Roman" panose="02020603050405020304" pitchFamily="18" charset="0"/>
                <a:ea typeface="Calibri" panose="020F0502020204030204" pitchFamily="34" charset="0"/>
                <a:cs typeface="Arial" panose="020B0604020202020204" pitchFamily="34" charset="0"/>
              </a:rPr>
              <a:t>dinamakan</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teater</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atau</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i="1" dirty="0" err="1">
                <a:latin typeface="Times New Roman" panose="02020603050405020304" pitchFamily="18" charset="0"/>
                <a:ea typeface="Calibri" panose="020F0502020204030204" pitchFamily="34" charset="0"/>
                <a:cs typeface="Arial" panose="020B0604020202020204" pitchFamily="34" charset="0"/>
              </a:rPr>
              <a:t>theatron</a:t>
            </a:r>
            <a:r>
              <a:rPr lang="en-US" sz="2800" dirty="0">
                <a:latin typeface="Times New Roman" panose="02020603050405020304" pitchFamily="18" charset="0"/>
                <a:ea typeface="Calibri" panose="020F0502020204030204" pitchFamily="34" charset="0"/>
                <a:cs typeface="Arial" panose="020B0604020202020204" pitchFamily="34" charset="0"/>
              </a:rPr>
              <a:t>. </a:t>
            </a:r>
            <a:endParaRPr lang="id-ID" sz="28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80552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3534" y="1211553"/>
            <a:ext cx="8642430" cy="4401205"/>
          </a:xfrm>
          <a:prstGeom prst="rect">
            <a:avLst/>
          </a:prstGeom>
        </p:spPr>
        <p:txBody>
          <a:bodyPr wrap="square">
            <a:spAutoFit/>
          </a:bodyPr>
          <a:lstStyle/>
          <a:p>
            <a:pPr marL="457200" indent="-457200" algn="just">
              <a:spcAft>
                <a:spcPts val="0"/>
              </a:spcAft>
              <a:buFont typeface="Wingdings" panose="05000000000000000000" pitchFamily="2" charset="2"/>
              <a:buChar char="§"/>
            </a:pPr>
            <a:r>
              <a:rPr lang="id-ID" sz="2800" dirty="0" smtClean="0">
                <a:latin typeface="Times New Roman" panose="02020603050405020304" pitchFamily="18" charset="0"/>
                <a:ea typeface="Calibri" panose="020F0502020204030204" pitchFamily="34" charset="0"/>
                <a:cs typeface="Arial" panose="020B0604020202020204" pitchFamily="34" charset="0"/>
              </a:rPr>
              <a:t>Teater </a:t>
            </a:r>
            <a:r>
              <a:rPr lang="id-ID" sz="2800" dirty="0">
                <a:latin typeface="Times New Roman" panose="02020603050405020304" pitchFamily="18" charset="0"/>
                <a:ea typeface="Calibri" panose="020F0502020204030204" pitchFamily="34" charset="0"/>
                <a:cs typeface="Arial" panose="020B0604020202020204" pitchFamily="34" charset="0"/>
              </a:rPr>
              <a:t>tradisi atau teater rakyat merupakan teater yang hidup secara turun temurun di setiap daerah, memiliki ciri secara khas karena berbahasa ibu, dialek, cerita, artistik yang sejalan dengan tradisi lisan dan adat kebiasaan masyarakat setempat. </a:t>
            </a:r>
            <a:endParaRPr lang="id-ID" sz="2800" dirty="0" smtClean="0">
              <a:latin typeface="Times New Roman" panose="02020603050405020304" pitchFamily="18" charset="0"/>
              <a:ea typeface="Calibri" panose="020F0502020204030204" pitchFamily="34" charset="0"/>
              <a:cs typeface="Arial" panose="020B0604020202020204" pitchFamily="34" charset="0"/>
            </a:endParaRPr>
          </a:p>
          <a:p>
            <a:pPr marL="457200" indent="-457200" algn="just">
              <a:spcAft>
                <a:spcPts val="0"/>
              </a:spcAft>
              <a:buFont typeface="Wingdings" panose="05000000000000000000" pitchFamily="2" charset="2"/>
              <a:buChar char="§"/>
            </a:pPr>
            <a:r>
              <a:rPr lang="id-ID" sz="2800" dirty="0" smtClean="0">
                <a:latin typeface="Times New Roman" panose="02020603050405020304" pitchFamily="18" charset="0"/>
                <a:ea typeface="Calibri" panose="020F0502020204030204" pitchFamily="34" charset="0"/>
                <a:cs typeface="Arial" panose="020B0604020202020204" pitchFamily="34" charset="0"/>
              </a:rPr>
              <a:t>Teater</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tradisional</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merupakan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suatu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bentuk</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teater</a:t>
            </a:r>
            <a:r>
              <a:rPr lang="en-US" sz="2800" dirty="0">
                <a:latin typeface="Times New Roman" panose="02020603050405020304" pitchFamily="18" charset="0"/>
                <a:ea typeface="Calibri" panose="020F0502020204030204" pitchFamily="34" charset="0"/>
              </a:rPr>
              <a:t> yang </a:t>
            </a:r>
            <a:r>
              <a:rPr lang="en-US" sz="2800" dirty="0" err="1">
                <a:latin typeface="Times New Roman" panose="02020603050405020304" pitchFamily="18" charset="0"/>
                <a:ea typeface="Calibri" panose="020F0502020204030204" pitchFamily="34" charset="0"/>
              </a:rPr>
              <a:t>lahir</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tumbuh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berkembang</a:t>
            </a:r>
            <a:r>
              <a:rPr lang="en-US" sz="2800" dirty="0">
                <a:latin typeface="Times New Roman" panose="02020603050405020304" pitchFamily="18" charset="0"/>
                <a:ea typeface="Calibri" panose="020F0502020204030204" pitchFamily="34" charset="0"/>
              </a:rPr>
              <a:t> di </a:t>
            </a:r>
            <a:r>
              <a:rPr lang="en-US" sz="2800" dirty="0" err="1">
                <a:latin typeface="Times New Roman" panose="02020603050405020304" pitchFamily="18" charset="0"/>
                <a:ea typeface="Calibri" panose="020F0502020204030204" pitchFamily="34" charset="0"/>
              </a:rPr>
              <a:t>sua</a:t>
            </a:r>
            <a:r>
              <a:rPr lang="id-ID" sz="2800" dirty="0">
                <a:latin typeface="Times New Roman" panose="02020603050405020304" pitchFamily="18" charset="0"/>
                <a:ea typeface="Calibri" panose="020F0502020204030204" pitchFamily="34" charset="0"/>
              </a:rPr>
              <a:t>t</a:t>
            </a:r>
            <a:r>
              <a:rPr lang="en-US" sz="2800" dirty="0">
                <a:latin typeface="Times New Roman" panose="02020603050405020304" pitchFamily="18" charset="0"/>
                <a:ea typeface="Calibri" panose="020F0502020204030204" pitchFamily="34" charset="0"/>
              </a:rPr>
              <a:t>u </a:t>
            </a:r>
            <a:r>
              <a:rPr lang="en-US" sz="2800" dirty="0" err="1">
                <a:latin typeface="Times New Roman" panose="02020603050405020304" pitchFamily="18" charset="0"/>
                <a:ea typeface="Calibri" panose="020F0502020204030204" pitchFamily="34" charset="0"/>
              </a:rPr>
              <a:t>daerah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etnik</a:t>
            </a:r>
            <a:r>
              <a:rPr lang="en-US" sz="2800" dirty="0">
                <a:latin typeface="Times New Roman" panose="02020603050405020304" pitchFamily="18" charset="0"/>
                <a:ea typeface="Calibri" panose="020F0502020204030204" pitchFamily="34" charset="0"/>
              </a:rPr>
              <a:t> yang </a:t>
            </a:r>
            <a:r>
              <a:rPr lang="en-US" sz="2800" dirty="0" err="1">
                <a:latin typeface="Times New Roman" panose="02020603050405020304" pitchFamily="18" charset="0"/>
                <a:ea typeface="Calibri" panose="020F0502020204030204" pitchFamily="34" charset="0"/>
              </a:rPr>
              <a:t>merupakan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hasil</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kreativitas</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kebersamaan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dari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suatu</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suku</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Berakar</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dari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budaya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etnik</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setempat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dikenal</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oleh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masyarakat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lingkungannya</a:t>
            </a:r>
            <a:endParaRPr lang="id-ID"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2602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64953" y="905633"/>
            <a:ext cx="8186449" cy="680100"/>
          </a:xfrm>
          <a:prstGeom prst="rect">
            <a:avLst/>
          </a:prstGeom>
          <a:effectLst>
            <a:glow rad="139700">
              <a:schemeClr val="accent3">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id-ID" sz="3200" dirty="0" smtClean="0">
                <a:solidFill>
                  <a:prstClr val="black"/>
                </a:solidFill>
              </a:rPr>
              <a:t>2. Asal Usul Teater Tradisional </a:t>
            </a:r>
            <a:endParaRPr lang="id-ID" sz="3200" dirty="0">
              <a:solidFill>
                <a:prstClr val="black"/>
              </a:solidFill>
            </a:endParaRPr>
          </a:p>
        </p:txBody>
      </p:sp>
      <p:sp>
        <p:nvSpPr>
          <p:cNvPr id="3" name="Rectangle 2"/>
          <p:cNvSpPr/>
          <p:nvPr/>
        </p:nvSpPr>
        <p:spPr>
          <a:xfrm>
            <a:off x="1026999" y="2134751"/>
            <a:ext cx="8579990" cy="3970318"/>
          </a:xfrm>
          <a:prstGeom prst="rect">
            <a:avLst/>
          </a:prstGeom>
        </p:spPr>
        <p:txBody>
          <a:bodyPr wrap="square">
            <a:spAutoFit/>
          </a:bodyPr>
          <a:lstStyle/>
          <a:p>
            <a:pPr marL="457200" indent="-457200">
              <a:buFont typeface="Wingdings" panose="05000000000000000000" pitchFamily="2" charset="2"/>
              <a:buChar char="§"/>
            </a:pPr>
            <a:r>
              <a:rPr lang="id-ID" sz="2800" dirty="0" smtClean="0">
                <a:latin typeface="Times New Roman" panose="02020603050405020304" pitchFamily="18" charset="0"/>
                <a:ea typeface="Calibri" panose="020F0502020204030204" pitchFamily="34" charset="0"/>
              </a:rPr>
              <a:t>Teater tradisional awalnya berasal dari unsur-unsur upacara magis seperti acara adat-istiadat dan upacara pengobatan</a:t>
            </a:r>
          </a:p>
          <a:p>
            <a:pPr marL="457200" indent="-457200">
              <a:buFont typeface="Wingdings" panose="05000000000000000000" pitchFamily="2" charset="2"/>
              <a:buChar char="§"/>
            </a:pPr>
            <a:r>
              <a:rPr lang="en-US" sz="2800" dirty="0" err="1" smtClean="0">
                <a:latin typeface="Times New Roman" panose="02020603050405020304" pitchFamily="18" charset="0"/>
                <a:ea typeface="Calibri" panose="020F0502020204030204" pitchFamily="34" charset="0"/>
              </a:rPr>
              <a:t>Teater</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tradisional</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bertolak</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dari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sastra</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lisa</a:t>
            </a:r>
            <a:r>
              <a:rPr lang="id-ID" sz="2800" dirty="0" smtClean="0">
                <a:latin typeface="Times New Roman" panose="02020603050405020304" pitchFamily="18" charset="0"/>
                <a:ea typeface="Calibri" panose="020F0502020204030204" pitchFamily="34" charset="0"/>
              </a:rPr>
              <a:t>n:</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berupa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pantun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syair</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legenda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dongeng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cerita-cerita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rakyat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setempat</a:t>
            </a:r>
            <a:r>
              <a:rPr lang="en-US" sz="2800" dirty="0">
                <a:latin typeface="Times New Roman" panose="02020603050405020304" pitchFamily="18" charset="0"/>
                <a:ea typeface="Calibri" panose="020F0502020204030204" pitchFamily="34" charset="0"/>
              </a:rPr>
              <a:t>. </a:t>
            </a:r>
            <a:endParaRPr lang="id-ID" sz="2800" dirty="0" smtClean="0">
              <a:latin typeface="Times New Roman" panose="02020603050405020304" pitchFamily="18" charset="0"/>
              <a:ea typeface="Calibri" panose="020F0502020204030204" pitchFamily="34" charset="0"/>
            </a:endParaRPr>
          </a:p>
          <a:p>
            <a:pPr marL="457200" indent="-457200">
              <a:buFont typeface="Wingdings" panose="05000000000000000000" pitchFamily="2" charset="2"/>
              <a:buChar char="§"/>
            </a:pPr>
            <a:r>
              <a:rPr lang="en-US" sz="2800" dirty="0" err="1" smtClean="0">
                <a:latin typeface="Times New Roman" panose="02020603050405020304" pitchFamily="18" charset="0"/>
                <a:ea typeface="Calibri" panose="020F0502020204030204" pitchFamily="34" charset="0"/>
              </a:rPr>
              <a:t>Teater</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tradisional</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lahir</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dari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spontanitas</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kehidupan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dihayati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masyarakat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lingkungannya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karena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merupakan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warisan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budaya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nenek</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moyangnya</a:t>
            </a:r>
            <a:r>
              <a:rPr lang="en-US" sz="2800" dirty="0">
                <a:latin typeface="Times New Roman" panose="02020603050405020304" pitchFamily="18" charset="0"/>
                <a:ea typeface="Calibri" panose="020F0502020204030204" pitchFamily="34" charset="0"/>
              </a:rPr>
              <a:t>. </a:t>
            </a:r>
            <a:endParaRPr lang="id-ID" sz="2800" dirty="0" smtClean="0">
              <a:latin typeface="Times New Roman" panose="02020603050405020304" pitchFamily="18" charset="0"/>
              <a:ea typeface="Calibri" panose="020F0502020204030204" pitchFamily="34" charset="0"/>
            </a:endParaRPr>
          </a:p>
        </p:txBody>
      </p:sp>
      <p:pic>
        <p:nvPicPr>
          <p:cNvPr id="6" name="Content Placeholder 3"/>
          <p:cNvPicPr>
            <a:picLocks noGrp="1" noChangeAspect="1"/>
          </p:cNvPicPr>
          <p:nvPr>
            <p:ph idx="1"/>
          </p:nvPr>
        </p:nvPicPr>
        <p:blipFill>
          <a:blip r:embed="rId2"/>
          <a:stretch>
            <a:fillRect/>
          </a:stretch>
        </p:blipFill>
        <p:spPr>
          <a:xfrm>
            <a:off x="9163575" y="556305"/>
            <a:ext cx="1086132" cy="1303937"/>
          </a:xfrm>
          <a:prstGeom prst="rect">
            <a:avLst/>
          </a:prstGeom>
          <a:ln>
            <a:noFill/>
          </a:ln>
          <a:effectLst>
            <a:softEdge rad="112500"/>
          </a:effectLst>
        </p:spPr>
      </p:pic>
    </p:spTree>
    <p:extLst>
      <p:ext uri="{BB962C8B-B14F-4D97-AF65-F5344CB8AC3E}">
        <p14:creationId xmlns:p14="http://schemas.microsoft.com/office/powerpoint/2010/main" val="699883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7164" y="431075"/>
            <a:ext cx="8186449" cy="680100"/>
          </a:xfrm>
          <a:prstGeom prst="rect">
            <a:avLst/>
          </a:prstGeom>
          <a:effectLst>
            <a:glow rad="139700">
              <a:schemeClr val="accent3">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id-ID" sz="3200" dirty="0" smtClean="0">
                <a:solidFill>
                  <a:prstClr val="black"/>
                </a:solidFill>
              </a:rPr>
              <a:t>3. Ciri-ciri Teater Tradisional </a:t>
            </a:r>
            <a:endParaRPr lang="id-ID" sz="3200" dirty="0">
              <a:solidFill>
                <a:prstClr val="black"/>
              </a:solidFill>
            </a:endParaRPr>
          </a:p>
        </p:txBody>
      </p:sp>
      <p:sp>
        <p:nvSpPr>
          <p:cNvPr id="2" name="Rectangle 1"/>
          <p:cNvSpPr/>
          <p:nvPr/>
        </p:nvSpPr>
        <p:spPr>
          <a:xfrm>
            <a:off x="587164" y="1547671"/>
            <a:ext cx="9039828" cy="4893647"/>
          </a:xfrm>
          <a:prstGeom prst="rect">
            <a:avLst/>
          </a:prstGeom>
        </p:spPr>
        <p:txBody>
          <a:bodyPr wrap="square">
            <a:spAutoFit/>
          </a:bodyPr>
          <a:lstStyle/>
          <a:p>
            <a:pPr marL="342900" lvl="0" indent="-342900" algn="just">
              <a:spcAft>
                <a:spcPts val="0"/>
              </a:spcAft>
              <a:buFont typeface="+mj-lt"/>
              <a:buAutoNum type="arabicPeriod"/>
            </a:pPr>
            <a:r>
              <a:rPr lang="id-ID" sz="2600" dirty="0" smtClean="0">
                <a:latin typeface="Times New Roman" panose="02020603050405020304" pitchFamily="18" charset="0"/>
                <a:ea typeface="Calibri" panose="020F0502020204030204" pitchFamily="34" charset="0"/>
                <a:cs typeface="Arial" panose="020B0604020202020204" pitchFamily="34" charset="0"/>
              </a:rPr>
              <a:t>Cerita </a:t>
            </a:r>
            <a:r>
              <a:rPr lang="id-ID" sz="2600" dirty="0">
                <a:latin typeface="Times New Roman" panose="02020603050405020304" pitchFamily="18" charset="0"/>
                <a:ea typeface="Calibri" panose="020F0502020204030204" pitchFamily="34" charset="0"/>
                <a:cs typeface="Arial" panose="020B0604020202020204" pitchFamily="34" charset="0"/>
              </a:rPr>
              <a:t>yang disajikan tanpa </a:t>
            </a:r>
            <a:r>
              <a:rPr lang="id-ID" sz="2600" dirty="0" smtClean="0">
                <a:latin typeface="Times New Roman" panose="02020603050405020304" pitchFamily="18" charset="0"/>
                <a:ea typeface="Calibri" panose="020F0502020204030204" pitchFamily="34" charset="0"/>
                <a:cs typeface="Arial" panose="020B0604020202020204" pitchFamily="34" charset="0"/>
              </a:rPr>
              <a:t>naskah</a:t>
            </a:r>
            <a:endParaRPr lang="id-ID" sz="2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0"/>
              </a:spcAft>
              <a:buFont typeface="+mj-lt"/>
              <a:buAutoNum type="arabicPeriod"/>
            </a:pPr>
            <a:r>
              <a:rPr lang="id-ID" sz="2600" dirty="0">
                <a:latin typeface="Times New Roman" panose="02020603050405020304" pitchFamily="18" charset="0"/>
                <a:ea typeface="Calibri" panose="020F0502020204030204" pitchFamily="34" charset="0"/>
                <a:cs typeface="Arial" panose="020B0604020202020204" pitchFamily="34" charset="0"/>
              </a:rPr>
              <a:t>Menggunakan bahasa daerah .</a:t>
            </a:r>
            <a:endParaRPr lang="id-ID" sz="2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0"/>
              </a:spcAft>
              <a:buFont typeface="+mj-lt"/>
              <a:buAutoNum type="arabicPeriod"/>
            </a:pPr>
            <a:r>
              <a:rPr lang="id-ID" sz="2600" dirty="0" smtClean="0">
                <a:latin typeface="Times New Roman" panose="02020603050405020304" pitchFamily="18" charset="0"/>
                <a:ea typeface="Calibri" panose="020F0502020204030204" pitchFamily="34" charset="0"/>
                <a:cs typeface="Arial" panose="020B0604020202020204" pitchFamily="34" charset="0"/>
              </a:rPr>
              <a:t>Penyajiannya perpaduan </a:t>
            </a:r>
            <a:r>
              <a:rPr lang="id-ID" sz="2600" dirty="0">
                <a:latin typeface="Times New Roman" panose="02020603050405020304" pitchFamily="18" charset="0"/>
                <a:ea typeface="Calibri" panose="020F0502020204030204" pitchFamily="34" charset="0"/>
                <a:cs typeface="Arial" panose="020B0604020202020204" pitchFamily="34" charset="0"/>
              </a:rPr>
              <a:t>dialog, nyanyian, tarian, laga.</a:t>
            </a:r>
            <a:endParaRPr lang="id-ID" sz="2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0"/>
              </a:spcAft>
              <a:buFont typeface="+mj-lt"/>
              <a:buAutoNum type="arabicPeriod"/>
            </a:pPr>
            <a:r>
              <a:rPr lang="id-ID" sz="2600" dirty="0">
                <a:latin typeface="Times New Roman" panose="02020603050405020304" pitchFamily="18" charset="0"/>
                <a:ea typeface="Calibri" panose="020F0502020204030204" pitchFamily="34" charset="0"/>
                <a:cs typeface="Arial" panose="020B0604020202020204" pitchFamily="34" charset="0"/>
              </a:rPr>
              <a:t>Unsur lawakan atau humor kerap muncul.</a:t>
            </a:r>
            <a:endParaRPr lang="id-ID" sz="2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0"/>
              </a:spcAft>
              <a:buFont typeface="+mj-lt"/>
              <a:buAutoNum type="arabicPeriod"/>
            </a:pPr>
            <a:r>
              <a:rPr lang="id-ID" sz="2600" dirty="0">
                <a:latin typeface="Times New Roman" panose="02020603050405020304" pitchFamily="18" charset="0"/>
                <a:ea typeface="Calibri" panose="020F0502020204030204" pitchFamily="34" charset="0"/>
                <a:cs typeface="Arial" panose="020B0604020202020204" pitchFamily="34" charset="0"/>
              </a:rPr>
              <a:t>Nilai dan laku dramatik dilakukan secara spontan </a:t>
            </a:r>
            <a:endParaRPr lang="id-ID" sz="2600" dirty="0" smtClean="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0"/>
              </a:spcAft>
              <a:buFont typeface="+mj-lt"/>
              <a:buAutoNum type="arabicPeriod"/>
            </a:pPr>
            <a:r>
              <a:rPr lang="id-ID" sz="2600" dirty="0" smtClean="0">
                <a:latin typeface="Times New Roman" panose="02020603050405020304" pitchFamily="18" charset="0"/>
                <a:ea typeface="Calibri" panose="020F0502020204030204" pitchFamily="34" charset="0"/>
                <a:cs typeface="Arial" panose="020B0604020202020204" pitchFamily="34" charset="0"/>
              </a:rPr>
              <a:t>Pertunjukan </a:t>
            </a:r>
            <a:r>
              <a:rPr lang="id-ID" sz="2600" dirty="0">
                <a:latin typeface="Times New Roman" panose="02020603050405020304" pitchFamily="18" charset="0"/>
                <a:ea typeface="Calibri" panose="020F0502020204030204" pitchFamily="34" charset="0"/>
                <a:cs typeface="Arial" panose="020B0604020202020204" pitchFamily="34" charset="0"/>
              </a:rPr>
              <a:t>diiringi dengan tetabuhan atau musik tradisional.</a:t>
            </a:r>
            <a:endParaRPr lang="id-ID" sz="2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0"/>
              </a:spcAft>
              <a:buFont typeface="+mj-lt"/>
              <a:buAutoNum type="arabicPeriod"/>
            </a:pPr>
            <a:r>
              <a:rPr lang="id-ID" sz="2600" dirty="0">
                <a:latin typeface="Times New Roman" panose="02020603050405020304" pitchFamily="18" charset="0"/>
                <a:ea typeface="Calibri" panose="020F0502020204030204" pitchFamily="34" charset="0"/>
                <a:cs typeface="Arial" panose="020B0604020202020204" pitchFamily="34" charset="0"/>
              </a:rPr>
              <a:t>Para penonton menonton pertunjukan dengan santai dan akrab, kadang-kadang terjadi dialog secara langsung antara pemain  dan penonton.</a:t>
            </a:r>
            <a:endParaRPr lang="id-ID" sz="2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0"/>
              </a:spcAft>
              <a:buFont typeface="+mj-lt"/>
              <a:buAutoNum type="arabicPeriod"/>
            </a:pPr>
            <a:r>
              <a:rPr lang="id-ID" sz="2600" dirty="0">
                <a:latin typeface="Times New Roman" panose="02020603050405020304" pitchFamily="18" charset="0"/>
                <a:ea typeface="Calibri" panose="020F0502020204030204" pitchFamily="34" charset="0"/>
                <a:cs typeface="Arial" panose="020B0604020202020204" pitchFamily="34" charset="0"/>
              </a:rPr>
              <a:t>Pementasan sederhana, panggung pertunjukan terbuka dengan bentuk arena yang dikelilingi penonton.</a:t>
            </a:r>
            <a:endParaRPr lang="id-ID" sz="2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0"/>
              </a:spcAft>
              <a:buFont typeface="+mj-lt"/>
              <a:buAutoNum type="arabicPeriod"/>
            </a:pPr>
            <a:r>
              <a:rPr lang="id-ID" sz="2600" dirty="0">
                <a:latin typeface="Times New Roman" panose="02020603050405020304" pitchFamily="18" charset="0"/>
                <a:ea typeface="Calibri" panose="020F0502020204030204" pitchFamily="34" charset="0"/>
                <a:cs typeface="Arial" panose="020B0604020202020204" pitchFamily="34" charset="0"/>
              </a:rPr>
              <a:t>Ceritanya </a:t>
            </a:r>
            <a:r>
              <a:rPr lang="id-ID" sz="2600" dirty="0" smtClean="0">
                <a:latin typeface="Times New Roman" panose="02020603050405020304" pitchFamily="18" charset="0"/>
                <a:ea typeface="Calibri" panose="020F0502020204030204" pitchFamily="34" charset="0"/>
                <a:cs typeface="Arial" panose="020B0604020202020204" pitchFamily="34" charset="0"/>
              </a:rPr>
              <a:t>turun-temurun secara lisan </a:t>
            </a:r>
            <a:r>
              <a:rPr lang="id-ID" sz="2600" dirty="0">
                <a:latin typeface="Times New Roman" panose="02020603050405020304" pitchFamily="18" charset="0"/>
                <a:ea typeface="Calibri" panose="020F0502020204030204" pitchFamily="34" charset="0"/>
                <a:cs typeface="Arial" panose="020B0604020202020204" pitchFamily="34" charset="0"/>
              </a:rPr>
              <a:t>dari mulut ke </a:t>
            </a:r>
            <a:r>
              <a:rPr lang="id-ID" sz="2600" dirty="0" smtClean="0">
                <a:latin typeface="Times New Roman" panose="02020603050405020304" pitchFamily="18" charset="0"/>
                <a:ea typeface="Calibri" panose="020F0502020204030204" pitchFamily="34" charset="0"/>
                <a:cs typeface="Arial" panose="020B0604020202020204" pitchFamily="34" charset="0"/>
              </a:rPr>
              <a:t>mulut.</a:t>
            </a:r>
            <a:endParaRPr lang="id-ID" sz="2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6542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19"/>
          <p:cNvGraphicFramePr>
            <a:graphicFrameLocks noGrp="1"/>
          </p:cNvGraphicFramePr>
          <p:nvPr>
            <p:ph idx="1"/>
            <p:extLst>
              <p:ext uri="{D42A27DB-BD31-4B8C-83A1-F6EECF244321}">
                <p14:modId xmlns:p14="http://schemas.microsoft.com/office/powerpoint/2010/main" val="3723143152"/>
              </p:ext>
            </p:extLst>
          </p:nvPr>
        </p:nvGraphicFramePr>
        <p:xfrm>
          <a:off x="2284515" y="1432705"/>
          <a:ext cx="5104900" cy="2319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8" name="Content Placeholder 19"/>
          <p:cNvGraphicFramePr>
            <a:graphicFrameLocks/>
          </p:cNvGraphicFramePr>
          <p:nvPr>
            <p:extLst>
              <p:ext uri="{D42A27DB-BD31-4B8C-83A1-F6EECF244321}">
                <p14:modId xmlns:p14="http://schemas.microsoft.com/office/powerpoint/2010/main" val="2115462699"/>
              </p:ext>
            </p:extLst>
          </p:nvPr>
        </p:nvGraphicFramePr>
        <p:xfrm>
          <a:off x="2316233" y="3580833"/>
          <a:ext cx="5123566" cy="15448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0" name="Content Placeholder 19"/>
          <p:cNvGraphicFramePr>
            <a:graphicFrameLocks/>
          </p:cNvGraphicFramePr>
          <p:nvPr>
            <p:extLst>
              <p:ext uri="{D42A27DB-BD31-4B8C-83A1-F6EECF244321}">
                <p14:modId xmlns:p14="http://schemas.microsoft.com/office/powerpoint/2010/main" val="2942856375"/>
              </p:ext>
            </p:extLst>
          </p:nvPr>
        </p:nvGraphicFramePr>
        <p:xfrm>
          <a:off x="2331954" y="4925368"/>
          <a:ext cx="5144612" cy="160019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Rectangle 6"/>
          <p:cNvSpPr/>
          <p:nvPr/>
        </p:nvSpPr>
        <p:spPr>
          <a:xfrm>
            <a:off x="1027002" y="419500"/>
            <a:ext cx="8186449" cy="680100"/>
          </a:xfrm>
          <a:prstGeom prst="rect">
            <a:avLst/>
          </a:prstGeom>
          <a:effectLst>
            <a:glow rad="139700">
              <a:schemeClr val="accent3">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id-ID" sz="3200" dirty="0">
                <a:solidFill>
                  <a:prstClr val="black"/>
                </a:solidFill>
              </a:rPr>
              <a:t>4</a:t>
            </a:r>
            <a:r>
              <a:rPr lang="id-ID" sz="3200" dirty="0" smtClean="0">
                <a:solidFill>
                  <a:prstClr val="black"/>
                </a:solidFill>
              </a:rPr>
              <a:t>. Fungsi Teater Tradisional </a:t>
            </a:r>
            <a:endParaRPr lang="id-ID" sz="3200" dirty="0">
              <a:solidFill>
                <a:prstClr val="black"/>
              </a:solidFill>
            </a:endParaRPr>
          </a:p>
        </p:txBody>
      </p:sp>
      <p:pic>
        <p:nvPicPr>
          <p:cNvPr id="6" name="Picture 25"/>
          <p:cNvPicPr>
            <a:picLocks noChangeAspect="1"/>
          </p:cNvPicPr>
          <p:nvPr/>
        </p:nvPicPr>
        <p:blipFill>
          <a:blip r:embed="rId17"/>
          <a:srcRect/>
          <a:stretch>
            <a:fillRect/>
          </a:stretch>
        </p:blipFill>
        <p:spPr>
          <a:xfrm>
            <a:off x="7955802" y="2499472"/>
            <a:ext cx="2721727" cy="1796340"/>
          </a:xfrm>
          <a:prstGeom prst="rect">
            <a:avLst/>
          </a:prstGeom>
        </p:spPr>
      </p:pic>
    </p:spTree>
    <p:extLst>
      <p:ext uri="{BB962C8B-B14F-4D97-AF65-F5344CB8AC3E}">
        <p14:creationId xmlns:p14="http://schemas.microsoft.com/office/powerpoint/2010/main" val="33865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4"/>
          <p:cNvSpPr/>
          <p:nvPr/>
        </p:nvSpPr>
        <p:spPr>
          <a:xfrm>
            <a:off x="7138400" y="1222699"/>
            <a:ext cx="2348233" cy="460372"/>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id-ID" sz="2800" kern="1200" dirty="0" smtClean="0"/>
              <a:t>Sutradara</a:t>
            </a:r>
            <a:endParaRPr lang="id-ID" sz="2800" kern="1200" dirty="0"/>
          </a:p>
        </p:txBody>
      </p:sp>
      <p:sp>
        <p:nvSpPr>
          <p:cNvPr id="49" name="Title 1"/>
          <p:cNvSpPr txBox="1">
            <a:spLocks/>
          </p:cNvSpPr>
          <p:nvPr/>
        </p:nvSpPr>
        <p:spPr>
          <a:xfrm>
            <a:off x="358548" y="3263912"/>
            <a:ext cx="3711593" cy="697484"/>
          </a:xfrm>
          <a:prstGeom prst="rect">
            <a:avLst/>
          </a:prstGeom>
          <a:gradFill rotWithShape="1">
            <a:gsLst>
              <a:gs pos="0">
                <a:srgbClr val="C42F1A">
                  <a:tint val="96000"/>
                  <a:lumMod val="100000"/>
                </a:srgbClr>
              </a:gs>
              <a:gs pos="78000">
                <a:srgbClr val="C42F1A">
                  <a:shade val="94000"/>
                  <a:lumMod val="94000"/>
                </a:srgbClr>
              </a:gs>
            </a:gsLst>
            <a:lin ang="5400000" scaled="0"/>
          </a:gradFill>
          <a:ln>
            <a:solidFill>
              <a:srgbClr val="FFFF00"/>
            </a:solidFill>
          </a:ln>
          <a:effectLst>
            <a:glow rad="228600">
              <a:schemeClr val="accent3">
                <a:satMod val="175000"/>
                <a:alpha val="40000"/>
              </a:schemeClr>
            </a:glow>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txBody>
          <a:bodyPr vert="horz" lIns="91440" tIns="45720" rIns="91440" bIns="45720" rtlCol="0" anchor="ctr">
            <a:normAutofit fontScale="82500" lnSpcReduction="10000"/>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id-ID" sz="2800" noProof="0" dirty="0" smtClean="0">
                <a:solidFill>
                  <a:sysClr val="windowText" lastClr="000000"/>
                </a:solidFill>
                <a:latin typeface="Trebuchet MS" panose="020B0603020202020204"/>
              </a:rPr>
              <a:t>5. Unsur Teater Tradisional</a:t>
            </a:r>
            <a:endParaRPr kumimoji="0" lang="id-ID" sz="2800" i="0" u="none" strike="noStrike" kern="1200" cap="none" spc="0" normalizeH="0" baseline="0" noProof="0" dirty="0">
              <a:ln>
                <a:noFill/>
              </a:ln>
              <a:solidFill>
                <a:sysClr val="windowText" lastClr="000000"/>
              </a:solidFill>
              <a:effectLst/>
              <a:uLnTx/>
              <a:uFillTx/>
              <a:latin typeface="Trebuchet MS" panose="020B0603020202020204"/>
            </a:endParaRPr>
          </a:p>
        </p:txBody>
      </p:sp>
      <p:sp>
        <p:nvSpPr>
          <p:cNvPr id="50" name="Title 1"/>
          <p:cNvSpPr txBox="1">
            <a:spLocks/>
          </p:cNvSpPr>
          <p:nvPr/>
        </p:nvSpPr>
        <p:spPr>
          <a:xfrm>
            <a:off x="2437667" y="1179720"/>
            <a:ext cx="2748031" cy="563915"/>
          </a:xfrm>
          <a:prstGeom prst="rect">
            <a:avLst/>
          </a:prstGeom>
          <a:ln/>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id-ID" sz="2800" dirty="0" smtClean="0">
                <a:solidFill>
                  <a:sysClr val="windowText" lastClr="000000"/>
                </a:solidFill>
                <a:latin typeface="Trebuchet MS" panose="020B0603020202020204"/>
              </a:rPr>
              <a:t>Unsur Utama</a:t>
            </a:r>
            <a:endParaRPr kumimoji="0" lang="id-ID" sz="2800" b="0" i="0" u="none" strike="noStrike" kern="1200" cap="none" spc="0" normalizeH="0" baseline="0" noProof="0" dirty="0">
              <a:ln>
                <a:noFill/>
              </a:ln>
              <a:solidFill>
                <a:sysClr val="windowText" lastClr="000000"/>
              </a:solidFill>
              <a:effectLst/>
              <a:uLnTx/>
              <a:uFillTx/>
              <a:latin typeface="Trebuchet MS" panose="020B0603020202020204"/>
            </a:endParaRPr>
          </a:p>
        </p:txBody>
      </p:sp>
      <p:sp>
        <p:nvSpPr>
          <p:cNvPr id="51" name="Title 1"/>
          <p:cNvSpPr txBox="1">
            <a:spLocks/>
          </p:cNvSpPr>
          <p:nvPr/>
        </p:nvSpPr>
        <p:spPr>
          <a:xfrm>
            <a:off x="2053312" y="5016457"/>
            <a:ext cx="3132386" cy="667738"/>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id-ID" sz="2700" dirty="0" smtClean="0">
                <a:solidFill>
                  <a:sysClr val="windowText" lastClr="000000"/>
                </a:solidFill>
                <a:latin typeface="Trebuchet MS" panose="020B0603020202020204"/>
              </a:rPr>
              <a:t>Unsur Pendukung</a:t>
            </a:r>
            <a:endParaRPr kumimoji="0" lang="id-ID" sz="2700" b="0" i="0" u="none" strike="noStrike" kern="1200" cap="none" spc="0" normalizeH="0" baseline="0" noProof="0" dirty="0">
              <a:ln>
                <a:noFill/>
              </a:ln>
              <a:solidFill>
                <a:sysClr val="windowText" lastClr="000000"/>
              </a:solidFill>
              <a:effectLst/>
              <a:uLnTx/>
              <a:uFillTx/>
              <a:latin typeface="Trebuchet MS" panose="020B0603020202020204"/>
            </a:endParaRPr>
          </a:p>
        </p:txBody>
      </p:sp>
      <p:sp>
        <p:nvSpPr>
          <p:cNvPr id="52" name="Rounded Rectangle 4"/>
          <p:cNvSpPr/>
          <p:nvPr/>
        </p:nvSpPr>
        <p:spPr>
          <a:xfrm>
            <a:off x="7138400" y="1900217"/>
            <a:ext cx="2348233" cy="497903"/>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id-ID" sz="2800" dirty="0" smtClean="0"/>
              <a:t>Pemain</a:t>
            </a:r>
            <a:endParaRPr lang="id-ID" sz="2800" kern="1200" dirty="0"/>
          </a:p>
        </p:txBody>
      </p:sp>
      <p:sp>
        <p:nvSpPr>
          <p:cNvPr id="53" name="Rounded Rectangle 4"/>
          <p:cNvSpPr/>
          <p:nvPr/>
        </p:nvSpPr>
        <p:spPr>
          <a:xfrm>
            <a:off x="7138400" y="2639755"/>
            <a:ext cx="2348233" cy="493410"/>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id-ID" sz="2800" dirty="0" smtClean="0"/>
              <a:t>Penonton</a:t>
            </a:r>
            <a:endParaRPr lang="id-ID" sz="2800" kern="1200" dirty="0"/>
          </a:p>
        </p:txBody>
      </p:sp>
      <p:sp>
        <p:nvSpPr>
          <p:cNvPr id="54" name="Bent-Up Arrow 53"/>
          <p:cNvSpPr/>
          <p:nvPr/>
        </p:nvSpPr>
        <p:spPr>
          <a:xfrm>
            <a:off x="4142560" y="1770531"/>
            <a:ext cx="603447" cy="1860176"/>
          </a:xfrm>
          <a:prstGeom prst="bentUpArrow">
            <a:avLst>
              <a:gd name="adj1" fmla="val 0"/>
              <a:gd name="adj2" fmla="val 3438"/>
              <a:gd name="adj3" fmla="val 112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75" name="Bent-Up Arrow 74"/>
          <p:cNvSpPr/>
          <p:nvPr/>
        </p:nvSpPr>
        <p:spPr>
          <a:xfrm flipV="1">
            <a:off x="4142563" y="3629045"/>
            <a:ext cx="603446" cy="1398414"/>
          </a:xfrm>
          <a:prstGeom prst="bentUpArrow">
            <a:avLst>
              <a:gd name="adj1" fmla="val 2008"/>
              <a:gd name="adj2" fmla="val 3594"/>
              <a:gd name="adj3" fmla="val 112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76" name="Rounded Rectangle 4"/>
          <p:cNvSpPr/>
          <p:nvPr/>
        </p:nvSpPr>
        <p:spPr>
          <a:xfrm>
            <a:off x="7138399" y="5491168"/>
            <a:ext cx="2715285" cy="460372"/>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id-ID" sz="2800" dirty="0" smtClean="0"/>
              <a:t>Tata Cahaya</a:t>
            </a:r>
            <a:endParaRPr lang="id-ID" sz="2800" kern="1200" dirty="0"/>
          </a:p>
        </p:txBody>
      </p:sp>
      <p:sp>
        <p:nvSpPr>
          <p:cNvPr id="77" name="Rounded Rectangle 4"/>
          <p:cNvSpPr/>
          <p:nvPr/>
        </p:nvSpPr>
        <p:spPr>
          <a:xfrm>
            <a:off x="6265865" y="3539494"/>
            <a:ext cx="2348233" cy="460372"/>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id-ID" sz="2800" dirty="0" smtClean="0"/>
              <a:t>Panggung</a:t>
            </a:r>
            <a:endParaRPr lang="id-ID" sz="2800" kern="1200" dirty="0"/>
          </a:p>
        </p:txBody>
      </p:sp>
      <p:sp>
        <p:nvSpPr>
          <p:cNvPr id="78" name="Rounded Rectangle 4"/>
          <p:cNvSpPr/>
          <p:nvPr/>
        </p:nvSpPr>
        <p:spPr>
          <a:xfrm>
            <a:off x="7138399" y="4156440"/>
            <a:ext cx="2348233" cy="460372"/>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id-ID" sz="2800" dirty="0" smtClean="0"/>
              <a:t>Kostum</a:t>
            </a:r>
            <a:endParaRPr lang="id-ID" sz="2800" kern="1200" dirty="0"/>
          </a:p>
        </p:txBody>
      </p:sp>
      <p:sp>
        <p:nvSpPr>
          <p:cNvPr id="79" name="Rounded Rectangle 4"/>
          <p:cNvSpPr/>
          <p:nvPr/>
        </p:nvSpPr>
        <p:spPr>
          <a:xfrm>
            <a:off x="6265865" y="6185801"/>
            <a:ext cx="2348233" cy="460372"/>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id-ID" sz="2800" dirty="0" smtClean="0"/>
              <a:t>Tata Suara</a:t>
            </a:r>
            <a:endParaRPr lang="id-ID" sz="2800" kern="1200" dirty="0"/>
          </a:p>
        </p:txBody>
      </p:sp>
      <p:sp>
        <p:nvSpPr>
          <p:cNvPr id="80" name="Rounded Rectangle 4"/>
          <p:cNvSpPr/>
          <p:nvPr/>
        </p:nvSpPr>
        <p:spPr>
          <a:xfrm>
            <a:off x="7628779" y="4823635"/>
            <a:ext cx="2348233" cy="460372"/>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id-ID" sz="2800" dirty="0" smtClean="0"/>
              <a:t>Tata Rias</a:t>
            </a:r>
            <a:endParaRPr lang="id-ID" sz="2800" kern="1200" dirty="0"/>
          </a:p>
        </p:txBody>
      </p:sp>
      <p:sp>
        <p:nvSpPr>
          <p:cNvPr id="112" name="Bent-Up Arrow 111"/>
          <p:cNvSpPr/>
          <p:nvPr/>
        </p:nvSpPr>
        <p:spPr>
          <a:xfrm rot="16200000" flipV="1">
            <a:off x="5939310" y="875497"/>
            <a:ext cx="719540" cy="1678635"/>
          </a:xfrm>
          <a:prstGeom prst="bentUpArrow">
            <a:avLst>
              <a:gd name="adj1" fmla="val 0"/>
              <a:gd name="adj2" fmla="val 6154"/>
              <a:gd name="adj3" fmla="val 157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3" name="Bent-Up Arrow 112"/>
          <p:cNvSpPr/>
          <p:nvPr/>
        </p:nvSpPr>
        <p:spPr>
          <a:xfrm rot="16200000" flipV="1">
            <a:off x="5931246" y="4019537"/>
            <a:ext cx="719540" cy="1549922"/>
          </a:xfrm>
          <a:prstGeom prst="bentUpArrow">
            <a:avLst>
              <a:gd name="adj1" fmla="val 0"/>
              <a:gd name="adj2" fmla="val 4285"/>
              <a:gd name="adj3" fmla="val 176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4" name="Bent-Up Arrow 113"/>
          <p:cNvSpPr/>
          <p:nvPr/>
        </p:nvSpPr>
        <p:spPr>
          <a:xfrm rot="16200000" flipV="1">
            <a:off x="5517853" y="3736914"/>
            <a:ext cx="719540" cy="721892"/>
          </a:xfrm>
          <a:prstGeom prst="bentUpArrow">
            <a:avLst>
              <a:gd name="adj1" fmla="val 0"/>
              <a:gd name="adj2" fmla="val 6154"/>
              <a:gd name="adj3" fmla="val 157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5" name="Bent-Up Arrow 114"/>
          <p:cNvSpPr/>
          <p:nvPr/>
        </p:nvSpPr>
        <p:spPr>
          <a:xfrm rot="16200000" flipH="1" flipV="1">
            <a:off x="5894493" y="1660660"/>
            <a:ext cx="809174" cy="1678635"/>
          </a:xfrm>
          <a:prstGeom prst="bentUpArrow">
            <a:avLst>
              <a:gd name="adj1" fmla="val 0"/>
              <a:gd name="adj2" fmla="val 4008"/>
              <a:gd name="adj3" fmla="val 150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6" name="Bent-Up Arrow 115"/>
          <p:cNvSpPr/>
          <p:nvPr/>
        </p:nvSpPr>
        <p:spPr>
          <a:xfrm rot="16200000" flipH="1" flipV="1">
            <a:off x="5981648" y="4674974"/>
            <a:ext cx="618735" cy="1549923"/>
          </a:xfrm>
          <a:prstGeom prst="bentUpArrow">
            <a:avLst>
              <a:gd name="adj1" fmla="val 0"/>
              <a:gd name="adj2" fmla="val 6154"/>
              <a:gd name="adj3" fmla="val 182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7" name="Bent-Up Arrow 116"/>
          <p:cNvSpPr/>
          <p:nvPr/>
        </p:nvSpPr>
        <p:spPr>
          <a:xfrm rot="16200000" flipH="1" flipV="1">
            <a:off x="5498536" y="5701712"/>
            <a:ext cx="757547" cy="722515"/>
          </a:xfrm>
          <a:prstGeom prst="bentUpArrow">
            <a:avLst>
              <a:gd name="adj1" fmla="val 0"/>
              <a:gd name="adj2" fmla="val 6154"/>
              <a:gd name="adj3" fmla="val 139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6" name="Straight Arrow Connector 5"/>
          <p:cNvCxnSpPr/>
          <p:nvPr/>
        </p:nvCxnSpPr>
        <p:spPr>
          <a:xfrm>
            <a:off x="5516052" y="5057866"/>
            <a:ext cx="2065366" cy="8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59763" y="2153266"/>
            <a:ext cx="1678635" cy="13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4"/>
          <p:cNvSpPr/>
          <p:nvPr/>
        </p:nvSpPr>
        <p:spPr>
          <a:xfrm>
            <a:off x="9022569" y="6185801"/>
            <a:ext cx="2348233" cy="460372"/>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id-ID" sz="2800" dirty="0" smtClean="0"/>
              <a:t>musik</a:t>
            </a:r>
            <a:endParaRPr lang="id-ID" sz="2800" kern="1200" dirty="0"/>
          </a:p>
        </p:txBody>
      </p:sp>
      <p:sp>
        <p:nvSpPr>
          <p:cNvPr id="26" name="Rounded Rectangle 4"/>
          <p:cNvSpPr/>
          <p:nvPr/>
        </p:nvSpPr>
        <p:spPr>
          <a:xfrm>
            <a:off x="7138399" y="469637"/>
            <a:ext cx="2348233" cy="460372"/>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id-ID" sz="2800" dirty="0" smtClean="0"/>
              <a:t>Tanpa naskah</a:t>
            </a:r>
            <a:endParaRPr lang="id-ID" sz="2800" kern="1200" dirty="0"/>
          </a:p>
        </p:txBody>
      </p:sp>
      <p:sp>
        <p:nvSpPr>
          <p:cNvPr id="27" name="Bent-Up Arrow 26"/>
          <p:cNvSpPr/>
          <p:nvPr/>
        </p:nvSpPr>
        <p:spPr>
          <a:xfrm rot="16200000" flipV="1">
            <a:off x="5939310" y="124319"/>
            <a:ext cx="719540" cy="1678635"/>
          </a:xfrm>
          <a:prstGeom prst="bentUpArrow">
            <a:avLst>
              <a:gd name="adj1" fmla="val 0"/>
              <a:gd name="adj2" fmla="val 6154"/>
              <a:gd name="adj3" fmla="val 157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33" name="Straight Arrow Connector 32"/>
          <p:cNvCxnSpPr/>
          <p:nvPr/>
        </p:nvCxnSpPr>
        <p:spPr>
          <a:xfrm flipV="1">
            <a:off x="5185698" y="1402044"/>
            <a:ext cx="274062" cy="13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185698" y="5422324"/>
            <a:ext cx="330354" cy="8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669361" y="6441743"/>
            <a:ext cx="330354" cy="8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047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4"/>
          <p:cNvSpPr/>
          <p:nvPr/>
        </p:nvSpPr>
        <p:spPr>
          <a:xfrm>
            <a:off x="2823881" y="2836862"/>
            <a:ext cx="5664921" cy="682469"/>
          </a:xfrm>
          <a:prstGeom prst="rect">
            <a:avLst/>
          </a:prstGeom>
          <a:solidFill>
            <a:schemeClr val="accent3"/>
          </a:solidFill>
        </p:spPr>
        <p:style>
          <a:lnRef idx="1">
            <a:schemeClr val="accent3"/>
          </a:lnRef>
          <a:fillRef idx="2">
            <a:schemeClr val="accent3"/>
          </a:fillRef>
          <a:effectRef idx="1">
            <a:schemeClr val="accent3"/>
          </a:effectRef>
          <a:fontRef idx="minor">
            <a:schemeClr val="dk1"/>
          </a:fontRef>
        </p:style>
        <p:txBody>
          <a:bodyPr spcFirstLastPara="0" vert="horz" wrap="square" lIns="23495" tIns="23495" rIns="23495" bIns="23495" numCol="1" spcCol="1270" anchor="ctr" anchorCtr="0">
            <a:noAutofit/>
          </a:bodyPr>
          <a:lstStyle/>
          <a:p>
            <a:pPr algn="ctr" defTabSz="1644650">
              <a:lnSpc>
                <a:spcPct val="90000"/>
              </a:lnSpc>
              <a:spcBef>
                <a:spcPct val="0"/>
              </a:spcBef>
              <a:spcAft>
                <a:spcPct val="35000"/>
              </a:spcAft>
            </a:pPr>
            <a:r>
              <a:rPr lang="id-ID" sz="2800" dirty="0" smtClean="0">
                <a:solidFill>
                  <a:prstClr val="black"/>
                </a:solidFill>
              </a:rPr>
              <a:t>Teater yang dituturkan</a:t>
            </a:r>
            <a:endParaRPr lang="id-ID" sz="2800" dirty="0">
              <a:solidFill>
                <a:prstClr val="black"/>
              </a:solidFill>
            </a:endParaRPr>
          </a:p>
        </p:txBody>
      </p:sp>
      <p:sp>
        <p:nvSpPr>
          <p:cNvPr id="112" name="Bent-Up Arrow 111"/>
          <p:cNvSpPr/>
          <p:nvPr/>
        </p:nvSpPr>
        <p:spPr>
          <a:xfrm rot="5400000">
            <a:off x="1379415" y="1837294"/>
            <a:ext cx="880828" cy="1864666"/>
          </a:xfrm>
          <a:prstGeom prst="bentUpArrow">
            <a:avLst>
              <a:gd name="adj1" fmla="val 0"/>
              <a:gd name="adj2" fmla="val 6154"/>
              <a:gd name="adj3" fmla="val 157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15" name="Bent-Up Arrow 114"/>
          <p:cNvSpPr/>
          <p:nvPr/>
        </p:nvSpPr>
        <p:spPr>
          <a:xfrm rot="16200000" flipH="1" flipV="1">
            <a:off x="1725390" y="2793729"/>
            <a:ext cx="1094325" cy="2070847"/>
          </a:xfrm>
          <a:prstGeom prst="bentUpArrow">
            <a:avLst>
              <a:gd name="adj1" fmla="val 0"/>
              <a:gd name="adj2" fmla="val 4008"/>
              <a:gd name="adj3" fmla="val 150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30" name="Rectangle 29"/>
          <p:cNvSpPr/>
          <p:nvPr/>
        </p:nvSpPr>
        <p:spPr>
          <a:xfrm>
            <a:off x="610143" y="1443103"/>
            <a:ext cx="8186449" cy="680100"/>
          </a:xfrm>
          <a:prstGeom prst="rect">
            <a:avLst/>
          </a:prstGeom>
          <a:effectLst>
            <a:glow rad="139700">
              <a:schemeClr val="accent3">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id-ID" sz="3200" dirty="0" smtClean="0">
                <a:solidFill>
                  <a:prstClr val="black"/>
                </a:solidFill>
              </a:rPr>
              <a:t>6. Jenis Teater Tradisional </a:t>
            </a:r>
            <a:endParaRPr lang="id-ID" sz="3200" dirty="0">
              <a:solidFill>
                <a:prstClr val="black"/>
              </a:solidFill>
            </a:endParaRPr>
          </a:p>
        </p:txBody>
      </p:sp>
      <p:sp>
        <p:nvSpPr>
          <p:cNvPr id="31" name="Rounded Rectangle 4"/>
          <p:cNvSpPr/>
          <p:nvPr/>
        </p:nvSpPr>
        <p:spPr>
          <a:xfrm>
            <a:off x="3357288" y="3998291"/>
            <a:ext cx="5664921" cy="682469"/>
          </a:xfrm>
          <a:prstGeom prst="rect">
            <a:avLst/>
          </a:prstGeom>
          <a:solidFill>
            <a:schemeClr val="accent3"/>
          </a:solidFill>
        </p:spPr>
        <p:style>
          <a:lnRef idx="1">
            <a:schemeClr val="accent3"/>
          </a:lnRef>
          <a:fillRef idx="2">
            <a:schemeClr val="accent3"/>
          </a:fillRef>
          <a:effectRef idx="1">
            <a:schemeClr val="accent3"/>
          </a:effectRef>
          <a:fontRef idx="minor">
            <a:schemeClr val="dk1"/>
          </a:fontRef>
        </p:style>
        <p:txBody>
          <a:bodyPr spcFirstLastPara="0" vert="horz" wrap="square" lIns="23495" tIns="23495" rIns="23495" bIns="23495" numCol="1" spcCol="1270" anchor="ctr" anchorCtr="0">
            <a:noAutofit/>
          </a:bodyPr>
          <a:lstStyle/>
          <a:p>
            <a:pPr algn="ctr" defTabSz="1644650">
              <a:lnSpc>
                <a:spcPct val="90000"/>
              </a:lnSpc>
              <a:spcBef>
                <a:spcPct val="0"/>
              </a:spcBef>
              <a:spcAft>
                <a:spcPct val="35000"/>
              </a:spcAft>
            </a:pPr>
            <a:r>
              <a:rPr lang="id-ID" sz="2800" dirty="0" smtClean="0">
                <a:solidFill>
                  <a:prstClr val="black"/>
                </a:solidFill>
              </a:rPr>
              <a:t>Teater yang dipertunjukkan</a:t>
            </a:r>
            <a:endParaRPr lang="id-ID" sz="2800" dirty="0">
              <a:solidFill>
                <a:prstClr val="black"/>
              </a:solidFill>
            </a:endParaRPr>
          </a:p>
        </p:txBody>
      </p:sp>
      <p:sp>
        <p:nvSpPr>
          <p:cNvPr id="32" name="Bent-Up Arrow 31"/>
          <p:cNvSpPr/>
          <p:nvPr/>
        </p:nvSpPr>
        <p:spPr>
          <a:xfrm rot="16200000" flipH="1" flipV="1">
            <a:off x="2249825" y="3648628"/>
            <a:ext cx="1094325" cy="2617694"/>
          </a:xfrm>
          <a:prstGeom prst="bentUpArrow">
            <a:avLst>
              <a:gd name="adj1" fmla="val 0"/>
              <a:gd name="adj2" fmla="val 4008"/>
              <a:gd name="adj3" fmla="val 150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34" name="Rounded Rectangle 4"/>
          <p:cNvSpPr/>
          <p:nvPr/>
        </p:nvSpPr>
        <p:spPr>
          <a:xfrm>
            <a:off x="4168589" y="5119180"/>
            <a:ext cx="6594146" cy="682469"/>
          </a:xfrm>
          <a:prstGeom prst="rect">
            <a:avLst/>
          </a:prstGeom>
          <a:solidFill>
            <a:schemeClr val="accent3"/>
          </a:solidFill>
        </p:spPr>
        <p:style>
          <a:lnRef idx="1">
            <a:schemeClr val="accent3"/>
          </a:lnRef>
          <a:fillRef idx="2">
            <a:schemeClr val="accent3"/>
          </a:fillRef>
          <a:effectRef idx="1">
            <a:schemeClr val="accent3"/>
          </a:effectRef>
          <a:fontRef idx="minor">
            <a:schemeClr val="dk1"/>
          </a:fontRef>
        </p:style>
        <p:txBody>
          <a:bodyPr spcFirstLastPara="0" vert="horz" wrap="square" lIns="23495" tIns="23495" rIns="23495" bIns="23495" numCol="1" spcCol="1270" anchor="ctr" anchorCtr="0">
            <a:noAutofit/>
          </a:bodyPr>
          <a:lstStyle/>
          <a:p>
            <a:pPr algn="ctr" defTabSz="1644650">
              <a:lnSpc>
                <a:spcPct val="90000"/>
              </a:lnSpc>
              <a:spcBef>
                <a:spcPct val="0"/>
              </a:spcBef>
              <a:spcAft>
                <a:spcPct val="35000"/>
              </a:spcAft>
            </a:pPr>
            <a:r>
              <a:rPr lang="id-ID" sz="2800" dirty="0" smtClean="0">
                <a:solidFill>
                  <a:prstClr val="black"/>
                </a:solidFill>
              </a:rPr>
              <a:t>Teater yang dituturkan dengan peragaan</a:t>
            </a:r>
            <a:endParaRPr lang="id-ID" sz="2800" dirty="0">
              <a:solidFill>
                <a:prstClr val="black"/>
              </a:solidFill>
            </a:endParaRPr>
          </a:p>
        </p:txBody>
      </p:sp>
    </p:spTree>
    <p:extLst>
      <p:ext uri="{BB962C8B-B14F-4D97-AF65-F5344CB8AC3E}">
        <p14:creationId xmlns:p14="http://schemas.microsoft.com/office/powerpoint/2010/main" val="3177227053"/>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1373</TotalTime>
  <Words>490</Words>
  <Application>Microsoft Office PowerPoint</Application>
  <PresentationFormat>Widescreen</PresentationFormat>
  <Paragraphs>73</Paragraphs>
  <Slides>12</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vt:i4>
      </vt:variant>
    </vt:vector>
  </HeadingPairs>
  <TitlesOfParts>
    <vt:vector size="24" baseType="lpstr">
      <vt:lpstr>Arial</vt:lpstr>
      <vt:lpstr>Bookman Old Style</vt:lpstr>
      <vt:lpstr>Calibri</vt:lpstr>
      <vt:lpstr>Century Gothic</vt:lpstr>
      <vt:lpstr>Rockwell</vt:lpstr>
      <vt:lpstr>Times New Roman</vt:lpstr>
      <vt:lpstr>Trebuchet MS</vt:lpstr>
      <vt:lpstr>Wingdings</vt:lpstr>
      <vt:lpstr>Wingdings 3</vt:lpstr>
      <vt:lpstr>Facet</vt:lpstr>
      <vt:lpstr>Wisp</vt:lpstr>
      <vt:lpstr>Damask</vt:lpstr>
      <vt:lpstr>TEATER  TRADISional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Cuplikan video mendu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 PEMERTAHANAN TEATER TRADISIONAL MENDU  SEBAGAI KHASANAH BUDAYA MELAYU KALIMANTAN BARAT</dc:title>
  <dc:creator>asus</dc:creator>
  <cp:lastModifiedBy>asus</cp:lastModifiedBy>
  <cp:revision>161</cp:revision>
  <dcterms:created xsi:type="dcterms:W3CDTF">2021-07-22T13:29:53Z</dcterms:created>
  <dcterms:modified xsi:type="dcterms:W3CDTF">2024-07-02T23:15:05Z</dcterms:modified>
</cp:coreProperties>
</file>