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7" r:id="rId1"/>
  </p:sldMasterIdLst>
  <p:notesMasterIdLst>
    <p:notesMasterId r:id="rId21"/>
  </p:notesMasterIdLst>
  <p:sldIdLst>
    <p:sldId id="256" r:id="rId2"/>
    <p:sldId id="258" r:id="rId3"/>
    <p:sldId id="260" r:id="rId4"/>
    <p:sldId id="280" r:id="rId5"/>
    <p:sldId id="284" r:id="rId6"/>
    <p:sldId id="285" r:id="rId7"/>
    <p:sldId id="286" r:id="rId8"/>
    <p:sldId id="287" r:id="rId9"/>
    <p:sldId id="288" r:id="rId10"/>
    <p:sldId id="281" r:id="rId11"/>
    <p:sldId id="289" r:id="rId12"/>
    <p:sldId id="282" r:id="rId13"/>
    <p:sldId id="292" r:id="rId14"/>
    <p:sldId id="283" r:id="rId15"/>
    <p:sldId id="290" r:id="rId16"/>
    <p:sldId id="291" r:id="rId17"/>
    <p:sldId id="261" r:id="rId18"/>
    <p:sldId id="293" r:id="rId19"/>
    <p:sldId id="274" r:id="rId20"/>
  </p:sldIdLst>
  <p:sldSz cx="12192000" cy="6858000"/>
  <p:notesSz cx="6858000" cy="9144000"/>
  <p:embeddedFontLst>
    <p:embeddedFont>
      <p:font typeface="Abril Fatface" panose="02000503000000020003" pitchFamily="2" charset="0"/>
      <p:regular r:id="rId22"/>
    </p:embeddedFont>
    <p:embeddedFont>
      <p:font typeface="Belanosima" panose="020B0604020202020204" charset="0"/>
      <p:regular r:id="rId23"/>
      <p:bold r:id="rId24"/>
    </p:embeddedFont>
    <p:embeddedFont>
      <p:font typeface="Cambria Math" panose="02040503050406030204" pitchFamily="18" charset="0"/>
      <p:regular r:id="rId25"/>
    </p:embeddedFont>
    <p:embeddedFont>
      <p:font typeface="Lexend Light" panose="020B0604020202020204" charset="0"/>
      <p:regular r:id="rId26"/>
      <p:bold r:id="rId27"/>
    </p:embeddedFont>
    <p:embeddedFont>
      <p:font typeface="Roboto Slab" pitchFamily="2" charset="0"/>
      <p:regular r:id="rId28"/>
      <p:bold r:id="rId2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0" y="10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E12D6B-4438-428D-8321-F60E7C534AB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3AB759A-AA54-4CE1-B460-8BA7CB6F447C}">
      <dgm:prSet phldrT="[Text]"/>
      <dgm:spPr/>
      <dgm:t>
        <a:bodyPr/>
        <a:lstStyle/>
        <a:p>
          <a:r>
            <a:rPr lang="en-ID" dirty="0" err="1"/>
            <a:t>Bentuk</a:t>
          </a:r>
          <a:r>
            <a:rPr lang="en-ID" dirty="0"/>
            <a:t> </a:t>
          </a:r>
          <a:r>
            <a:rPr lang="en-ID" dirty="0" err="1"/>
            <a:t>Umum</a:t>
          </a:r>
          <a:endParaRPr lang="en-ID" dirty="0"/>
        </a:p>
      </dgm:t>
    </dgm:pt>
    <dgm:pt modelId="{979EA507-950E-4C65-98B1-15204F05832F}" type="parTrans" cxnId="{524DB1D0-26D9-4082-B27D-5AAD5B9C508D}">
      <dgm:prSet/>
      <dgm:spPr/>
      <dgm:t>
        <a:bodyPr/>
        <a:lstStyle/>
        <a:p>
          <a:endParaRPr lang="en-ID"/>
        </a:p>
      </dgm:t>
    </dgm:pt>
    <dgm:pt modelId="{A99AADC7-91C4-40D1-867D-DE7A1F02E3C9}" type="sibTrans" cxnId="{524DB1D0-26D9-4082-B27D-5AAD5B9C508D}">
      <dgm:prSet/>
      <dgm:spPr/>
      <dgm:t>
        <a:bodyPr/>
        <a:lstStyle/>
        <a:p>
          <a:endParaRPr lang="en-ID"/>
        </a:p>
      </dgm:t>
    </dgm:pt>
    <dgm:pt modelId="{EA28D610-9765-495A-939B-E850F8557B9E}">
      <dgm:prSet phldrT="[Text]"/>
      <dgm:spPr/>
      <dgm:t>
        <a:bodyPr/>
        <a:lstStyle/>
        <a:p>
          <a:r>
            <a:rPr lang="en-ID" dirty="0" err="1"/>
            <a:t>Metode</a:t>
          </a:r>
          <a:r>
            <a:rPr lang="en-ID" dirty="0"/>
            <a:t> </a:t>
          </a:r>
          <a:r>
            <a:rPr lang="en-ID" dirty="0" err="1"/>
            <a:t>Eliminasi</a:t>
          </a:r>
          <a:r>
            <a:rPr lang="en-ID" dirty="0"/>
            <a:t> Gauss</a:t>
          </a:r>
        </a:p>
      </dgm:t>
    </dgm:pt>
    <dgm:pt modelId="{45F74514-8692-403D-87CD-ACDD13430D3A}" type="parTrans" cxnId="{DB935527-4E3A-4B42-AAD6-70C97D5C66A1}">
      <dgm:prSet/>
      <dgm:spPr/>
      <dgm:t>
        <a:bodyPr/>
        <a:lstStyle/>
        <a:p>
          <a:endParaRPr lang="en-ID"/>
        </a:p>
      </dgm:t>
    </dgm:pt>
    <dgm:pt modelId="{D1DA1650-03BF-4C0C-8070-4E6E3E3E417E}" type="sibTrans" cxnId="{DB935527-4E3A-4B42-AAD6-70C97D5C66A1}">
      <dgm:prSet/>
      <dgm:spPr/>
      <dgm:t>
        <a:bodyPr/>
        <a:lstStyle/>
        <a:p>
          <a:endParaRPr lang="en-ID"/>
        </a:p>
      </dgm:t>
    </dgm:pt>
    <dgm:pt modelId="{806EE9FC-DC2A-4266-B8C4-491E115577E2}">
      <dgm:prSet phldrT="[Text]"/>
      <dgm:spPr/>
      <dgm:t>
        <a:bodyPr/>
        <a:lstStyle/>
        <a:p>
          <a:r>
            <a:rPr lang="en-ID" dirty="0" err="1"/>
            <a:t>Metode</a:t>
          </a:r>
          <a:r>
            <a:rPr lang="en-ID" dirty="0"/>
            <a:t> </a:t>
          </a:r>
          <a:r>
            <a:rPr lang="en-ID" dirty="0" err="1"/>
            <a:t>Eliminasi</a:t>
          </a:r>
          <a:r>
            <a:rPr lang="en-ID" dirty="0"/>
            <a:t> Gauss Jordan</a:t>
          </a:r>
        </a:p>
      </dgm:t>
    </dgm:pt>
    <dgm:pt modelId="{51DB378B-71C1-46A1-A49C-3C6CC9A4116F}" type="parTrans" cxnId="{59231A7C-019F-48DE-8879-4C1A1D504FF6}">
      <dgm:prSet/>
      <dgm:spPr/>
      <dgm:t>
        <a:bodyPr/>
        <a:lstStyle/>
        <a:p>
          <a:endParaRPr lang="en-ID"/>
        </a:p>
      </dgm:t>
    </dgm:pt>
    <dgm:pt modelId="{F675046F-B403-40C1-A7E3-40F2874CE66A}" type="sibTrans" cxnId="{59231A7C-019F-48DE-8879-4C1A1D504FF6}">
      <dgm:prSet/>
      <dgm:spPr/>
      <dgm:t>
        <a:bodyPr/>
        <a:lstStyle/>
        <a:p>
          <a:endParaRPr lang="en-ID"/>
        </a:p>
      </dgm:t>
    </dgm:pt>
    <dgm:pt modelId="{A3B1386C-11C9-4BA3-B064-E888D6F91204}">
      <dgm:prSet phldrT="[Text]"/>
      <dgm:spPr/>
      <dgm:t>
        <a:bodyPr/>
        <a:lstStyle/>
        <a:p>
          <a:r>
            <a:rPr lang="en-ID" dirty="0" err="1"/>
            <a:t>Metode</a:t>
          </a:r>
          <a:r>
            <a:rPr lang="en-ID" dirty="0"/>
            <a:t> Cholesky</a:t>
          </a:r>
        </a:p>
      </dgm:t>
    </dgm:pt>
    <dgm:pt modelId="{9C0438C7-66E2-44A6-85BD-C0E17EA3D369}" type="parTrans" cxnId="{88C734FA-390D-46A2-9614-274B6F32EE5C}">
      <dgm:prSet/>
      <dgm:spPr/>
      <dgm:t>
        <a:bodyPr/>
        <a:lstStyle/>
        <a:p>
          <a:endParaRPr lang="en-ID"/>
        </a:p>
      </dgm:t>
    </dgm:pt>
    <dgm:pt modelId="{A2D8D01C-D168-4149-8BC6-FFD57239E0EA}" type="sibTrans" cxnId="{88C734FA-390D-46A2-9614-274B6F32EE5C}">
      <dgm:prSet/>
      <dgm:spPr/>
      <dgm:t>
        <a:bodyPr/>
        <a:lstStyle/>
        <a:p>
          <a:endParaRPr lang="en-ID"/>
        </a:p>
      </dgm:t>
    </dgm:pt>
    <dgm:pt modelId="{0B6BAF21-84FD-4F19-8E11-93D77494777C}">
      <dgm:prSet phldrT="[Text]"/>
      <dgm:spPr/>
      <dgm:t>
        <a:bodyPr/>
        <a:lstStyle/>
        <a:p>
          <a:r>
            <a:rPr lang="en-ID" dirty="0" err="1"/>
            <a:t>Metode</a:t>
          </a:r>
          <a:r>
            <a:rPr lang="en-ID" dirty="0"/>
            <a:t> </a:t>
          </a:r>
          <a:r>
            <a:rPr lang="en-ID" dirty="0" err="1"/>
            <a:t>Iterasi</a:t>
          </a:r>
          <a:endParaRPr lang="en-ID" dirty="0"/>
        </a:p>
      </dgm:t>
    </dgm:pt>
    <dgm:pt modelId="{3E40DDD0-A504-4B82-8FE0-B32A5B58530E}" type="parTrans" cxnId="{0732D1FA-7BDC-4BB3-A561-17BB4D4D9939}">
      <dgm:prSet/>
      <dgm:spPr/>
      <dgm:t>
        <a:bodyPr/>
        <a:lstStyle/>
        <a:p>
          <a:endParaRPr lang="en-ID"/>
        </a:p>
      </dgm:t>
    </dgm:pt>
    <dgm:pt modelId="{EFABC1F8-57BE-4EE3-BC6D-A303F9BF9BB2}" type="sibTrans" cxnId="{0732D1FA-7BDC-4BB3-A561-17BB4D4D9939}">
      <dgm:prSet/>
      <dgm:spPr/>
      <dgm:t>
        <a:bodyPr/>
        <a:lstStyle/>
        <a:p>
          <a:endParaRPr lang="en-ID"/>
        </a:p>
      </dgm:t>
    </dgm:pt>
    <dgm:pt modelId="{75BCA118-5225-4816-B6AE-B26051C26C08}" type="pres">
      <dgm:prSet presAssocID="{49E12D6B-4438-428D-8321-F60E7C534ABD}" presName="linear" presStyleCnt="0">
        <dgm:presLayoutVars>
          <dgm:dir/>
          <dgm:animLvl val="lvl"/>
          <dgm:resizeHandles val="exact"/>
        </dgm:presLayoutVars>
      </dgm:prSet>
      <dgm:spPr/>
    </dgm:pt>
    <dgm:pt modelId="{2198A67F-27A2-43E7-BB7D-147D7488E974}" type="pres">
      <dgm:prSet presAssocID="{53AB759A-AA54-4CE1-B460-8BA7CB6F447C}" presName="parentLin" presStyleCnt="0"/>
      <dgm:spPr/>
    </dgm:pt>
    <dgm:pt modelId="{7B900447-55B8-4233-A926-E04B429365C0}" type="pres">
      <dgm:prSet presAssocID="{53AB759A-AA54-4CE1-B460-8BA7CB6F447C}" presName="parentLeftMargin" presStyleLbl="node1" presStyleIdx="0" presStyleCnt="5"/>
      <dgm:spPr/>
    </dgm:pt>
    <dgm:pt modelId="{F3491470-4BA9-4FC5-8075-F171C3676AD6}" type="pres">
      <dgm:prSet presAssocID="{53AB759A-AA54-4CE1-B460-8BA7CB6F447C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1A77FA5-A80D-496D-A3C8-995846A45DC0}" type="pres">
      <dgm:prSet presAssocID="{53AB759A-AA54-4CE1-B460-8BA7CB6F447C}" presName="negativeSpace" presStyleCnt="0"/>
      <dgm:spPr/>
    </dgm:pt>
    <dgm:pt modelId="{A202E198-256F-4CB7-943E-BDA27E59D6BE}" type="pres">
      <dgm:prSet presAssocID="{53AB759A-AA54-4CE1-B460-8BA7CB6F447C}" presName="childText" presStyleLbl="conFgAcc1" presStyleIdx="0" presStyleCnt="5">
        <dgm:presLayoutVars>
          <dgm:bulletEnabled val="1"/>
        </dgm:presLayoutVars>
      </dgm:prSet>
      <dgm:spPr/>
    </dgm:pt>
    <dgm:pt modelId="{C64F45EE-CCF4-4161-B3F7-029C0B9EAFA8}" type="pres">
      <dgm:prSet presAssocID="{A99AADC7-91C4-40D1-867D-DE7A1F02E3C9}" presName="spaceBetweenRectangles" presStyleCnt="0"/>
      <dgm:spPr/>
    </dgm:pt>
    <dgm:pt modelId="{4D016626-AD16-4DA0-9093-4C560910F0AA}" type="pres">
      <dgm:prSet presAssocID="{EA28D610-9765-495A-939B-E850F8557B9E}" presName="parentLin" presStyleCnt="0"/>
      <dgm:spPr/>
    </dgm:pt>
    <dgm:pt modelId="{53C16EC9-A12C-4B04-97BD-E0CCCFDFE3F9}" type="pres">
      <dgm:prSet presAssocID="{EA28D610-9765-495A-939B-E850F8557B9E}" presName="parentLeftMargin" presStyleLbl="node1" presStyleIdx="0" presStyleCnt="5"/>
      <dgm:spPr/>
    </dgm:pt>
    <dgm:pt modelId="{B929888F-9C90-4927-8742-E439E42B7A7D}" type="pres">
      <dgm:prSet presAssocID="{EA28D610-9765-495A-939B-E850F8557B9E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E56F077F-FA77-495F-A8D5-0A04B3E1A262}" type="pres">
      <dgm:prSet presAssocID="{EA28D610-9765-495A-939B-E850F8557B9E}" presName="negativeSpace" presStyleCnt="0"/>
      <dgm:spPr/>
    </dgm:pt>
    <dgm:pt modelId="{D526D971-C4B7-431E-91E8-D5FD32AE75D7}" type="pres">
      <dgm:prSet presAssocID="{EA28D610-9765-495A-939B-E850F8557B9E}" presName="childText" presStyleLbl="conFgAcc1" presStyleIdx="1" presStyleCnt="5">
        <dgm:presLayoutVars>
          <dgm:bulletEnabled val="1"/>
        </dgm:presLayoutVars>
      </dgm:prSet>
      <dgm:spPr/>
    </dgm:pt>
    <dgm:pt modelId="{0ECF8FF6-021E-4450-8B72-F5D89D5C3136}" type="pres">
      <dgm:prSet presAssocID="{D1DA1650-03BF-4C0C-8070-4E6E3E3E417E}" presName="spaceBetweenRectangles" presStyleCnt="0"/>
      <dgm:spPr/>
    </dgm:pt>
    <dgm:pt modelId="{CD22634B-003C-47A4-9B28-238EF0E1FC76}" type="pres">
      <dgm:prSet presAssocID="{806EE9FC-DC2A-4266-B8C4-491E115577E2}" presName="parentLin" presStyleCnt="0"/>
      <dgm:spPr/>
    </dgm:pt>
    <dgm:pt modelId="{4133B671-7590-43F9-92B7-D79A262E544C}" type="pres">
      <dgm:prSet presAssocID="{806EE9FC-DC2A-4266-B8C4-491E115577E2}" presName="parentLeftMargin" presStyleLbl="node1" presStyleIdx="1" presStyleCnt="5"/>
      <dgm:spPr/>
    </dgm:pt>
    <dgm:pt modelId="{9D0130A3-AAAF-4716-A94F-AEBC606C5834}" type="pres">
      <dgm:prSet presAssocID="{806EE9FC-DC2A-4266-B8C4-491E115577E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3E88FB62-BA8E-4BCF-A9E7-E7FAD0CD7099}" type="pres">
      <dgm:prSet presAssocID="{806EE9FC-DC2A-4266-B8C4-491E115577E2}" presName="negativeSpace" presStyleCnt="0"/>
      <dgm:spPr/>
    </dgm:pt>
    <dgm:pt modelId="{36C2770A-66B5-40FD-8A06-BDC2AD3B21A1}" type="pres">
      <dgm:prSet presAssocID="{806EE9FC-DC2A-4266-B8C4-491E115577E2}" presName="childText" presStyleLbl="conFgAcc1" presStyleIdx="2" presStyleCnt="5">
        <dgm:presLayoutVars>
          <dgm:bulletEnabled val="1"/>
        </dgm:presLayoutVars>
      </dgm:prSet>
      <dgm:spPr/>
    </dgm:pt>
    <dgm:pt modelId="{72A431A3-FDF0-48AC-A607-B4F45D2A1393}" type="pres">
      <dgm:prSet presAssocID="{F675046F-B403-40C1-A7E3-40F2874CE66A}" presName="spaceBetweenRectangles" presStyleCnt="0"/>
      <dgm:spPr/>
    </dgm:pt>
    <dgm:pt modelId="{2F2B2495-9210-40D5-991F-D6879765BEBF}" type="pres">
      <dgm:prSet presAssocID="{A3B1386C-11C9-4BA3-B064-E888D6F91204}" presName="parentLin" presStyleCnt="0"/>
      <dgm:spPr/>
    </dgm:pt>
    <dgm:pt modelId="{DD92F0A3-A2DC-4969-871F-4DA63BAD8644}" type="pres">
      <dgm:prSet presAssocID="{A3B1386C-11C9-4BA3-B064-E888D6F91204}" presName="parentLeftMargin" presStyleLbl="node1" presStyleIdx="2" presStyleCnt="5"/>
      <dgm:spPr/>
    </dgm:pt>
    <dgm:pt modelId="{F3D4DB22-F85C-481D-B84C-A9F6BB2C4F2D}" type="pres">
      <dgm:prSet presAssocID="{A3B1386C-11C9-4BA3-B064-E888D6F91204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C683C99D-E66A-43BF-B499-FAEF3A4ADD82}" type="pres">
      <dgm:prSet presAssocID="{A3B1386C-11C9-4BA3-B064-E888D6F91204}" presName="negativeSpace" presStyleCnt="0"/>
      <dgm:spPr/>
    </dgm:pt>
    <dgm:pt modelId="{B792B919-4332-4E04-840E-29F72DA0DDE8}" type="pres">
      <dgm:prSet presAssocID="{A3B1386C-11C9-4BA3-B064-E888D6F91204}" presName="childText" presStyleLbl="conFgAcc1" presStyleIdx="3" presStyleCnt="5">
        <dgm:presLayoutVars>
          <dgm:bulletEnabled val="1"/>
        </dgm:presLayoutVars>
      </dgm:prSet>
      <dgm:spPr/>
    </dgm:pt>
    <dgm:pt modelId="{C8163CEA-480F-4F7A-891A-40B0FC9DC3AA}" type="pres">
      <dgm:prSet presAssocID="{A2D8D01C-D168-4149-8BC6-FFD57239E0EA}" presName="spaceBetweenRectangles" presStyleCnt="0"/>
      <dgm:spPr/>
    </dgm:pt>
    <dgm:pt modelId="{A5C94FEB-5C9E-48A0-B709-398C6F1C53A8}" type="pres">
      <dgm:prSet presAssocID="{0B6BAF21-84FD-4F19-8E11-93D77494777C}" presName="parentLin" presStyleCnt="0"/>
      <dgm:spPr/>
    </dgm:pt>
    <dgm:pt modelId="{FF29051F-24E3-4376-AAFE-DA713256D858}" type="pres">
      <dgm:prSet presAssocID="{0B6BAF21-84FD-4F19-8E11-93D77494777C}" presName="parentLeftMargin" presStyleLbl="node1" presStyleIdx="3" presStyleCnt="5"/>
      <dgm:spPr/>
    </dgm:pt>
    <dgm:pt modelId="{59BCA4BD-5359-45AF-B77D-265114709022}" type="pres">
      <dgm:prSet presAssocID="{0B6BAF21-84FD-4F19-8E11-93D77494777C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9CAB652A-9859-4B76-8223-EBD3EC8D3549}" type="pres">
      <dgm:prSet presAssocID="{0B6BAF21-84FD-4F19-8E11-93D77494777C}" presName="negativeSpace" presStyleCnt="0"/>
      <dgm:spPr/>
    </dgm:pt>
    <dgm:pt modelId="{CF7FAD5E-D45C-48C5-B483-90D272C6A664}" type="pres">
      <dgm:prSet presAssocID="{0B6BAF21-84FD-4F19-8E11-93D77494777C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A34B711A-59F8-4B11-8927-E260F25A57A0}" type="presOf" srcId="{806EE9FC-DC2A-4266-B8C4-491E115577E2}" destId="{9D0130A3-AAAF-4716-A94F-AEBC606C5834}" srcOrd="1" destOrd="0" presId="urn:microsoft.com/office/officeart/2005/8/layout/list1"/>
    <dgm:cxn modelId="{DB935527-4E3A-4B42-AAD6-70C97D5C66A1}" srcId="{49E12D6B-4438-428D-8321-F60E7C534ABD}" destId="{EA28D610-9765-495A-939B-E850F8557B9E}" srcOrd="1" destOrd="0" parTransId="{45F74514-8692-403D-87CD-ACDD13430D3A}" sibTransId="{D1DA1650-03BF-4C0C-8070-4E6E3E3E417E}"/>
    <dgm:cxn modelId="{D362372D-398C-46EA-A9E8-7B9434926B1A}" type="presOf" srcId="{EA28D610-9765-495A-939B-E850F8557B9E}" destId="{B929888F-9C90-4927-8742-E439E42B7A7D}" srcOrd="1" destOrd="0" presId="urn:microsoft.com/office/officeart/2005/8/layout/list1"/>
    <dgm:cxn modelId="{4A08E831-9E8D-422A-BEC8-7C593F6B76CD}" type="presOf" srcId="{49E12D6B-4438-428D-8321-F60E7C534ABD}" destId="{75BCA118-5225-4816-B6AE-B26051C26C08}" srcOrd="0" destOrd="0" presId="urn:microsoft.com/office/officeart/2005/8/layout/list1"/>
    <dgm:cxn modelId="{CFA88C61-2C6B-41D5-AF3B-2DD851C8450D}" type="presOf" srcId="{A3B1386C-11C9-4BA3-B064-E888D6F91204}" destId="{DD92F0A3-A2DC-4969-871F-4DA63BAD8644}" srcOrd="0" destOrd="0" presId="urn:microsoft.com/office/officeart/2005/8/layout/list1"/>
    <dgm:cxn modelId="{66BADD61-3608-43C3-A91F-22E9B29EB0B7}" type="presOf" srcId="{53AB759A-AA54-4CE1-B460-8BA7CB6F447C}" destId="{7B900447-55B8-4233-A926-E04B429365C0}" srcOrd="0" destOrd="0" presId="urn:microsoft.com/office/officeart/2005/8/layout/list1"/>
    <dgm:cxn modelId="{C83CA562-4251-45FC-8027-4DCF045474F2}" type="presOf" srcId="{53AB759A-AA54-4CE1-B460-8BA7CB6F447C}" destId="{F3491470-4BA9-4FC5-8075-F171C3676AD6}" srcOrd="1" destOrd="0" presId="urn:microsoft.com/office/officeart/2005/8/layout/list1"/>
    <dgm:cxn modelId="{DACCDE59-4C02-4C33-8832-62B933EA036C}" type="presOf" srcId="{806EE9FC-DC2A-4266-B8C4-491E115577E2}" destId="{4133B671-7590-43F9-92B7-D79A262E544C}" srcOrd="0" destOrd="0" presId="urn:microsoft.com/office/officeart/2005/8/layout/list1"/>
    <dgm:cxn modelId="{59231A7C-019F-48DE-8879-4C1A1D504FF6}" srcId="{49E12D6B-4438-428D-8321-F60E7C534ABD}" destId="{806EE9FC-DC2A-4266-B8C4-491E115577E2}" srcOrd="2" destOrd="0" parTransId="{51DB378B-71C1-46A1-A49C-3C6CC9A4116F}" sibTransId="{F675046F-B403-40C1-A7E3-40F2874CE66A}"/>
    <dgm:cxn modelId="{4E9FF698-B8FF-49EE-A7AE-42254A283DFD}" type="presOf" srcId="{A3B1386C-11C9-4BA3-B064-E888D6F91204}" destId="{F3D4DB22-F85C-481D-B84C-A9F6BB2C4F2D}" srcOrd="1" destOrd="0" presId="urn:microsoft.com/office/officeart/2005/8/layout/list1"/>
    <dgm:cxn modelId="{DD2FA29A-7FC9-4010-A685-D47DAE1DE132}" type="presOf" srcId="{0B6BAF21-84FD-4F19-8E11-93D77494777C}" destId="{59BCA4BD-5359-45AF-B77D-265114709022}" srcOrd="1" destOrd="0" presId="urn:microsoft.com/office/officeart/2005/8/layout/list1"/>
    <dgm:cxn modelId="{903976CB-6425-48E4-8B35-738430251AE8}" type="presOf" srcId="{EA28D610-9765-495A-939B-E850F8557B9E}" destId="{53C16EC9-A12C-4B04-97BD-E0CCCFDFE3F9}" srcOrd="0" destOrd="0" presId="urn:microsoft.com/office/officeart/2005/8/layout/list1"/>
    <dgm:cxn modelId="{524DB1D0-26D9-4082-B27D-5AAD5B9C508D}" srcId="{49E12D6B-4438-428D-8321-F60E7C534ABD}" destId="{53AB759A-AA54-4CE1-B460-8BA7CB6F447C}" srcOrd="0" destOrd="0" parTransId="{979EA507-950E-4C65-98B1-15204F05832F}" sibTransId="{A99AADC7-91C4-40D1-867D-DE7A1F02E3C9}"/>
    <dgm:cxn modelId="{E028BDD1-D0A5-4218-8FC2-0755A4E71918}" type="presOf" srcId="{0B6BAF21-84FD-4F19-8E11-93D77494777C}" destId="{FF29051F-24E3-4376-AAFE-DA713256D858}" srcOrd="0" destOrd="0" presId="urn:microsoft.com/office/officeart/2005/8/layout/list1"/>
    <dgm:cxn modelId="{88C734FA-390D-46A2-9614-274B6F32EE5C}" srcId="{49E12D6B-4438-428D-8321-F60E7C534ABD}" destId="{A3B1386C-11C9-4BA3-B064-E888D6F91204}" srcOrd="3" destOrd="0" parTransId="{9C0438C7-66E2-44A6-85BD-C0E17EA3D369}" sibTransId="{A2D8D01C-D168-4149-8BC6-FFD57239E0EA}"/>
    <dgm:cxn modelId="{0732D1FA-7BDC-4BB3-A561-17BB4D4D9939}" srcId="{49E12D6B-4438-428D-8321-F60E7C534ABD}" destId="{0B6BAF21-84FD-4F19-8E11-93D77494777C}" srcOrd="4" destOrd="0" parTransId="{3E40DDD0-A504-4B82-8FE0-B32A5B58530E}" sibTransId="{EFABC1F8-57BE-4EE3-BC6D-A303F9BF9BB2}"/>
    <dgm:cxn modelId="{76E42AAF-BC9A-4F8B-804F-1321B2991D40}" type="presParOf" srcId="{75BCA118-5225-4816-B6AE-B26051C26C08}" destId="{2198A67F-27A2-43E7-BB7D-147D7488E974}" srcOrd="0" destOrd="0" presId="urn:microsoft.com/office/officeart/2005/8/layout/list1"/>
    <dgm:cxn modelId="{EA340488-6EE5-4522-9A30-6679C7B6267C}" type="presParOf" srcId="{2198A67F-27A2-43E7-BB7D-147D7488E974}" destId="{7B900447-55B8-4233-A926-E04B429365C0}" srcOrd="0" destOrd="0" presId="urn:microsoft.com/office/officeart/2005/8/layout/list1"/>
    <dgm:cxn modelId="{2957C341-9A98-4236-8AD7-D3A65443894C}" type="presParOf" srcId="{2198A67F-27A2-43E7-BB7D-147D7488E974}" destId="{F3491470-4BA9-4FC5-8075-F171C3676AD6}" srcOrd="1" destOrd="0" presId="urn:microsoft.com/office/officeart/2005/8/layout/list1"/>
    <dgm:cxn modelId="{C06ADEEC-6DC4-4365-8625-1D05A87D8D42}" type="presParOf" srcId="{75BCA118-5225-4816-B6AE-B26051C26C08}" destId="{C1A77FA5-A80D-496D-A3C8-995846A45DC0}" srcOrd="1" destOrd="0" presId="urn:microsoft.com/office/officeart/2005/8/layout/list1"/>
    <dgm:cxn modelId="{92C11818-3DEE-40EA-BF05-529E8A39BC6B}" type="presParOf" srcId="{75BCA118-5225-4816-B6AE-B26051C26C08}" destId="{A202E198-256F-4CB7-943E-BDA27E59D6BE}" srcOrd="2" destOrd="0" presId="urn:microsoft.com/office/officeart/2005/8/layout/list1"/>
    <dgm:cxn modelId="{0B4071CB-1D5E-4706-A252-B9C5E6358711}" type="presParOf" srcId="{75BCA118-5225-4816-B6AE-B26051C26C08}" destId="{C64F45EE-CCF4-4161-B3F7-029C0B9EAFA8}" srcOrd="3" destOrd="0" presId="urn:microsoft.com/office/officeart/2005/8/layout/list1"/>
    <dgm:cxn modelId="{12EAE5DE-84AD-431A-BD79-CCCFBEC01DBA}" type="presParOf" srcId="{75BCA118-5225-4816-B6AE-B26051C26C08}" destId="{4D016626-AD16-4DA0-9093-4C560910F0AA}" srcOrd="4" destOrd="0" presId="urn:microsoft.com/office/officeart/2005/8/layout/list1"/>
    <dgm:cxn modelId="{45EE19A6-2891-4508-BE9D-7364F447500A}" type="presParOf" srcId="{4D016626-AD16-4DA0-9093-4C560910F0AA}" destId="{53C16EC9-A12C-4B04-97BD-E0CCCFDFE3F9}" srcOrd="0" destOrd="0" presId="urn:microsoft.com/office/officeart/2005/8/layout/list1"/>
    <dgm:cxn modelId="{AA8ECC90-4A9E-42CE-9BD0-16DC6C6A2B43}" type="presParOf" srcId="{4D016626-AD16-4DA0-9093-4C560910F0AA}" destId="{B929888F-9C90-4927-8742-E439E42B7A7D}" srcOrd="1" destOrd="0" presId="urn:microsoft.com/office/officeart/2005/8/layout/list1"/>
    <dgm:cxn modelId="{E0109A68-C19B-4BA0-BDED-FB406FB529C3}" type="presParOf" srcId="{75BCA118-5225-4816-B6AE-B26051C26C08}" destId="{E56F077F-FA77-495F-A8D5-0A04B3E1A262}" srcOrd="5" destOrd="0" presId="urn:microsoft.com/office/officeart/2005/8/layout/list1"/>
    <dgm:cxn modelId="{65DC5891-0B4C-4F69-B813-73651E29AED8}" type="presParOf" srcId="{75BCA118-5225-4816-B6AE-B26051C26C08}" destId="{D526D971-C4B7-431E-91E8-D5FD32AE75D7}" srcOrd="6" destOrd="0" presId="urn:microsoft.com/office/officeart/2005/8/layout/list1"/>
    <dgm:cxn modelId="{02B3724A-99A9-4C2D-A779-119B9A46A975}" type="presParOf" srcId="{75BCA118-5225-4816-B6AE-B26051C26C08}" destId="{0ECF8FF6-021E-4450-8B72-F5D89D5C3136}" srcOrd="7" destOrd="0" presId="urn:microsoft.com/office/officeart/2005/8/layout/list1"/>
    <dgm:cxn modelId="{B04CBCC3-9AF9-4757-8554-AC3FEE61CEFD}" type="presParOf" srcId="{75BCA118-5225-4816-B6AE-B26051C26C08}" destId="{CD22634B-003C-47A4-9B28-238EF0E1FC76}" srcOrd="8" destOrd="0" presId="urn:microsoft.com/office/officeart/2005/8/layout/list1"/>
    <dgm:cxn modelId="{4EB398C3-164E-4406-8062-6816D3E8C4C0}" type="presParOf" srcId="{CD22634B-003C-47A4-9B28-238EF0E1FC76}" destId="{4133B671-7590-43F9-92B7-D79A262E544C}" srcOrd="0" destOrd="0" presId="urn:microsoft.com/office/officeart/2005/8/layout/list1"/>
    <dgm:cxn modelId="{97AE7E35-8EDA-477D-9A5E-FE2DC75E5C92}" type="presParOf" srcId="{CD22634B-003C-47A4-9B28-238EF0E1FC76}" destId="{9D0130A3-AAAF-4716-A94F-AEBC606C5834}" srcOrd="1" destOrd="0" presId="urn:microsoft.com/office/officeart/2005/8/layout/list1"/>
    <dgm:cxn modelId="{17EC9716-5534-4C75-890D-FCA350544F52}" type="presParOf" srcId="{75BCA118-5225-4816-B6AE-B26051C26C08}" destId="{3E88FB62-BA8E-4BCF-A9E7-E7FAD0CD7099}" srcOrd="9" destOrd="0" presId="urn:microsoft.com/office/officeart/2005/8/layout/list1"/>
    <dgm:cxn modelId="{07BDE31F-3664-44F8-B0D7-77B66D3F455C}" type="presParOf" srcId="{75BCA118-5225-4816-B6AE-B26051C26C08}" destId="{36C2770A-66B5-40FD-8A06-BDC2AD3B21A1}" srcOrd="10" destOrd="0" presId="urn:microsoft.com/office/officeart/2005/8/layout/list1"/>
    <dgm:cxn modelId="{CEB11DE9-FAAC-48F3-96DA-F2E0678C27C0}" type="presParOf" srcId="{75BCA118-5225-4816-B6AE-B26051C26C08}" destId="{72A431A3-FDF0-48AC-A607-B4F45D2A1393}" srcOrd="11" destOrd="0" presId="urn:microsoft.com/office/officeart/2005/8/layout/list1"/>
    <dgm:cxn modelId="{E7F9EC4B-1E98-45C0-A199-3BC73959472B}" type="presParOf" srcId="{75BCA118-5225-4816-B6AE-B26051C26C08}" destId="{2F2B2495-9210-40D5-991F-D6879765BEBF}" srcOrd="12" destOrd="0" presId="urn:microsoft.com/office/officeart/2005/8/layout/list1"/>
    <dgm:cxn modelId="{6184EFEE-708F-4363-B33E-B80E94454B5C}" type="presParOf" srcId="{2F2B2495-9210-40D5-991F-D6879765BEBF}" destId="{DD92F0A3-A2DC-4969-871F-4DA63BAD8644}" srcOrd="0" destOrd="0" presId="urn:microsoft.com/office/officeart/2005/8/layout/list1"/>
    <dgm:cxn modelId="{BF138757-CAC9-450D-A0CD-2991C1BC735D}" type="presParOf" srcId="{2F2B2495-9210-40D5-991F-D6879765BEBF}" destId="{F3D4DB22-F85C-481D-B84C-A9F6BB2C4F2D}" srcOrd="1" destOrd="0" presId="urn:microsoft.com/office/officeart/2005/8/layout/list1"/>
    <dgm:cxn modelId="{5128C58A-9987-4FCB-A616-259D7A80454F}" type="presParOf" srcId="{75BCA118-5225-4816-B6AE-B26051C26C08}" destId="{C683C99D-E66A-43BF-B499-FAEF3A4ADD82}" srcOrd="13" destOrd="0" presId="urn:microsoft.com/office/officeart/2005/8/layout/list1"/>
    <dgm:cxn modelId="{B0B3B99A-5649-4D0D-85BF-8220453ACE5A}" type="presParOf" srcId="{75BCA118-5225-4816-B6AE-B26051C26C08}" destId="{B792B919-4332-4E04-840E-29F72DA0DDE8}" srcOrd="14" destOrd="0" presId="urn:microsoft.com/office/officeart/2005/8/layout/list1"/>
    <dgm:cxn modelId="{D6DCBC6F-A5A0-44CF-9D35-01D1E0F0232A}" type="presParOf" srcId="{75BCA118-5225-4816-B6AE-B26051C26C08}" destId="{C8163CEA-480F-4F7A-891A-40B0FC9DC3AA}" srcOrd="15" destOrd="0" presId="urn:microsoft.com/office/officeart/2005/8/layout/list1"/>
    <dgm:cxn modelId="{DFA3A0EE-30A1-4BEE-AAA1-BE9EB81B9CD8}" type="presParOf" srcId="{75BCA118-5225-4816-B6AE-B26051C26C08}" destId="{A5C94FEB-5C9E-48A0-B709-398C6F1C53A8}" srcOrd="16" destOrd="0" presId="urn:microsoft.com/office/officeart/2005/8/layout/list1"/>
    <dgm:cxn modelId="{B395680F-CC66-4671-986A-BEE8A8862979}" type="presParOf" srcId="{A5C94FEB-5C9E-48A0-B709-398C6F1C53A8}" destId="{FF29051F-24E3-4376-AAFE-DA713256D858}" srcOrd="0" destOrd="0" presId="urn:microsoft.com/office/officeart/2005/8/layout/list1"/>
    <dgm:cxn modelId="{556C5BE1-7103-4A57-A3A6-5F4D259D3EA8}" type="presParOf" srcId="{A5C94FEB-5C9E-48A0-B709-398C6F1C53A8}" destId="{59BCA4BD-5359-45AF-B77D-265114709022}" srcOrd="1" destOrd="0" presId="urn:microsoft.com/office/officeart/2005/8/layout/list1"/>
    <dgm:cxn modelId="{689226E9-972D-4781-A161-90EBA70013D1}" type="presParOf" srcId="{75BCA118-5225-4816-B6AE-B26051C26C08}" destId="{9CAB652A-9859-4B76-8223-EBD3EC8D3549}" srcOrd="17" destOrd="0" presId="urn:microsoft.com/office/officeart/2005/8/layout/list1"/>
    <dgm:cxn modelId="{D33D578A-0BD4-46A3-A976-15B050C70017}" type="presParOf" srcId="{75BCA118-5225-4816-B6AE-B26051C26C08}" destId="{CF7FAD5E-D45C-48C5-B483-90D272C6A66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2E198-256F-4CB7-943E-BDA27E59D6BE}">
      <dsp:nvSpPr>
        <dsp:cNvPr id="0" name=""/>
        <dsp:cNvSpPr/>
      </dsp:nvSpPr>
      <dsp:spPr>
        <a:xfrm>
          <a:off x="0" y="382523"/>
          <a:ext cx="67945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491470-4BA9-4FC5-8075-F171C3676AD6}">
      <dsp:nvSpPr>
        <dsp:cNvPr id="0" name=""/>
        <dsp:cNvSpPr/>
      </dsp:nvSpPr>
      <dsp:spPr>
        <a:xfrm>
          <a:off x="339725" y="72563"/>
          <a:ext cx="47561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771" tIns="0" rIns="17977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Bentuk</a:t>
          </a:r>
          <a:r>
            <a:rPr lang="en-ID" sz="2100" kern="1200" dirty="0"/>
            <a:t> </a:t>
          </a:r>
          <a:r>
            <a:rPr lang="en-ID" sz="2100" kern="1200" dirty="0" err="1"/>
            <a:t>Umum</a:t>
          </a:r>
          <a:endParaRPr lang="en-ID" sz="2100" kern="1200" dirty="0"/>
        </a:p>
      </dsp:txBody>
      <dsp:txXfrm>
        <a:off x="369987" y="102825"/>
        <a:ext cx="4695626" cy="559396"/>
      </dsp:txXfrm>
    </dsp:sp>
    <dsp:sp modelId="{D526D971-C4B7-431E-91E8-D5FD32AE75D7}">
      <dsp:nvSpPr>
        <dsp:cNvPr id="0" name=""/>
        <dsp:cNvSpPr/>
      </dsp:nvSpPr>
      <dsp:spPr>
        <a:xfrm>
          <a:off x="0" y="1335083"/>
          <a:ext cx="67945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29888F-9C90-4927-8742-E439E42B7A7D}">
      <dsp:nvSpPr>
        <dsp:cNvPr id="0" name=""/>
        <dsp:cNvSpPr/>
      </dsp:nvSpPr>
      <dsp:spPr>
        <a:xfrm>
          <a:off x="339725" y="1025123"/>
          <a:ext cx="47561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771" tIns="0" rIns="17977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Metode</a:t>
          </a:r>
          <a:r>
            <a:rPr lang="en-ID" sz="2100" kern="1200" dirty="0"/>
            <a:t> </a:t>
          </a:r>
          <a:r>
            <a:rPr lang="en-ID" sz="2100" kern="1200" dirty="0" err="1"/>
            <a:t>Eliminasi</a:t>
          </a:r>
          <a:r>
            <a:rPr lang="en-ID" sz="2100" kern="1200" dirty="0"/>
            <a:t> Gauss</a:t>
          </a:r>
        </a:p>
      </dsp:txBody>
      <dsp:txXfrm>
        <a:off x="369987" y="1055385"/>
        <a:ext cx="4695626" cy="559396"/>
      </dsp:txXfrm>
    </dsp:sp>
    <dsp:sp modelId="{36C2770A-66B5-40FD-8A06-BDC2AD3B21A1}">
      <dsp:nvSpPr>
        <dsp:cNvPr id="0" name=""/>
        <dsp:cNvSpPr/>
      </dsp:nvSpPr>
      <dsp:spPr>
        <a:xfrm>
          <a:off x="0" y="2287643"/>
          <a:ext cx="67945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0130A3-AAAF-4716-A94F-AEBC606C5834}">
      <dsp:nvSpPr>
        <dsp:cNvPr id="0" name=""/>
        <dsp:cNvSpPr/>
      </dsp:nvSpPr>
      <dsp:spPr>
        <a:xfrm>
          <a:off x="339725" y="1977683"/>
          <a:ext cx="47561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771" tIns="0" rIns="17977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Metode</a:t>
          </a:r>
          <a:r>
            <a:rPr lang="en-ID" sz="2100" kern="1200" dirty="0"/>
            <a:t> </a:t>
          </a:r>
          <a:r>
            <a:rPr lang="en-ID" sz="2100" kern="1200" dirty="0" err="1"/>
            <a:t>Eliminasi</a:t>
          </a:r>
          <a:r>
            <a:rPr lang="en-ID" sz="2100" kern="1200" dirty="0"/>
            <a:t> Gauss Jordan</a:t>
          </a:r>
        </a:p>
      </dsp:txBody>
      <dsp:txXfrm>
        <a:off x="369987" y="2007945"/>
        <a:ext cx="4695626" cy="559396"/>
      </dsp:txXfrm>
    </dsp:sp>
    <dsp:sp modelId="{B792B919-4332-4E04-840E-29F72DA0DDE8}">
      <dsp:nvSpPr>
        <dsp:cNvPr id="0" name=""/>
        <dsp:cNvSpPr/>
      </dsp:nvSpPr>
      <dsp:spPr>
        <a:xfrm>
          <a:off x="0" y="3240203"/>
          <a:ext cx="67945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D4DB22-F85C-481D-B84C-A9F6BB2C4F2D}">
      <dsp:nvSpPr>
        <dsp:cNvPr id="0" name=""/>
        <dsp:cNvSpPr/>
      </dsp:nvSpPr>
      <dsp:spPr>
        <a:xfrm>
          <a:off x="339725" y="2930243"/>
          <a:ext cx="47561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771" tIns="0" rIns="17977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Metode</a:t>
          </a:r>
          <a:r>
            <a:rPr lang="en-ID" sz="2100" kern="1200" dirty="0"/>
            <a:t> Cholesky</a:t>
          </a:r>
        </a:p>
      </dsp:txBody>
      <dsp:txXfrm>
        <a:off x="369987" y="2960505"/>
        <a:ext cx="4695626" cy="559396"/>
      </dsp:txXfrm>
    </dsp:sp>
    <dsp:sp modelId="{CF7FAD5E-D45C-48C5-B483-90D272C6A664}">
      <dsp:nvSpPr>
        <dsp:cNvPr id="0" name=""/>
        <dsp:cNvSpPr/>
      </dsp:nvSpPr>
      <dsp:spPr>
        <a:xfrm>
          <a:off x="0" y="4192763"/>
          <a:ext cx="6794500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BCA4BD-5359-45AF-B77D-265114709022}">
      <dsp:nvSpPr>
        <dsp:cNvPr id="0" name=""/>
        <dsp:cNvSpPr/>
      </dsp:nvSpPr>
      <dsp:spPr>
        <a:xfrm>
          <a:off x="339725" y="3882803"/>
          <a:ext cx="4756150" cy="6199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771" tIns="0" rIns="179771" bIns="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D" sz="2100" kern="1200" dirty="0" err="1"/>
            <a:t>Metode</a:t>
          </a:r>
          <a:r>
            <a:rPr lang="en-ID" sz="2100" kern="1200" dirty="0"/>
            <a:t> </a:t>
          </a:r>
          <a:r>
            <a:rPr lang="en-ID" sz="2100" kern="1200" dirty="0" err="1"/>
            <a:t>Iterasi</a:t>
          </a:r>
          <a:endParaRPr lang="en-ID" sz="2100" kern="1200" dirty="0"/>
        </a:p>
      </dsp:txBody>
      <dsp:txXfrm>
        <a:off x="369987" y="3913065"/>
        <a:ext cx="4695626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ga073618e60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0" name="Google Shape;400;ga073618e60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36202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166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588935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34773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76734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387071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7632169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3" name="Google Shape;513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7187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4" name="Google Shape;854;ga073618e60_0_7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5" name="Google Shape;855;ga073618e60_0_7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" name="Google Shape;412;ga073618e60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3" name="Google Shape;413;ga073618e60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868492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1252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843583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710555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4426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ga073618e60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6" name="Google Shape;476;ga073618e60_0_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5368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1 Title">
  <p:cSld name="CUSTOM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/>
          <p:nvPr/>
        </p:nvSpPr>
        <p:spPr>
          <a:xfrm>
            <a:off x="1634750" y="480150"/>
            <a:ext cx="9972900" cy="58977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1634750" y="480150"/>
            <a:ext cx="99729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 flipH="1">
            <a:off x="10756091" y="536725"/>
            <a:ext cx="792253" cy="230688"/>
            <a:chOff x="745813" y="1290313"/>
            <a:chExt cx="1236350" cy="360000"/>
          </a:xfrm>
        </p:grpSpPr>
        <p:sp>
          <p:nvSpPr>
            <p:cNvPr id="15" name="Google Shape;15;p2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20" name="Google Shape;20;p2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21" name="Google Shape;21;p2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052650" y="53776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r"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3pPr>
            <a:lvl4pPr lvl="3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4pPr>
            <a:lvl5pPr lvl="4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5pPr>
            <a:lvl6pPr lvl="5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6pPr>
            <a:lvl7pPr lvl="6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7pPr>
            <a:lvl8pPr lvl="7" algn="r">
              <a:spcBef>
                <a:spcPts val="2100"/>
              </a:spcBef>
              <a:spcAft>
                <a:spcPts val="0"/>
              </a:spcAft>
              <a:buSzPts val="1900"/>
              <a:buNone/>
              <a:defRPr/>
            </a:lvl8pPr>
            <a:lvl9pPr lvl="8" algn="r">
              <a:spcBef>
                <a:spcPts val="2100"/>
              </a:spcBef>
              <a:spcAft>
                <a:spcPts val="210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"/>
          <p:cNvSpPr txBox="1">
            <a:spLocks noGrp="1"/>
          </p:cNvSpPr>
          <p:nvPr>
            <p:ph type="title"/>
          </p:nvPr>
        </p:nvSpPr>
        <p:spPr>
          <a:xfrm>
            <a:off x="2052650" y="17789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000"/>
              <a:buFont typeface="Aldrich"/>
              <a:buNone/>
              <a:defRPr sz="9000"/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grpSp>
        <p:nvGrpSpPr>
          <p:cNvPr id="25" name="Google Shape;25;p2"/>
          <p:cNvGrpSpPr/>
          <p:nvPr/>
        </p:nvGrpSpPr>
        <p:grpSpPr>
          <a:xfrm>
            <a:off x="404893" y="5364314"/>
            <a:ext cx="792208" cy="710851"/>
            <a:chOff x="304016" y="596485"/>
            <a:chExt cx="1168621" cy="1048607"/>
          </a:xfrm>
        </p:grpSpPr>
        <p:sp>
          <p:nvSpPr>
            <p:cNvPr id="26" name="Google Shape;2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404893" y="4492306"/>
            <a:ext cx="792208" cy="710851"/>
            <a:chOff x="304016" y="596485"/>
            <a:chExt cx="1168621" cy="1048607"/>
          </a:xfrm>
        </p:grpSpPr>
        <p:sp>
          <p:nvSpPr>
            <p:cNvPr id="31" name="Google Shape;3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35" name="Google Shape;35;p2"/>
          <p:cNvGrpSpPr/>
          <p:nvPr/>
        </p:nvGrpSpPr>
        <p:grpSpPr>
          <a:xfrm>
            <a:off x="404893" y="3620298"/>
            <a:ext cx="792208" cy="710851"/>
            <a:chOff x="304016" y="596485"/>
            <a:chExt cx="1168621" cy="1048607"/>
          </a:xfrm>
        </p:grpSpPr>
        <p:sp>
          <p:nvSpPr>
            <p:cNvPr id="36" name="Google Shape;36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38" name="Google Shape;38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40" name="Google Shape;40;p2"/>
          <p:cNvGrpSpPr/>
          <p:nvPr/>
        </p:nvGrpSpPr>
        <p:grpSpPr>
          <a:xfrm>
            <a:off x="404893" y="2748289"/>
            <a:ext cx="792208" cy="710851"/>
            <a:chOff x="304016" y="596485"/>
            <a:chExt cx="1168621" cy="1048607"/>
          </a:xfrm>
        </p:grpSpPr>
        <p:sp>
          <p:nvSpPr>
            <p:cNvPr id="41" name="Google Shape;41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3" name="Google Shape;43;p2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3 Six columns">
  <p:cSld name="CUSTOM_2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5"/>
          <p:cNvSpPr/>
          <p:nvPr/>
        </p:nvSpPr>
        <p:spPr>
          <a:xfrm>
            <a:off x="537575" y="480150"/>
            <a:ext cx="11116800" cy="5897700"/>
          </a:xfrm>
          <a:prstGeom prst="rect">
            <a:avLst/>
          </a:prstGeom>
          <a:noFill/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537575" y="480150"/>
            <a:ext cx="11116800" cy="3363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5" name="Google Shape;125;p5"/>
          <p:cNvGrpSpPr/>
          <p:nvPr/>
        </p:nvGrpSpPr>
        <p:grpSpPr>
          <a:xfrm flipH="1">
            <a:off x="10802891" y="536725"/>
            <a:ext cx="792253" cy="230688"/>
            <a:chOff x="745813" y="1290313"/>
            <a:chExt cx="1236350" cy="360000"/>
          </a:xfrm>
        </p:grpSpPr>
        <p:sp>
          <p:nvSpPr>
            <p:cNvPr id="126" name="Google Shape;126;p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27" name="Google Shape;127;p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131" name="Google Shape;131;p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132" name="Google Shape;132;p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133" name="Google Shape;133;p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134" name="Google Shape;134;p5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5" name="Google Shape;135;p5"/>
          <p:cNvSpPr txBox="1">
            <a:spLocks noGrp="1"/>
          </p:cNvSpPr>
          <p:nvPr>
            <p:ph type="body" idx="1"/>
          </p:nvPr>
        </p:nvSpPr>
        <p:spPr>
          <a:xfrm>
            <a:off x="4106925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6" name="Google Shape;136;p5"/>
          <p:cNvSpPr txBox="1">
            <a:spLocks noGrp="1"/>
          </p:cNvSpPr>
          <p:nvPr>
            <p:ph type="body" idx="2"/>
          </p:nvPr>
        </p:nvSpPr>
        <p:spPr>
          <a:xfrm>
            <a:off x="8064850" y="24816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7" name="Google Shape;137;p5"/>
          <p:cNvSpPr txBox="1">
            <a:spLocks noGrp="1"/>
          </p:cNvSpPr>
          <p:nvPr>
            <p:ph type="body" idx="3"/>
          </p:nvPr>
        </p:nvSpPr>
        <p:spPr>
          <a:xfrm>
            <a:off x="8064850" y="4437204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38" name="Google Shape;138;p5"/>
          <p:cNvSpPr txBox="1">
            <a:spLocks noGrp="1"/>
          </p:cNvSpPr>
          <p:nvPr>
            <p:ph type="title" idx="4"/>
          </p:nvPr>
        </p:nvSpPr>
        <p:spPr>
          <a:xfrm>
            <a:off x="5126875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39" name="Google Shape;139;p5"/>
          <p:cNvSpPr txBox="1">
            <a:spLocks noGrp="1"/>
          </p:cNvSpPr>
          <p:nvPr>
            <p:ph type="title" idx="5"/>
          </p:nvPr>
        </p:nvSpPr>
        <p:spPr>
          <a:xfrm>
            <a:off x="9084850" y="17859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0" name="Google Shape;140;p5"/>
          <p:cNvSpPr txBox="1">
            <a:spLocks noGrp="1"/>
          </p:cNvSpPr>
          <p:nvPr>
            <p:ph type="title" idx="6"/>
          </p:nvPr>
        </p:nvSpPr>
        <p:spPr>
          <a:xfrm>
            <a:off x="9084850" y="3741428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1" name="Google Shape;141;p5"/>
          <p:cNvSpPr txBox="1">
            <a:spLocks noGrp="1"/>
          </p:cNvSpPr>
          <p:nvPr>
            <p:ph type="body" idx="7"/>
          </p:nvPr>
        </p:nvSpPr>
        <p:spPr>
          <a:xfrm>
            <a:off x="4106925" y="4437195"/>
            <a:ext cx="3294600" cy="1322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rtl="0">
              <a:lnSpc>
                <a:spcPct val="100000"/>
              </a:lnSpc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rtl="0">
              <a:lnSpc>
                <a:spcPct val="100000"/>
              </a:lnSpc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42" name="Google Shape;142;p5"/>
          <p:cNvSpPr txBox="1">
            <a:spLocks noGrp="1"/>
          </p:cNvSpPr>
          <p:nvPr>
            <p:ph type="title" idx="8"/>
          </p:nvPr>
        </p:nvSpPr>
        <p:spPr>
          <a:xfrm>
            <a:off x="5126875" y="3741425"/>
            <a:ext cx="2274600" cy="695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ldrich"/>
              <a:buNone/>
              <a:defRPr sz="2600"/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bril Fatface"/>
              <a:buNone/>
              <a:defRPr sz="26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4 Section Title">
  <p:cSld name="CUSTOM_3"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6"/>
          <p:cNvSpPr/>
          <p:nvPr/>
        </p:nvSpPr>
        <p:spPr>
          <a:xfrm>
            <a:off x="1494150" y="1256400"/>
            <a:ext cx="9203700" cy="43452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6"/>
          <p:cNvSpPr txBox="1">
            <a:spLocks noGrp="1"/>
          </p:cNvSpPr>
          <p:nvPr>
            <p:ph type="title"/>
          </p:nvPr>
        </p:nvSpPr>
        <p:spPr>
          <a:xfrm>
            <a:off x="2401350" y="218350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ldrich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bril Fatface"/>
              <a:buNone/>
              <a:defRPr sz="6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46" name="Google Shape;146;p6"/>
          <p:cNvSpPr txBox="1">
            <a:spLocks noGrp="1"/>
          </p:cNvSpPr>
          <p:nvPr>
            <p:ph type="body" idx="1"/>
          </p:nvPr>
        </p:nvSpPr>
        <p:spPr>
          <a:xfrm>
            <a:off x="2401350" y="4267150"/>
            <a:ext cx="73893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6 One column">
  <p:cSld name="CUSTOM_5"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"/>
          <p:cNvSpPr/>
          <p:nvPr/>
        </p:nvSpPr>
        <p:spPr>
          <a:xfrm>
            <a:off x="904800" y="880500"/>
            <a:ext cx="10382400" cy="5097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8"/>
          <p:cNvSpPr/>
          <p:nvPr/>
        </p:nvSpPr>
        <p:spPr>
          <a:xfrm>
            <a:off x="904775" y="880500"/>
            <a:ext cx="10382400" cy="3363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6" name="Google Shape;176;p8"/>
          <p:cNvGrpSpPr/>
          <p:nvPr/>
        </p:nvGrpSpPr>
        <p:grpSpPr>
          <a:xfrm flipH="1">
            <a:off x="10435616" y="937075"/>
            <a:ext cx="792253" cy="230688"/>
            <a:chOff x="745813" y="1290313"/>
            <a:chExt cx="1236350" cy="360000"/>
          </a:xfrm>
        </p:grpSpPr>
        <p:sp>
          <p:nvSpPr>
            <p:cNvPr id="177" name="Google Shape;177;p8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178" name="Google Shape;178;p8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8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8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182" name="Google Shape;182;p8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183" name="Google Shape;183;p8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184" name="Google Shape;184;p8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185" name="Google Shape;185;p8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186" name="Google Shape;186;p8"/>
          <p:cNvSpPr txBox="1">
            <a:spLocks noGrp="1"/>
          </p:cNvSpPr>
          <p:nvPr>
            <p:ph type="body" idx="1"/>
          </p:nvPr>
        </p:nvSpPr>
        <p:spPr>
          <a:xfrm>
            <a:off x="1231650" y="2446575"/>
            <a:ext cx="9728700" cy="308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12 Title and text right">
  <p:cSld name="CUSTOM_16"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6"/>
          <p:cNvSpPr/>
          <p:nvPr/>
        </p:nvSpPr>
        <p:spPr>
          <a:xfrm>
            <a:off x="904800" y="880500"/>
            <a:ext cx="10382400" cy="50970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6"/>
          <p:cNvSpPr/>
          <p:nvPr/>
        </p:nvSpPr>
        <p:spPr>
          <a:xfrm>
            <a:off x="904775" y="880500"/>
            <a:ext cx="10382400" cy="336300"/>
          </a:xfrm>
          <a:prstGeom prst="rect">
            <a:avLst/>
          </a:prstGeom>
          <a:solidFill>
            <a:schemeClr val="accent3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8" name="Google Shape;308;p16"/>
          <p:cNvGrpSpPr/>
          <p:nvPr/>
        </p:nvGrpSpPr>
        <p:grpSpPr>
          <a:xfrm flipH="1">
            <a:off x="10435616" y="937075"/>
            <a:ext cx="792253" cy="230688"/>
            <a:chOff x="745813" y="1290313"/>
            <a:chExt cx="1236350" cy="360000"/>
          </a:xfrm>
        </p:grpSpPr>
        <p:sp>
          <p:nvSpPr>
            <p:cNvPr id="309" name="Google Shape;309;p16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310" name="Google Shape;310;p16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6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6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6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314" name="Google Shape;314;p16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315" name="Google Shape;315;p16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316" name="Google Shape;316;p16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317" name="Google Shape;317;p16"/>
          <p:cNvSpPr txBox="1">
            <a:spLocks noGrp="1"/>
          </p:cNvSpPr>
          <p:nvPr>
            <p:ph type="title"/>
          </p:nvPr>
        </p:nvSpPr>
        <p:spPr>
          <a:xfrm>
            <a:off x="4918988" y="2122000"/>
            <a:ext cx="5581500" cy="1242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318" name="Google Shape;318;p16"/>
          <p:cNvSpPr txBox="1">
            <a:spLocks noGrp="1"/>
          </p:cNvSpPr>
          <p:nvPr>
            <p:ph type="body" idx="1"/>
          </p:nvPr>
        </p:nvSpPr>
        <p:spPr>
          <a:xfrm>
            <a:off x="4919088" y="3503650"/>
            <a:ext cx="5581500" cy="1702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 rot="-5400000">
            <a:off x="2688684" y="-2690838"/>
            <a:ext cx="6817129" cy="12194497"/>
          </a:xfrm>
          <a:custGeom>
            <a:avLst/>
            <a:gdLst/>
            <a:ahLst/>
            <a:cxnLst/>
            <a:rect l="l" t="t" r="r" b="b"/>
            <a:pathLst>
              <a:path w="7119717" h="12539329" extrusionOk="0">
                <a:moveTo>
                  <a:pt x="583070" y="12004282"/>
                </a:moveTo>
                <a:lnTo>
                  <a:pt x="246697" y="12004282"/>
                </a:lnTo>
                <a:lnTo>
                  <a:pt x="246697" y="12354830"/>
                </a:lnTo>
                <a:lnTo>
                  <a:pt x="583070" y="12354830"/>
                </a:lnTo>
                <a:close/>
                <a:moveTo>
                  <a:pt x="583070" y="11639155"/>
                </a:moveTo>
                <a:lnTo>
                  <a:pt x="246697" y="11639155"/>
                </a:lnTo>
                <a:lnTo>
                  <a:pt x="246697" y="11989703"/>
                </a:lnTo>
                <a:lnTo>
                  <a:pt x="583070" y="11989703"/>
                </a:lnTo>
                <a:close/>
                <a:moveTo>
                  <a:pt x="583070" y="11274028"/>
                </a:moveTo>
                <a:lnTo>
                  <a:pt x="246697" y="11274028"/>
                </a:lnTo>
                <a:lnTo>
                  <a:pt x="246697" y="11624575"/>
                </a:lnTo>
                <a:lnTo>
                  <a:pt x="583070" y="11624575"/>
                </a:lnTo>
                <a:close/>
                <a:moveTo>
                  <a:pt x="583070" y="10908900"/>
                </a:moveTo>
                <a:lnTo>
                  <a:pt x="246697" y="10908900"/>
                </a:lnTo>
                <a:lnTo>
                  <a:pt x="246697" y="11259448"/>
                </a:lnTo>
                <a:lnTo>
                  <a:pt x="583070" y="11259448"/>
                </a:lnTo>
                <a:close/>
                <a:moveTo>
                  <a:pt x="583070" y="10543772"/>
                </a:moveTo>
                <a:lnTo>
                  <a:pt x="246697" y="10543772"/>
                </a:lnTo>
                <a:lnTo>
                  <a:pt x="246697" y="10894320"/>
                </a:lnTo>
                <a:lnTo>
                  <a:pt x="583070" y="10894320"/>
                </a:lnTo>
                <a:close/>
                <a:moveTo>
                  <a:pt x="583070" y="10178645"/>
                </a:moveTo>
                <a:lnTo>
                  <a:pt x="246697" y="10178645"/>
                </a:lnTo>
                <a:lnTo>
                  <a:pt x="246697" y="10529192"/>
                </a:lnTo>
                <a:lnTo>
                  <a:pt x="583070" y="10529192"/>
                </a:lnTo>
                <a:close/>
                <a:moveTo>
                  <a:pt x="583070" y="9813518"/>
                </a:moveTo>
                <a:lnTo>
                  <a:pt x="246697" y="9813518"/>
                </a:lnTo>
                <a:lnTo>
                  <a:pt x="246697" y="10164065"/>
                </a:lnTo>
                <a:lnTo>
                  <a:pt x="583070" y="10164065"/>
                </a:lnTo>
                <a:close/>
                <a:moveTo>
                  <a:pt x="583070" y="9448390"/>
                </a:moveTo>
                <a:lnTo>
                  <a:pt x="246697" y="9448390"/>
                </a:lnTo>
                <a:lnTo>
                  <a:pt x="246697" y="9798938"/>
                </a:lnTo>
                <a:lnTo>
                  <a:pt x="583070" y="9798938"/>
                </a:lnTo>
                <a:close/>
                <a:moveTo>
                  <a:pt x="583070" y="9083262"/>
                </a:moveTo>
                <a:lnTo>
                  <a:pt x="246697" y="9083262"/>
                </a:lnTo>
                <a:lnTo>
                  <a:pt x="246697" y="9433810"/>
                </a:lnTo>
                <a:lnTo>
                  <a:pt x="583070" y="9433810"/>
                </a:lnTo>
                <a:close/>
                <a:moveTo>
                  <a:pt x="583070" y="8718135"/>
                </a:moveTo>
                <a:lnTo>
                  <a:pt x="246697" y="8718135"/>
                </a:lnTo>
                <a:lnTo>
                  <a:pt x="246697" y="9068682"/>
                </a:lnTo>
                <a:lnTo>
                  <a:pt x="583070" y="9068682"/>
                </a:lnTo>
                <a:close/>
                <a:moveTo>
                  <a:pt x="583070" y="8353008"/>
                </a:moveTo>
                <a:lnTo>
                  <a:pt x="246697" y="8353008"/>
                </a:lnTo>
                <a:lnTo>
                  <a:pt x="246697" y="8703555"/>
                </a:lnTo>
                <a:lnTo>
                  <a:pt x="583070" y="8703555"/>
                </a:lnTo>
                <a:close/>
                <a:moveTo>
                  <a:pt x="583070" y="7987881"/>
                </a:moveTo>
                <a:lnTo>
                  <a:pt x="246697" y="7987881"/>
                </a:lnTo>
                <a:lnTo>
                  <a:pt x="246697" y="8338428"/>
                </a:lnTo>
                <a:lnTo>
                  <a:pt x="583070" y="8338428"/>
                </a:lnTo>
                <a:close/>
                <a:moveTo>
                  <a:pt x="583070" y="7622754"/>
                </a:moveTo>
                <a:lnTo>
                  <a:pt x="246697" y="7622754"/>
                </a:lnTo>
                <a:lnTo>
                  <a:pt x="246697" y="7973301"/>
                </a:lnTo>
                <a:lnTo>
                  <a:pt x="583070" y="7973301"/>
                </a:lnTo>
                <a:close/>
                <a:moveTo>
                  <a:pt x="583070" y="7257625"/>
                </a:moveTo>
                <a:lnTo>
                  <a:pt x="246697" y="7257625"/>
                </a:lnTo>
                <a:lnTo>
                  <a:pt x="246697" y="7608174"/>
                </a:lnTo>
                <a:lnTo>
                  <a:pt x="583070" y="7608174"/>
                </a:lnTo>
                <a:close/>
                <a:moveTo>
                  <a:pt x="583070" y="6892501"/>
                </a:moveTo>
                <a:lnTo>
                  <a:pt x="246697" y="6892501"/>
                </a:lnTo>
                <a:lnTo>
                  <a:pt x="246697" y="7243044"/>
                </a:lnTo>
                <a:lnTo>
                  <a:pt x="583070" y="7243044"/>
                </a:lnTo>
                <a:close/>
                <a:moveTo>
                  <a:pt x="583070" y="6527374"/>
                </a:moveTo>
                <a:lnTo>
                  <a:pt x="246697" y="6527374"/>
                </a:lnTo>
                <a:lnTo>
                  <a:pt x="246697" y="6877920"/>
                </a:lnTo>
                <a:lnTo>
                  <a:pt x="583070" y="6877920"/>
                </a:lnTo>
                <a:close/>
                <a:moveTo>
                  <a:pt x="583070" y="6187383"/>
                </a:moveTo>
                <a:lnTo>
                  <a:pt x="246698" y="6187383"/>
                </a:lnTo>
                <a:lnTo>
                  <a:pt x="246698" y="6357302"/>
                </a:lnTo>
                <a:lnTo>
                  <a:pt x="246697" y="6357302"/>
                </a:lnTo>
                <a:lnTo>
                  <a:pt x="246697" y="6512794"/>
                </a:lnTo>
                <a:lnTo>
                  <a:pt x="583070" y="6512794"/>
                </a:lnTo>
                <a:close/>
                <a:moveTo>
                  <a:pt x="583071" y="5822255"/>
                </a:moveTo>
                <a:lnTo>
                  <a:pt x="246698" y="5822255"/>
                </a:lnTo>
                <a:lnTo>
                  <a:pt x="246698" y="6172803"/>
                </a:lnTo>
                <a:lnTo>
                  <a:pt x="583071" y="6172803"/>
                </a:lnTo>
                <a:close/>
                <a:moveTo>
                  <a:pt x="583071" y="5457129"/>
                </a:moveTo>
                <a:lnTo>
                  <a:pt x="246698" y="5457129"/>
                </a:lnTo>
                <a:lnTo>
                  <a:pt x="246698" y="5807676"/>
                </a:lnTo>
                <a:lnTo>
                  <a:pt x="583071" y="5807676"/>
                </a:lnTo>
                <a:close/>
                <a:moveTo>
                  <a:pt x="583071" y="5092001"/>
                </a:moveTo>
                <a:lnTo>
                  <a:pt x="246698" y="5092001"/>
                </a:lnTo>
                <a:lnTo>
                  <a:pt x="246698" y="5442548"/>
                </a:lnTo>
                <a:lnTo>
                  <a:pt x="583071" y="5442548"/>
                </a:lnTo>
                <a:close/>
                <a:moveTo>
                  <a:pt x="583071" y="4726873"/>
                </a:moveTo>
                <a:lnTo>
                  <a:pt x="246698" y="4726873"/>
                </a:lnTo>
                <a:lnTo>
                  <a:pt x="246698" y="5077421"/>
                </a:lnTo>
                <a:lnTo>
                  <a:pt x="583071" y="5077421"/>
                </a:lnTo>
                <a:close/>
                <a:moveTo>
                  <a:pt x="583071" y="4361745"/>
                </a:moveTo>
                <a:lnTo>
                  <a:pt x="246698" y="4361745"/>
                </a:lnTo>
                <a:lnTo>
                  <a:pt x="246698" y="4712293"/>
                </a:lnTo>
                <a:lnTo>
                  <a:pt x="583071" y="4712293"/>
                </a:lnTo>
                <a:close/>
                <a:moveTo>
                  <a:pt x="583071" y="3996618"/>
                </a:moveTo>
                <a:lnTo>
                  <a:pt x="246698" y="3996618"/>
                </a:lnTo>
                <a:lnTo>
                  <a:pt x="246698" y="4347165"/>
                </a:lnTo>
                <a:lnTo>
                  <a:pt x="583071" y="4347165"/>
                </a:lnTo>
                <a:close/>
                <a:moveTo>
                  <a:pt x="583071" y="3631491"/>
                </a:moveTo>
                <a:lnTo>
                  <a:pt x="246698" y="3631491"/>
                </a:lnTo>
                <a:lnTo>
                  <a:pt x="246698" y="3982038"/>
                </a:lnTo>
                <a:lnTo>
                  <a:pt x="583071" y="3982038"/>
                </a:lnTo>
                <a:close/>
                <a:moveTo>
                  <a:pt x="583071" y="3266363"/>
                </a:moveTo>
                <a:lnTo>
                  <a:pt x="246698" y="3266363"/>
                </a:lnTo>
                <a:lnTo>
                  <a:pt x="246698" y="3616911"/>
                </a:lnTo>
                <a:lnTo>
                  <a:pt x="583071" y="3616911"/>
                </a:lnTo>
                <a:close/>
                <a:moveTo>
                  <a:pt x="583071" y="2901235"/>
                </a:moveTo>
                <a:lnTo>
                  <a:pt x="246698" y="2901235"/>
                </a:lnTo>
                <a:lnTo>
                  <a:pt x="246698" y="3251783"/>
                </a:lnTo>
                <a:lnTo>
                  <a:pt x="583071" y="3251783"/>
                </a:lnTo>
                <a:close/>
                <a:moveTo>
                  <a:pt x="583071" y="2536108"/>
                </a:moveTo>
                <a:lnTo>
                  <a:pt x="246698" y="2536108"/>
                </a:lnTo>
                <a:lnTo>
                  <a:pt x="246698" y="2886655"/>
                </a:lnTo>
                <a:lnTo>
                  <a:pt x="583071" y="2886655"/>
                </a:lnTo>
                <a:close/>
                <a:moveTo>
                  <a:pt x="583071" y="2170981"/>
                </a:moveTo>
                <a:lnTo>
                  <a:pt x="246698" y="2170981"/>
                </a:lnTo>
                <a:lnTo>
                  <a:pt x="246698" y="2521528"/>
                </a:lnTo>
                <a:lnTo>
                  <a:pt x="583071" y="2521528"/>
                </a:lnTo>
                <a:close/>
                <a:moveTo>
                  <a:pt x="583071" y="1805854"/>
                </a:moveTo>
                <a:lnTo>
                  <a:pt x="246698" y="1805854"/>
                </a:lnTo>
                <a:lnTo>
                  <a:pt x="246698" y="2156401"/>
                </a:lnTo>
                <a:lnTo>
                  <a:pt x="583071" y="2156401"/>
                </a:lnTo>
                <a:close/>
                <a:moveTo>
                  <a:pt x="583071" y="1440727"/>
                </a:moveTo>
                <a:lnTo>
                  <a:pt x="246698" y="1440727"/>
                </a:lnTo>
                <a:lnTo>
                  <a:pt x="246698" y="1791274"/>
                </a:lnTo>
                <a:lnTo>
                  <a:pt x="583071" y="1791274"/>
                </a:lnTo>
                <a:close/>
                <a:moveTo>
                  <a:pt x="583071" y="1075598"/>
                </a:moveTo>
                <a:lnTo>
                  <a:pt x="246698" y="1075598"/>
                </a:lnTo>
                <a:lnTo>
                  <a:pt x="246698" y="1426147"/>
                </a:lnTo>
                <a:lnTo>
                  <a:pt x="583071" y="1426147"/>
                </a:lnTo>
                <a:close/>
                <a:moveTo>
                  <a:pt x="583071" y="710474"/>
                </a:moveTo>
                <a:lnTo>
                  <a:pt x="246698" y="710474"/>
                </a:lnTo>
                <a:lnTo>
                  <a:pt x="246698" y="1061017"/>
                </a:lnTo>
                <a:lnTo>
                  <a:pt x="583071" y="1061017"/>
                </a:lnTo>
                <a:close/>
                <a:moveTo>
                  <a:pt x="583071" y="345347"/>
                </a:moveTo>
                <a:lnTo>
                  <a:pt x="246698" y="345347"/>
                </a:lnTo>
                <a:lnTo>
                  <a:pt x="246698" y="695893"/>
                </a:lnTo>
                <a:lnTo>
                  <a:pt x="583071" y="695893"/>
                </a:lnTo>
                <a:close/>
                <a:moveTo>
                  <a:pt x="934659" y="12004282"/>
                </a:moveTo>
                <a:lnTo>
                  <a:pt x="598290" y="12004282"/>
                </a:lnTo>
                <a:lnTo>
                  <a:pt x="598290" y="12354830"/>
                </a:lnTo>
                <a:lnTo>
                  <a:pt x="934659" y="12354830"/>
                </a:lnTo>
                <a:close/>
                <a:moveTo>
                  <a:pt x="934659" y="11639155"/>
                </a:moveTo>
                <a:lnTo>
                  <a:pt x="598290" y="11639155"/>
                </a:lnTo>
                <a:lnTo>
                  <a:pt x="598290" y="11989703"/>
                </a:lnTo>
                <a:lnTo>
                  <a:pt x="934659" y="11989703"/>
                </a:lnTo>
                <a:close/>
                <a:moveTo>
                  <a:pt x="934659" y="11274028"/>
                </a:moveTo>
                <a:lnTo>
                  <a:pt x="598290" y="11274028"/>
                </a:lnTo>
                <a:lnTo>
                  <a:pt x="598290" y="11624575"/>
                </a:lnTo>
                <a:lnTo>
                  <a:pt x="934659" y="11624575"/>
                </a:lnTo>
                <a:close/>
                <a:moveTo>
                  <a:pt x="934659" y="10908900"/>
                </a:moveTo>
                <a:lnTo>
                  <a:pt x="598290" y="10908900"/>
                </a:lnTo>
                <a:lnTo>
                  <a:pt x="598290" y="11259448"/>
                </a:lnTo>
                <a:lnTo>
                  <a:pt x="934659" y="11259448"/>
                </a:lnTo>
                <a:close/>
                <a:moveTo>
                  <a:pt x="934659" y="10543772"/>
                </a:moveTo>
                <a:lnTo>
                  <a:pt x="598290" y="10543772"/>
                </a:lnTo>
                <a:lnTo>
                  <a:pt x="598290" y="10894320"/>
                </a:lnTo>
                <a:lnTo>
                  <a:pt x="934659" y="10894320"/>
                </a:lnTo>
                <a:close/>
                <a:moveTo>
                  <a:pt x="934659" y="10178645"/>
                </a:moveTo>
                <a:lnTo>
                  <a:pt x="598290" y="10178645"/>
                </a:lnTo>
                <a:lnTo>
                  <a:pt x="598290" y="10529192"/>
                </a:lnTo>
                <a:lnTo>
                  <a:pt x="934659" y="10529192"/>
                </a:lnTo>
                <a:close/>
                <a:moveTo>
                  <a:pt x="934659" y="9813518"/>
                </a:moveTo>
                <a:lnTo>
                  <a:pt x="598290" y="9813518"/>
                </a:lnTo>
                <a:lnTo>
                  <a:pt x="598290" y="10164065"/>
                </a:lnTo>
                <a:lnTo>
                  <a:pt x="934659" y="10164065"/>
                </a:lnTo>
                <a:close/>
                <a:moveTo>
                  <a:pt x="934659" y="9448390"/>
                </a:moveTo>
                <a:lnTo>
                  <a:pt x="598290" y="9448390"/>
                </a:lnTo>
                <a:lnTo>
                  <a:pt x="598290" y="9798938"/>
                </a:lnTo>
                <a:lnTo>
                  <a:pt x="934659" y="9798938"/>
                </a:lnTo>
                <a:close/>
                <a:moveTo>
                  <a:pt x="934659" y="9083262"/>
                </a:moveTo>
                <a:lnTo>
                  <a:pt x="598290" y="9083262"/>
                </a:lnTo>
                <a:lnTo>
                  <a:pt x="598290" y="9433810"/>
                </a:lnTo>
                <a:lnTo>
                  <a:pt x="934659" y="9433810"/>
                </a:lnTo>
                <a:close/>
                <a:moveTo>
                  <a:pt x="934659" y="8718135"/>
                </a:moveTo>
                <a:lnTo>
                  <a:pt x="598290" y="8718135"/>
                </a:lnTo>
                <a:lnTo>
                  <a:pt x="598290" y="9068682"/>
                </a:lnTo>
                <a:lnTo>
                  <a:pt x="934659" y="9068682"/>
                </a:lnTo>
                <a:close/>
                <a:moveTo>
                  <a:pt x="934659" y="8353008"/>
                </a:moveTo>
                <a:lnTo>
                  <a:pt x="598290" y="8353008"/>
                </a:lnTo>
                <a:lnTo>
                  <a:pt x="598290" y="8703555"/>
                </a:lnTo>
                <a:lnTo>
                  <a:pt x="934659" y="8703555"/>
                </a:lnTo>
                <a:close/>
                <a:moveTo>
                  <a:pt x="934659" y="7987881"/>
                </a:moveTo>
                <a:lnTo>
                  <a:pt x="598290" y="7987881"/>
                </a:lnTo>
                <a:lnTo>
                  <a:pt x="598290" y="8338428"/>
                </a:lnTo>
                <a:lnTo>
                  <a:pt x="934659" y="8338428"/>
                </a:lnTo>
                <a:close/>
                <a:moveTo>
                  <a:pt x="934659" y="7622754"/>
                </a:moveTo>
                <a:lnTo>
                  <a:pt x="598290" y="7622754"/>
                </a:lnTo>
                <a:lnTo>
                  <a:pt x="598290" y="7973301"/>
                </a:lnTo>
                <a:lnTo>
                  <a:pt x="934659" y="7973301"/>
                </a:lnTo>
                <a:close/>
                <a:moveTo>
                  <a:pt x="934659" y="7257625"/>
                </a:moveTo>
                <a:lnTo>
                  <a:pt x="598290" y="7257625"/>
                </a:lnTo>
                <a:lnTo>
                  <a:pt x="598290" y="7608174"/>
                </a:lnTo>
                <a:lnTo>
                  <a:pt x="934659" y="7608174"/>
                </a:lnTo>
                <a:close/>
                <a:moveTo>
                  <a:pt x="934659" y="6892501"/>
                </a:moveTo>
                <a:lnTo>
                  <a:pt x="598290" y="6892501"/>
                </a:lnTo>
                <a:lnTo>
                  <a:pt x="598290" y="7243044"/>
                </a:lnTo>
                <a:lnTo>
                  <a:pt x="934659" y="7243044"/>
                </a:lnTo>
                <a:close/>
                <a:moveTo>
                  <a:pt x="934659" y="6527374"/>
                </a:moveTo>
                <a:lnTo>
                  <a:pt x="598290" y="6527374"/>
                </a:lnTo>
                <a:lnTo>
                  <a:pt x="598290" y="6877920"/>
                </a:lnTo>
                <a:lnTo>
                  <a:pt x="934659" y="6877920"/>
                </a:lnTo>
                <a:close/>
                <a:moveTo>
                  <a:pt x="934659" y="6187383"/>
                </a:moveTo>
                <a:lnTo>
                  <a:pt x="598291" y="6187383"/>
                </a:lnTo>
                <a:lnTo>
                  <a:pt x="598291" y="6357302"/>
                </a:lnTo>
                <a:lnTo>
                  <a:pt x="598290" y="6357302"/>
                </a:lnTo>
                <a:lnTo>
                  <a:pt x="598290" y="6512794"/>
                </a:lnTo>
                <a:lnTo>
                  <a:pt x="934659" y="6512794"/>
                </a:lnTo>
                <a:close/>
                <a:moveTo>
                  <a:pt x="934660" y="5822255"/>
                </a:moveTo>
                <a:lnTo>
                  <a:pt x="598291" y="5822255"/>
                </a:lnTo>
                <a:lnTo>
                  <a:pt x="598291" y="6172803"/>
                </a:lnTo>
                <a:lnTo>
                  <a:pt x="934660" y="6172803"/>
                </a:lnTo>
                <a:close/>
                <a:moveTo>
                  <a:pt x="934660" y="5457129"/>
                </a:moveTo>
                <a:lnTo>
                  <a:pt x="598291" y="5457129"/>
                </a:lnTo>
                <a:lnTo>
                  <a:pt x="598291" y="5807676"/>
                </a:lnTo>
                <a:lnTo>
                  <a:pt x="934660" y="5807676"/>
                </a:lnTo>
                <a:close/>
                <a:moveTo>
                  <a:pt x="934660" y="5092001"/>
                </a:moveTo>
                <a:lnTo>
                  <a:pt x="598291" y="5092001"/>
                </a:lnTo>
                <a:lnTo>
                  <a:pt x="598291" y="5442548"/>
                </a:lnTo>
                <a:lnTo>
                  <a:pt x="934660" y="5442548"/>
                </a:lnTo>
                <a:close/>
                <a:moveTo>
                  <a:pt x="934660" y="4726873"/>
                </a:moveTo>
                <a:lnTo>
                  <a:pt x="598291" y="4726873"/>
                </a:lnTo>
                <a:lnTo>
                  <a:pt x="598291" y="5077421"/>
                </a:lnTo>
                <a:lnTo>
                  <a:pt x="934660" y="5077421"/>
                </a:lnTo>
                <a:close/>
                <a:moveTo>
                  <a:pt x="934660" y="4361745"/>
                </a:moveTo>
                <a:lnTo>
                  <a:pt x="598291" y="4361745"/>
                </a:lnTo>
                <a:lnTo>
                  <a:pt x="598291" y="4712293"/>
                </a:lnTo>
                <a:lnTo>
                  <a:pt x="934660" y="4712293"/>
                </a:lnTo>
                <a:close/>
                <a:moveTo>
                  <a:pt x="934660" y="3996618"/>
                </a:moveTo>
                <a:lnTo>
                  <a:pt x="598291" y="3996618"/>
                </a:lnTo>
                <a:lnTo>
                  <a:pt x="598291" y="4347165"/>
                </a:lnTo>
                <a:lnTo>
                  <a:pt x="934660" y="4347165"/>
                </a:lnTo>
                <a:close/>
                <a:moveTo>
                  <a:pt x="934660" y="3631491"/>
                </a:moveTo>
                <a:lnTo>
                  <a:pt x="598291" y="3631491"/>
                </a:lnTo>
                <a:lnTo>
                  <a:pt x="598291" y="3982038"/>
                </a:lnTo>
                <a:lnTo>
                  <a:pt x="934660" y="3982038"/>
                </a:lnTo>
                <a:close/>
                <a:moveTo>
                  <a:pt x="934660" y="3266363"/>
                </a:moveTo>
                <a:lnTo>
                  <a:pt x="598291" y="3266363"/>
                </a:lnTo>
                <a:lnTo>
                  <a:pt x="598291" y="3616911"/>
                </a:lnTo>
                <a:lnTo>
                  <a:pt x="934660" y="3616911"/>
                </a:lnTo>
                <a:close/>
                <a:moveTo>
                  <a:pt x="934660" y="2901235"/>
                </a:moveTo>
                <a:lnTo>
                  <a:pt x="598291" y="2901235"/>
                </a:lnTo>
                <a:lnTo>
                  <a:pt x="598291" y="3251783"/>
                </a:lnTo>
                <a:lnTo>
                  <a:pt x="934660" y="3251783"/>
                </a:lnTo>
                <a:close/>
                <a:moveTo>
                  <a:pt x="934660" y="2536108"/>
                </a:moveTo>
                <a:lnTo>
                  <a:pt x="598291" y="2536108"/>
                </a:lnTo>
                <a:lnTo>
                  <a:pt x="598291" y="2886655"/>
                </a:lnTo>
                <a:lnTo>
                  <a:pt x="934660" y="2886655"/>
                </a:lnTo>
                <a:close/>
                <a:moveTo>
                  <a:pt x="934660" y="2170981"/>
                </a:moveTo>
                <a:lnTo>
                  <a:pt x="598291" y="2170981"/>
                </a:lnTo>
                <a:lnTo>
                  <a:pt x="598291" y="2521528"/>
                </a:lnTo>
                <a:lnTo>
                  <a:pt x="934660" y="2521528"/>
                </a:lnTo>
                <a:close/>
                <a:moveTo>
                  <a:pt x="934660" y="1805854"/>
                </a:moveTo>
                <a:lnTo>
                  <a:pt x="598291" y="1805854"/>
                </a:lnTo>
                <a:lnTo>
                  <a:pt x="598291" y="2156401"/>
                </a:lnTo>
                <a:lnTo>
                  <a:pt x="934660" y="2156401"/>
                </a:lnTo>
                <a:close/>
                <a:moveTo>
                  <a:pt x="934660" y="1440727"/>
                </a:moveTo>
                <a:lnTo>
                  <a:pt x="598291" y="1440727"/>
                </a:lnTo>
                <a:lnTo>
                  <a:pt x="598291" y="1791274"/>
                </a:lnTo>
                <a:lnTo>
                  <a:pt x="934660" y="1791274"/>
                </a:lnTo>
                <a:close/>
                <a:moveTo>
                  <a:pt x="934660" y="1075598"/>
                </a:moveTo>
                <a:lnTo>
                  <a:pt x="598291" y="1075598"/>
                </a:lnTo>
                <a:lnTo>
                  <a:pt x="598291" y="1426147"/>
                </a:lnTo>
                <a:lnTo>
                  <a:pt x="934660" y="1426147"/>
                </a:lnTo>
                <a:close/>
                <a:moveTo>
                  <a:pt x="934660" y="710474"/>
                </a:moveTo>
                <a:lnTo>
                  <a:pt x="598291" y="710474"/>
                </a:lnTo>
                <a:lnTo>
                  <a:pt x="598291" y="1061017"/>
                </a:lnTo>
                <a:lnTo>
                  <a:pt x="934660" y="1061017"/>
                </a:lnTo>
                <a:close/>
                <a:moveTo>
                  <a:pt x="934660" y="345347"/>
                </a:moveTo>
                <a:lnTo>
                  <a:pt x="598291" y="345347"/>
                </a:lnTo>
                <a:lnTo>
                  <a:pt x="598291" y="695893"/>
                </a:lnTo>
                <a:lnTo>
                  <a:pt x="934660" y="695893"/>
                </a:lnTo>
                <a:close/>
                <a:moveTo>
                  <a:pt x="1286249" y="12004282"/>
                </a:moveTo>
                <a:lnTo>
                  <a:pt x="949879" y="12004282"/>
                </a:lnTo>
                <a:lnTo>
                  <a:pt x="949879" y="12354830"/>
                </a:lnTo>
                <a:lnTo>
                  <a:pt x="1286249" y="12354830"/>
                </a:lnTo>
                <a:close/>
                <a:moveTo>
                  <a:pt x="1286249" y="11639155"/>
                </a:moveTo>
                <a:lnTo>
                  <a:pt x="949879" y="11639155"/>
                </a:lnTo>
                <a:lnTo>
                  <a:pt x="949879" y="11989703"/>
                </a:lnTo>
                <a:lnTo>
                  <a:pt x="1286249" y="11989703"/>
                </a:lnTo>
                <a:close/>
                <a:moveTo>
                  <a:pt x="1286249" y="11274028"/>
                </a:moveTo>
                <a:lnTo>
                  <a:pt x="949879" y="11274028"/>
                </a:lnTo>
                <a:lnTo>
                  <a:pt x="949879" y="11624575"/>
                </a:lnTo>
                <a:lnTo>
                  <a:pt x="1286249" y="11624575"/>
                </a:lnTo>
                <a:close/>
                <a:moveTo>
                  <a:pt x="1286249" y="10908900"/>
                </a:moveTo>
                <a:lnTo>
                  <a:pt x="949879" y="10908900"/>
                </a:lnTo>
                <a:lnTo>
                  <a:pt x="949879" y="11259448"/>
                </a:lnTo>
                <a:lnTo>
                  <a:pt x="1286249" y="11259448"/>
                </a:lnTo>
                <a:close/>
                <a:moveTo>
                  <a:pt x="1286249" y="10543772"/>
                </a:moveTo>
                <a:lnTo>
                  <a:pt x="949879" y="10543772"/>
                </a:lnTo>
                <a:lnTo>
                  <a:pt x="949879" y="10894320"/>
                </a:lnTo>
                <a:lnTo>
                  <a:pt x="1286249" y="10894320"/>
                </a:lnTo>
                <a:close/>
                <a:moveTo>
                  <a:pt x="1286249" y="10178645"/>
                </a:moveTo>
                <a:lnTo>
                  <a:pt x="949879" y="10178645"/>
                </a:lnTo>
                <a:lnTo>
                  <a:pt x="949879" y="10529192"/>
                </a:lnTo>
                <a:lnTo>
                  <a:pt x="1286249" y="10529192"/>
                </a:lnTo>
                <a:close/>
                <a:moveTo>
                  <a:pt x="1286249" y="9813518"/>
                </a:moveTo>
                <a:lnTo>
                  <a:pt x="949880" y="9813518"/>
                </a:lnTo>
                <a:lnTo>
                  <a:pt x="949879" y="10164065"/>
                </a:lnTo>
                <a:lnTo>
                  <a:pt x="1286249" y="10164065"/>
                </a:lnTo>
                <a:close/>
                <a:moveTo>
                  <a:pt x="1286249" y="9448390"/>
                </a:moveTo>
                <a:lnTo>
                  <a:pt x="949880" y="9448390"/>
                </a:lnTo>
                <a:lnTo>
                  <a:pt x="949880" y="9798938"/>
                </a:lnTo>
                <a:lnTo>
                  <a:pt x="1286249" y="9798938"/>
                </a:lnTo>
                <a:close/>
                <a:moveTo>
                  <a:pt x="1286249" y="9083262"/>
                </a:moveTo>
                <a:lnTo>
                  <a:pt x="949880" y="9083262"/>
                </a:lnTo>
                <a:lnTo>
                  <a:pt x="949880" y="9433810"/>
                </a:lnTo>
                <a:lnTo>
                  <a:pt x="1286249" y="9433810"/>
                </a:lnTo>
                <a:close/>
                <a:moveTo>
                  <a:pt x="1286249" y="8718135"/>
                </a:moveTo>
                <a:lnTo>
                  <a:pt x="949880" y="8718135"/>
                </a:lnTo>
                <a:lnTo>
                  <a:pt x="949880" y="9068682"/>
                </a:lnTo>
                <a:lnTo>
                  <a:pt x="1286249" y="9068682"/>
                </a:lnTo>
                <a:close/>
                <a:moveTo>
                  <a:pt x="1286249" y="8353008"/>
                </a:moveTo>
                <a:lnTo>
                  <a:pt x="949880" y="8353008"/>
                </a:lnTo>
                <a:lnTo>
                  <a:pt x="949880" y="8703555"/>
                </a:lnTo>
                <a:lnTo>
                  <a:pt x="1286249" y="8703555"/>
                </a:lnTo>
                <a:close/>
                <a:moveTo>
                  <a:pt x="1286249" y="7987881"/>
                </a:moveTo>
                <a:lnTo>
                  <a:pt x="949880" y="7987881"/>
                </a:lnTo>
                <a:lnTo>
                  <a:pt x="949880" y="8338428"/>
                </a:lnTo>
                <a:lnTo>
                  <a:pt x="1286249" y="8338428"/>
                </a:lnTo>
                <a:close/>
                <a:moveTo>
                  <a:pt x="1286249" y="7622754"/>
                </a:moveTo>
                <a:lnTo>
                  <a:pt x="949880" y="7622754"/>
                </a:lnTo>
                <a:lnTo>
                  <a:pt x="949880" y="7973301"/>
                </a:lnTo>
                <a:lnTo>
                  <a:pt x="1286249" y="7973301"/>
                </a:lnTo>
                <a:close/>
                <a:moveTo>
                  <a:pt x="1286249" y="7257625"/>
                </a:moveTo>
                <a:lnTo>
                  <a:pt x="949879" y="7257625"/>
                </a:lnTo>
                <a:lnTo>
                  <a:pt x="949880" y="7608174"/>
                </a:lnTo>
                <a:lnTo>
                  <a:pt x="1286249" y="7608174"/>
                </a:lnTo>
                <a:close/>
                <a:moveTo>
                  <a:pt x="1286249" y="6892501"/>
                </a:moveTo>
                <a:lnTo>
                  <a:pt x="949879" y="6892501"/>
                </a:lnTo>
                <a:lnTo>
                  <a:pt x="949879" y="7243044"/>
                </a:lnTo>
                <a:lnTo>
                  <a:pt x="1286249" y="7243044"/>
                </a:lnTo>
                <a:close/>
                <a:moveTo>
                  <a:pt x="1286249" y="6527374"/>
                </a:moveTo>
                <a:lnTo>
                  <a:pt x="949879" y="6527374"/>
                </a:lnTo>
                <a:lnTo>
                  <a:pt x="949879" y="6877920"/>
                </a:lnTo>
                <a:lnTo>
                  <a:pt x="1286249" y="6877920"/>
                </a:lnTo>
                <a:close/>
                <a:moveTo>
                  <a:pt x="1286249" y="6187383"/>
                </a:moveTo>
                <a:lnTo>
                  <a:pt x="949880" y="6187383"/>
                </a:lnTo>
                <a:lnTo>
                  <a:pt x="949880" y="6357302"/>
                </a:lnTo>
                <a:lnTo>
                  <a:pt x="949879" y="6357302"/>
                </a:lnTo>
                <a:lnTo>
                  <a:pt x="949879" y="6512794"/>
                </a:lnTo>
                <a:lnTo>
                  <a:pt x="1286249" y="6512794"/>
                </a:lnTo>
                <a:close/>
                <a:moveTo>
                  <a:pt x="1286250" y="5822255"/>
                </a:moveTo>
                <a:lnTo>
                  <a:pt x="949880" y="5822255"/>
                </a:lnTo>
                <a:lnTo>
                  <a:pt x="949880" y="6172803"/>
                </a:lnTo>
                <a:lnTo>
                  <a:pt x="1286250" y="6172803"/>
                </a:lnTo>
                <a:close/>
                <a:moveTo>
                  <a:pt x="1286250" y="5457129"/>
                </a:moveTo>
                <a:lnTo>
                  <a:pt x="949880" y="5457129"/>
                </a:lnTo>
                <a:lnTo>
                  <a:pt x="949880" y="5807676"/>
                </a:lnTo>
                <a:lnTo>
                  <a:pt x="1286250" y="5807676"/>
                </a:lnTo>
                <a:close/>
                <a:moveTo>
                  <a:pt x="1286250" y="5092001"/>
                </a:moveTo>
                <a:lnTo>
                  <a:pt x="949880" y="5092001"/>
                </a:lnTo>
                <a:lnTo>
                  <a:pt x="949880" y="5442548"/>
                </a:lnTo>
                <a:lnTo>
                  <a:pt x="1286250" y="5442548"/>
                </a:lnTo>
                <a:close/>
                <a:moveTo>
                  <a:pt x="1286250" y="4726873"/>
                </a:moveTo>
                <a:lnTo>
                  <a:pt x="949880" y="4726873"/>
                </a:lnTo>
                <a:lnTo>
                  <a:pt x="949880" y="5077421"/>
                </a:lnTo>
                <a:lnTo>
                  <a:pt x="1286250" y="5077421"/>
                </a:lnTo>
                <a:close/>
                <a:moveTo>
                  <a:pt x="1286250" y="4361745"/>
                </a:moveTo>
                <a:lnTo>
                  <a:pt x="949880" y="4361745"/>
                </a:lnTo>
                <a:lnTo>
                  <a:pt x="949880" y="4712293"/>
                </a:lnTo>
                <a:lnTo>
                  <a:pt x="1286250" y="4712293"/>
                </a:lnTo>
                <a:close/>
                <a:moveTo>
                  <a:pt x="1286250" y="3996618"/>
                </a:moveTo>
                <a:lnTo>
                  <a:pt x="949880" y="3996618"/>
                </a:lnTo>
                <a:lnTo>
                  <a:pt x="949880" y="4347165"/>
                </a:lnTo>
                <a:lnTo>
                  <a:pt x="1286250" y="4347165"/>
                </a:lnTo>
                <a:close/>
                <a:moveTo>
                  <a:pt x="1286250" y="3631491"/>
                </a:moveTo>
                <a:lnTo>
                  <a:pt x="949881" y="3631491"/>
                </a:lnTo>
                <a:lnTo>
                  <a:pt x="949880" y="3982038"/>
                </a:lnTo>
                <a:lnTo>
                  <a:pt x="1286250" y="3982038"/>
                </a:lnTo>
                <a:close/>
                <a:moveTo>
                  <a:pt x="1286250" y="3266363"/>
                </a:moveTo>
                <a:lnTo>
                  <a:pt x="949881" y="3266363"/>
                </a:lnTo>
                <a:lnTo>
                  <a:pt x="949881" y="3616911"/>
                </a:lnTo>
                <a:lnTo>
                  <a:pt x="1286250" y="3616911"/>
                </a:lnTo>
                <a:close/>
                <a:moveTo>
                  <a:pt x="1286250" y="2901235"/>
                </a:moveTo>
                <a:lnTo>
                  <a:pt x="949881" y="2901235"/>
                </a:lnTo>
                <a:lnTo>
                  <a:pt x="949881" y="3251783"/>
                </a:lnTo>
                <a:lnTo>
                  <a:pt x="1286250" y="3251783"/>
                </a:lnTo>
                <a:close/>
                <a:moveTo>
                  <a:pt x="1286250" y="2536108"/>
                </a:moveTo>
                <a:lnTo>
                  <a:pt x="949881" y="2536108"/>
                </a:lnTo>
                <a:lnTo>
                  <a:pt x="949881" y="2886655"/>
                </a:lnTo>
                <a:lnTo>
                  <a:pt x="1286250" y="2886655"/>
                </a:lnTo>
                <a:close/>
                <a:moveTo>
                  <a:pt x="1286250" y="2170981"/>
                </a:moveTo>
                <a:lnTo>
                  <a:pt x="949881" y="2170981"/>
                </a:lnTo>
                <a:lnTo>
                  <a:pt x="949881" y="2521528"/>
                </a:lnTo>
                <a:lnTo>
                  <a:pt x="1286250" y="2521528"/>
                </a:lnTo>
                <a:close/>
                <a:moveTo>
                  <a:pt x="1286250" y="1805854"/>
                </a:moveTo>
                <a:lnTo>
                  <a:pt x="949881" y="1805854"/>
                </a:lnTo>
                <a:lnTo>
                  <a:pt x="949881" y="2156401"/>
                </a:lnTo>
                <a:lnTo>
                  <a:pt x="1286250" y="2156401"/>
                </a:lnTo>
                <a:close/>
                <a:moveTo>
                  <a:pt x="1286250" y="1440727"/>
                </a:moveTo>
                <a:lnTo>
                  <a:pt x="949881" y="1440727"/>
                </a:lnTo>
                <a:lnTo>
                  <a:pt x="949881" y="1791274"/>
                </a:lnTo>
                <a:lnTo>
                  <a:pt x="1286250" y="1791274"/>
                </a:lnTo>
                <a:close/>
                <a:moveTo>
                  <a:pt x="1286250" y="1075598"/>
                </a:moveTo>
                <a:lnTo>
                  <a:pt x="949880" y="1075598"/>
                </a:lnTo>
                <a:lnTo>
                  <a:pt x="949881" y="1426147"/>
                </a:lnTo>
                <a:lnTo>
                  <a:pt x="1286250" y="1426147"/>
                </a:lnTo>
                <a:close/>
                <a:moveTo>
                  <a:pt x="1286250" y="710474"/>
                </a:moveTo>
                <a:lnTo>
                  <a:pt x="949880" y="710474"/>
                </a:lnTo>
                <a:lnTo>
                  <a:pt x="949880" y="1061017"/>
                </a:lnTo>
                <a:lnTo>
                  <a:pt x="1286250" y="1061017"/>
                </a:lnTo>
                <a:close/>
                <a:moveTo>
                  <a:pt x="1286250" y="345347"/>
                </a:moveTo>
                <a:lnTo>
                  <a:pt x="949880" y="345347"/>
                </a:lnTo>
                <a:lnTo>
                  <a:pt x="949880" y="695893"/>
                </a:lnTo>
                <a:lnTo>
                  <a:pt x="1286250" y="695893"/>
                </a:lnTo>
                <a:close/>
                <a:moveTo>
                  <a:pt x="1637839" y="12004284"/>
                </a:moveTo>
                <a:lnTo>
                  <a:pt x="1301469" y="12004282"/>
                </a:lnTo>
                <a:lnTo>
                  <a:pt x="1301469" y="12354830"/>
                </a:lnTo>
                <a:lnTo>
                  <a:pt x="1637839" y="12354830"/>
                </a:lnTo>
                <a:close/>
                <a:moveTo>
                  <a:pt x="1637839" y="11639156"/>
                </a:moveTo>
                <a:lnTo>
                  <a:pt x="1301469" y="11639155"/>
                </a:lnTo>
                <a:lnTo>
                  <a:pt x="1301469" y="11989703"/>
                </a:lnTo>
                <a:lnTo>
                  <a:pt x="1637839" y="11989703"/>
                </a:lnTo>
                <a:close/>
                <a:moveTo>
                  <a:pt x="1637839" y="11274028"/>
                </a:moveTo>
                <a:lnTo>
                  <a:pt x="1301469" y="11274028"/>
                </a:lnTo>
                <a:lnTo>
                  <a:pt x="1301469" y="11624575"/>
                </a:lnTo>
                <a:lnTo>
                  <a:pt x="1637839" y="11624575"/>
                </a:lnTo>
                <a:close/>
                <a:moveTo>
                  <a:pt x="1637839" y="10908901"/>
                </a:moveTo>
                <a:lnTo>
                  <a:pt x="1301469" y="10908900"/>
                </a:lnTo>
                <a:lnTo>
                  <a:pt x="1301469" y="11259448"/>
                </a:lnTo>
                <a:lnTo>
                  <a:pt x="1637839" y="11259448"/>
                </a:lnTo>
                <a:close/>
                <a:moveTo>
                  <a:pt x="1637839" y="10543773"/>
                </a:moveTo>
                <a:lnTo>
                  <a:pt x="1301469" y="10543772"/>
                </a:lnTo>
                <a:lnTo>
                  <a:pt x="1301469" y="10894320"/>
                </a:lnTo>
                <a:lnTo>
                  <a:pt x="1637839" y="10894320"/>
                </a:lnTo>
                <a:close/>
                <a:moveTo>
                  <a:pt x="1637839" y="10178645"/>
                </a:moveTo>
                <a:lnTo>
                  <a:pt x="1301469" y="10178645"/>
                </a:lnTo>
                <a:lnTo>
                  <a:pt x="1301469" y="10529192"/>
                </a:lnTo>
                <a:lnTo>
                  <a:pt x="1637839" y="10529192"/>
                </a:lnTo>
                <a:close/>
                <a:moveTo>
                  <a:pt x="1637839" y="9813518"/>
                </a:moveTo>
                <a:lnTo>
                  <a:pt x="1301470" y="9813518"/>
                </a:lnTo>
                <a:lnTo>
                  <a:pt x="1301469" y="10164065"/>
                </a:lnTo>
                <a:lnTo>
                  <a:pt x="1637839" y="10164065"/>
                </a:lnTo>
                <a:close/>
                <a:moveTo>
                  <a:pt x="1637839" y="9448390"/>
                </a:moveTo>
                <a:lnTo>
                  <a:pt x="1301470" y="9448390"/>
                </a:lnTo>
                <a:lnTo>
                  <a:pt x="1301470" y="9798938"/>
                </a:lnTo>
                <a:lnTo>
                  <a:pt x="1637839" y="9798938"/>
                </a:lnTo>
                <a:close/>
                <a:moveTo>
                  <a:pt x="1637839" y="9083262"/>
                </a:moveTo>
                <a:lnTo>
                  <a:pt x="1301470" y="9083262"/>
                </a:lnTo>
                <a:lnTo>
                  <a:pt x="1301470" y="9433810"/>
                </a:lnTo>
                <a:lnTo>
                  <a:pt x="1637839" y="9433810"/>
                </a:lnTo>
                <a:close/>
                <a:moveTo>
                  <a:pt x="1637839" y="8718135"/>
                </a:moveTo>
                <a:lnTo>
                  <a:pt x="1301470" y="8718135"/>
                </a:lnTo>
                <a:lnTo>
                  <a:pt x="1301470" y="9068682"/>
                </a:lnTo>
                <a:lnTo>
                  <a:pt x="1637839" y="9068682"/>
                </a:lnTo>
                <a:close/>
                <a:moveTo>
                  <a:pt x="1637839" y="8353008"/>
                </a:moveTo>
                <a:lnTo>
                  <a:pt x="1301470" y="8353008"/>
                </a:lnTo>
                <a:lnTo>
                  <a:pt x="1301470" y="8703555"/>
                </a:lnTo>
                <a:lnTo>
                  <a:pt x="1637839" y="8703555"/>
                </a:lnTo>
                <a:close/>
                <a:moveTo>
                  <a:pt x="1637839" y="7987881"/>
                </a:moveTo>
                <a:lnTo>
                  <a:pt x="1301470" y="7987881"/>
                </a:lnTo>
                <a:lnTo>
                  <a:pt x="1301470" y="8338428"/>
                </a:lnTo>
                <a:lnTo>
                  <a:pt x="1637839" y="8338428"/>
                </a:lnTo>
                <a:close/>
                <a:moveTo>
                  <a:pt x="1637839" y="7622754"/>
                </a:moveTo>
                <a:lnTo>
                  <a:pt x="1301470" y="7622754"/>
                </a:lnTo>
                <a:lnTo>
                  <a:pt x="1301470" y="7973301"/>
                </a:lnTo>
                <a:lnTo>
                  <a:pt x="1637839" y="7973301"/>
                </a:lnTo>
                <a:close/>
                <a:moveTo>
                  <a:pt x="1637839" y="7257625"/>
                </a:moveTo>
                <a:lnTo>
                  <a:pt x="1301470" y="7257625"/>
                </a:lnTo>
                <a:lnTo>
                  <a:pt x="1301470" y="7608174"/>
                </a:lnTo>
                <a:lnTo>
                  <a:pt x="1637839" y="7608174"/>
                </a:lnTo>
                <a:close/>
                <a:moveTo>
                  <a:pt x="1637839" y="6892501"/>
                </a:moveTo>
                <a:lnTo>
                  <a:pt x="1301469" y="6892501"/>
                </a:lnTo>
                <a:lnTo>
                  <a:pt x="1301470" y="7243044"/>
                </a:lnTo>
                <a:lnTo>
                  <a:pt x="1637839" y="7243044"/>
                </a:lnTo>
                <a:close/>
                <a:moveTo>
                  <a:pt x="1637839" y="6527374"/>
                </a:moveTo>
                <a:lnTo>
                  <a:pt x="1301469" y="6527374"/>
                </a:lnTo>
                <a:lnTo>
                  <a:pt x="1301469" y="6877920"/>
                </a:lnTo>
                <a:lnTo>
                  <a:pt x="1637839" y="6877920"/>
                </a:lnTo>
                <a:close/>
                <a:moveTo>
                  <a:pt x="1637839" y="6187385"/>
                </a:moveTo>
                <a:lnTo>
                  <a:pt x="1301470" y="6187383"/>
                </a:lnTo>
                <a:lnTo>
                  <a:pt x="1301470" y="6357302"/>
                </a:lnTo>
                <a:lnTo>
                  <a:pt x="1301469" y="6357302"/>
                </a:lnTo>
                <a:lnTo>
                  <a:pt x="1301469" y="6512794"/>
                </a:lnTo>
                <a:lnTo>
                  <a:pt x="1637839" y="6512794"/>
                </a:lnTo>
                <a:close/>
                <a:moveTo>
                  <a:pt x="1637840" y="5822257"/>
                </a:moveTo>
                <a:lnTo>
                  <a:pt x="1301470" y="5822255"/>
                </a:lnTo>
                <a:lnTo>
                  <a:pt x="1301470" y="6172803"/>
                </a:lnTo>
                <a:lnTo>
                  <a:pt x="1637840" y="6172803"/>
                </a:lnTo>
                <a:close/>
                <a:moveTo>
                  <a:pt x="1637840" y="5457129"/>
                </a:moveTo>
                <a:lnTo>
                  <a:pt x="1301470" y="5457129"/>
                </a:lnTo>
                <a:lnTo>
                  <a:pt x="1301470" y="5807676"/>
                </a:lnTo>
                <a:lnTo>
                  <a:pt x="1637840" y="5807676"/>
                </a:lnTo>
                <a:close/>
                <a:moveTo>
                  <a:pt x="1637840" y="5092001"/>
                </a:moveTo>
                <a:lnTo>
                  <a:pt x="1301470" y="5092001"/>
                </a:lnTo>
                <a:lnTo>
                  <a:pt x="1301470" y="5442548"/>
                </a:lnTo>
                <a:lnTo>
                  <a:pt x="1637840" y="5442548"/>
                </a:lnTo>
                <a:close/>
                <a:moveTo>
                  <a:pt x="1637840" y="4726874"/>
                </a:moveTo>
                <a:lnTo>
                  <a:pt x="1301470" y="4726873"/>
                </a:lnTo>
                <a:lnTo>
                  <a:pt x="1301470" y="5077421"/>
                </a:lnTo>
                <a:lnTo>
                  <a:pt x="1637840" y="5077421"/>
                </a:lnTo>
                <a:close/>
                <a:moveTo>
                  <a:pt x="1637840" y="4361746"/>
                </a:moveTo>
                <a:lnTo>
                  <a:pt x="1301470" y="4361745"/>
                </a:lnTo>
                <a:lnTo>
                  <a:pt x="1301470" y="4712293"/>
                </a:lnTo>
                <a:lnTo>
                  <a:pt x="1637840" y="4712293"/>
                </a:lnTo>
                <a:close/>
                <a:moveTo>
                  <a:pt x="1637840" y="3996618"/>
                </a:moveTo>
                <a:lnTo>
                  <a:pt x="1301470" y="3996618"/>
                </a:lnTo>
                <a:lnTo>
                  <a:pt x="1301470" y="4347165"/>
                </a:lnTo>
                <a:lnTo>
                  <a:pt x="1637840" y="4347165"/>
                </a:lnTo>
                <a:close/>
                <a:moveTo>
                  <a:pt x="1637840" y="3631491"/>
                </a:moveTo>
                <a:lnTo>
                  <a:pt x="1301471" y="3631491"/>
                </a:lnTo>
                <a:lnTo>
                  <a:pt x="1301470" y="3982038"/>
                </a:lnTo>
                <a:lnTo>
                  <a:pt x="1637840" y="3982038"/>
                </a:lnTo>
                <a:close/>
                <a:moveTo>
                  <a:pt x="1637840" y="3266363"/>
                </a:moveTo>
                <a:lnTo>
                  <a:pt x="1301471" y="3266363"/>
                </a:lnTo>
                <a:lnTo>
                  <a:pt x="1301471" y="3616911"/>
                </a:lnTo>
                <a:lnTo>
                  <a:pt x="1637840" y="3616911"/>
                </a:lnTo>
                <a:close/>
                <a:moveTo>
                  <a:pt x="1637840" y="2901235"/>
                </a:moveTo>
                <a:lnTo>
                  <a:pt x="1301471" y="2901235"/>
                </a:lnTo>
                <a:lnTo>
                  <a:pt x="1301471" y="3251783"/>
                </a:lnTo>
                <a:lnTo>
                  <a:pt x="1637840" y="3251783"/>
                </a:lnTo>
                <a:close/>
                <a:moveTo>
                  <a:pt x="1637840" y="2536108"/>
                </a:moveTo>
                <a:lnTo>
                  <a:pt x="1301471" y="2536108"/>
                </a:lnTo>
                <a:lnTo>
                  <a:pt x="1301471" y="2886655"/>
                </a:lnTo>
                <a:lnTo>
                  <a:pt x="1637840" y="2886655"/>
                </a:lnTo>
                <a:close/>
                <a:moveTo>
                  <a:pt x="1637840" y="2170981"/>
                </a:moveTo>
                <a:lnTo>
                  <a:pt x="1301471" y="2170981"/>
                </a:lnTo>
                <a:lnTo>
                  <a:pt x="1301471" y="2521528"/>
                </a:lnTo>
                <a:lnTo>
                  <a:pt x="1637840" y="2521528"/>
                </a:lnTo>
                <a:close/>
                <a:moveTo>
                  <a:pt x="1637840" y="1805854"/>
                </a:moveTo>
                <a:lnTo>
                  <a:pt x="1301471" y="1805854"/>
                </a:lnTo>
                <a:lnTo>
                  <a:pt x="1301471" y="2156401"/>
                </a:lnTo>
                <a:lnTo>
                  <a:pt x="1637840" y="2156401"/>
                </a:lnTo>
                <a:close/>
                <a:moveTo>
                  <a:pt x="1637840" y="1440727"/>
                </a:moveTo>
                <a:lnTo>
                  <a:pt x="1301471" y="1440727"/>
                </a:lnTo>
                <a:lnTo>
                  <a:pt x="1301471" y="1791274"/>
                </a:lnTo>
                <a:lnTo>
                  <a:pt x="1637840" y="1791274"/>
                </a:lnTo>
                <a:close/>
                <a:moveTo>
                  <a:pt x="1637840" y="1075598"/>
                </a:moveTo>
                <a:lnTo>
                  <a:pt x="1301471" y="1075598"/>
                </a:lnTo>
                <a:lnTo>
                  <a:pt x="1301471" y="1426147"/>
                </a:lnTo>
                <a:lnTo>
                  <a:pt x="1637840" y="1426147"/>
                </a:lnTo>
                <a:close/>
                <a:moveTo>
                  <a:pt x="1637840" y="710474"/>
                </a:moveTo>
                <a:lnTo>
                  <a:pt x="1301470" y="710474"/>
                </a:lnTo>
                <a:lnTo>
                  <a:pt x="1301471" y="1061017"/>
                </a:lnTo>
                <a:lnTo>
                  <a:pt x="1637840" y="1061017"/>
                </a:lnTo>
                <a:close/>
                <a:moveTo>
                  <a:pt x="1637840" y="345347"/>
                </a:moveTo>
                <a:lnTo>
                  <a:pt x="1301470" y="345347"/>
                </a:lnTo>
                <a:lnTo>
                  <a:pt x="1301470" y="695893"/>
                </a:lnTo>
                <a:lnTo>
                  <a:pt x="1637840" y="695893"/>
                </a:lnTo>
                <a:close/>
                <a:moveTo>
                  <a:pt x="1989429" y="12004284"/>
                </a:moveTo>
                <a:lnTo>
                  <a:pt x="1653059" y="12004284"/>
                </a:lnTo>
                <a:lnTo>
                  <a:pt x="1653059" y="12354830"/>
                </a:lnTo>
                <a:lnTo>
                  <a:pt x="1989429" y="12354830"/>
                </a:lnTo>
                <a:close/>
                <a:moveTo>
                  <a:pt x="1989429" y="11639156"/>
                </a:moveTo>
                <a:lnTo>
                  <a:pt x="1653059" y="11639156"/>
                </a:lnTo>
                <a:lnTo>
                  <a:pt x="1653059" y="11989703"/>
                </a:lnTo>
                <a:lnTo>
                  <a:pt x="1989429" y="11989703"/>
                </a:lnTo>
                <a:close/>
                <a:moveTo>
                  <a:pt x="1989429" y="11274028"/>
                </a:moveTo>
                <a:lnTo>
                  <a:pt x="1653059" y="11274028"/>
                </a:lnTo>
                <a:lnTo>
                  <a:pt x="1653059" y="11624575"/>
                </a:lnTo>
                <a:lnTo>
                  <a:pt x="1989429" y="11624575"/>
                </a:lnTo>
                <a:close/>
                <a:moveTo>
                  <a:pt x="1989429" y="10908901"/>
                </a:moveTo>
                <a:lnTo>
                  <a:pt x="1653059" y="10908901"/>
                </a:lnTo>
                <a:lnTo>
                  <a:pt x="1653059" y="11259448"/>
                </a:lnTo>
                <a:lnTo>
                  <a:pt x="1989429" y="11259448"/>
                </a:lnTo>
                <a:close/>
                <a:moveTo>
                  <a:pt x="1989429" y="10543773"/>
                </a:moveTo>
                <a:lnTo>
                  <a:pt x="1653059" y="10543773"/>
                </a:lnTo>
                <a:lnTo>
                  <a:pt x="1653059" y="10894320"/>
                </a:lnTo>
                <a:lnTo>
                  <a:pt x="1989429" y="10894320"/>
                </a:lnTo>
                <a:close/>
                <a:moveTo>
                  <a:pt x="1989429" y="10178645"/>
                </a:moveTo>
                <a:lnTo>
                  <a:pt x="1653059" y="10178645"/>
                </a:lnTo>
                <a:lnTo>
                  <a:pt x="1653059" y="10529192"/>
                </a:lnTo>
                <a:lnTo>
                  <a:pt x="1989429" y="10529192"/>
                </a:lnTo>
                <a:close/>
                <a:moveTo>
                  <a:pt x="1989429" y="9813518"/>
                </a:moveTo>
                <a:lnTo>
                  <a:pt x="1653059" y="9813518"/>
                </a:lnTo>
                <a:lnTo>
                  <a:pt x="1653059" y="10164065"/>
                </a:lnTo>
                <a:lnTo>
                  <a:pt x="1989429" y="10164065"/>
                </a:lnTo>
                <a:close/>
                <a:moveTo>
                  <a:pt x="1989429" y="9448390"/>
                </a:moveTo>
                <a:lnTo>
                  <a:pt x="1653059" y="9448390"/>
                </a:lnTo>
                <a:lnTo>
                  <a:pt x="1653059" y="9798938"/>
                </a:lnTo>
                <a:lnTo>
                  <a:pt x="1989429" y="9798938"/>
                </a:lnTo>
                <a:close/>
                <a:moveTo>
                  <a:pt x="1989429" y="9083262"/>
                </a:moveTo>
                <a:lnTo>
                  <a:pt x="1653059" y="9083262"/>
                </a:lnTo>
                <a:lnTo>
                  <a:pt x="1653059" y="9433810"/>
                </a:lnTo>
                <a:lnTo>
                  <a:pt x="1989429" y="9433810"/>
                </a:lnTo>
                <a:close/>
                <a:moveTo>
                  <a:pt x="1989429" y="8718135"/>
                </a:moveTo>
                <a:lnTo>
                  <a:pt x="1653059" y="8718135"/>
                </a:lnTo>
                <a:lnTo>
                  <a:pt x="1653059" y="9068682"/>
                </a:lnTo>
                <a:lnTo>
                  <a:pt x="1989429" y="9068682"/>
                </a:lnTo>
                <a:close/>
                <a:moveTo>
                  <a:pt x="1989429" y="8353008"/>
                </a:moveTo>
                <a:lnTo>
                  <a:pt x="1653059" y="8353008"/>
                </a:lnTo>
                <a:lnTo>
                  <a:pt x="1653059" y="8703555"/>
                </a:lnTo>
                <a:lnTo>
                  <a:pt x="1989429" y="8703555"/>
                </a:lnTo>
                <a:close/>
                <a:moveTo>
                  <a:pt x="1989429" y="7987881"/>
                </a:moveTo>
                <a:lnTo>
                  <a:pt x="1653059" y="7987881"/>
                </a:lnTo>
                <a:lnTo>
                  <a:pt x="1653059" y="8338428"/>
                </a:lnTo>
                <a:lnTo>
                  <a:pt x="1989429" y="8338428"/>
                </a:lnTo>
                <a:close/>
                <a:moveTo>
                  <a:pt x="1989429" y="7622754"/>
                </a:moveTo>
                <a:lnTo>
                  <a:pt x="1653059" y="7622754"/>
                </a:lnTo>
                <a:lnTo>
                  <a:pt x="1653059" y="7973301"/>
                </a:lnTo>
                <a:lnTo>
                  <a:pt x="1989429" y="7973301"/>
                </a:lnTo>
                <a:close/>
                <a:moveTo>
                  <a:pt x="1989429" y="7257625"/>
                </a:moveTo>
                <a:lnTo>
                  <a:pt x="1653059" y="7257625"/>
                </a:lnTo>
                <a:lnTo>
                  <a:pt x="1653059" y="7608174"/>
                </a:lnTo>
                <a:lnTo>
                  <a:pt x="1989429" y="7608174"/>
                </a:lnTo>
                <a:close/>
                <a:moveTo>
                  <a:pt x="1989429" y="6892501"/>
                </a:moveTo>
                <a:lnTo>
                  <a:pt x="1653059" y="6892501"/>
                </a:lnTo>
                <a:lnTo>
                  <a:pt x="1653059" y="7243044"/>
                </a:lnTo>
                <a:lnTo>
                  <a:pt x="1989429" y="7243044"/>
                </a:lnTo>
                <a:close/>
                <a:moveTo>
                  <a:pt x="1989429" y="6527374"/>
                </a:moveTo>
                <a:lnTo>
                  <a:pt x="1653059" y="6527374"/>
                </a:lnTo>
                <a:lnTo>
                  <a:pt x="1653059" y="6877920"/>
                </a:lnTo>
                <a:lnTo>
                  <a:pt x="1989429" y="6877920"/>
                </a:lnTo>
                <a:close/>
                <a:moveTo>
                  <a:pt x="1989429" y="6187385"/>
                </a:moveTo>
                <a:lnTo>
                  <a:pt x="1653060" y="6187385"/>
                </a:lnTo>
                <a:lnTo>
                  <a:pt x="1653060" y="6357302"/>
                </a:lnTo>
                <a:lnTo>
                  <a:pt x="1653059" y="6357302"/>
                </a:lnTo>
                <a:lnTo>
                  <a:pt x="1653059" y="6512794"/>
                </a:lnTo>
                <a:lnTo>
                  <a:pt x="1989429" y="6512794"/>
                </a:lnTo>
                <a:close/>
                <a:moveTo>
                  <a:pt x="1989430" y="5822257"/>
                </a:moveTo>
                <a:lnTo>
                  <a:pt x="1653060" y="5822257"/>
                </a:lnTo>
                <a:lnTo>
                  <a:pt x="1653060" y="6172803"/>
                </a:lnTo>
                <a:lnTo>
                  <a:pt x="1989430" y="6172803"/>
                </a:lnTo>
                <a:close/>
                <a:moveTo>
                  <a:pt x="1989430" y="5457129"/>
                </a:moveTo>
                <a:lnTo>
                  <a:pt x="1653060" y="5457129"/>
                </a:lnTo>
                <a:lnTo>
                  <a:pt x="1653060" y="5807676"/>
                </a:lnTo>
                <a:lnTo>
                  <a:pt x="1989430" y="5807676"/>
                </a:lnTo>
                <a:close/>
                <a:moveTo>
                  <a:pt x="1989430" y="5092001"/>
                </a:moveTo>
                <a:lnTo>
                  <a:pt x="1653060" y="5092001"/>
                </a:lnTo>
                <a:lnTo>
                  <a:pt x="1653060" y="5442548"/>
                </a:lnTo>
                <a:lnTo>
                  <a:pt x="1989430" y="5442548"/>
                </a:lnTo>
                <a:close/>
                <a:moveTo>
                  <a:pt x="1989430" y="4726874"/>
                </a:moveTo>
                <a:lnTo>
                  <a:pt x="1653060" y="4726874"/>
                </a:lnTo>
                <a:lnTo>
                  <a:pt x="1653060" y="5077421"/>
                </a:lnTo>
                <a:lnTo>
                  <a:pt x="1989430" y="5077421"/>
                </a:lnTo>
                <a:close/>
                <a:moveTo>
                  <a:pt x="1989430" y="4361746"/>
                </a:moveTo>
                <a:lnTo>
                  <a:pt x="1653060" y="4361746"/>
                </a:lnTo>
                <a:lnTo>
                  <a:pt x="1653060" y="4712293"/>
                </a:lnTo>
                <a:lnTo>
                  <a:pt x="1989430" y="4712293"/>
                </a:lnTo>
                <a:close/>
                <a:moveTo>
                  <a:pt x="1989430" y="3996618"/>
                </a:moveTo>
                <a:lnTo>
                  <a:pt x="1653060" y="3996618"/>
                </a:lnTo>
                <a:lnTo>
                  <a:pt x="1653060" y="4347165"/>
                </a:lnTo>
                <a:lnTo>
                  <a:pt x="1989430" y="4347165"/>
                </a:lnTo>
                <a:close/>
                <a:moveTo>
                  <a:pt x="1989430" y="3631491"/>
                </a:moveTo>
                <a:lnTo>
                  <a:pt x="1653060" y="3631491"/>
                </a:lnTo>
                <a:lnTo>
                  <a:pt x="1653060" y="3982038"/>
                </a:lnTo>
                <a:lnTo>
                  <a:pt x="1989430" y="3982038"/>
                </a:lnTo>
                <a:close/>
                <a:moveTo>
                  <a:pt x="1989430" y="3266363"/>
                </a:moveTo>
                <a:lnTo>
                  <a:pt x="1653060" y="3266363"/>
                </a:lnTo>
                <a:lnTo>
                  <a:pt x="1653060" y="3616911"/>
                </a:lnTo>
                <a:lnTo>
                  <a:pt x="1989430" y="3616911"/>
                </a:lnTo>
                <a:close/>
                <a:moveTo>
                  <a:pt x="1989430" y="2901235"/>
                </a:moveTo>
                <a:lnTo>
                  <a:pt x="1653060" y="2901235"/>
                </a:lnTo>
                <a:lnTo>
                  <a:pt x="1653060" y="3251783"/>
                </a:lnTo>
                <a:lnTo>
                  <a:pt x="1989430" y="3251783"/>
                </a:lnTo>
                <a:close/>
                <a:moveTo>
                  <a:pt x="1989430" y="2536108"/>
                </a:moveTo>
                <a:lnTo>
                  <a:pt x="1653060" y="2536108"/>
                </a:lnTo>
                <a:lnTo>
                  <a:pt x="1653060" y="2886655"/>
                </a:lnTo>
                <a:lnTo>
                  <a:pt x="1989430" y="2886655"/>
                </a:lnTo>
                <a:close/>
                <a:moveTo>
                  <a:pt x="1989430" y="2170981"/>
                </a:moveTo>
                <a:lnTo>
                  <a:pt x="1653060" y="2170981"/>
                </a:lnTo>
                <a:lnTo>
                  <a:pt x="1653060" y="2521528"/>
                </a:lnTo>
                <a:lnTo>
                  <a:pt x="1989430" y="2521528"/>
                </a:lnTo>
                <a:close/>
                <a:moveTo>
                  <a:pt x="1989430" y="1805854"/>
                </a:moveTo>
                <a:lnTo>
                  <a:pt x="1653060" y="1805854"/>
                </a:lnTo>
                <a:lnTo>
                  <a:pt x="1653060" y="2156401"/>
                </a:lnTo>
                <a:lnTo>
                  <a:pt x="1989430" y="2156401"/>
                </a:lnTo>
                <a:close/>
                <a:moveTo>
                  <a:pt x="1989430" y="1440727"/>
                </a:moveTo>
                <a:lnTo>
                  <a:pt x="1653060" y="1440727"/>
                </a:lnTo>
                <a:lnTo>
                  <a:pt x="1653060" y="1791274"/>
                </a:lnTo>
                <a:lnTo>
                  <a:pt x="1989430" y="1791274"/>
                </a:lnTo>
                <a:close/>
                <a:moveTo>
                  <a:pt x="1989430" y="1075598"/>
                </a:moveTo>
                <a:lnTo>
                  <a:pt x="1653060" y="1075598"/>
                </a:lnTo>
                <a:lnTo>
                  <a:pt x="1653060" y="1426147"/>
                </a:lnTo>
                <a:lnTo>
                  <a:pt x="1989430" y="1426147"/>
                </a:lnTo>
                <a:close/>
                <a:moveTo>
                  <a:pt x="1989430" y="710474"/>
                </a:moveTo>
                <a:lnTo>
                  <a:pt x="1653060" y="710474"/>
                </a:lnTo>
                <a:lnTo>
                  <a:pt x="1653060" y="1061017"/>
                </a:lnTo>
                <a:lnTo>
                  <a:pt x="1989430" y="1061017"/>
                </a:lnTo>
                <a:close/>
                <a:moveTo>
                  <a:pt x="1989430" y="345347"/>
                </a:moveTo>
                <a:lnTo>
                  <a:pt x="1653060" y="345347"/>
                </a:lnTo>
                <a:lnTo>
                  <a:pt x="1653060" y="695893"/>
                </a:lnTo>
                <a:lnTo>
                  <a:pt x="1989430" y="695893"/>
                </a:lnTo>
                <a:close/>
                <a:moveTo>
                  <a:pt x="2341019" y="12004284"/>
                </a:moveTo>
                <a:lnTo>
                  <a:pt x="2004649" y="12004284"/>
                </a:lnTo>
                <a:lnTo>
                  <a:pt x="2004649" y="12354830"/>
                </a:lnTo>
                <a:lnTo>
                  <a:pt x="2341019" y="12354830"/>
                </a:lnTo>
                <a:close/>
                <a:moveTo>
                  <a:pt x="2341019" y="11639156"/>
                </a:moveTo>
                <a:lnTo>
                  <a:pt x="2004649" y="11639156"/>
                </a:lnTo>
                <a:lnTo>
                  <a:pt x="2004649" y="11989703"/>
                </a:lnTo>
                <a:lnTo>
                  <a:pt x="2341019" y="11989703"/>
                </a:lnTo>
                <a:close/>
                <a:moveTo>
                  <a:pt x="2341019" y="11274028"/>
                </a:moveTo>
                <a:lnTo>
                  <a:pt x="2004649" y="11274028"/>
                </a:lnTo>
                <a:lnTo>
                  <a:pt x="2004649" y="11624575"/>
                </a:lnTo>
                <a:lnTo>
                  <a:pt x="2341019" y="11624575"/>
                </a:lnTo>
                <a:close/>
                <a:moveTo>
                  <a:pt x="2341019" y="10908901"/>
                </a:moveTo>
                <a:lnTo>
                  <a:pt x="2004649" y="10908901"/>
                </a:lnTo>
                <a:lnTo>
                  <a:pt x="2004649" y="11259448"/>
                </a:lnTo>
                <a:lnTo>
                  <a:pt x="2341019" y="11259448"/>
                </a:lnTo>
                <a:close/>
                <a:moveTo>
                  <a:pt x="2341020" y="10543773"/>
                </a:moveTo>
                <a:lnTo>
                  <a:pt x="2004649" y="10543773"/>
                </a:lnTo>
                <a:lnTo>
                  <a:pt x="2004649" y="10894320"/>
                </a:lnTo>
                <a:lnTo>
                  <a:pt x="2341019" y="10894320"/>
                </a:lnTo>
                <a:close/>
                <a:moveTo>
                  <a:pt x="2341020" y="10178645"/>
                </a:moveTo>
                <a:lnTo>
                  <a:pt x="2004649" y="10178645"/>
                </a:lnTo>
                <a:lnTo>
                  <a:pt x="2004649" y="10529192"/>
                </a:lnTo>
                <a:lnTo>
                  <a:pt x="2341020" y="10529192"/>
                </a:lnTo>
                <a:close/>
                <a:moveTo>
                  <a:pt x="2341020" y="9813518"/>
                </a:moveTo>
                <a:lnTo>
                  <a:pt x="2004649" y="9813518"/>
                </a:lnTo>
                <a:lnTo>
                  <a:pt x="2004649" y="10164065"/>
                </a:lnTo>
                <a:lnTo>
                  <a:pt x="2341020" y="10164065"/>
                </a:lnTo>
                <a:close/>
                <a:moveTo>
                  <a:pt x="2341020" y="9448390"/>
                </a:moveTo>
                <a:lnTo>
                  <a:pt x="2004649" y="9448390"/>
                </a:lnTo>
                <a:lnTo>
                  <a:pt x="2004649" y="9798938"/>
                </a:lnTo>
                <a:lnTo>
                  <a:pt x="2341020" y="9798938"/>
                </a:lnTo>
                <a:close/>
                <a:moveTo>
                  <a:pt x="2341020" y="9083262"/>
                </a:moveTo>
                <a:lnTo>
                  <a:pt x="2004649" y="9083262"/>
                </a:lnTo>
                <a:lnTo>
                  <a:pt x="2004649" y="9433810"/>
                </a:lnTo>
                <a:lnTo>
                  <a:pt x="2341020" y="9433810"/>
                </a:lnTo>
                <a:close/>
                <a:moveTo>
                  <a:pt x="2341020" y="8718135"/>
                </a:moveTo>
                <a:lnTo>
                  <a:pt x="2004649" y="8718135"/>
                </a:lnTo>
                <a:lnTo>
                  <a:pt x="2004649" y="9068682"/>
                </a:lnTo>
                <a:lnTo>
                  <a:pt x="2341020" y="9068682"/>
                </a:lnTo>
                <a:close/>
                <a:moveTo>
                  <a:pt x="2341020" y="8353008"/>
                </a:moveTo>
                <a:lnTo>
                  <a:pt x="2004649" y="8353008"/>
                </a:lnTo>
                <a:lnTo>
                  <a:pt x="2004649" y="8703555"/>
                </a:lnTo>
                <a:lnTo>
                  <a:pt x="2341020" y="8703555"/>
                </a:lnTo>
                <a:close/>
                <a:moveTo>
                  <a:pt x="2341020" y="7987881"/>
                </a:moveTo>
                <a:lnTo>
                  <a:pt x="2004649" y="7987881"/>
                </a:lnTo>
                <a:lnTo>
                  <a:pt x="2004649" y="8338428"/>
                </a:lnTo>
                <a:lnTo>
                  <a:pt x="2341020" y="8338428"/>
                </a:lnTo>
                <a:close/>
                <a:moveTo>
                  <a:pt x="2341020" y="7622754"/>
                </a:moveTo>
                <a:lnTo>
                  <a:pt x="2004649" y="7622754"/>
                </a:lnTo>
                <a:lnTo>
                  <a:pt x="2004649" y="7973301"/>
                </a:lnTo>
                <a:lnTo>
                  <a:pt x="2341020" y="7973301"/>
                </a:lnTo>
                <a:close/>
                <a:moveTo>
                  <a:pt x="2341020" y="7257625"/>
                </a:moveTo>
                <a:lnTo>
                  <a:pt x="2004649" y="7257625"/>
                </a:lnTo>
                <a:lnTo>
                  <a:pt x="2004649" y="7608174"/>
                </a:lnTo>
                <a:lnTo>
                  <a:pt x="2341020" y="7608174"/>
                </a:lnTo>
                <a:close/>
                <a:moveTo>
                  <a:pt x="2341020" y="6892501"/>
                </a:moveTo>
                <a:lnTo>
                  <a:pt x="2004649" y="6892501"/>
                </a:lnTo>
                <a:lnTo>
                  <a:pt x="2004649" y="7243044"/>
                </a:lnTo>
                <a:lnTo>
                  <a:pt x="2341020" y="7243044"/>
                </a:lnTo>
                <a:close/>
                <a:moveTo>
                  <a:pt x="2341020" y="6527374"/>
                </a:moveTo>
                <a:lnTo>
                  <a:pt x="2004649" y="6527374"/>
                </a:lnTo>
                <a:lnTo>
                  <a:pt x="2004649" y="6877920"/>
                </a:lnTo>
                <a:lnTo>
                  <a:pt x="2341020" y="6877920"/>
                </a:lnTo>
                <a:close/>
                <a:moveTo>
                  <a:pt x="2341020" y="6187385"/>
                </a:moveTo>
                <a:lnTo>
                  <a:pt x="2004650" y="6187385"/>
                </a:lnTo>
                <a:lnTo>
                  <a:pt x="2004650" y="6357302"/>
                </a:lnTo>
                <a:lnTo>
                  <a:pt x="2004649" y="6357302"/>
                </a:lnTo>
                <a:lnTo>
                  <a:pt x="2004649" y="6512794"/>
                </a:lnTo>
                <a:lnTo>
                  <a:pt x="2341020" y="6512794"/>
                </a:lnTo>
                <a:lnTo>
                  <a:pt x="2341020" y="6357302"/>
                </a:lnTo>
                <a:close/>
                <a:moveTo>
                  <a:pt x="2341020" y="5822257"/>
                </a:moveTo>
                <a:lnTo>
                  <a:pt x="2004650" y="5822257"/>
                </a:lnTo>
                <a:lnTo>
                  <a:pt x="2004650" y="6172803"/>
                </a:lnTo>
                <a:lnTo>
                  <a:pt x="2341020" y="6172803"/>
                </a:lnTo>
                <a:close/>
                <a:moveTo>
                  <a:pt x="2341020" y="5457129"/>
                </a:moveTo>
                <a:lnTo>
                  <a:pt x="2004650" y="5457129"/>
                </a:lnTo>
                <a:lnTo>
                  <a:pt x="2004650" y="5807676"/>
                </a:lnTo>
                <a:lnTo>
                  <a:pt x="2341020" y="5807676"/>
                </a:lnTo>
                <a:close/>
                <a:moveTo>
                  <a:pt x="2341020" y="5092001"/>
                </a:moveTo>
                <a:lnTo>
                  <a:pt x="2004650" y="5092001"/>
                </a:lnTo>
                <a:lnTo>
                  <a:pt x="2004650" y="5442548"/>
                </a:lnTo>
                <a:lnTo>
                  <a:pt x="2341020" y="5442548"/>
                </a:lnTo>
                <a:close/>
                <a:moveTo>
                  <a:pt x="2341020" y="4726874"/>
                </a:moveTo>
                <a:lnTo>
                  <a:pt x="2004650" y="4726874"/>
                </a:lnTo>
                <a:lnTo>
                  <a:pt x="2004650" y="5077421"/>
                </a:lnTo>
                <a:lnTo>
                  <a:pt x="2341020" y="5077421"/>
                </a:lnTo>
                <a:close/>
                <a:moveTo>
                  <a:pt x="2341021" y="4361746"/>
                </a:moveTo>
                <a:lnTo>
                  <a:pt x="2004650" y="4361746"/>
                </a:lnTo>
                <a:lnTo>
                  <a:pt x="2004650" y="4712293"/>
                </a:lnTo>
                <a:lnTo>
                  <a:pt x="2341020" y="4712293"/>
                </a:lnTo>
                <a:close/>
                <a:moveTo>
                  <a:pt x="2341021" y="3996618"/>
                </a:moveTo>
                <a:lnTo>
                  <a:pt x="2004650" y="3996618"/>
                </a:lnTo>
                <a:lnTo>
                  <a:pt x="2004650" y="4347165"/>
                </a:lnTo>
                <a:lnTo>
                  <a:pt x="2341021" y="4347165"/>
                </a:lnTo>
                <a:close/>
                <a:moveTo>
                  <a:pt x="2341021" y="3631491"/>
                </a:moveTo>
                <a:lnTo>
                  <a:pt x="2004650" y="3631491"/>
                </a:lnTo>
                <a:lnTo>
                  <a:pt x="2004650" y="3982038"/>
                </a:lnTo>
                <a:lnTo>
                  <a:pt x="2341021" y="3982038"/>
                </a:lnTo>
                <a:close/>
                <a:moveTo>
                  <a:pt x="2341021" y="3266363"/>
                </a:moveTo>
                <a:lnTo>
                  <a:pt x="2004650" y="3266363"/>
                </a:lnTo>
                <a:lnTo>
                  <a:pt x="2004650" y="3616911"/>
                </a:lnTo>
                <a:lnTo>
                  <a:pt x="2341021" y="3616911"/>
                </a:lnTo>
                <a:close/>
                <a:moveTo>
                  <a:pt x="2341021" y="2901235"/>
                </a:moveTo>
                <a:lnTo>
                  <a:pt x="2004650" y="2901235"/>
                </a:lnTo>
                <a:lnTo>
                  <a:pt x="2004650" y="3251783"/>
                </a:lnTo>
                <a:lnTo>
                  <a:pt x="2341021" y="3251783"/>
                </a:lnTo>
                <a:close/>
                <a:moveTo>
                  <a:pt x="2341021" y="2536108"/>
                </a:moveTo>
                <a:lnTo>
                  <a:pt x="2004650" y="2536108"/>
                </a:lnTo>
                <a:lnTo>
                  <a:pt x="2004650" y="2886655"/>
                </a:lnTo>
                <a:lnTo>
                  <a:pt x="2341021" y="2886655"/>
                </a:lnTo>
                <a:close/>
                <a:moveTo>
                  <a:pt x="2341021" y="2170981"/>
                </a:moveTo>
                <a:lnTo>
                  <a:pt x="2004650" y="2170981"/>
                </a:lnTo>
                <a:lnTo>
                  <a:pt x="2004650" y="2521528"/>
                </a:lnTo>
                <a:lnTo>
                  <a:pt x="2341021" y="2521528"/>
                </a:lnTo>
                <a:close/>
                <a:moveTo>
                  <a:pt x="2341021" y="1805854"/>
                </a:moveTo>
                <a:lnTo>
                  <a:pt x="2004650" y="1805854"/>
                </a:lnTo>
                <a:lnTo>
                  <a:pt x="2004650" y="2156401"/>
                </a:lnTo>
                <a:lnTo>
                  <a:pt x="2341021" y="2156401"/>
                </a:lnTo>
                <a:close/>
                <a:moveTo>
                  <a:pt x="2341021" y="1440727"/>
                </a:moveTo>
                <a:lnTo>
                  <a:pt x="2004650" y="1440727"/>
                </a:lnTo>
                <a:lnTo>
                  <a:pt x="2004650" y="1791274"/>
                </a:lnTo>
                <a:lnTo>
                  <a:pt x="2341021" y="1791274"/>
                </a:lnTo>
                <a:close/>
                <a:moveTo>
                  <a:pt x="2341021" y="1075598"/>
                </a:moveTo>
                <a:lnTo>
                  <a:pt x="2004650" y="1075598"/>
                </a:lnTo>
                <a:lnTo>
                  <a:pt x="2004650" y="1426147"/>
                </a:lnTo>
                <a:lnTo>
                  <a:pt x="2341021" y="1426147"/>
                </a:lnTo>
                <a:close/>
                <a:moveTo>
                  <a:pt x="2341021" y="710474"/>
                </a:moveTo>
                <a:lnTo>
                  <a:pt x="2004650" y="710474"/>
                </a:lnTo>
                <a:lnTo>
                  <a:pt x="2004650" y="1061017"/>
                </a:lnTo>
                <a:lnTo>
                  <a:pt x="2341021" y="1061017"/>
                </a:lnTo>
                <a:close/>
                <a:moveTo>
                  <a:pt x="2341021" y="345347"/>
                </a:moveTo>
                <a:lnTo>
                  <a:pt x="2004650" y="345347"/>
                </a:lnTo>
                <a:lnTo>
                  <a:pt x="2004650" y="695893"/>
                </a:lnTo>
                <a:lnTo>
                  <a:pt x="2341021" y="695893"/>
                </a:lnTo>
                <a:close/>
                <a:moveTo>
                  <a:pt x="2692608" y="12004284"/>
                </a:moveTo>
                <a:lnTo>
                  <a:pt x="2356239" y="12004284"/>
                </a:lnTo>
                <a:lnTo>
                  <a:pt x="2356239" y="12354830"/>
                </a:lnTo>
                <a:lnTo>
                  <a:pt x="2692608" y="12354830"/>
                </a:lnTo>
                <a:close/>
                <a:moveTo>
                  <a:pt x="2692608" y="11639156"/>
                </a:moveTo>
                <a:lnTo>
                  <a:pt x="2356239" y="11639156"/>
                </a:lnTo>
                <a:lnTo>
                  <a:pt x="2356239" y="11989703"/>
                </a:lnTo>
                <a:lnTo>
                  <a:pt x="2692608" y="11989703"/>
                </a:lnTo>
                <a:close/>
                <a:moveTo>
                  <a:pt x="2692608" y="11274028"/>
                </a:moveTo>
                <a:lnTo>
                  <a:pt x="2356239" y="11274028"/>
                </a:lnTo>
                <a:lnTo>
                  <a:pt x="2356239" y="11624575"/>
                </a:lnTo>
                <a:lnTo>
                  <a:pt x="2692608" y="11624575"/>
                </a:lnTo>
                <a:close/>
                <a:moveTo>
                  <a:pt x="2692608" y="10908900"/>
                </a:moveTo>
                <a:lnTo>
                  <a:pt x="2356239" y="10908901"/>
                </a:lnTo>
                <a:lnTo>
                  <a:pt x="2356239" y="11259448"/>
                </a:lnTo>
                <a:lnTo>
                  <a:pt x="2692608" y="11259448"/>
                </a:lnTo>
                <a:close/>
                <a:moveTo>
                  <a:pt x="2692608" y="10543773"/>
                </a:moveTo>
                <a:lnTo>
                  <a:pt x="2356239" y="10543773"/>
                </a:lnTo>
                <a:lnTo>
                  <a:pt x="2356239" y="10894320"/>
                </a:lnTo>
                <a:lnTo>
                  <a:pt x="2692608" y="10894320"/>
                </a:lnTo>
                <a:close/>
                <a:moveTo>
                  <a:pt x="2692608" y="10178645"/>
                </a:moveTo>
                <a:lnTo>
                  <a:pt x="2356239" y="10178645"/>
                </a:lnTo>
                <a:lnTo>
                  <a:pt x="2356239" y="10529192"/>
                </a:lnTo>
                <a:lnTo>
                  <a:pt x="2692608" y="10529192"/>
                </a:lnTo>
                <a:close/>
                <a:moveTo>
                  <a:pt x="2692608" y="9813518"/>
                </a:moveTo>
                <a:lnTo>
                  <a:pt x="2356239" y="9813518"/>
                </a:lnTo>
                <a:lnTo>
                  <a:pt x="2356239" y="10164065"/>
                </a:lnTo>
                <a:lnTo>
                  <a:pt x="2692608" y="10164065"/>
                </a:lnTo>
                <a:close/>
                <a:moveTo>
                  <a:pt x="2692608" y="9448390"/>
                </a:moveTo>
                <a:lnTo>
                  <a:pt x="2356239" y="9448390"/>
                </a:lnTo>
                <a:lnTo>
                  <a:pt x="2356239" y="9798938"/>
                </a:lnTo>
                <a:lnTo>
                  <a:pt x="2692608" y="9798938"/>
                </a:lnTo>
                <a:close/>
                <a:moveTo>
                  <a:pt x="2692608" y="9083262"/>
                </a:moveTo>
                <a:lnTo>
                  <a:pt x="2356239" y="9083262"/>
                </a:lnTo>
                <a:lnTo>
                  <a:pt x="2356239" y="9433810"/>
                </a:lnTo>
                <a:lnTo>
                  <a:pt x="2692608" y="9433810"/>
                </a:lnTo>
                <a:close/>
                <a:moveTo>
                  <a:pt x="2692608" y="8718135"/>
                </a:moveTo>
                <a:lnTo>
                  <a:pt x="2356239" y="8718135"/>
                </a:lnTo>
                <a:lnTo>
                  <a:pt x="2356239" y="9068682"/>
                </a:lnTo>
                <a:lnTo>
                  <a:pt x="2692608" y="9068682"/>
                </a:lnTo>
                <a:close/>
                <a:moveTo>
                  <a:pt x="2692608" y="8353008"/>
                </a:moveTo>
                <a:lnTo>
                  <a:pt x="2356239" y="8353008"/>
                </a:lnTo>
                <a:lnTo>
                  <a:pt x="2356239" y="8703555"/>
                </a:lnTo>
                <a:lnTo>
                  <a:pt x="2692608" y="8703555"/>
                </a:lnTo>
                <a:close/>
                <a:moveTo>
                  <a:pt x="2692608" y="7987881"/>
                </a:moveTo>
                <a:lnTo>
                  <a:pt x="2356239" y="7987881"/>
                </a:lnTo>
                <a:lnTo>
                  <a:pt x="2356239" y="8338428"/>
                </a:lnTo>
                <a:lnTo>
                  <a:pt x="2692608" y="8338428"/>
                </a:lnTo>
                <a:close/>
                <a:moveTo>
                  <a:pt x="2692608" y="7622754"/>
                </a:moveTo>
                <a:lnTo>
                  <a:pt x="2356239" y="7622754"/>
                </a:lnTo>
                <a:lnTo>
                  <a:pt x="2356239" y="7973301"/>
                </a:lnTo>
                <a:lnTo>
                  <a:pt x="2692608" y="7973301"/>
                </a:lnTo>
                <a:close/>
                <a:moveTo>
                  <a:pt x="2692608" y="7257625"/>
                </a:moveTo>
                <a:lnTo>
                  <a:pt x="2356239" y="7257625"/>
                </a:lnTo>
                <a:lnTo>
                  <a:pt x="2356239" y="7608174"/>
                </a:lnTo>
                <a:lnTo>
                  <a:pt x="2692608" y="7608174"/>
                </a:lnTo>
                <a:close/>
                <a:moveTo>
                  <a:pt x="2692608" y="6892501"/>
                </a:moveTo>
                <a:lnTo>
                  <a:pt x="2356239" y="6892501"/>
                </a:lnTo>
                <a:lnTo>
                  <a:pt x="2356239" y="7243044"/>
                </a:lnTo>
                <a:lnTo>
                  <a:pt x="2692608" y="7243044"/>
                </a:lnTo>
                <a:close/>
                <a:moveTo>
                  <a:pt x="2692609" y="6527374"/>
                </a:moveTo>
                <a:lnTo>
                  <a:pt x="2356239" y="6527374"/>
                </a:lnTo>
                <a:lnTo>
                  <a:pt x="2356239" y="6877920"/>
                </a:lnTo>
                <a:lnTo>
                  <a:pt x="2692608" y="6877921"/>
                </a:lnTo>
                <a:close/>
                <a:moveTo>
                  <a:pt x="2692609" y="6187384"/>
                </a:moveTo>
                <a:lnTo>
                  <a:pt x="2356240" y="6187385"/>
                </a:lnTo>
                <a:lnTo>
                  <a:pt x="2356240" y="6357302"/>
                </a:lnTo>
                <a:lnTo>
                  <a:pt x="2356239" y="6357302"/>
                </a:lnTo>
                <a:lnTo>
                  <a:pt x="2356239" y="6512794"/>
                </a:lnTo>
                <a:lnTo>
                  <a:pt x="2692609" y="6512794"/>
                </a:lnTo>
                <a:lnTo>
                  <a:pt x="2692609" y="6357302"/>
                </a:lnTo>
                <a:close/>
                <a:moveTo>
                  <a:pt x="2692609" y="5822257"/>
                </a:moveTo>
                <a:lnTo>
                  <a:pt x="2356240" y="5822257"/>
                </a:lnTo>
                <a:lnTo>
                  <a:pt x="2356240" y="6172803"/>
                </a:lnTo>
                <a:lnTo>
                  <a:pt x="2692609" y="6172803"/>
                </a:lnTo>
                <a:close/>
                <a:moveTo>
                  <a:pt x="2692609" y="5457129"/>
                </a:moveTo>
                <a:lnTo>
                  <a:pt x="2356240" y="5457129"/>
                </a:lnTo>
                <a:lnTo>
                  <a:pt x="2356240" y="5807676"/>
                </a:lnTo>
                <a:lnTo>
                  <a:pt x="2692609" y="5807676"/>
                </a:lnTo>
                <a:close/>
                <a:moveTo>
                  <a:pt x="2692609" y="5092001"/>
                </a:moveTo>
                <a:lnTo>
                  <a:pt x="2356240" y="5092001"/>
                </a:lnTo>
                <a:lnTo>
                  <a:pt x="2356240" y="5442548"/>
                </a:lnTo>
                <a:lnTo>
                  <a:pt x="2692609" y="5442548"/>
                </a:lnTo>
                <a:close/>
                <a:moveTo>
                  <a:pt x="2692609" y="4726873"/>
                </a:moveTo>
                <a:lnTo>
                  <a:pt x="2356240" y="4726874"/>
                </a:lnTo>
                <a:lnTo>
                  <a:pt x="2356240" y="5077421"/>
                </a:lnTo>
                <a:lnTo>
                  <a:pt x="2692609" y="5077421"/>
                </a:lnTo>
                <a:close/>
                <a:moveTo>
                  <a:pt x="2692609" y="4361746"/>
                </a:moveTo>
                <a:lnTo>
                  <a:pt x="2356240" y="4361746"/>
                </a:lnTo>
                <a:lnTo>
                  <a:pt x="2356240" y="4712293"/>
                </a:lnTo>
                <a:lnTo>
                  <a:pt x="2692609" y="4712293"/>
                </a:lnTo>
                <a:close/>
                <a:moveTo>
                  <a:pt x="2692609" y="3996618"/>
                </a:moveTo>
                <a:lnTo>
                  <a:pt x="2356240" y="3996618"/>
                </a:lnTo>
                <a:lnTo>
                  <a:pt x="2356240" y="4347165"/>
                </a:lnTo>
                <a:lnTo>
                  <a:pt x="2692609" y="4347165"/>
                </a:lnTo>
                <a:close/>
                <a:moveTo>
                  <a:pt x="2692609" y="3631491"/>
                </a:moveTo>
                <a:lnTo>
                  <a:pt x="2356240" y="3631491"/>
                </a:lnTo>
                <a:lnTo>
                  <a:pt x="2356240" y="3982038"/>
                </a:lnTo>
                <a:lnTo>
                  <a:pt x="2692609" y="3982038"/>
                </a:lnTo>
                <a:close/>
                <a:moveTo>
                  <a:pt x="2692609" y="3266363"/>
                </a:moveTo>
                <a:lnTo>
                  <a:pt x="2356240" y="3266363"/>
                </a:lnTo>
                <a:lnTo>
                  <a:pt x="2356240" y="3616911"/>
                </a:lnTo>
                <a:lnTo>
                  <a:pt x="2692609" y="3616911"/>
                </a:lnTo>
                <a:close/>
                <a:moveTo>
                  <a:pt x="2692609" y="2901235"/>
                </a:moveTo>
                <a:lnTo>
                  <a:pt x="2356240" y="2901235"/>
                </a:lnTo>
                <a:lnTo>
                  <a:pt x="2356240" y="3251783"/>
                </a:lnTo>
                <a:lnTo>
                  <a:pt x="2692609" y="3251783"/>
                </a:lnTo>
                <a:close/>
                <a:moveTo>
                  <a:pt x="2692609" y="2536108"/>
                </a:moveTo>
                <a:lnTo>
                  <a:pt x="2356240" y="2536108"/>
                </a:lnTo>
                <a:lnTo>
                  <a:pt x="2356240" y="2886655"/>
                </a:lnTo>
                <a:lnTo>
                  <a:pt x="2692609" y="2886655"/>
                </a:lnTo>
                <a:close/>
                <a:moveTo>
                  <a:pt x="2692609" y="2170981"/>
                </a:moveTo>
                <a:lnTo>
                  <a:pt x="2356240" y="2170981"/>
                </a:lnTo>
                <a:lnTo>
                  <a:pt x="2356240" y="2521528"/>
                </a:lnTo>
                <a:lnTo>
                  <a:pt x="2692609" y="2521528"/>
                </a:lnTo>
                <a:close/>
                <a:moveTo>
                  <a:pt x="2692609" y="1805854"/>
                </a:moveTo>
                <a:lnTo>
                  <a:pt x="2356240" y="1805854"/>
                </a:lnTo>
                <a:lnTo>
                  <a:pt x="2356240" y="2156401"/>
                </a:lnTo>
                <a:lnTo>
                  <a:pt x="2692609" y="2156401"/>
                </a:lnTo>
                <a:close/>
                <a:moveTo>
                  <a:pt x="2692609" y="1440727"/>
                </a:moveTo>
                <a:lnTo>
                  <a:pt x="2356240" y="1440727"/>
                </a:lnTo>
                <a:lnTo>
                  <a:pt x="2356240" y="1791274"/>
                </a:lnTo>
                <a:lnTo>
                  <a:pt x="2692609" y="1791274"/>
                </a:lnTo>
                <a:close/>
                <a:moveTo>
                  <a:pt x="2692609" y="1075598"/>
                </a:moveTo>
                <a:lnTo>
                  <a:pt x="2356240" y="1075598"/>
                </a:lnTo>
                <a:lnTo>
                  <a:pt x="2356240" y="1426147"/>
                </a:lnTo>
                <a:lnTo>
                  <a:pt x="2692609" y="1426147"/>
                </a:lnTo>
                <a:close/>
                <a:moveTo>
                  <a:pt x="2692609" y="710474"/>
                </a:moveTo>
                <a:lnTo>
                  <a:pt x="2356240" y="710474"/>
                </a:lnTo>
                <a:lnTo>
                  <a:pt x="2356240" y="1061017"/>
                </a:lnTo>
                <a:lnTo>
                  <a:pt x="2692609" y="1061017"/>
                </a:lnTo>
                <a:close/>
                <a:moveTo>
                  <a:pt x="2692610" y="345347"/>
                </a:moveTo>
                <a:lnTo>
                  <a:pt x="2356240" y="345347"/>
                </a:lnTo>
                <a:lnTo>
                  <a:pt x="2356240" y="695893"/>
                </a:lnTo>
                <a:lnTo>
                  <a:pt x="2692609" y="695894"/>
                </a:lnTo>
                <a:close/>
                <a:moveTo>
                  <a:pt x="3044198" y="12004284"/>
                </a:moveTo>
                <a:lnTo>
                  <a:pt x="2707828" y="12004284"/>
                </a:lnTo>
                <a:lnTo>
                  <a:pt x="2707828" y="12354830"/>
                </a:lnTo>
                <a:lnTo>
                  <a:pt x="3044198" y="12354830"/>
                </a:lnTo>
                <a:close/>
                <a:moveTo>
                  <a:pt x="3044198" y="11639156"/>
                </a:moveTo>
                <a:lnTo>
                  <a:pt x="2707828" y="11639156"/>
                </a:lnTo>
                <a:lnTo>
                  <a:pt x="2707828" y="11989703"/>
                </a:lnTo>
                <a:lnTo>
                  <a:pt x="3044198" y="11989703"/>
                </a:lnTo>
                <a:close/>
                <a:moveTo>
                  <a:pt x="3044198" y="11274028"/>
                </a:moveTo>
                <a:lnTo>
                  <a:pt x="2707828" y="11274028"/>
                </a:lnTo>
                <a:lnTo>
                  <a:pt x="2707828" y="11624575"/>
                </a:lnTo>
                <a:lnTo>
                  <a:pt x="3044198" y="11624575"/>
                </a:lnTo>
                <a:close/>
                <a:moveTo>
                  <a:pt x="3044198" y="10908900"/>
                </a:moveTo>
                <a:lnTo>
                  <a:pt x="2707828" y="10908900"/>
                </a:lnTo>
                <a:lnTo>
                  <a:pt x="2707828" y="11259448"/>
                </a:lnTo>
                <a:lnTo>
                  <a:pt x="3044198" y="11259448"/>
                </a:lnTo>
                <a:close/>
                <a:moveTo>
                  <a:pt x="3044198" y="10543773"/>
                </a:moveTo>
                <a:lnTo>
                  <a:pt x="2707828" y="10543773"/>
                </a:lnTo>
                <a:lnTo>
                  <a:pt x="2707828" y="10894320"/>
                </a:lnTo>
                <a:lnTo>
                  <a:pt x="3044198" y="10894320"/>
                </a:lnTo>
                <a:close/>
                <a:moveTo>
                  <a:pt x="3044198" y="10178645"/>
                </a:moveTo>
                <a:lnTo>
                  <a:pt x="2707828" y="10178645"/>
                </a:lnTo>
                <a:lnTo>
                  <a:pt x="2707828" y="10529192"/>
                </a:lnTo>
                <a:lnTo>
                  <a:pt x="3044198" y="10529192"/>
                </a:lnTo>
                <a:close/>
                <a:moveTo>
                  <a:pt x="3044198" y="9813518"/>
                </a:moveTo>
                <a:lnTo>
                  <a:pt x="2707828" y="9813518"/>
                </a:lnTo>
                <a:lnTo>
                  <a:pt x="2707828" y="10164065"/>
                </a:lnTo>
                <a:lnTo>
                  <a:pt x="3044198" y="10164065"/>
                </a:lnTo>
                <a:close/>
                <a:moveTo>
                  <a:pt x="3044198" y="9448390"/>
                </a:moveTo>
                <a:lnTo>
                  <a:pt x="2707828" y="9448390"/>
                </a:lnTo>
                <a:lnTo>
                  <a:pt x="2707828" y="9798938"/>
                </a:lnTo>
                <a:lnTo>
                  <a:pt x="3044198" y="9798938"/>
                </a:lnTo>
                <a:close/>
                <a:moveTo>
                  <a:pt x="3044198" y="9083262"/>
                </a:moveTo>
                <a:lnTo>
                  <a:pt x="2707828" y="9083262"/>
                </a:lnTo>
                <a:lnTo>
                  <a:pt x="2707828" y="9433810"/>
                </a:lnTo>
                <a:lnTo>
                  <a:pt x="3044198" y="9433810"/>
                </a:lnTo>
                <a:close/>
                <a:moveTo>
                  <a:pt x="3044198" y="8718135"/>
                </a:moveTo>
                <a:lnTo>
                  <a:pt x="2707828" y="8718135"/>
                </a:lnTo>
                <a:lnTo>
                  <a:pt x="2707828" y="9068682"/>
                </a:lnTo>
                <a:lnTo>
                  <a:pt x="3044198" y="9068682"/>
                </a:lnTo>
                <a:close/>
                <a:moveTo>
                  <a:pt x="3044198" y="8353008"/>
                </a:moveTo>
                <a:lnTo>
                  <a:pt x="2707828" y="8353008"/>
                </a:lnTo>
                <a:lnTo>
                  <a:pt x="2707828" y="8703555"/>
                </a:lnTo>
                <a:lnTo>
                  <a:pt x="3044198" y="8703555"/>
                </a:lnTo>
                <a:close/>
                <a:moveTo>
                  <a:pt x="3044198" y="7987881"/>
                </a:moveTo>
                <a:lnTo>
                  <a:pt x="2707828" y="7987881"/>
                </a:lnTo>
                <a:lnTo>
                  <a:pt x="2707828" y="8338428"/>
                </a:lnTo>
                <a:lnTo>
                  <a:pt x="3044198" y="8338428"/>
                </a:lnTo>
                <a:close/>
                <a:moveTo>
                  <a:pt x="3044198" y="7622754"/>
                </a:moveTo>
                <a:lnTo>
                  <a:pt x="2707828" y="7622754"/>
                </a:lnTo>
                <a:lnTo>
                  <a:pt x="2707828" y="7973301"/>
                </a:lnTo>
                <a:lnTo>
                  <a:pt x="3044198" y="7973301"/>
                </a:lnTo>
                <a:close/>
                <a:moveTo>
                  <a:pt x="3044198" y="7257625"/>
                </a:moveTo>
                <a:lnTo>
                  <a:pt x="2707828" y="7257625"/>
                </a:lnTo>
                <a:lnTo>
                  <a:pt x="2707828" y="7608174"/>
                </a:lnTo>
                <a:lnTo>
                  <a:pt x="3044198" y="7608174"/>
                </a:lnTo>
                <a:close/>
                <a:moveTo>
                  <a:pt x="3044198" y="6892501"/>
                </a:moveTo>
                <a:lnTo>
                  <a:pt x="2707828" y="6892501"/>
                </a:lnTo>
                <a:lnTo>
                  <a:pt x="2707828" y="7243044"/>
                </a:lnTo>
                <a:lnTo>
                  <a:pt x="3044198" y="7243044"/>
                </a:lnTo>
                <a:close/>
                <a:moveTo>
                  <a:pt x="3044199" y="6527374"/>
                </a:moveTo>
                <a:lnTo>
                  <a:pt x="2707829" y="6527374"/>
                </a:lnTo>
                <a:lnTo>
                  <a:pt x="2707828" y="6877921"/>
                </a:lnTo>
                <a:lnTo>
                  <a:pt x="3044198" y="6877921"/>
                </a:lnTo>
                <a:close/>
                <a:moveTo>
                  <a:pt x="3044199" y="6187384"/>
                </a:moveTo>
                <a:lnTo>
                  <a:pt x="2707829" y="6187384"/>
                </a:lnTo>
                <a:lnTo>
                  <a:pt x="2707829" y="6357302"/>
                </a:lnTo>
                <a:lnTo>
                  <a:pt x="2707829" y="6512794"/>
                </a:lnTo>
                <a:lnTo>
                  <a:pt x="3044199" y="6512794"/>
                </a:lnTo>
                <a:lnTo>
                  <a:pt x="3044199" y="6357302"/>
                </a:lnTo>
                <a:close/>
                <a:moveTo>
                  <a:pt x="3044199" y="5822257"/>
                </a:moveTo>
                <a:lnTo>
                  <a:pt x="2707829" y="5822257"/>
                </a:lnTo>
                <a:lnTo>
                  <a:pt x="2707829" y="6172803"/>
                </a:lnTo>
                <a:lnTo>
                  <a:pt x="3044199" y="6172803"/>
                </a:lnTo>
                <a:close/>
                <a:moveTo>
                  <a:pt x="3044199" y="5457129"/>
                </a:moveTo>
                <a:lnTo>
                  <a:pt x="2707829" y="5457129"/>
                </a:lnTo>
                <a:lnTo>
                  <a:pt x="2707829" y="5807676"/>
                </a:lnTo>
                <a:lnTo>
                  <a:pt x="3044199" y="5807676"/>
                </a:lnTo>
                <a:close/>
                <a:moveTo>
                  <a:pt x="3044199" y="5092001"/>
                </a:moveTo>
                <a:lnTo>
                  <a:pt x="2707829" y="5092001"/>
                </a:lnTo>
                <a:lnTo>
                  <a:pt x="2707829" y="5442548"/>
                </a:lnTo>
                <a:lnTo>
                  <a:pt x="3044199" y="5442548"/>
                </a:lnTo>
                <a:close/>
                <a:moveTo>
                  <a:pt x="3044199" y="4726873"/>
                </a:moveTo>
                <a:lnTo>
                  <a:pt x="2707829" y="4726873"/>
                </a:lnTo>
                <a:lnTo>
                  <a:pt x="2707829" y="5077421"/>
                </a:lnTo>
                <a:lnTo>
                  <a:pt x="3044199" y="5077421"/>
                </a:lnTo>
                <a:close/>
                <a:moveTo>
                  <a:pt x="3044199" y="4361746"/>
                </a:moveTo>
                <a:lnTo>
                  <a:pt x="2707829" y="4361746"/>
                </a:lnTo>
                <a:lnTo>
                  <a:pt x="2707829" y="4712293"/>
                </a:lnTo>
                <a:lnTo>
                  <a:pt x="3044199" y="4712293"/>
                </a:lnTo>
                <a:close/>
                <a:moveTo>
                  <a:pt x="3044199" y="3996618"/>
                </a:moveTo>
                <a:lnTo>
                  <a:pt x="2707829" y="3996618"/>
                </a:lnTo>
                <a:lnTo>
                  <a:pt x="2707829" y="4347165"/>
                </a:lnTo>
                <a:lnTo>
                  <a:pt x="3044199" y="4347165"/>
                </a:lnTo>
                <a:close/>
                <a:moveTo>
                  <a:pt x="3044199" y="3631491"/>
                </a:moveTo>
                <a:lnTo>
                  <a:pt x="2707829" y="3631491"/>
                </a:lnTo>
                <a:lnTo>
                  <a:pt x="2707829" y="3982038"/>
                </a:lnTo>
                <a:lnTo>
                  <a:pt x="3044199" y="3982038"/>
                </a:lnTo>
                <a:close/>
                <a:moveTo>
                  <a:pt x="3044199" y="3266363"/>
                </a:moveTo>
                <a:lnTo>
                  <a:pt x="2707829" y="3266363"/>
                </a:lnTo>
                <a:lnTo>
                  <a:pt x="2707829" y="3616911"/>
                </a:lnTo>
                <a:lnTo>
                  <a:pt x="3044199" y="3616911"/>
                </a:lnTo>
                <a:close/>
                <a:moveTo>
                  <a:pt x="3044199" y="2901235"/>
                </a:moveTo>
                <a:lnTo>
                  <a:pt x="2707829" y="2901235"/>
                </a:lnTo>
                <a:lnTo>
                  <a:pt x="2707829" y="3251783"/>
                </a:lnTo>
                <a:lnTo>
                  <a:pt x="3044199" y="3251783"/>
                </a:lnTo>
                <a:close/>
                <a:moveTo>
                  <a:pt x="3044199" y="2536108"/>
                </a:moveTo>
                <a:lnTo>
                  <a:pt x="2707829" y="2536108"/>
                </a:lnTo>
                <a:lnTo>
                  <a:pt x="2707829" y="2886655"/>
                </a:lnTo>
                <a:lnTo>
                  <a:pt x="3044199" y="2886655"/>
                </a:lnTo>
                <a:close/>
                <a:moveTo>
                  <a:pt x="3044199" y="2170981"/>
                </a:moveTo>
                <a:lnTo>
                  <a:pt x="2707829" y="2170981"/>
                </a:lnTo>
                <a:lnTo>
                  <a:pt x="2707829" y="2521528"/>
                </a:lnTo>
                <a:lnTo>
                  <a:pt x="3044199" y="2521528"/>
                </a:lnTo>
                <a:close/>
                <a:moveTo>
                  <a:pt x="3044199" y="1805854"/>
                </a:moveTo>
                <a:lnTo>
                  <a:pt x="2707829" y="1805854"/>
                </a:lnTo>
                <a:lnTo>
                  <a:pt x="2707829" y="2156401"/>
                </a:lnTo>
                <a:lnTo>
                  <a:pt x="3044199" y="2156401"/>
                </a:lnTo>
                <a:close/>
                <a:moveTo>
                  <a:pt x="3044199" y="1440727"/>
                </a:moveTo>
                <a:lnTo>
                  <a:pt x="2707829" y="1440727"/>
                </a:lnTo>
                <a:lnTo>
                  <a:pt x="2707829" y="1791274"/>
                </a:lnTo>
                <a:lnTo>
                  <a:pt x="3044199" y="1791274"/>
                </a:lnTo>
                <a:close/>
                <a:moveTo>
                  <a:pt x="3044199" y="1075598"/>
                </a:moveTo>
                <a:lnTo>
                  <a:pt x="2707829" y="1075598"/>
                </a:lnTo>
                <a:lnTo>
                  <a:pt x="2707829" y="1426147"/>
                </a:lnTo>
                <a:lnTo>
                  <a:pt x="3044199" y="1426147"/>
                </a:lnTo>
                <a:close/>
                <a:moveTo>
                  <a:pt x="3044199" y="710474"/>
                </a:moveTo>
                <a:lnTo>
                  <a:pt x="2707829" y="710474"/>
                </a:lnTo>
                <a:lnTo>
                  <a:pt x="2707829" y="1061017"/>
                </a:lnTo>
                <a:lnTo>
                  <a:pt x="3044199" y="1061017"/>
                </a:lnTo>
                <a:close/>
                <a:moveTo>
                  <a:pt x="3044200" y="345347"/>
                </a:moveTo>
                <a:lnTo>
                  <a:pt x="2707830" y="345347"/>
                </a:lnTo>
                <a:lnTo>
                  <a:pt x="2707829" y="695894"/>
                </a:lnTo>
                <a:lnTo>
                  <a:pt x="3044199" y="695894"/>
                </a:lnTo>
                <a:close/>
                <a:moveTo>
                  <a:pt x="3395788" y="12004284"/>
                </a:moveTo>
                <a:lnTo>
                  <a:pt x="3059418" y="12004284"/>
                </a:lnTo>
                <a:lnTo>
                  <a:pt x="3059418" y="12354830"/>
                </a:lnTo>
                <a:lnTo>
                  <a:pt x="3395788" y="12354830"/>
                </a:lnTo>
                <a:close/>
                <a:moveTo>
                  <a:pt x="3395788" y="11639156"/>
                </a:moveTo>
                <a:lnTo>
                  <a:pt x="3059418" y="11639156"/>
                </a:lnTo>
                <a:lnTo>
                  <a:pt x="3059418" y="11989703"/>
                </a:lnTo>
                <a:lnTo>
                  <a:pt x="3395788" y="11989703"/>
                </a:lnTo>
                <a:close/>
                <a:moveTo>
                  <a:pt x="3395789" y="11274028"/>
                </a:moveTo>
                <a:lnTo>
                  <a:pt x="3059418" y="11274028"/>
                </a:lnTo>
                <a:lnTo>
                  <a:pt x="3059418" y="11624575"/>
                </a:lnTo>
                <a:lnTo>
                  <a:pt x="3395788" y="11624575"/>
                </a:lnTo>
                <a:close/>
                <a:moveTo>
                  <a:pt x="3395789" y="10908900"/>
                </a:moveTo>
                <a:lnTo>
                  <a:pt x="3059418" y="10908900"/>
                </a:lnTo>
                <a:lnTo>
                  <a:pt x="3059418" y="11259448"/>
                </a:lnTo>
                <a:lnTo>
                  <a:pt x="3395789" y="11259448"/>
                </a:lnTo>
                <a:close/>
                <a:moveTo>
                  <a:pt x="3395789" y="10543773"/>
                </a:moveTo>
                <a:lnTo>
                  <a:pt x="3059418" y="10543773"/>
                </a:lnTo>
                <a:lnTo>
                  <a:pt x="3059418" y="10894320"/>
                </a:lnTo>
                <a:lnTo>
                  <a:pt x="3395789" y="10894320"/>
                </a:lnTo>
                <a:close/>
                <a:moveTo>
                  <a:pt x="3395789" y="10178645"/>
                </a:moveTo>
                <a:lnTo>
                  <a:pt x="3059418" y="10178645"/>
                </a:lnTo>
                <a:lnTo>
                  <a:pt x="3059418" y="10529192"/>
                </a:lnTo>
                <a:lnTo>
                  <a:pt x="3395789" y="10529192"/>
                </a:lnTo>
                <a:close/>
                <a:moveTo>
                  <a:pt x="3395789" y="9813518"/>
                </a:moveTo>
                <a:lnTo>
                  <a:pt x="3059418" y="9813518"/>
                </a:lnTo>
                <a:lnTo>
                  <a:pt x="3059418" y="10164065"/>
                </a:lnTo>
                <a:lnTo>
                  <a:pt x="3395789" y="10164065"/>
                </a:lnTo>
                <a:close/>
                <a:moveTo>
                  <a:pt x="3395789" y="9448390"/>
                </a:moveTo>
                <a:lnTo>
                  <a:pt x="3059418" y="9448390"/>
                </a:lnTo>
                <a:lnTo>
                  <a:pt x="3059418" y="9798938"/>
                </a:lnTo>
                <a:lnTo>
                  <a:pt x="3395789" y="9798938"/>
                </a:lnTo>
                <a:close/>
                <a:moveTo>
                  <a:pt x="3395789" y="9083262"/>
                </a:moveTo>
                <a:lnTo>
                  <a:pt x="3059418" y="9083262"/>
                </a:lnTo>
                <a:lnTo>
                  <a:pt x="3059418" y="9433810"/>
                </a:lnTo>
                <a:lnTo>
                  <a:pt x="3395789" y="9433810"/>
                </a:lnTo>
                <a:close/>
                <a:moveTo>
                  <a:pt x="3395789" y="8718135"/>
                </a:moveTo>
                <a:lnTo>
                  <a:pt x="3059418" y="8718135"/>
                </a:lnTo>
                <a:lnTo>
                  <a:pt x="3059418" y="9068682"/>
                </a:lnTo>
                <a:lnTo>
                  <a:pt x="3395789" y="9068682"/>
                </a:lnTo>
                <a:close/>
                <a:moveTo>
                  <a:pt x="3395789" y="8353008"/>
                </a:moveTo>
                <a:lnTo>
                  <a:pt x="3059418" y="8353008"/>
                </a:lnTo>
                <a:lnTo>
                  <a:pt x="3059418" y="8703555"/>
                </a:lnTo>
                <a:lnTo>
                  <a:pt x="3395789" y="8703555"/>
                </a:lnTo>
                <a:close/>
                <a:moveTo>
                  <a:pt x="3395789" y="7987881"/>
                </a:moveTo>
                <a:lnTo>
                  <a:pt x="3059418" y="7987881"/>
                </a:lnTo>
                <a:lnTo>
                  <a:pt x="3059418" y="8338428"/>
                </a:lnTo>
                <a:lnTo>
                  <a:pt x="3395789" y="8338428"/>
                </a:lnTo>
                <a:close/>
                <a:moveTo>
                  <a:pt x="3395789" y="7622754"/>
                </a:moveTo>
                <a:lnTo>
                  <a:pt x="3059418" y="7622754"/>
                </a:lnTo>
                <a:lnTo>
                  <a:pt x="3059418" y="7973301"/>
                </a:lnTo>
                <a:lnTo>
                  <a:pt x="3395789" y="7973301"/>
                </a:lnTo>
                <a:close/>
                <a:moveTo>
                  <a:pt x="3395789" y="7257625"/>
                </a:moveTo>
                <a:lnTo>
                  <a:pt x="3059418" y="7257625"/>
                </a:lnTo>
                <a:lnTo>
                  <a:pt x="3059418" y="7608174"/>
                </a:lnTo>
                <a:lnTo>
                  <a:pt x="3395789" y="7608174"/>
                </a:lnTo>
                <a:close/>
                <a:moveTo>
                  <a:pt x="3395789" y="6892501"/>
                </a:moveTo>
                <a:lnTo>
                  <a:pt x="3059418" y="6892501"/>
                </a:lnTo>
                <a:lnTo>
                  <a:pt x="3059418" y="7243044"/>
                </a:lnTo>
                <a:lnTo>
                  <a:pt x="3395789" y="7243044"/>
                </a:lnTo>
                <a:close/>
                <a:moveTo>
                  <a:pt x="3395789" y="6527374"/>
                </a:moveTo>
                <a:lnTo>
                  <a:pt x="3059419" y="6527374"/>
                </a:lnTo>
                <a:lnTo>
                  <a:pt x="3059418" y="6877921"/>
                </a:lnTo>
                <a:lnTo>
                  <a:pt x="3395789" y="6877921"/>
                </a:lnTo>
                <a:close/>
                <a:moveTo>
                  <a:pt x="3395789" y="6187384"/>
                </a:moveTo>
                <a:lnTo>
                  <a:pt x="3059419" y="6187384"/>
                </a:lnTo>
                <a:lnTo>
                  <a:pt x="3059419" y="6357302"/>
                </a:lnTo>
                <a:lnTo>
                  <a:pt x="3059419" y="6512794"/>
                </a:lnTo>
                <a:lnTo>
                  <a:pt x="3395789" y="6512794"/>
                </a:lnTo>
                <a:lnTo>
                  <a:pt x="3395789" y="6357302"/>
                </a:lnTo>
                <a:close/>
                <a:moveTo>
                  <a:pt x="3395789" y="5822257"/>
                </a:moveTo>
                <a:lnTo>
                  <a:pt x="3059419" y="5822257"/>
                </a:lnTo>
                <a:lnTo>
                  <a:pt x="3059419" y="6172803"/>
                </a:lnTo>
                <a:lnTo>
                  <a:pt x="3395789" y="6172803"/>
                </a:lnTo>
                <a:close/>
                <a:moveTo>
                  <a:pt x="3395789" y="5457129"/>
                </a:moveTo>
                <a:lnTo>
                  <a:pt x="3059419" y="5457129"/>
                </a:lnTo>
                <a:lnTo>
                  <a:pt x="3059419" y="5807676"/>
                </a:lnTo>
                <a:lnTo>
                  <a:pt x="3395789" y="5807676"/>
                </a:lnTo>
                <a:close/>
                <a:moveTo>
                  <a:pt x="3395790" y="5092001"/>
                </a:moveTo>
                <a:lnTo>
                  <a:pt x="3059419" y="5092001"/>
                </a:lnTo>
                <a:lnTo>
                  <a:pt x="3059419" y="5442548"/>
                </a:lnTo>
                <a:lnTo>
                  <a:pt x="3395789" y="5442548"/>
                </a:lnTo>
                <a:close/>
                <a:moveTo>
                  <a:pt x="3395790" y="4726873"/>
                </a:moveTo>
                <a:lnTo>
                  <a:pt x="3059419" y="4726873"/>
                </a:lnTo>
                <a:lnTo>
                  <a:pt x="3059419" y="5077421"/>
                </a:lnTo>
                <a:lnTo>
                  <a:pt x="3395790" y="5077421"/>
                </a:lnTo>
                <a:close/>
                <a:moveTo>
                  <a:pt x="3395790" y="4361746"/>
                </a:moveTo>
                <a:lnTo>
                  <a:pt x="3059419" y="4361746"/>
                </a:lnTo>
                <a:lnTo>
                  <a:pt x="3059419" y="4712293"/>
                </a:lnTo>
                <a:lnTo>
                  <a:pt x="3395790" y="4712293"/>
                </a:lnTo>
                <a:close/>
                <a:moveTo>
                  <a:pt x="3395790" y="3996618"/>
                </a:moveTo>
                <a:lnTo>
                  <a:pt x="3059419" y="3996618"/>
                </a:lnTo>
                <a:lnTo>
                  <a:pt x="3059419" y="4347165"/>
                </a:lnTo>
                <a:lnTo>
                  <a:pt x="3395790" y="4347165"/>
                </a:lnTo>
                <a:close/>
                <a:moveTo>
                  <a:pt x="3395790" y="3631491"/>
                </a:moveTo>
                <a:lnTo>
                  <a:pt x="3059419" y="3631491"/>
                </a:lnTo>
                <a:lnTo>
                  <a:pt x="3059419" y="3982038"/>
                </a:lnTo>
                <a:lnTo>
                  <a:pt x="3395790" y="3982038"/>
                </a:lnTo>
                <a:close/>
                <a:moveTo>
                  <a:pt x="3395790" y="3266363"/>
                </a:moveTo>
                <a:lnTo>
                  <a:pt x="3059419" y="3266363"/>
                </a:lnTo>
                <a:lnTo>
                  <a:pt x="3059419" y="3616911"/>
                </a:lnTo>
                <a:lnTo>
                  <a:pt x="3395790" y="3616911"/>
                </a:lnTo>
                <a:close/>
                <a:moveTo>
                  <a:pt x="3395790" y="2901235"/>
                </a:moveTo>
                <a:lnTo>
                  <a:pt x="3059419" y="2901235"/>
                </a:lnTo>
                <a:lnTo>
                  <a:pt x="3059419" y="3251783"/>
                </a:lnTo>
                <a:lnTo>
                  <a:pt x="3395790" y="3251783"/>
                </a:lnTo>
                <a:close/>
                <a:moveTo>
                  <a:pt x="3395790" y="2536108"/>
                </a:moveTo>
                <a:lnTo>
                  <a:pt x="3059419" y="2536108"/>
                </a:lnTo>
                <a:lnTo>
                  <a:pt x="3059419" y="2886655"/>
                </a:lnTo>
                <a:lnTo>
                  <a:pt x="3395790" y="2886655"/>
                </a:lnTo>
                <a:close/>
                <a:moveTo>
                  <a:pt x="3395790" y="2170981"/>
                </a:moveTo>
                <a:lnTo>
                  <a:pt x="3059419" y="2170981"/>
                </a:lnTo>
                <a:lnTo>
                  <a:pt x="3059419" y="2521528"/>
                </a:lnTo>
                <a:lnTo>
                  <a:pt x="3395790" y="2521528"/>
                </a:lnTo>
                <a:close/>
                <a:moveTo>
                  <a:pt x="3395790" y="1805854"/>
                </a:moveTo>
                <a:lnTo>
                  <a:pt x="3059419" y="1805854"/>
                </a:lnTo>
                <a:lnTo>
                  <a:pt x="3059419" y="2156401"/>
                </a:lnTo>
                <a:lnTo>
                  <a:pt x="3395790" y="2156401"/>
                </a:lnTo>
                <a:close/>
                <a:moveTo>
                  <a:pt x="3395790" y="1440727"/>
                </a:moveTo>
                <a:lnTo>
                  <a:pt x="3059419" y="1440727"/>
                </a:lnTo>
                <a:lnTo>
                  <a:pt x="3059419" y="1791274"/>
                </a:lnTo>
                <a:lnTo>
                  <a:pt x="3395790" y="1791274"/>
                </a:lnTo>
                <a:close/>
                <a:moveTo>
                  <a:pt x="3395790" y="1075598"/>
                </a:moveTo>
                <a:lnTo>
                  <a:pt x="3059419" y="1075598"/>
                </a:lnTo>
                <a:lnTo>
                  <a:pt x="3059419" y="1426147"/>
                </a:lnTo>
                <a:lnTo>
                  <a:pt x="3395790" y="1426147"/>
                </a:lnTo>
                <a:close/>
                <a:moveTo>
                  <a:pt x="3395790" y="710474"/>
                </a:moveTo>
                <a:lnTo>
                  <a:pt x="3059419" y="710474"/>
                </a:lnTo>
                <a:lnTo>
                  <a:pt x="3059419" y="1061017"/>
                </a:lnTo>
                <a:lnTo>
                  <a:pt x="3395790" y="1061017"/>
                </a:lnTo>
                <a:close/>
                <a:moveTo>
                  <a:pt x="3395790" y="345347"/>
                </a:moveTo>
                <a:lnTo>
                  <a:pt x="3059420" y="345347"/>
                </a:lnTo>
                <a:lnTo>
                  <a:pt x="3059419" y="695894"/>
                </a:lnTo>
                <a:lnTo>
                  <a:pt x="3395790" y="695894"/>
                </a:lnTo>
                <a:close/>
                <a:moveTo>
                  <a:pt x="3765030" y="12004282"/>
                </a:moveTo>
                <a:lnTo>
                  <a:pt x="3586162" y="12004282"/>
                </a:lnTo>
                <a:lnTo>
                  <a:pt x="3586162" y="12004284"/>
                </a:lnTo>
                <a:lnTo>
                  <a:pt x="3411008" y="12004284"/>
                </a:lnTo>
                <a:lnTo>
                  <a:pt x="3411008" y="12354830"/>
                </a:lnTo>
                <a:lnTo>
                  <a:pt x="3533554" y="12354830"/>
                </a:lnTo>
                <a:lnTo>
                  <a:pt x="3586162" y="12354830"/>
                </a:lnTo>
                <a:lnTo>
                  <a:pt x="3765030" y="12354830"/>
                </a:lnTo>
                <a:close/>
                <a:moveTo>
                  <a:pt x="3765030" y="11639155"/>
                </a:moveTo>
                <a:lnTo>
                  <a:pt x="3586162" y="11639155"/>
                </a:lnTo>
                <a:lnTo>
                  <a:pt x="3586162" y="11639156"/>
                </a:lnTo>
                <a:lnTo>
                  <a:pt x="3411008" y="11639156"/>
                </a:lnTo>
                <a:lnTo>
                  <a:pt x="3411008" y="11989703"/>
                </a:lnTo>
                <a:lnTo>
                  <a:pt x="3533554" y="11989703"/>
                </a:lnTo>
                <a:lnTo>
                  <a:pt x="3586162" y="11989703"/>
                </a:lnTo>
                <a:lnTo>
                  <a:pt x="3765030" y="11989703"/>
                </a:lnTo>
                <a:close/>
                <a:moveTo>
                  <a:pt x="3765030" y="11274028"/>
                </a:moveTo>
                <a:lnTo>
                  <a:pt x="3586162" y="11274028"/>
                </a:lnTo>
                <a:lnTo>
                  <a:pt x="3533554" y="11274028"/>
                </a:lnTo>
                <a:lnTo>
                  <a:pt x="3411009" y="11274028"/>
                </a:lnTo>
                <a:lnTo>
                  <a:pt x="3411008" y="11624575"/>
                </a:lnTo>
                <a:lnTo>
                  <a:pt x="3533554" y="11624575"/>
                </a:lnTo>
                <a:lnTo>
                  <a:pt x="3586162" y="11624575"/>
                </a:lnTo>
                <a:lnTo>
                  <a:pt x="3765030" y="11624575"/>
                </a:lnTo>
                <a:close/>
                <a:moveTo>
                  <a:pt x="3765030" y="10908900"/>
                </a:moveTo>
                <a:lnTo>
                  <a:pt x="3586162" y="10908900"/>
                </a:lnTo>
                <a:lnTo>
                  <a:pt x="3533554" y="10908900"/>
                </a:lnTo>
                <a:lnTo>
                  <a:pt x="3411009" y="10908900"/>
                </a:lnTo>
                <a:lnTo>
                  <a:pt x="3411009" y="11259448"/>
                </a:lnTo>
                <a:lnTo>
                  <a:pt x="3533554" y="11259448"/>
                </a:lnTo>
                <a:lnTo>
                  <a:pt x="3586162" y="11259448"/>
                </a:lnTo>
                <a:lnTo>
                  <a:pt x="3765030" y="11259448"/>
                </a:lnTo>
                <a:close/>
                <a:moveTo>
                  <a:pt x="3765030" y="10543772"/>
                </a:moveTo>
                <a:lnTo>
                  <a:pt x="3586162" y="10543772"/>
                </a:lnTo>
                <a:lnTo>
                  <a:pt x="3586162" y="10543773"/>
                </a:lnTo>
                <a:lnTo>
                  <a:pt x="3411009" y="10543773"/>
                </a:lnTo>
                <a:lnTo>
                  <a:pt x="3411009" y="10894320"/>
                </a:lnTo>
                <a:lnTo>
                  <a:pt x="3533554" y="10894320"/>
                </a:lnTo>
                <a:lnTo>
                  <a:pt x="3586162" y="10894320"/>
                </a:lnTo>
                <a:lnTo>
                  <a:pt x="3765030" y="10894320"/>
                </a:lnTo>
                <a:close/>
                <a:moveTo>
                  <a:pt x="3765030" y="10178645"/>
                </a:moveTo>
                <a:lnTo>
                  <a:pt x="3586162" y="10178645"/>
                </a:lnTo>
                <a:lnTo>
                  <a:pt x="3533554" y="10178645"/>
                </a:lnTo>
                <a:lnTo>
                  <a:pt x="3411009" y="10178645"/>
                </a:lnTo>
                <a:lnTo>
                  <a:pt x="3411009" y="10529192"/>
                </a:lnTo>
                <a:lnTo>
                  <a:pt x="3533554" y="10529192"/>
                </a:lnTo>
                <a:lnTo>
                  <a:pt x="3586162" y="10529192"/>
                </a:lnTo>
                <a:lnTo>
                  <a:pt x="3765030" y="10529192"/>
                </a:lnTo>
                <a:close/>
                <a:moveTo>
                  <a:pt x="3765030" y="9813518"/>
                </a:moveTo>
                <a:lnTo>
                  <a:pt x="3586162" y="9813518"/>
                </a:lnTo>
                <a:lnTo>
                  <a:pt x="3533554" y="9813518"/>
                </a:lnTo>
                <a:lnTo>
                  <a:pt x="3411009" y="9813518"/>
                </a:lnTo>
                <a:lnTo>
                  <a:pt x="3411009" y="10164065"/>
                </a:lnTo>
                <a:lnTo>
                  <a:pt x="3533554" y="10164065"/>
                </a:lnTo>
                <a:lnTo>
                  <a:pt x="3586162" y="10164065"/>
                </a:lnTo>
                <a:lnTo>
                  <a:pt x="3765030" y="10164065"/>
                </a:lnTo>
                <a:close/>
                <a:moveTo>
                  <a:pt x="3765030" y="9448390"/>
                </a:moveTo>
                <a:lnTo>
                  <a:pt x="3586162" y="9448390"/>
                </a:lnTo>
                <a:lnTo>
                  <a:pt x="3533554" y="9448390"/>
                </a:lnTo>
                <a:lnTo>
                  <a:pt x="3411009" y="9448390"/>
                </a:lnTo>
                <a:lnTo>
                  <a:pt x="3411009" y="9798938"/>
                </a:lnTo>
                <a:lnTo>
                  <a:pt x="3533554" y="9798938"/>
                </a:lnTo>
                <a:lnTo>
                  <a:pt x="3586162" y="9798938"/>
                </a:lnTo>
                <a:lnTo>
                  <a:pt x="3765030" y="9798938"/>
                </a:lnTo>
                <a:close/>
                <a:moveTo>
                  <a:pt x="3765030" y="9083262"/>
                </a:moveTo>
                <a:lnTo>
                  <a:pt x="3586162" y="9083262"/>
                </a:lnTo>
                <a:lnTo>
                  <a:pt x="3533554" y="9083262"/>
                </a:lnTo>
                <a:lnTo>
                  <a:pt x="3411009" y="9083262"/>
                </a:lnTo>
                <a:lnTo>
                  <a:pt x="3411009" y="9433810"/>
                </a:lnTo>
                <a:lnTo>
                  <a:pt x="3533554" y="9433810"/>
                </a:lnTo>
                <a:lnTo>
                  <a:pt x="3586162" y="9433810"/>
                </a:lnTo>
                <a:lnTo>
                  <a:pt x="3765030" y="9433810"/>
                </a:lnTo>
                <a:close/>
                <a:moveTo>
                  <a:pt x="3765030" y="8718135"/>
                </a:moveTo>
                <a:lnTo>
                  <a:pt x="3586162" y="8718135"/>
                </a:lnTo>
                <a:lnTo>
                  <a:pt x="3533554" y="8718135"/>
                </a:lnTo>
                <a:lnTo>
                  <a:pt x="3411009" y="8718135"/>
                </a:lnTo>
                <a:lnTo>
                  <a:pt x="3411009" y="9068682"/>
                </a:lnTo>
                <a:lnTo>
                  <a:pt x="3533554" y="9068682"/>
                </a:lnTo>
                <a:lnTo>
                  <a:pt x="3586162" y="9068682"/>
                </a:lnTo>
                <a:lnTo>
                  <a:pt x="3765030" y="9068682"/>
                </a:lnTo>
                <a:close/>
                <a:moveTo>
                  <a:pt x="3765030" y="8353008"/>
                </a:moveTo>
                <a:lnTo>
                  <a:pt x="3586162" y="8353008"/>
                </a:lnTo>
                <a:lnTo>
                  <a:pt x="3533554" y="8353008"/>
                </a:lnTo>
                <a:lnTo>
                  <a:pt x="3411009" y="8353008"/>
                </a:lnTo>
                <a:lnTo>
                  <a:pt x="3411009" y="8703555"/>
                </a:lnTo>
                <a:lnTo>
                  <a:pt x="3533554" y="8703555"/>
                </a:lnTo>
                <a:lnTo>
                  <a:pt x="3586162" y="8703555"/>
                </a:lnTo>
                <a:lnTo>
                  <a:pt x="3765030" y="8703555"/>
                </a:lnTo>
                <a:close/>
                <a:moveTo>
                  <a:pt x="3765030" y="7987881"/>
                </a:moveTo>
                <a:lnTo>
                  <a:pt x="3586162" y="7987881"/>
                </a:lnTo>
                <a:lnTo>
                  <a:pt x="3533554" y="7987881"/>
                </a:lnTo>
                <a:lnTo>
                  <a:pt x="3411009" y="7987881"/>
                </a:lnTo>
                <a:lnTo>
                  <a:pt x="3411009" y="8338428"/>
                </a:lnTo>
                <a:lnTo>
                  <a:pt x="3533554" y="8338428"/>
                </a:lnTo>
                <a:lnTo>
                  <a:pt x="3586162" y="8338428"/>
                </a:lnTo>
                <a:lnTo>
                  <a:pt x="3765030" y="8338428"/>
                </a:lnTo>
                <a:close/>
                <a:moveTo>
                  <a:pt x="3765030" y="7622754"/>
                </a:moveTo>
                <a:lnTo>
                  <a:pt x="3586162" y="7622754"/>
                </a:lnTo>
                <a:lnTo>
                  <a:pt x="3533554" y="7622754"/>
                </a:lnTo>
                <a:lnTo>
                  <a:pt x="3411009" y="7622754"/>
                </a:lnTo>
                <a:lnTo>
                  <a:pt x="3411009" y="7973301"/>
                </a:lnTo>
                <a:lnTo>
                  <a:pt x="3533554" y="7973301"/>
                </a:lnTo>
                <a:lnTo>
                  <a:pt x="3586162" y="7973301"/>
                </a:lnTo>
                <a:lnTo>
                  <a:pt x="3765030" y="7973301"/>
                </a:lnTo>
                <a:close/>
                <a:moveTo>
                  <a:pt x="3765030" y="7257625"/>
                </a:moveTo>
                <a:lnTo>
                  <a:pt x="3586162" y="7257625"/>
                </a:lnTo>
                <a:lnTo>
                  <a:pt x="3533554" y="7257625"/>
                </a:lnTo>
                <a:lnTo>
                  <a:pt x="3411009" y="7257625"/>
                </a:lnTo>
                <a:lnTo>
                  <a:pt x="3411009" y="7608174"/>
                </a:lnTo>
                <a:lnTo>
                  <a:pt x="3533554" y="7608174"/>
                </a:lnTo>
                <a:lnTo>
                  <a:pt x="3586162" y="7608174"/>
                </a:lnTo>
                <a:lnTo>
                  <a:pt x="3765030" y="7608174"/>
                </a:lnTo>
                <a:close/>
                <a:moveTo>
                  <a:pt x="3765030" y="6892501"/>
                </a:moveTo>
                <a:lnTo>
                  <a:pt x="3586162" y="6892501"/>
                </a:lnTo>
                <a:lnTo>
                  <a:pt x="3411009" y="6892501"/>
                </a:lnTo>
                <a:lnTo>
                  <a:pt x="3411009" y="7243044"/>
                </a:lnTo>
                <a:lnTo>
                  <a:pt x="3533554" y="7243044"/>
                </a:lnTo>
                <a:lnTo>
                  <a:pt x="3586162" y="7243044"/>
                </a:lnTo>
                <a:lnTo>
                  <a:pt x="3765030" y="7243044"/>
                </a:lnTo>
                <a:close/>
                <a:moveTo>
                  <a:pt x="3765030" y="6527374"/>
                </a:moveTo>
                <a:lnTo>
                  <a:pt x="3586162" y="6527374"/>
                </a:lnTo>
                <a:lnTo>
                  <a:pt x="3533554" y="6527374"/>
                </a:lnTo>
                <a:lnTo>
                  <a:pt x="3411009" y="6527374"/>
                </a:lnTo>
                <a:lnTo>
                  <a:pt x="3411009" y="6877921"/>
                </a:lnTo>
                <a:lnTo>
                  <a:pt x="3533554" y="6877921"/>
                </a:lnTo>
                <a:lnTo>
                  <a:pt x="3533554" y="6877920"/>
                </a:lnTo>
                <a:lnTo>
                  <a:pt x="3765030" y="6877920"/>
                </a:lnTo>
                <a:close/>
                <a:moveTo>
                  <a:pt x="3765030" y="6187383"/>
                </a:moveTo>
                <a:lnTo>
                  <a:pt x="3586163" y="6187383"/>
                </a:lnTo>
                <a:lnTo>
                  <a:pt x="3586163" y="6187384"/>
                </a:lnTo>
                <a:lnTo>
                  <a:pt x="3411009" y="6187384"/>
                </a:lnTo>
                <a:lnTo>
                  <a:pt x="3411009" y="6357302"/>
                </a:lnTo>
                <a:lnTo>
                  <a:pt x="3411009" y="6512794"/>
                </a:lnTo>
                <a:lnTo>
                  <a:pt x="3586162" y="6512794"/>
                </a:lnTo>
                <a:lnTo>
                  <a:pt x="3765030" y="6512794"/>
                </a:lnTo>
                <a:close/>
                <a:moveTo>
                  <a:pt x="3765031" y="5822255"/>
                </a:moveTo>
                <a:lnTo>
                  <a:pt x="3586163" y="5822255"/>
                </a:lnTo>
                <a:lnTo>
                  <a:pt x="3586163" y="5822257"/>
                </a:lnTo>
                <a:lnTo>
                  <a:pt x="3411009" y="5822257"/>
                </a:lnTo>
                <a:lnTo>
                  <a:pt x="3411009" y="6172803"/>
                </a:lnTo>
                <a:lnTo>
                  <a:pt x="3533555" y="6172803"/>
                </a:lnTo>
                <a:lnTo>
                  <a:pt x="3586163" y="6172803"/>
                </a:lnTo>
                <a:lnTo>
                  <a:pt x="3765031" y="6172803"/>
                </a:lnTo>
                <a:close/>
                <a:moveTo>
                  <a:pt x="3765031" y="5457129"/>
                </a:moveTo>
                <a:lnTo>
                  <a:pt x="3586163" y="5457129"/>
                </a:lnTo>
                <a:lnTo>
                  <a:pt x="3586163" y="5457129"/>
                </a:lnTo>
                <a:lnTo>
                  <a:pt x="3411009" y="5457129"/>
                </a:lnTo>
                <a:lnTo>
                  <a:pt x="3411009" y="5807676"/>
                </a:lnTo>
                <a:lnTo>
                  <a:pt x="3533555" y="5807676"/>
                </a:lnTo>
                <a:lnTo>
                  <a:pt x="3586163" y="5807676"/>
                </a:lnTo>
                <a:lnTo>
                  <a:pt x="3765031" y="5807676"/>
                </a:lnTo>
                <a:close/>
                <a:moveTo>
                  <a:pt x="3765031" y="5092001"/>
                </a:moveTo>
                <a:lnTo>
                  <a:pt x="3586163" y="5092001"/>
                </a:lnTo>
                <a:lnTo>
                  <a:pt x="3533555" y="5092001"/>
                </a:lnTo>
                <a:lnTo>
                  <a:pt x="3411010" y="5092001"/>
                </a:lnTo>
                <a:lnTo>
                  <a:pt x="3411009" y="5442548"/>
                </a:lnTo>
                <a:lnTo>
                  <a:pt x="3533555" y="5442548"/>
                </a:lnTo>
                <a:lnTo>
                  <a:pt x="3586163" y="5442548"/>
                </a:lnTo>
                <a:lnTo>
                  <a:pt x="3765031" y="5442548"/>
                </a:lnTo>
                <a:close/>
                <a:moveTo>
                  <a:pt x="3765031" y="4726873"/>
                </a:moveTo>
                <a:lnTo>
                  <a:pt x="3586163" y="4726873"/>
                </a:lnTo>
                <a:lnTo>
                  <a:pt x="3533555" y="4726873"/>
                </a:lnTo>
                <a:lnTo>
                  <a:pt x="3411010" y="4726873"/>
                </a:lnTo>
                <a:lnTo>
                  <a:pt x="3411010" y="5077421"/>
                </a:lnTo>
                <a:lnTo>
                  <a:pt x="3533555" y="5077421"/>
                </a:lnTo>
                <a:lnTo>
                  <a:pt x="3586163" y="5077421"/>
                </a:lnTo>
                <a:lnTo>
                  <a:pt x="3765031" y="5077421"/>
                </a:lnTo>
                <a:close/>
                <a:moveTo>
                  <a:pt x="3765031" y="4361745"/>
                </a:moveTo>
                <a:lnTo>
                  <a:pt x="3586163" y="4361745"/>
                </a:lnTo>
                <a:lnTo>
                  <a:pt x="3586163" y="4361746"/>
                </a:lnTo>
                <a:lnTo>
                  <a:pt x="3411010" y="4361746"/>
                </a:lnTo>
                <a:lnTo>
                  <a:pt x="3411010" y="4712293"/>
                </a:lnTo>
                <a:lnTo>
                  <a:pt x="3533555" y="4712293"/>
                </a:lnTo>
                <a:lnTo>
                  <a:pt x="3586163" y="4712293"/>
                </a:lnTo>
                <a:lnTo>
                  <a:pt x="3765031" y="4712293"/>
                </a:lnTo>
                <a:close/>
                <a:moveTo>
                  <a:pt x="3765031" y="3996618"/>
                </a:moveTo>
                <a:lnTo>
                  <a:pt x="3586163" y="3996618"/>
                </a:lnTo>
                <a:lnTo>
                  <a:pt x="3533555" y="3996618"/>
                </a:lnTo>
                <a:lnTo>
                  <a:pt x="3411010" y="3996618"/>
                </a:lnTo>
                <a:lnTo>
                  <a:pt x="3411010" y="4347165"/>
                </a:lnTo>
                <a:lnTo>
                  <a:pt x="3533555" y="4347165"/>
                </a:lnTo>
                <a:lnTo>
                  <a:pt x="3586163" y="4347165"/>
                </a:lnTo>
                <a:lnTo>
                  <a:pt x="3765031" y="4347165"/>
                </a:lnTo>
                <a:close/>
                <a:moveTo>
                  <a:pt x="3765031" y="3631491"/>
                </a:moveTo>
                <a:lnTo>
                  <a:pt x="3586163" y="3631491"/>
                </a:lnTo>
                <a:lnTo>
                  <a:pt x="3533555" y="3631491"/>
                </a:lnTo>
                <a:lnTo>
                  <a:pt x="3411010" y="3631491"/>
                </a:lnTo>
                <a:lnTo>
                  <a:pt x="3411010" y="3982038"/>
                </a:lnTo>
                <a:lnTo>
                  <a:pt x="3533555" y="3982038"/>
                </a:lnTo>
                <a:lnTo>
                  <a:pt x="3586163" y="3982038"/>
                </a:lnTo>
                <a:lnTo>
                  <a:pt x="3765031" y="3982038"/>
                </a:lnTo>
                <a:close/>
                <a:moveTo>
                  <a:pt x="3765031" y="3266363"/>
                </a:moveTo>
                <a:lnTo>
                  <a:pt x="3586163" y="3266363"/>
                </a:lnTo>
                <a:lnTo>
                  <a:pt x="3533555" y="3266363"/>
                </a:lnTo>
                <a:lnTo>
                  <a:pt x="3411010" y="3266363"/>
                </a:lnTo>
                <a:lnTo>
                  <a:pt x="3411010" y="3616911"/>
                </a:lnTo>
                <a:lnTo>
                  <a:pt x="3533555" y="3616911"/>
                </a:lnTo>
                <a:lnTo>
                  <a:pt x="3586163" y="3616911"/>
                </a:lnTo>
                <a:lnTo>
                  <a:pt x="3765031" y="3616911"/>
                </a:lnTo>
                <a:close/>
                <a:moveTo>
                  <a:pt x="3765031" y="2901235"/>
                </a:moveTo>
                <a:lnTo>
                  <a:pt x="3586163" y="2901235"/>
                </a:lnTo>
                <a:lnTo>
                  <a:pt x="3533555" y="2901235"/>
                </a:lnTo>
                <a:lnTo>
                  <a:pt x="3411010" y="2901235"/>
                </a:lnTo>
                <a:lnTo>
                  <a:pt x="3411010" y="3251783"/>
                </a:lnTo>
                <a:lnTo>
                  <a:pt x="3533555" y="3251783"/>
                </a:lnTo>
                <a:lnTo>
                  <a:pt x="3586163" y="3251783"/>
                </a:lnTo>
                <a:lnTo>
                  <a:pt x="3765031" y="3251783"/>
                </a:lnTo>
                <a:close/>
                <a:moveTo>
                  <a:pt x="3765031" y="2536108"/>
                </a:moveTo>
                <a:lnTo>
                  <a:pt x="3586163" y="2536108"/>
                </a:lnTo>
                <a:lnTo>
                  <a:pt x="3533555" y="2536108"/>
                </a:lnTo>
                <a:lnTo>
                  <a:pt x="3411010" y="2536108"/>
                </a:lnTo>
                <a:lnTo>
                  <a:pt x="3411010" y="2886655"/>
                </a:lnTo>
                <a:lnTo>
                  <a:pt x="3533555" y="2886655"/>
                </a:lnTo>
                <a:lnTo>
                  <a:pt x="3586163" y="2886655"/>
                </a:lnTo>
                <a:lnTo>
                  <a:pt x="3765031" y="2886655"/>
                </a:lnTo>
                <a:close/>
                <a:moveTo>
                  <a:pt x="3765031" y="2170981"/>
                </a:moveTo>
                <a:lnTo>
                  <a:pt x="3586163" y="2170981"/>
                </a:lnTo>
                <a:lnTo>
                  <a:pt x="3533555" y="2170981"/>
                </a:lnTo>
                <a:lnTo>
                  <a:pt x="3411010" y="2170981"/>
                </a:lnTo>
                <a:lnTo>
                  <a:pt x="3411010" y="2521528"/>
                </a:lnTo>
                <a:lnTo>
                  <a:pt x="3533555" y="2521528"/>
                </a:lnTo>
                <a:lnTo>
                  <a:pt x="3586163" y="2521528"/>
                </a:lnTo>
                <a:lnTo>
                  <a:pt x="3765031" y="2521528"/>
                </a:lnTo>
                <a:close/>
                <a:moveTo>
                  <a:pt x="3765031" y="1805854"/>
                </a:moveTo>
                <a:lnTo>
                  <a:pt x="3586163" y="1805854"/>
                </a:lnTo>
                <a:lnTo>
                  <a:pt x="3533555" y="1805854"/>
                </a:lnTo>
                <a:lnTo>
                  <a:pt x="3411010" y="1805854"/>
                </a:lnTo>
                <a:lnTo>
                  <a:pt x="3411010" y="2156401"/>
                </a:lnTo>
                <a:lnTo>
                  <a:pt x="3533555" y="2156401"/>
                </a:lnTo>
                <a:lnTo>
                  <a:pt x="3586163" y="2156401"/>
                </a:lnTo>
                <a:lnTo>
                  <a:pt x="3765031" y="2156401"/>
                </a:lnTo>
                <a:close/>
                <a:moveTo>
                  <a:pt x="3765031" y="1440727"/>
                </a:moveTo>
                <a:lnTo>
                  <a:pt x="3586163" y="1440727"/>
                </a:lnTo>
                <a:lnTo>
                  <a:pt x="3533555" y="1440727"/>
                </a:lnTo>
                <a:lnTo>
                  <a:pt x="3411010" y="1440727"/>
                </a:lnTo>
                <a:lnTo>
                  <a:pt x="3411010" y="1791274"/>
                </a:lnTo>
                <a:lnTo>
                  <a:pt x="3533555" y="1791274"/>
                </a:lnTo>
                <a:lnTo>
                  <a:pt x="3586163" y="1791274"/>
                </a:lnTo>
                <a:lnTo>
                  <a:pt x="3765031" y="1791274"/>
                </a:lnTo>
                <a:close/>
                <a:moveTo>
                  <a:pt x="3765031" y="1075598"/>
                </a:moveTo>
                <a:lnTo>
                  <a:pt x="3586163" y="1075598"/>
                </a:lnTo>
                <a:lnTo>
                  <a:pt x="3533555" y="1075598"/>
                </a:lnTo>
                <a:lnTo>
                  <a:pt x="3411010" y="1075598"/>
                </a:lnTo>
                <a:lnTo>
                  <a:pt x="3411010" y="1426147"/>
                </a:lnTo>
                <a:lnTo>
                  <a:pt x="3533555" y="1426147"/>
                </a:lnTo>
                <a:lnTo>
                  <a:pt x="3586163" y="1426147"/>
                </a:lnTo>
                <a:lnTo>
                  <a:pt x="3765031" y="1426147"/>
                </a:lnTo>
                <a:close/>
                <a:moveTo>
                  <a:pt x="3765031" y="710474"/>
                </a:moveTo>
                <a:lnTo>
                  <a:pt x="3586163" y="710474"/>
                </a:lnTo>
                <a:lnTo>
                  <a:pt x="3411010" y="710474"/>
                </a:lnTo>
                <a:lnTo>
                  <a:pt x="3411010" y="1061017"/>
                </a:lnTo>
                <a:lnTo>
                  <a:pt x="3533555" y="1061017"/>
                </a:lnTo>
                <a:lnTo>
                  <a:pt x="3586163" y="1061017"/>
                </a:lnTo>
                <a:lnTo>
                  <a:pt x="3765031" y="1061017"/>
                </a:lnTo>
                <a:close/>
                <a:moveTo>
                  <a:pt x="3765031" y="345347"/>
                </a:moveTo>
                <a:lnTo>
                  <a:pt x="3586163" y="345347"/>
                </a:lnTo>
                <a:lnTo>
                  <a:pt x="3533555" y="345347"/>
                </a:lnTo>
                <a:lnTo>
                  <a:pt x="3411010" y="345347"/>
                </a:lnTo>
                <a:lnTo>
                  <a:pt x="3411010" y="695894"/>
                </a:lnTo>
                <a:lnTo>
                  <a:pt x="3533555" y="695894"/>
                </a:lnTo>
                <a:lnTo>
                  <a:pt x="3533555" y="695893"/>
                </a:lnTo>
                <a:lnTo>
                  <a:pt x="3765031" y="695893"/>
                </a:lnTo>
                <a:close/>
                <a:moveTo>
                  <a:pt x="4116623" y="12004282"/>
                </a:moveTo>
                <a:lnTo>
                  <a:pt x="3780250" y="12004282"/>
                </a:lnTo>
                <a:lnTo>
                  <a:pt x="3780250" y="12354830"/>
                </a:lnTo>
                <a:lnTo>
                  <a:pt x="4116623" y="12354830"/>
                </a:lnTo>
                <a:close/>
                <a:moveTo>
                  <a:pt x="4116623" y="11639155"/>
                </a:moveTo>
                <a:lnTo>
                  <a:pt x="3780250" y="11639155"/>
                </a:lnTo>
                <a:lnTo>
                  <a:pt x="3780250" y="11989703"/>
                </a:lnTo>
                <a:lnTo>
                  <a:pt x="4116623" y="11989703"/>
                </a:lnTo>
                <a:close/>
                <a:moveTo>
                  <a:pt x="4116623" y="11274028"/>
                </a:moveTo>
                <a:lnTo>
                  <a:pt x="3780251" y="11274028"/>
                </a:lnTo>
                <a:lnTo>
                  <a:pt x="3780250" y="11624575"/>
                </a:lnTo>
                <a:lnTo>
                  <a:pt x="4116623" y="11624575"/>
                </a:lnTo>
                <a:close/>
                <a:moveTo>
                  <a:pt x="4116623" y="10908900"/>
                </a:moveTo>
                <a:lnTo>
                  <a:pt x="3780251" y="10908900"/>
                </a:lnTo>
                <a:lnTo>
                  <a:pt x="3780251" y="11259448"/>
                </a:lnTo>
                <a:lnTo>
                  <a:pt x="4116623" y="11259448"/>
                </a:lnTo>
                <a:close/>
                <a:moveTo>
                  <a:pt x="4116623" y="10543772"/>
                </a:moveTo>
                <a:lnTo>
                  <a:pt x="3780251" y="10543772"/>
                </a:lnTo>
                <a:lnTo>
                  <a:pt x="3780251" y="10894320"/>
                </a:lnTo>
                <a:lnTo>
                  <a:pt x="4116623" y="10894320"/>
                </a:lnTo>
                <a:close/>
                <a:moveTo>
                  <a:pt x="4116623" y="10178645"/>
                </a:moveTo>
                <a:lnTo>
                  <a:pt x="3780251" y="10178645"/>
                </a:lnTo>
                <a:lnTo>
                  <a:pt x="3780251" y="10529192"/>
                </a:lnTo>
                <a:lnTo>
                  <a:pt x="4116623" y="10529192"/>
                </a:lnTo>
                <a:close/>
                <a:moveTo>
                  <a:pt x="4116623" y="9813518"/>
                </a:moveTo>
                <a:lnTo>
                  <a:pt x="3780251" y="9813518"/>
                </a:lnTo>
                <a:lnTo>
                  <a:pt x="3780251" y="10164065"/>
                </a:lnTo>
                <a:lnTo>
                  <a:pt x="4116623" y="10164065"/>
                </a:lnTo>
                <a:close/>
                <a:moveTo>
                  <a:pt x="4116623" y="9448390"/>
                </a:moveTo>
                <a:lnTo>
                  <a:pt x="3780251" y="9448390"/>
                </a:lnTo>
                <a:lnTo>
                  <a:pt x="3780251" y="9798938"/>
                </a:lnTo>
                <a:lnTo>
                  <a:pt x="4116623" y="9798938"/>
                </a:lnTo>
                <a:close/>
                <a:moveTo>
                  <a:pt x="4116623" y="9083262"/>
                </a:moveTo>
                <a:lnTo>
                  <a:pt x="3780251" y="9083262"/>
                </a:lnTo>
                <a:lnTo>
                  <a:pt x="3780251" y="9433810"/>
                </a:lnTo>
                <a:lnTo>
                  <a:pt x="4116623" y="9433810"/>
                </a:lnTo>
                <a:close/>
                <a:moveTo>
                  <a:pt x="4116623" y="8718135"/>
                </a:moveTo>
                <a:lnTo>
                  <a:pt x="3780251" y="8718135"/>
                </a:lnTo>
                <a:lnTo>
                  <a:pt x="3780251" y="9068682"/>
                </a:lnTo>
                <a:lnTo>
                  <a:pt x="4116623" y="9068682"/>
                </a:lnTo>
                <a:close/>
                <a:moveTo>
                  <a:pt x="4116623" y="8353008"/>
                </a:moveTo>
                <a:lnTo>
                  <a:pt x="3780251" y="8353008"/>
                </a:lnTo>
                <a:lnTo>
                  <a:pt x="3780251" y="8703555"/>
                </a:lnTo>
                <a:lnTo>
                  <a:pt x="4116623" y="8703555"/>
                </a:lnTo>
                <a:close/>
                <a:moveTo>
                  <a:pt x="4116623" y="7987881"/>
                </a:moveTo>
                <a:lnTo>
                  <a:pt x="3780251" y="7987881"/>
                </a:lnTo>
                <a:lnTo>
                  <a:pt x="3780251" y="8338428"/>
                </a:lnTo>
                <a:lnTo>
                  <a:pt x="4116623" y="8338428"/>
                </a:lnTo>
                <a:close/>
                <a:moveTo>
                  <a:pt x="4116623" y="7622754"/>
                </a:moveTo>
                <a:lnTo>
                  <a:pt x="3780251" y="7622754"/>
                </a:lnTo>
                <a:lnTo>
                  <a:pt x="3780251" y="7973301"/>
                </a:lnTo>
                <a:lnTo>
                  <a:pt x="4116623" y="7973301"/>
                </a:lnTo>
                <a:close/>
                <a:moveTo>
                  <a:pt x="4116623" y="7257625"/>
                </a:moveTo>
                <a:lnTo>
                  <a:pt x="3780251" y="7257625"/>
                </a:lnTo>
                <a:lnTo>
                  <a:pt x="3780251" y="7608174"/>
                </a:lnTo>
                <a:lnTo>
                  <a:pt x="4116623" y="7608174"/>
                </a:lnTo>
                <a:close/>
                <a:moveTo>
                  <a:pt x="4116623" y="6892501"/>
                </a:moveTo>
                <a:lnTo>
                  <a:pt x="3780251" y="6892501"/>
                </a:lnTo>
                <a:lnTo>
                  <a:pt x="3780251" y="7243044"/>
                </a:lnTo>
                <a:lnTo>
                  <a:pt x="4116623" y="7243044"/>
                </a:lnTo>
                <a:close/>
                <a:moveTo>
                  <a:pt x="4116623" y="6527374"/>
                </a:moveTo>
                <a:lnTo>
                  <a:pt x="3780251" y="6527374"/>
                </a:lnTo>
                <a:lnTo>
                  <a:pt x="3780251" y="6877920"/>
                </a:lnTo>
                <a:lnTo>
                  <a:pt x="4116623" y="6877920"/>
                </a:lnTo>
                <a:close/>
                <a:moveTo>
                  <a:pt x="4116623" y="6187383"/>
                </a:moveTo>
                <a:lnTo>
                  <a:pt x="3780251" y="6187383"/>
                </a:lnTo>
                <a:lnTo>
                  <a:pt x="3780251" y="6357302"/>
                </a:lnTo>
                <a:lnTo>
                  <a:pt x="3780251" y="6512794"/>
                </a:lnTo>
                <a:lnTo>
                  <a:pt x="4116623" y="6512794"/>
                </a:lnTo>
                <a:close/>
                <a:moveTo>
                  <a:pt x="4116624" y="5822255"/>
                </a:moveTo>
                <a:lnTo>
                  <a:pt x="3780251" y="5822255"/>
                </a:lnTo>
                <a:lnTo>
                  <a:pt x="3780251" y="6172803"/>
                </a:lnTo>
                <a:lnTo>
                  <a:pt x="4116624" y="6172803"/>
                </a:lnTo>
                <a:close/>
                <a:moveTo>
                  <a:pt x="4116624" y="5457129"/>
                </a:moveTo>
                <a:lnTo>
                  <a:pt x="3780251" y="5457129"/>
                </a:lnTo>
                <a:lnTo>
                  <a:pt x="3780251" y="5807676"/>
                </a:lnTo>
                <a:lnTo>
                  <a:pt x="4116624" y="5807676"/>
                </a:lnTo>
                <a:close/>
                <a:moveTo>
                  <a:pt x="4116624" y="5092001"/>
                </a:moveTo>
                <a:lnTo>
                  <a:pt x="3780252" y="5092001"/>
                </a:lnTo>
                <a:lnTo>
                  <a:pt x="3780251" y="5442548"/>
                </a:lnTo>
                <a:lnTo>
                  <a:pt x="4116624" y="5442548"/>
                </a:lnTo>
                <a:close/>
                <a:moveTo>
                  <a:pt x="4116624" y="4726873"/>
                </a:moveTo>
                <a:lnTo>
                  <a:pt x="3780252" y="4726873"/>
                </a:lnTo>
                <a:lnTo>
                  <a:pt x="3780252" y="5077421"/>
                </a:lnTo>
                <a:lnTo>
                  <a:pt x="4116624" y="5077421"/>
                </a:lnTo>
                <a:close/>
                <a:moveTo>
                  <a:pt x="4116624" y="4361745"/>
                </a:moveTo>
                <a:lnTo>
                  <a:pt x="3780252" y="4361745"/>
                </a:lnTo>
                <a:lnTo>
                  <a:pt x="3780252" y="4712293"/>
                </a:lnTo>
                <a:lnTo>
                  <a:pt x="4116624" y="4712293"/>
                </a:lnTo>
                <a:close/>
                <a:moveTo>
                  <a:pt x="4116624" y="3996618"/>
                </a:moveTo>
                <a:lnTo>
                  <a:pt x="3780252" y="3996618"/>
                </a:lnTo>
                <a:lnTo>
                  <a:pt x="3780252" y="4347165"/>
                </a:lnTo>
                <a:lnTo>
                  <a:pt x="4116624" y="4347165"/>
                </a:lnTo>
                <a:close/>
                <a:moveTo>
                  <a:pt x="4116624" y="3631491"/>
                </a:moveTo>
                <a:lnTo>
                  <a:pt x="3780252" y="3631491"/>
                </a:lnTo>
                <a:lnTo>
                  <a:pt x="3780252" y="3982038"/>
                </a:lnTo>
                <a:lnTo>
                  <a:pt x="4116624" y="3982038"/>
                </a:lnTo>
                <a:close/>
                <a:moveTo>
                  <a:pt x="4116624" y="3266363"/>
                </a:moveTo>
                <a:lnTo>
                  <a:pt x="3780252" y="3266363"/>
                </a:lnTo>
                <a:lnTo>
                  <a:pt x="3780252" y="3616911"/>
                </a:lnTo>
                <a:lnTo>
                  <a:pt x="4116624" y="3616911"/>
                </a:lnTo>
                <a:close/>
                <a:moveTo>
                  <a:pt x="4116624" y="2901235"/>
                </a:moveTo>
                <a:lnTo>
                  <a:pt x="3780252" y="2901235"/>
                </a:lnTo>
                <a:lnTo>
                  <a:pt x="3780252" y="3251783"/>
                </a:lnTo>
                <a:lnTo>
                  <a:pt x="4116624" y="3251783"/>
                </a:lnTo>
                <a:close/>
                <a:moveTo>
                  <a:pt x="4116624" y="2536108"/>
                </a:moveTo>
                <a:lnTo>
                  <a:pt x="3780252" y="2536108"/>
                </a:lnTo>
                <a:lnTo>
                  <a:pt x="3780252" y="2886655"/>
                </a:lnTo>
                <a:lnTo>
                  <a:pt x="4116624" y="2886655"/>
                </a:lnTo>
                <a:close/>
                <a:moveTo>
                  <a:pt x="4116624" y="2170981"/>
                </a:moveTo>
                <a:lnTo>
                  <a:pt x="3780252" y="2170981"/>
                </a:lnTo>
                <a:lnTo>
                  <a:pt x="3780252" y="2521528"/>
                </a:lnTo>
                <a:lnTo>
                  <a:pt x="4116624" y="2521528"/>
                </a:lnTo>
                <a:close/>
                <a:moveTo>
                  <a:pt x="4116624" y="1805854"/>
                </a:moveTo>
                <a:lnTo>
                  <a:pt x="3780252" y="1805854"/>
                </a:lnTo>
                <a:lnTo>
                  <a:pt x="3780252" y="2156401"/>
                </a:lnTo>
                <a:lnTo>
                  <a:pt x="4116624" y="2156401"/>
                </a:lnTo>
                <a:close/>
                <a:moveTo>
                  <a:pt x="4116624" y="1440727"/>
                </a:moveTo>
                <a:lnTo>
                  <a:pt x="3780252" y="1440727"/>
                </a:lnTo>
                <a:lnTo>
                  <a:pt x="3780252" y="1791274"/>
                </a:lnTo>
                <a:lnTo>
                  <a:pt x="4116624" y="1791274"/>
                </a:lnTo>
                <a:close/>
                <a:moveTo>
                  <a:pt x="4116624" y="1075598"/>
                </a:moveTo>
                <a:lnTo>
                  <a:pt x="3780252" y="1075598"/>
                </a:lnTo>
                <a:lnTo>
                  <a:pt x="3780252" y="1426147"/>
                </a:lnTo>
                <a:lnTo>
                  <a:pt x="4116624" y="1426147"/>
                </a:lnTo>
                <a:close/>
                <a:moveTo>
                  <a:pt x="4116624" y="710474"/>
                </a:moveTo>
                <a:lnTo>
                  <a:pt x="3780252" y="710474"/>
                </a:lnTo>
                <a:lnTo>
                  <a:pt x="3780252" y="1061017"/>
                </a:lnTo>
                <a:lnTo>
                  <a:pt x="4116624" y="1061017"/>
                </a:lnTo>
                <a:close/>
                <a:moveTo>
                  <a:pt x="4116624" y="345347"/>
                </a:moveTo>
                <a:lnTo>
                  <a:pt x="3780252" y="345347"/>
                </a:lnTo>
                <a:lnTo>
                  <a:pt x="3780252" y="695893"/>
                </a:lnTo>
                <a:lnTo>
                  <a:pt x="4116624" y="695893"/>
                </a:lnTo>
                <a:close/>
                <a:moveTo>
                  <a:pt x="4468213" y="12004282"/>
                </a:moveTo>
                <a:lnTo>
                  <a:pt x="4131843" y="12004282"/>
                </a:lnTo>
                <a:lnTo>
                  <a:pt x="4131843" y="12354830"/>
                </a:lnTo>
                <a:lnTo>
                  <a:pt x="4468213" y="12354830"/>
                </a:lnTo>
                <a:close/>
                <a:moveTo>
                  <a:pt x="4468213" y="11639155"/>
                </a:moveTo>
                <a:lnTo>
                  <a:pt x="4131843" y="11639155"/>
                </a:lnTo>
                <a:lnTo>
                  <a:pt x="4131843" y="11989703"/>
                </a:lnTo>
                <a:lnTo>
                  <a:pt x="4468213" y="11989703"/>
                </a:lnTo>
                <a:close/>
                <a:moveTo>
                  <a:pt x="4468213" y="11274028"/>
                </a:moveTo>
                <a:lnTo>
                  <a:pt x="4131843" y="11274028"/>
                </a:lnTo>
                <a:lnTo>
                  <a:pt x="4131843" y="11624575"/>
                </a:lnTo>
                <a:lnTo>
                  <a:pt x="4468213" y="11624575"/>
                </a:lnTo>
                <a:close/>
                <a:moveTo>
                  <a:pt x="4468213" y="10908900"/>
                </a:moveTo>
                <a:lnTo>
                  <a:pt x="4131843" y="10908900"/>
                </a:lnTo>
                <a:lnTo>
                  <a:pt x="4131843" y="11259448"/>
                </a:lnTo>
                <a:lnTo>
                  <a:pt x="4468213" y="11259448"/>
                </a:lnTo>
                <a:close/>
                <a:moveTo>
                  <a:pt x="4468213" y="10543772"/>
                </a:moveTo>
                <a:lnTo>
                  <a:pt x="4131843" y="10543772"/>
                </a:lnTo>
                <a:lnTo>
                  <a:pt x="4131843" y="10894320"/>
                </a:lnTo>
                <a:lnTo>
                  <a:pt x="4468213" y="10894320"/>
                </a:lnTo>
                <a:close/>
                <a:moveTo>
                  <a:pt x="4468213" y="10178645"/>
                </a:moveTo>
                <a:lnTo>
                  <a:pt x="4131843" y="10178645"/>
                </a:lnTo>
                <a:lnTo>
                  <a:pt x="4131843" y="10529192"/>
                </a:lnTo>
                <a:lnTo>
                  <a:pt x="4468213" y="10529192"/>
                </a:lnTo>
                <a:close/>
                <a:moveTo>
                  <a:pt x="4468213" y="9813518"/>
                </a:moveTo>
                <a:lnTo>
                  <a:pt x="4131844" y="9813518"/>
                </a:lnTo>
                <a:lnTo>
                  <a:pt x="4131843" y="10164065"/>
                </a:lnTo>
                <a:lnTo>
                  <a:pt x="4468213" y="10164065"/>
                </a:lnTo>
                <a:close/>
                <a:moveTo>
                  <a:pt x="4468213" y="9448390"/>
                </a:moveTo>
                <a:lnTo>
                  <a:pt x="4131844" y="9448390"/>
                </a:lnTo>
                <a:lnTo>
                  <a:pt x="4131844" y="9798938"/>
                </a:lnTo>
                <a:lnTo>
                  <a:pt x="4468213" y="9798938"/>
                </a:lnTo>
                <a:close/>
                <a:moveTo>
                  <a:pt x="4468213" y="9083262"/>
                </a:moveTo>
                <a:lnTo>
                  <a:pt x="4131844" y="9083262"/>
                </a:lnTo>
                <a:lnTo>
                  <a:pt x="4131844" y="9433810"/>
                </a:lnTo>
                <a:lnTo>
                  <a:pt x="4468213" y="9433810"/>
                </a:lnTo>
                <a:close/>
                <a:moveTo>
                  <a:pt x="4468213" y="8718135"/>
                </a:moveTo>
                <a:lnTo>
                  <a:pt x="4131844" y="8718135"/>
                </a:lnTo>
                <a:lnTo>
                  <a:pt x="4131844" y="9068682"/>
                </a:lnTo>
                <a:lnTo>
                  <a:pt x="4468213" y="9068682"/>
                </a:lnTo>
                <a:close/>
                <a:moveTo>
                  <a:pt x="4468213" y="8353008"/>
                </a:moveTo>
                <a:lnTo>
                  <a:pt x="4131844" y="8353008"/>
                </a:lnTo>
                <a:lnTo>
                  <a:pt x="4131844" y="8703555"/>
                </a:lnTo>
                <a:lnTo>
                  <a:pt x="4468213" y="8703555"/>
                </a:lnTo>
                <a:close/>
                <a:moveTo>
                  <a:pt x="4468213" y="7987881"/>
                </a:moveTo>
                <a:lnTo>
                  <a:pt x="4131844" y="7987881"/>
                </a:lnTo>
                <a:lnTo>
                  <a:pt x="4131844" y="8338428"/>
                </a:lnTo>
                <a:lnTo>
                  <a:pt x="4468213" y="8338428"/>
                </a:lnTo>
                <a:close/>
                <a:moveTo>
                  <a:pt x="4468213" y="7622754"/>
                </a:moveTo>
                <a:lnTo>
                  <a:pt x="4131844" y="7622754"/>
                </a:lnTo>
                <a:lnTo>
                  <a:pt x="4131844" y="7973301"/>
                </a:lnTo>
                <a:lnTo>
                  <a:pt x="4468213" y="7973301"/>
                </a:lnTo>
                <a:close/>
                <a:moveTo>
                  <a:pt x="4468213" y="7257625"/>
                </a:moveTo>
                <a:lnTo>
                  <a:pt x="4131844" y="7257625"/>
                </a:lnTo>
                <a:lnTo>
                  <a:pt x="4131844" y="7608174"/>
                </a:lnTo>
                <a:lnTo>
                  <a:pt x="4468213" y="7608174"/>
                </a:lnTo>
                <a:close/>
                <a:moveTo>
                  <a:pt x="4468213" y="6892501"/>
                </a:moveTo>
                <a:lnTo>
                  <a:pt x="4131844" y="6892501"/>
                </a:lnTo>
                <a:lnTo>
                  <a:pt x="4131844" y="7243044"/>
                </a:lnTo>
                <a:lnTo>
                  <a:pt x="4468213" y="7243044"/>
                </a:lnTo>
                <a:close/>
                <a:moveTo>
                  <a:pt x="4468213" y="6527374"/>
                </a:moveTo>
                <a:lnTo>
                  <a:pt x="4131844" y="6527374"/>
                </a:lnTo>
                <a:lnTo>
                  <a:pt x="4131844" y="6877920"/>
                </a:lnTo>
                <a:lnTo>
                  <a:pt x="4468213" y="6877920"/>
                </a:lnTo>
                <a:close/>
                <a:moveTo>
                  <a:pt x="4468213" y="6187383"/>
                </a:moveTo>
                <a:lnTo>
                  <a:pt x="4131844" y="6187383"/>
                </a:lnTo>
                <a:lnTo>
                  <a:pt x="4131844" y="6357302"/>
                </a:lnTo>
                <a:lnTo>
                  <a:pt x="4131844" y="6512794"/>
                </a:lnTo>
                <a:lnTo>
                  <a:pt x="4468213" y="6512794"/>
                </a:lnTo>
                <a:close/>
                <a:moveTo>
                  <a:pt x="4468214" y="5822255"/>
                </a:moveTo>
                <a:lnTo>
                  <a:pt x="4131844" y="5822255"/>
                </a:lnTo>
                <a:lnTo>
                  <a:pt x="4131844" y="6172803"/>
                </a:lnTo>
                <a:lnTo>
                  <a:pt x="4468214" y="6172803"/>
                </a:lnTo>
                <a:close/>
                <a:moveTo>
                  <a:pt x="4468214" y="5457129"/>
                </a:moveTo>
                <a:lnTo>
                  <a:pt x="4131844" y="5457129"/>
                </a:lnTo>
                <a:lnTo>
                  <a:pt x="4131844" y="5807676"/>
                </a:lnTo>
                <a:lnTo>
                  <a:pt x="4468214" y="5807676"/>
                </a:lnTo>
                <a:close/>
                <a:moveTo>
                  <a:pt x="4468214" y="5092001"/>
                </a:moveTo>
                <a:lnTo>
                  <a:pt x="4131844" y="5092001"/>
                </a:lnTo>
                <a:lnTo>
                  <a:pt x="4131844" y="5442548"/>
                </a:lnTo>
                <a:lnTo>
                  <a:pt x="4468214" y="5442548"/>
                </a:lnTo>
                <a:close/>
                <a:moveTo>
                  <a:pt x="4468214" y="4726873"/>
                </a:moveTo>
                <a:lnTo>
                  <a:pt x="4131844" y="4726873"/>
                </a:lnTo>
                <a:lnTo>
                  <a:pt x="4131844" y="5077421"/>
                </a:lnTo>
                <a:lnTo>
                  <a:pt x="4468214" y="5077421"/>
                </a:lnTo>
                <a:close/>
                <a:moveTo>
                  <a:pt x="4468214" y="4361745"/>
                </a:moveTo>
                <a:lnTo>
                  <a:pt x="4131844" y="4361745"/>
                </a:lnTo>
                <a:lnTo>
                  <a:pt x="4131844" y="4712293"/>
                </a:lnTo>
                <a:lnTo>
                  <a:pt x="4468214" y="4712293"/>
                </a:lnTo>
                <a:close/>
                <a:moveTo>
                  <a:pt x="4468214" y="3996618"/>
                </a:moveTo>
                <a:lnTo>
                  <a:pt x="4131844" y="3996618"/>
                </a:lnTo>
                <a:lnTo>
                  <a:pt x="4131844" y="4347165"/>
                </a:lnTo>
                <a:lnTo>
                  <a:pt x="4468214" y="4347165"/>
                </a:lnTo>
                <a:close/>
                <a:moveTo>
                  <a:pt x="4468214" y="3631491"/>
                </a:moveTo>
                <a:lnTo>
                  <a:pt x="4131845" y="3631491"/>
                </a:lnTo>
                <a:lnTo>
                  <a:pt x="4131844" y="3982038"/>
                </a:lnTo>
                <a:lnTo>
                  <a:pt x="4468214" y="3982038"/>
                </a:lnTo>
                <a:close/>
                <a:moveTo>
                  <a:pt x="4468214" y="3266363"/>
                </a:moveTo>
                <a:lnTo>
                  <a:pt x="4131845" y="3266363"/>
                </a:lnTo>
                <a:lnTo>
                  <a:pt x="4131845" y="3616911"/>
                </a:lnTo>
                <a:lnTo>
                  <a:pt x="4468214" y="3616911"/>
                </a:lnTo>
                <a:close/>
                <a:moveTo>
                  <a:pt x="4468214" y="2901235"/>
                </a:moveTo>
                <a:lnTo>
                  <a:pt x="4131845" y="2901235"/>
                </a:lnTo>
                <a:lnTo>
                  <a:pt x="4131845" y="3251783"/>
                </a:lnTo>
                <a:lnTo>
                  <a:pt x="4468214" y="3251783"/>
                </a:lnTo>
                <a:close/>
                <a:moveTo>
                  <a:pt x="4468214" y="2536108"/>
                </a:moveTo>
                <a:lnTo>
                  <a:pt x="4131845" y="2536108"/>
                </a:lnTo>
                <a:lnTo>
                  <a:pt x="4131845" y="2886655"/>
                </a:lnTo>
                <a:lnTo>
                  <a:pt x="4468214" y="2886655"/>
                </a:lnTo>
                <a:close/>
                <a:moveTo>
                  <a:pt x="4468214" y="2170981"/>
                </a:moveTo>
                <a:lnTo>
                  <a:pt x="4131845" y="2170981"/>
                </a:lnTo>
                <a:lnTo>
                  <a:pt x="4131845" y="2521528"/>
                </a:lnTo>
                <a:lnTo>
                  <a:pt x="4468214" y="2521528"/>
                </a:lnTo>
                <a:close/>
                <a:moveTo>
                  <a:pt x="4468214" y="1805854"/>
                </a:moveTo>
                <a:lnTo>
                  <a:pt x="4131845" y="1805854"/>
                </a:lnTo>
                <a:lnTo>
                  <a:pt x="4131845" y="2156401"/>
                </a:lnTo>
                <a:lnTo>
                  <a:pt x="4468214" y="2156401"/>
                </a:lnTo>
                <a:close/>
                <a:moveTo>
                  <a:pt x="4468214" y="1440727"/>
                </a:moveTo>
                <a:lnTo>
                  <a:pt x="4131845" y="1440727"/>
                </a:lnTo>
                <a:lnTo>
                  <a:pt x="4131845" y="1791274"/>
                </a:lnTo>
                <a:lnTo>
                  <a:pt x="4468214" y="1791274"/>
                </a:lnTo>
                <a:close/>
                <a:moveTo>
                  <a:pt x="4468214" y="1075598"/>
                </a:moveTo>
                <a:lnTo>
                  <a:pt x="4131845" y="1075598"/>
                </a:lnTo>
                <a:lnTo>
                  <a:pt x="4131845" y="1426147"/>
                </a:lnTo>
                <a:lnTo>
                  <a:pt x="4468214" y="1426147"/>
                </a:lnTo>
                <a:close/>
                <a:moveTo>
                  <a:pt x="4468214" y="710474"/>
                </a:moveTo>
                <a:lnTo>
                  <a:pt x="4131845" y="710474"/>
                </a:lnTo>
                <a:lnTo>
                  <a:pt x="4131845" y="1061017"/>
                </a:lnTo>
                <a:lnTo>
                  <a:pt x="4468214" y="1061017"/>
                </a:lnTo>
                <a:close/>
                <a:moveTo>
                  <a:pt x="4468214" y="345347"/>
                </a:moveTo>
                <a:lnTo>
                  <a:pt x="4131845" y="345347"/>
                </a:lnTo>
                <a:lnTo>
                  <a:pt x="4131845" y="695893"/>
                </a:lnTo>
                <a:lnTo>
                  <a:pt x="4468214" y="695893"/>
                </a:lnTo>
                <a:close/>
                <a:moveTo>
                  <a:pt x="4819803" y="12004282"/>
                </a:moveTo>
                <a:lnTo>
                  <a:pt x="4483433" y="12004282"/>
                </a:lnTo>
                <a:lnTo>
                  <a:pt x="4483433" y="12354830"/>
                </a:lnTo>
                <a:lnTo>
                  <a:pt x="4819803" y="12354830"/>
                </a:lnTo>
                <a:close/>
                <a:moveTo>
                  <a:pt x="4819803" y="11639155"/>
                </a:moveTo>
                <a:lnTo>
                  <a:pt x="4483433" y="11639155"/>
                </a:lnTo>
                <a:lnTo>
                  <a:pt x="4483433" y="11989703"/>
                </a:lnTo>
                <a:lnTo>
                  <a:pt x="4819803" y="11989703"/>
                </a:lnTo>
                <a:close/>
                <a:moveTo>
                  <a:pt x="4819803" y="11274028"/>
                </a:moveTo>
                <a:lnTo>
                  <a:pt x="4483433" y="11274028"/>
                </a:lnTo>
                <a:lnTo>
                  <a:pt x="4483433" y="11624575"/>
                </a:lnTo>
                <a:lnTo>
                  <a:pt x="4819803" y="11624575"/>
                </a:lnTo>
                <a:close/>
                <a:moveTo>
                  <a:pt x="4819803" y="10908900"/>
                </a:moveTo>
                <a:lnTo>
                  <a:pt x="4483433" y="10908900"/>
                </a:lnTo>
                <a:lnTo>
                  <a:pt x="4483433" y="11259448"/>
                </a:lnTo>
                <a:lnTo>
                  <a:pt x="4819803" y="11259448"/>
                </a:lnTo>
                <a:close/>
                <a:moveTo>
                  <a:pt x="4819803" y="10543772"/>
                </a:moveTo>
                <a:lnTo>
                  <a:pt x="4483433" y="10543772"/>
                </a:lnTo>
                <a:lnTo>
                  <a:pt x="4483433" y="10894320"/>
                </a:lnTo>
                <a:lnTo>
                  <a:pt x="4819803" y="10894320"/>
                </a:lnTo>
                <a:close/>
                <a:moveTo>
                  <a:pt x="4819803" y="10178645"/>
                </a:moveTo>
                <a:lnTo>
                  <a:pt x="4483433" y="10178645"/>
                </a:lnTo>
                <a:lnTo>
                  <a:pt x="4483433" y="10529192"/>
                </a:lnTo>
                <a:lnTo>
                  <a:pt x="4819803" y="10529192"/>
                </a:lnTo>
                <a:close/>
                <a:moveTo>
                  <a:pt x="4819803" y="9813518"/>
                </a:moveTo>
                <a:lnTo>
                  <a:pt x="4483434" y="9813518"/>
                </a:lnTo>
                <a:lnTo>
                  <a:pt x="4483433" y="10164065"/>
                </a:lnTo>
                <a:lnTo>
                  <a:pt x="4819803" y="10164065"/>
                </a:lnTo>
                <a:close/>
                <a:moveTo>
                  <a:pt x="4819803" y="9448390"/>
                </a:moveTo>
                <a:lnTo>
                  <a:pt x="4483434" y="9448390"/>
                </a:lnTo>
                <a:lnTo>
                  <a:pt x="4483434" y="9798938"/>
                </a:lnTo>
                <a:lnTo>
                  <a:pt x="4819803" y="9798938"/>
                </a:lnTo>
                <a:close/>
                <a:moveTo>
                  <a:pt x="4819803" y="9083262"/>
                </a:moveTo>
                <a:lnTo>
                  <a:pt x="4483434" y="9083262"/>
                </a:lnTo>
                <a:lnTo>
                  <a:pt x="4483434" y="9433810"/>
                </a:lnTo>
                <a:lnTo>
                  <a:pt x="4819803" y="9433810"/>
                </a:lnTo>
                <a:close/>
                <a:moveTo>
                  <a:pt x="4819803" y="8718135"/>
                </a:moveTo>
                <a:lnTo>
                  <a:pt x="4483434" y="8718135"/>
                </a:lnTo>
                <a:lnTo>
                  <a:pt x="4483434" y="9068682"/>
                </a:lnTo>
                <a:lnTo>
                  <a:pt x="4819803" y="9068682"/>
                </a:lnTo>
                <a:close/>
                <a:moveTo>
                  <a:pt x="4819803" y="8353008"/>
                </a:moveTo>
                <a:lnTo>
                  <a:pt x="4483434" y="8353008"/>
                </a:lnTo>
                <a:lnTo>
                  <a:pt x="4483434" y="8703555"/>
                </a:lnTo>
                <a:lnTo>
                  <a:pt x="4819803" y="8703555"/>
                </a:lnTo>
                <a:close/>
                <a:moveTo>
                  <a:pt x="4819803" y="7987881"/>
                </a:moveTo>
                <a:lnTo>
                  <a:pt x="4483434" y="7987881"/>
                </a:lnTo>
                <a:lnTo>
                  <a:pt x="4483434" y="8338428"/>
                </a:lnTo>
                <a:lnTo>
                  <a:pt x="4819803" y="8338428"/>
                </a:lnTo>
                <a:close/>
                <a:moveTo>
                  <a:pt x="4819803" y="7622754"/>
                </a:moveTo>
                <a:lnTo>
                  <a:pt x="4483434" y="7622754"/>
                </a:lnTo>
                <a:lnTo>
                  <a:pt x="4483434" y="7973301"/>
                </a:lnTo>
                <a:lnTo>
                  <a:pt x="4819803" y="7973301"/>
                </a:lnTo>
                <a:close/>
                <a:moveTo>
                  <a:pt x="4819803" y="7257625"/>
                </a:moveTo>
                <a:lnTo>
                  <a:pt x="4483433" y="7257625"/>
                </a:lnTo>
                <a:lnTo>
                  <a:pt x="4483434" y="7608174"/>
                </a:lnTo>
                <a:lnTo>
                  <a:pt x="4819803" y="7608174"/>
                </a:lnTo>
                <a:close/>
                <a:moveTo>
                  <a:pt x="4819803" y="6892501"/>
                </a:moveTo>
                <a:lnTo>
                  <a:pt x="4483433" y="6892501"/>
                </a:lnTo>
                <a:lnTo>
                  <a:pt x="4483433" y="7243044"/>
                </a:lnTo>
                <a:lnTo>
                  <a:pt x="4819803" y="7243044"/>
                </a:lnTo>
                <a:close/>
                <a:moveTo>
                  <a:pt x="4819803" y="6527374"/>
                </a:moveTo>
                <a:lnTo>
                  <a:pt x="4483433" y="6527374"/>
                </a:lnTo>
                <a:lnTo>
                  <a:pt x="4483433" y="6877920"/>
                </a:lnTo>
                <a:lnTo>
                  <a:pt x="4819803" y="6877920"/>
                </a:lnTo>
                <a:close/>
                <a:moveTo>
                  <a:pt x="4819803" y="6187383"/>
                </a:moveTo>
                <a:lnTo>
                  <a:pt x="4483434" y="6187383"/>
                </a:lnTo>
                <a:lnTo>
                  <a:pt x="4483434" y="6357302"/>
                </a:lnTo>
                <a:lnTo>
                  <a:pt x="4483433" y="6357302"/>
                </a:lnTo>
                <a:lnTo>
                  <a:pt x="4483433" y="6512794"/>
                </a:lnTo>
                <a:lnTo>
                  <a:pt x="4819803" y="6512794"/>
                </a:lnTo>
                <a:close/>
                <a:moveTo>
                  <a:pt x="4819804" y="5822255"/>
                </a:moveTo>
                <a:lnTo>
                  <a:pt x="4483434" y="5822255"/>
                </a:lnTo>
                <a:lnTo>
                  <a:pt x="4483434" y="6172803"/>
                </a:lnTo>
                <a:lnTo>
                  <a:pt x="4819804" y="6172803"/>
                </a:lnTo>
                <a:close/>
                <a:moveTo>
                  <a:pt x="4819804" y="5457129"/>
                </a:moveTo>
                <a:lnTo>
                  <a:pt x="4483434" y="5457129"/>
                </a:lnTo>
                <a:lnTo>
                  <a:pt x="4483434" y="5807676"/>
                </a:lnTo>
                <a:lnTo>
                  <a:pt x="4819804" y="5807676"/>
                </a:lnTo>
                <a:close/>
                <a:moveTo>
                  <a:pt x="4819804" y="5092001"/>
                </a:moveTo>
                <a:lnTo>
                  <a:pt x="4483434" y="5092001"/>
                </a:lnTo>
                <a:lnTo>
                  <a:pt x="4483434" y="5442548"/>
                </a:lnTo>
                <a:lnTo>
                  <a:pt x="4819804" y="5442548"/>
                </a:lnTo>
                <a:close/>
                <a:moveTo>
                  <a:pt x="4819804" y="4726873"/>
                </a:moveTo>
                <a:lnTo>
                  <a:pt x="4483434" y="4726873"/>
                </a:lnTo>
                <a:lnTo>
                  <a:pt x="4483434" y="5077421"/>
                </a:lnTo>
                <a:lnTo>
                  <a:pt x="4819804" y="5077421"/>
                </a:lnTo>
                <a:close/>
                <a:moveTo>
                  <a:pt x="4819804" y="4361745"/>
                </a:moveTo>
                <a:lnTo>
                  <a:pt x="4483434" y="4361745"/>
                </a:lnTo>
                <a:lnTo>
                  <a:pt x="4483434" y="4712293"/>
                </a:lnTo>
                <a:lnTo>
                  <a:pt x="4819804" y="4712293"/>
                </a:lnTo>
                <a:close/>
                <a:moveTo>
                  <a:pt x="4819804" y="3996618"/>
                </a:moveTo>
                <a:lnTo>
                  <a:pt x="4483434" y="3996618"/>
                </a:lnTo>
                <a:lnTo>
                  <a:pt x="4483434" y="4347165"/>
                </a:lnTo>
                <a:lnTo>
                  <a:pt x="4819804" y="4347165"/>
                </a:lnTo>
                <a:close/>
                <a:moveTo>
                  <a:pt x="4819804" y="3631491"/>
                </a:moveTo>
                <a:lnTo>
                  <a:pt x="4483435" y="3631491"/>
                </a:lnTo>
                <a:lnTo>
                  <a:pt x="4483434" y="3982038"/>
                </a:lnTo>
                <a:lnTo>
                  <a:pt x="4819804" y="3982038"/>
                </a:lnTo>
                <a:close/>
                <a:moveTo>
                  <a:pt x="4819804" y="3266363"/>
                </a:moveTo>
                <a:lnTo>
                  <a:pt x="4483435" y="3266363"/>
                </a:lnTo>
                <a:lnTo>
                  <a:pt x="4483435" y="3616911"/>
                </a:lnTo>
                <a:lnTo>
                  <a:pt x="4819804" y="3616911"/>
                </a:lnTo>
                <a:close/>
                <a:moveTo>
                  <a:pt x="4819804" y="2901235"/>
                </a:moveTo>
                <a:lnTo>
                  <a:pt x="4483435" y="2901235"/>
                </a:lnTo>
                <a:lnTo>
                  <a:pt x="4483435" y="3251783"/>
                </a:lnTo>
                <a:lnTo>
                  <a:pt x="4819804" y="3251783"/>
                </a:lnTo>
                <a:close/>
                <a:moveTo>
                  <a:pt x="4819804" y="2536108"/>
                </a:moveTo>
                <a:lnTo>
                  <a:pt x="4483435" y="2536108"/>
                </a:lnTo>
                <a:lnTo>
                  <a:pt x="4483435" y="2886655"/>
                </a:lnTo>
                <a:lnTo>
                  <a:pt x="4819804" y="2886655"/>
                </a:lnTo>
                <a:close/>
                <a:moveTo>
                  <a:pt x="4819804" y="2170981"/>
                </a:moveTo>
                <a:lnTo>
                  <a:pt x="4483435" y="2170981"/>
                </a:lnTo>
                <a:lnTo>
                  <a:pt x="4483435" y="2521528"/>
                </a:lnTo>
                <a:lnTo>
                  <a:pt x="4819804" y="2521528"/>
                </a:lnTo>
                <a:close/>
                <a:moveTo>
                  <a:pt x="4819804" y="1805854"/>
                </a:moveTo>
                <a:lnTo>
                  <a:pt x="4483435" y="1805854"/>
                </a:lnTo>
                <a:lnTo>
                  <a:pt x="4483435" y="2156401"/>
                </a:lnTo>
                <a:lnTo>
                  <a:pt x="4819804" y="2156401"/>
                </a:lnTo>
                <a:close/>
                <a:moveTo>
                  <a:pt x="4819804" y="1440727"/>
                </a:moveTo>
                <a:lnTo>
                  <a:pt x="4483435" y="1440727"/>
                </a:lnTo>
                <a:lnTo>
                  <a:pt x="4483435" y="1791274"/>
                </a:lnTo>
                <a:lnTo>
                  <a:pt x="4819804" y="1791274"/>
                </a:lnTo>
                <a:close/>
                <a:moveTo>
                  <a:pt x="4819804" y="1075598"/>
                </a:moveTo>
                <a:lnTo>
                  <a:pt x="4483434" y="1075598"/>
                </a:lnTo>
                <a:lnTo>
                  <a:pt x="4483435" y="1426147"/>
                </a:lnTo>
                <a:lnTo>
                  <a:pt x="4819804" y="1426147"/>
                </a:lnTo>
                <a:close/>
                <a:moveTo>
                  <a:pt x="4819804" y="710474"/>
                </a:moveTo>
                <a:lnTo>
                  <a:pt x="4483434" y="710474"/>
                </a:lnTo>
                <a:lnTo>
                  <a:pt x="4483434" y="1061017"/>
                </a:lnTo>
                <a:lnTo>
                  <a:pt x="4819804" y="1061017"/>
                </a:lnTo>
                <a:close/>
                <a:moveTo>
                  <a:pt x="4819804" y="345347"/>
                </a:moveTo>
                <a:lnTo>
                  <a:pt x="4483434" y="345347"/>
                </a:lnTo>
                <a:lnTo>
                  <a:pt x="4483434" y="695893"/>
                </a:lnTo>
                <a:lnTo>
                  <a:pt x="4819804" y="695893"/>
                </a:lnTo>
                <a:close/>
                <a:moveTo>
                  <a:pt x="5171393" y="12004284"/>
                </a:moveTo>
                <a:lnTo>
                  <a:pt x="4835023" y="12004282"/>
                </a:lnTo>
                <a:lnTo>
                  <a:pt x="4835023" y="12354830"/>
                </a:lnTo>
                <a:lnTo>
                  <a:pt x="5171393" y="12354830"/>
                </a:lnTo>
                <a:close/>
                <a:moveTo>
                  <a:pt x="5171393" y="11639156"/>
                </a:moveTo>
                <a:lnTo>
                  <a:pt x="4835023" y="11639155"/>
                </a:lnTo>
                <a:lnTo>
                  <a:pt x="4835023" y="11989703"/>
                </a:lnTo>
                <a:lnTo>
                  <a:pt x="5171393" y="11989703"/>
                </a:lnTo>
                <a:close/>
                <a:moveTo>
                  <a:pt x="5171393" y="11274028"/>
                </a:moveTo>
                <a:lnTo>
                  <a:pt x="4835023" y="11274028"/>
                </a:lnTo>
                <a:lnTo>
                  <a:pt x="4835023" y="11624575"/>
                </a:lnTo>
                <a:lnTo>
                  <a:pt x="5171393" y="11624575"/>
                </a:lnTo>
                <a:close/>
                <a:moveTo>
                  <a:pt x="5171393" y="10908901"/>
                </a:moveTo>
                <a:lnTo>
                  <a:pt x="4835023" y="10908900"/>
                </a:lnTo>
                <a:lnTo>
                  <a:pt x="4835023" y="11259448"/>
                </a:lnTo>
                <a:lnTo>
                  <a:pt x="5171393" y="11259448"/>
                </a:lnTo>
                <a:close/>
                <a:moveTo>
                  <a:pt x="5171393" y="10543773"/>
                </a:moveTo>
                <a:lnTo>
                  <a:pt x="4835023" y="10543772"/>
                </a:lnTo>
                <a:lnTo>
                  <a:pt x="4835023" y="10894320"/>
                </a:lnTo>
                <a:lnTo>
                  <a:pt x="5171393" y="10894320"/>
                </a:lnTo>
                <a:close/>
                <a:moveTo>
                  <a:pt x="5171393" y="10178645"/>
                </a:moveTo>
                <a:lnTo>
                  <a:pt x="4835023" y="10178645"/>
                </a:lnTo>
                <a:lnTo>
                  <a:pt x="4835023" y="10529192"/>
                </a:lnTo>
                <a:lnTo>
                  <a:pt x="5171393" y="10529192"/>
                </a:lnTo>
                <a:close/>
                <a:moveTo>
                  <a:pt x="5171393" y="9813518"/>
                </a:moveTo>
                <a:lnTo>
                  <a:pt x="4835024" y="9813518"/>
                </a:lnTo>
                <a:lnTo>
                  <a:pt x="4835023" y="10164065"/>
                </a:lnTo>
                <a:lnTo>
                  <a:pt x="5171393" y="10164065"/>
                </a:lnTo>
                <a:close/>
                <a:moveTo>
                  <a:pt x="5171393" y="9448390"/>
                </a:moveTo>
                <a:lnTo>
                  <a:pt x="4835024" y="9448390"/>
                </a:lnTo>
                <a:lnTo>
                  <a:pt x="4835024" y="9798938"/>
                </a:lnTo>
                <a:lnTo>
                  <a:pt x="5171393" y="9798938"/>
                </a:lnTo>
                <a:close/>
                <a:moveTo>
                  <a:pt x="5171393" y="9083262"/>
                </a:moveTo>
                <a:lnTo>
                  <a:pt x="4835024" y="9083262"/>
                </a:lnTo>
                <a:lnTo>
                  <a:pt x="4835024" y="9433810"/>
                </a:lnTo>
                <a:lnTo>
                  <a:pt x="5171393" y="9433810"/>
                </a:lnTo>
                <a:close/>
                <a:moveTo>
                  <a:pt x="5171393" y="8718135"/>
                </a:moveTo>
                <a:lnTo>
                  <a:pt x="4835024" y="8718135"/>
                </a:lnTo>
                <a:lnTo>
                  <a:pt x="4835024" y="9068682"/>
                </a:lnTo>
                <a:lnTo>
                  <a:pt x="5171393" y="9068682"/>
                </a:lnTo>
                <a:close/>
                <a:moveTo>
                  <a:pt x="5171393" y="8353008"/>
                </a:moveTo>
                <a:lnTo>
                  <a:pt x="4835024" y="8353008"/>
                </a:lnTo>
                <a:lnTo>
                  <a:pt x="4835024" y="8703555"/>
                </a:lnTo>
                <a:lnTo>
                  <a:pt x="5171393" y="8703555"/>
                </a:lnTo>
                <a:close/>
                <a:moveTo>
                  <a:pt x="5171393" y="7987881"/>
                </a:moveTo>
                <a:lnTo>
                  <a:pt x="4835024" y="7987881"/>
                </a:lnTo>
                <a:lnTo>
                  <a:pt x="4835024" y="8338428"/>
                </a:lnTo>
                <a:lnTo>
                  <a:pt x="5171393" y="8338428"/>
                </a:lnTo>
                <a:close/>
                <a:moveTo>
                  <a:pt x="5171393" y="7622754"/>
                </a:moveTo>
                <a:lnTo>
                  <a:pt x="4835024" y="7622754"/>
                </a:lnTo>
                <a:lnTo>
                  <a:pt x="4835024" y="7973301"/>
                </a:lnTo>
                <a:lnTo>
                  <a:pt x="5171393" y="7973301"/>
                </a:lnTo>
                <a:close/>
                <a:moveTo>
                  <a:pt x="5171393" y="7257625"/>
                </a:moveTo>
                <a:lnTo>
                  <a:pt x="4835024" y="7257625"/>
                </a:lnTo>
                <a:lnTo>
                  <a:pt x="4835024" y="7608174"/>
                </a:lnTo>
                <a:lnTo>
                  <a:pt x="5171393" y="7608174"/>
                </a:lnTo>
                <a:close/>
                <a:moveTo>
                  <a:pt x="5171393" y="6892501"/>
                </a:moveTo>
                <a:lnTo>
                  <a:pt x="4835023" y="6892501"/>
                </a:lnTo>
                <a:lnTo>
                  <a:pt x="4835024" y="7243044"/>
                </a:lnTo>
                <a:lnTo>
                  <a:pt x="5171393" y="7243044"/>
                </a:lnTo>
                <a:close/>
                <a:moveTo>
                  <a:pt x="5171393" y="6527374"/>
                </a:moveTo>
                <a:lnTo>
                  <a:pt x="4835023" y="6527374"/>
                </a:lnTo>
                <a:lnTo>
                  <a:pt x="4835023" y="6877920"/>
                </a:lnTo>
                <a:lnTo>
                  <a:pt x="5171393" y="6877920"/>
                </a:lnTo>
                <a:close/>
                <a:moveTo>
                  <a:pt x="5171393" y="6187385"/>
                </a:moveTo>
                <a:lnTo>
                  <a:pt x="4835024" y="6187383"/>
                </a:lnTo>
                <a:lnTo>
                  <a:pt x="4835024" y="6357302"/>
                </a:lnTo>
                <a:lnTo>
                  <a:pt x="4835023" y="6357302"/>
                </a:lnTo>
                <a:lnTo>
                  <a:pt x="4835023" y="6512794"/>
                </a:lnTo>
                <a:lnTo>
                  <a:pt x="5171393" y="6512794"/>
                </a:lnTo>
                <a:close/>
                <a:moveTo>
                  <a:pt x="5171394" y="5822257"/>
                </a:moveTo>
                <a:lnTo>
                  <a:pt x="4835024" y="5822255"/>
                </a:lnTo>
                <a:lnTo>
                  <a:pt x="4835024" y="6172803"/>
                </a:lnTo>
                <a:lnTo>
                  <a:pt x="5171394" y="6172803"/>
                </a:lnTo>
                <a:close/>
                <a:moveTo>
                  <a:pt x="5171394" y="5457129"/>
                </a:moveTo>
                <a:lnTo>
                  <a:pt x="4835024" y="5457129"/>
                </a:lnTo>
                <a:lnTo>
                  <a:pt x="4835024" y="5807676"/>
                </a:lnTo>
                <a:lnTo>
                  <a:pt x="5171394" y="5807676"/>
                </a:lnTo>
                <a:close/>
                <a:moveTo>
                  <a:pt x="5171394" y="5092001"/>
                </a:moveTo>
                <a:lnTo>
                  <a:pt x="4835024" y="5092001"/>
                </a:lnTo>
                <a:lnTo>
                  <a:pt x="4835024" y="5442548"/>
                </a:lnTo>
                <a:lnTo>
                  <a:pt x="5171394" y="5442548"/>
                </a:lnTo>
                <a:close/>
                <a:moveTo>
                  <a:pt x="5171394" y="4726874"/>
                </a:moveTo>
                <a:lnTo>
                  <a:pt x="4835024" y="4726873"/>
                </a:lnTo>
                <a:lnTo>
                  <a:pt x="4835024" y="5077421"/>
                </a:lnTo>
                <a:lnTo>
                  <a:pt x="5171394" y="5077421"/>
                </a:lnTo>
                <a:close/>
                <a:moveTo>
                  <a:pt x="5171394" y="4361746"/>
                </a:moveTo>
                <a:lnTo>
                  <a:pt x="4835024" y="4361745"/>
                </a:lnTo>
                <a:lnTo>
                  <a:pt x="4835024" y="4712293"/>
                </a:lnTo>
                <a:lnTo>
                  <a:pt x="5171394" y="4712293"/>
                </a:lnTo>
                <a:close/>
                <a:moveTo>
                  <a:pt x="5171394" y="3996618"/>
                </a:moveTo>
                <a:lnTo>
                  <a:pt x="4835024" y="3996618"/>
                </a:lnTo>
                <a:lnTo>
                  <a:pt x="4835024" y="4347165"/>
                </a:lnTo>
                <a:lnTo>
                  <a:pt x="5171394" y="4347165"/>
                </a:lnTo>
                <a:close/>
                <a:moveTo>
                  <a:pt x="5171394" y="3631491"/>
                </a:moveTo>
                <a:lnTo>
                  <a:pt x="4835025" y="3631491"/>
                </a:lnTo>
                <a:lnTo>
                  <a:pt x="4835024" y="3982038"/>
                </a:lnTo>
                <a:lnTo>
                  <a:pt x="5171394" y="3982038"/>
                </a:lnTo>
                <a:close/>
                <a:moveTo>
                  <a:pt x="5171394" y="3266363"/>
                </a:moveTo>
                <a:lnTo>
                  <a:pt x="4835025" y="3266363"/>
                </a:lnTo>
                <a:lnTo>
                  <a:pt x="4835025" y="3616911"/>
                </a:lnTo>
                <a:lnTo>
                  <a:pt x="5171394" y="3616911"/>
                </a:lnTo>
                <a:close/>
                <a:moveTo>
                  <a:pt x="5171394" y="2901235"/>
                </a:moveTo>
                <a:lnTo>
                  <a:pt x="4835025" y="2901235"/>
                </a:lnTo>
                <a:lnTo>
                  <a:pt x="4835025" y="3251783"/>
                </a:lnTo>
                <a:lnTo>
                  <a:pt x="5171394" y="3251783"/>
                </a:lnTo>
                <a:close/>
                <a:moveTo>
                  <a:pt x="5171394" y="2536108"/>
                </a:moveTo>
                <a:lnTo>
                  <a:pt x="4835025" y="2536108"/>
                </a:lnTo>
                <a:lnTo>
                  <a:pt x="4835025" y="2886655"/>
                </a:lnTo>
                <a:lnTo>
                  <a:pt x="5171394" y="2886655"/>
                </a:lnTo>
                <a:close/>
                <a:moveTo>
                  <a:pt x="5171394" y="2170981"/>
                </a:moveTo>
                <a:lnTo>
                  <a:pt x="4835025" y="2170981"/>
                </a:lnTo>
                <a:lnTo>
                  <a:pt x="4835025" y="2521528"/>
                </a:lnTo>
                <a:lnTo>
                  <a:pt x="5171394" y="2521528"/>
                </a:lnTo>
                <a:close/>
                <a:moveTo>
                  <a:pt x="5171394" y="1805854"/>
                </a:moveTo>
                <a:lnTo>
                  <a:pt x="4835025" y="1805854"/>
                </a:lnTo>
                <a:lnTo>
                  <a:pt x="4835025" y="2156401"/>
                </a:lnTo>
                <a:lnTo>
                  <a:pt x="5171394" y="2156401"/>
                </a:lnTo>
                <a:close/>
                <a:moveTo>
                  <a:pt x="5171394" y="1440727"/>
                </a:moveTo>
                <a:lnTo>
                  <a:pt x="4835025" y="1440727"/>
                </a:lnTo>
                <a:lnTo>
                  <a:pt x="4835025" y="1791274"/>
                </a:lnTo>
                <a:lnTo>
                  <a:pt x="5171394" y="1791274"/>
                </a:lnTo>
                <a:close/>
                <a:moveTo>
                  <a:pt x="5171394" y="1075598"/>
                </a:moveTo>
                <a:lnTo>
                  <a:pt x="4835025" y="1075598"/>
                </a:lnTo>
                <a:lnTo>
                  <a:pt x="4835025" y="1426147"/>
                </a:lnTo>
                <a:lnTo>
                  <a:pt x="5171394" y="1426147"/>
                </a:lnTo>
                <a:close/>
                <a:moveTo>
                  <a:pt x="5171394" y="710474"/>
                </a:moveTo>
                <a:lnTo>
                  <a:pt x="4835024" y="710474"/>
                </a:lnTo>
                <a:lnTo>
                  <a:pt x="4835025" y="1061017"/>
                </a:lnTo>
                <a:lnTo>
                  <a:pt x="5171394" y="1061017"/>
                </a:lnTo>
                <a:close/>
                <a:moveTo>
                  <a:pt x="5171394" y="345347"/>
                </a:moveTo>
                <a:lnTo>
                  <a:pt x="4835024" y="345347"/>
                </a:lnTo>
                <a:lnTo>
                  <a:pt x="4835024" y="695893"/>
                </a:lnTo>
                <a:lnTo>
                  <a:pt x="5171394" y="695893"/>
                </a:lnTo>
                <a:close/>
                <a:moveTo>
                  <a:pt x="5522983" y="12004284"/>
                </a:moveTo>
                <a:lnTo>
                  <a:pt x="5186613" y="12004284"/>
                </a:lnTo>
                <a:lnTo>
                  <a:pt x="5186613" y="12354830"/>
                </a:lnTo>
                <a:lnTo>
                  <a:pt x="5522983" y="12354830"/>
                </a:lnTo>
                <a:close/>
                <a:moveTo>
                  <a:pt x="5522983" y="11639156"/>
                </a:moveTo>
                <a:lnTo>
                  <a:pt x="5186613" y="11639156"/>
                </a:lnTo>
                <a:lnTo>
                  <a:pt x="5186613" y="11989703"/>
                </a:lnTo>
                <a:lnTo>
                  <a:pt x="5522983" y="11989703"/>
                </a:lnTo>
                <a:close/>
                <a:moveTo>
                  <a:pt x="5522983" y="11274028"/>
                </a:moveTo>
                <a:lnTo>
                  <a:pt x="5186613" y="11274028"/>
                </a:lnTo>
                <a:lnTo>
                  <a:pt x="5186613" y="11624575"/>
                </a:lnTo>
                <a:lnTo>
                  <a:pt x="5522983" y="11624575"/>
                </a:lnTo>
                <a:close/>
                <a:moveTo>
                  <a:pt x="5522983" y="10908901"/>
                </a:moveTo>
                <a:lnTo>
                  <a:pt x="5186613" y="10908901"/>
                </a:lnTo>
                <a:lnTo>
                  <a:pt x="5186613" y="11259448"/>
                </a:lnTo>
                <a:lnTo>
                  <a:pt x="5522983" y="11259448"/>
                </a:lnTo>
                <a:close/>
                <a:moveTo>
                  <a:pt x="5522983" y="10543773"/>
                </a:moveTo>
                <a:lnTo>
                  <a:pt x="5186613" y="10543773"/>
                </a:lnTo>
                <a:lnTo>
                  <a:pt x="5186613" y="10894320"/>
                </a:lnTo>
                <a:lnTo>
                  <a:pt x="5522983" y="10894320"/>
                </a:lnTo>
                <a:close/>
                <a:moveTo>
                  <a:pt x="5522983" y="10178645"/>
                </a:moveTo>
                <a:lnTo>
                  <a:pt x="5186613" y="10178645"/>
                </a:lnTo>
                <a:lnTo>
                  <a:pt x="5186613" y="10529192"/>
                </a:lnTo>
                <a:lnTo>
                  <a:pt x="5522983" y="10529192"/>
                </a:lnTo>
                <a:close/>
                <a:moveTo>
                  <a:pt x="5522983" y="9813518"/>
                </a:moveTo>
                <a:lnTo>
                  <a:pt x="5186613" y="9813518"/>
                </a:lnTo>
                <a:lnTo>
                  <a:pt x="5186613" y="10164065"/>
                </a:lnTo>
                <a:lnTo>
                  <a:pt x="5522983" y="10164065"/>
                </a:lnTo>
                <a:close/>
                <a:moveTo>
                  <a:pt x="5522983" y="9448390"/>
                </a:moveTo>
                <a:lnTo>
                  <a:pt x="5186613" y="9448390"/>
                </a:lnTo>
                <a:lnTo>
                  <a:pt x="5186613" y="9798938"/>
                </a:lnTo>
                <a:lnTo>
                  <a:pt x="5522983" y="9798938"/>
                </a:lnTo>
                <a:close/>
                <a:moveTo>
                  <a:pt x="5522983" y="9083262"/>
                </a:moveTo>
                <a:lnTo>
                  <a:pt x="5186613" y="9083262"/>
                </a:lnTo>
                <a:lnTo>
                  <a:pt x="5186613" y="9433810"/>
                </a:lnTo>
                <a:lnTo>
                  <a:pt x="5522983" y="9433810"/>
                </a:lnTo>
                <a:close/>
                <a:moveTo>
                  <a:pt x="5522983" y="8718135"/>
                </a:moveTo>
                <a:lnTo>
                  <a:pt x="5186613" y="8718135"/>
                </a:lnTo>
                <a:lnTo>
                  <a:pt x="5186613" y="9068682"/>
                </a:lnTo>
                <a:lnTo>
                  <a:pt x="5522983" y="9068682"/>
                </a:lnTo>
                <a:close/>
                <a:moveTo>
                  <a:pt x="5522983" y="8353008"/>
                </a:moveTo>
                <a:lnTo>
                  <a:pt x="5186613" y="8353008"/>
                </a:lnTo>
                <a:lnTo>
                  <a:pt x="5186613" y="8703555"/>
                </a:lnTo>
                <a:lnTo>
                  <a:pt x="5522983" y="8703555"/>
                </a:lnTo>
                <a:close/>
                <a:moveTo>
                  <a:pt x="5522983" y="7987881"/>
                </a:moveTo>
                <a:lnTo>
                  <a:pt x="5186613" y="7987881"/>
                </a:lnTo>
                <a:lnTo>
                  <a:pt x="5186613" y="8338428"/>
                </a:lnTo>
                <a:lnTo>
                  <a:pt x="5522983" y="8338428"/>
                </a:lnTo>
                <a:close/>
                <a:moveTo>
                  <a:pt x="5522983" y="7622754"/>
                </a:moveTo>
                <a:lnTo>
                  <a:pt x="5186613" y="7622754"/>
                </a:lnTo>
                <a:lnTo>
                  <a:pt x="5186613" y="7973301"/>
                </a:lnTo>
                <a:lnTo>
                  <a:pt x="5522983" y="7973301"/>
                </a:lnTo>
                <a:close/>
                <a:moveTo>
                  <a:pt x="5522983" y="7257625"/>
                </a:moveTo>
                <a:lnTo>
                  <a:pt x="5186613" y="7257625"/>
                </a:lnTo>
                <a:lnTo>
                  <a:pt x="5186613" y="7608174"/>
                </a:lnTo>
                <a:lnTo>
                  <a:pt x="5522983" y="7608174"/>
                </a:lnTo>
                <a:close/>
                <a:moveTo>
                  <a:pt x="5522983" y="6892501"/>
                </a:moveTo>
                <a:lnTo>
                  <a:pt x="5186613" y="6892501"/>
                </a:lnTo>
                <a:lnTo>
                  <a:pt x="5186613" y="7243044"/>
                </a:lnTo>
                <a:lnTo>
                  <a:pt x="5522983" y="7243044"/>
                </a:lnTo>
                <a:close/>
                <a:moveTo>
                  <a:pt x="5522983" y="6527374"/>
                </a:moveTo>
                <a:lnTo>
                  <a:pt x="5186613" y="6527374"/>
                </a:lnTo>
                <a:lnTo>
                  <a:pt x="5186613" y="6877920"/>
                </a:lnTo>
                <a:lnTo>
                  <a:pt x="5522983" y="6877920"/>
                </a:lnTo>
                <a:close/>
                <a:moveTo>
                  <a:pt x="5522983" y="6187385"/>
                </a:moveTo>
                <a:lnTo>
                  <a:pt x="5186614" y="6187385"/>
                </a:lnTo>
                <a:lnTo>
                  <a:pt x="5186614" y="6357302"/>
                </a:lnTo>
                <a:lnTo>
                  <a:pt x="5186613" y="6357302"/>
                </a:lnTo>
                <a:lnTo>
                  <a:pt x="5186613" y="6512794"/>
                </a:lnTo>
                <a:lnTo>
                  <a:pt x="5522983" y="6512794"/>
                </a:lnTo>
                <a:close/>
                <a:moveTo>
                  <a:pt x="5522984" y="5822257"/>
                </a:moveTo>
                <a:lnTo>
                  <a:pt x="5186614" y="5822257"/>
                </a:lnTo>
                <a:lnTo>
                  <a:pt x="5186614" y="6172803"/>
                </a:lnTo>
                <a:lnTo>
                  <a:pt x="5522984" y="6172803"/>
                </a:lnTo>
                <a:close/>
                <a:moveTo>
                  <a:pt x="5522984" y="5457129"/>
                </a:moveTo>
                <a:lnTo>
                  <a:pt x="5186614" y="5457129"/>
                </a:lnTo>
                <a:lnTo>
                  <a:pt x="5186614" y="5807676"/>
                </a:lnTo>
                <a:lnTo>
                  <a:pt x="5522984" y="5807676"/>
                </a:lnTo>
                <a:close/>
                <a:moveTo>
                  <a:pt x="5522984" y="5092001"/>
                </a:moveTo>
                <a:lnTo>
                  <a:pt x="5186614" y="5092001"/>
                </a:lnTo>
                <a:lnTo>
                  <a:pt x="5186614" y="5442548"/>
                </a:lnTo>
                <a:lnTo>
                  <a:pt x="5522984" y="5442548"/>
                </a:lnTo>
                <a:close/>
                <a:moveTo>
                  <a:pt x="5522984" y="4726874"/>
                </a:moveTo>
                <a:lnTo>
                  <a:pt x="5186614" y="4726874"/>
                </a:lnTo>
                <a:lnTo>
                  <a:pt x="5186614" y="5077421"/>
                </a:lnTo>
                <a:lnTo>
                  <a:pt x="5522984" y="5077421"/>
                </a:lnTo>
                <a:close/>
                <a:moveTo>
                  <a:pt x="5522984" y="4361746"/>
                </a:moveTo>
                <a:lnTo>
                  <a:pt x="5186614" y="4361746"/>
                </a:lnTo>
                <a:lnTo>
                  <a:pt x="5186614" y="4712293"/>
                </a:lnTo>
                <a:lnTo>
                  <a:pt x="5522984" y="4712293"/>
                </a:lnTo>
                <a:close/>
                <a:moveTo>
                  <a:pt x="5522984" y="3996618"/>
                </a:moveTo>
                <a:lnTo>
                  <a:pt x="5186614" y="3996618"/>
                </a:lnTo>
                <a:lnTo>
                  <a:pt x="5186614" y="4347165"/>
                </a:lnTo>
                <a:lnTo>
                  <a:pt x="5522984" y="4347165"/>
                </a:lnTo>
                <a:close/>
                <a:moveTo>
                  <a:pt x="5522984" y="3631491"/>
                </a:moveTo>
                <a:lnTo>
                  <a:pt x="5186614" y="3631491"/>
                </a:lnTo>
                <a:lnTo>
                  <a:pt x="5186614" y="3982038"/>
                </a:lnTo>
                <a:lnTo>
                  <a:pt x="5522984" y="3982038"/>
                </a:lnTo>
                <a:close/>
                <a:moveTo>
                  <a:pt x="5522984" y="3266363"/>
                </a:moveTo>
                <a:lnTo>
                  <a:pt x="5186614" y="3266363"/>
                </a:lnTo>
                <a:lnTo>
                  <a:pt x="5186614" y="3616911"/>
                </a:lnTo>
                <a:lnTo>
                  <a:pt x="5522984" y="3616911"/>
                </a:lnTo>
                <a:close/>
                <a:moveTo>
                  <a:pt x="5522984" y="2901235"/>
                </a:moveTo>
                <a:lnTo>
                  <a:pt x="5186614" y="2901235"/>
                </a:lnTo>
                <a:lnTo>
                  <a:pt x="5186614" y="3251783"/>
                </a:lnTo>
                <a:lnTo>
                  <a:pt x="5522984" y="3251783"/>
                </a:lnTo>
                <a:close/>
                <a:moveTo>
                  <a:pt x="5522984" y="2536108"/>
                </a:moveTo>
                <a:lnTo>
                  <a:pt x="5186614" y="2536108"/>
                </a:lnTo>
                <a:lnTo>
                  <a:pt x="5186614" y="2886655"/>
                </a:lnTo>
                <a:lnTo>
                  <a:pt x="5522984" y="2886655"/>
                </a:lnTo>
                <a:close/>
                <a:moveTo>
                  <a:pt x="5522984" y="2170981"/>
                </a:moveTo>
                <a:lnTo>
                  <a:pt x="5186614" y="2170981"/>
                </a:lnTo>
                <a:lnTo>
                  <a:pt x="5186614" y="2521528"/>
                </a:lnTo>
                <a:lnTo>
                  <a:pt x="5522984" y="2521528"/>
                </a:lnTo>
                <a:close/>
                <a:moveTo>
                  <a:pt x="5522984" y="1805854"/>
                </a:moveTo>
                <a:lnTo>
                  <a:pt x="5186614" y="1805854"/>
                </a:lnTo>
                <a:lnTo>
                  <a:pt x="5186614" y="2156401"/>
                </a:lnTo>
                <a:lnTo>
                  <a:pt x="5522984" y="2156401"/>
                </a:lnTo>
                <a:close/>
                <a:moveTo>
                  <a:pt x="5522984" y="1440727"/>
                </a:moveTo>
                <a:lnTo>
                  <a:pt x="5186614" y="1440727"/>
                </a:lnTo>
                <a:lnTo>
                  <a:pt x="5186614" y="1791274"/>
                </a:lnTo>
                <a:lnTo>
                  <a:pt x="5522984" y="1791274"/>
                </a:lnTo>
                <a:close/>
                <a:moveTo>
                  <a:pt x="5522984" y="1075598"/>
                </a:moveTo>
                <a:lnTo>
                  <a:pt x="5186614" y="1075598"/>
                </a:lnTo>
                <a:lnTo>
                  <a:pt x="5186614" y="1426147"/>
                </a:lnTo>
                <a:lnTo>
                  <a:pt x="5522984" y="1426147"/>
                </a:lnTo>
                <a:close/>
                <a:moveTo>
                  <a:pt x="5522984" y="710474"/>
                </a:moveTo>
                <a:lnTo>
                  <a:pt x="5186614" y="710474"/>
                </a:lnTo>
                <a:lnTo>
                  <a:pt x="5186614" y="1061017"/>
                </a:lnTo>
                <a:lnTo>
                  <a:pt x="5522984" y="1061017"/>
                </a:lnTo>
                <a:close/>
                <a:moveTo>
                  <a:pt x="5522984" y="345347"/>
                </a:moveTo>
                <a:lnTo>
                  <a:pt x="5186614" y="345347"/>
                </a:lnTo>
                <a:lnTo>
                  <a:pt x="5186614" y="695893"/>
                </a:lnTo>
                <a:lnTo>
                  <a:pt x="5522984" y="695893"/>
                </a:lnTo>
                <a:close/>
                <a:moveTo>
                  <a:pt x="5874573" y="12004284"/>
                </a:moveTo>
                <a:lnTo>
                  <a:pt x="5538203" y="12004284"/>
                </a:lnTo>
                <a:lnTo>
                  <a:pt x="5538203" y="12354830"/>
                </a:lnTo>
                <a:lnTo>
                  <a:pt x="5874573" y="12354830"/>
                </a:lnTo>
                <a:close/>
                <a:moveTo>
                  <a:pt x="5874573" y="11639156"/>
                </a:moveTo>
                <a:lnTo>
                  <a:pt x="5538203" y="11639156"/>
                </a:lnTo>
                <a:lnTo>
                  <a:pt x="5538203" y="11989703"/>
                </a:lnTo>
                <a:lnTo>
                  <a:pt x="5874573" y="11989703"/>
                </a:lnTo>
                <a:close/>
                <a:moveTo>
                  <a:pt x="5874573" y="11274028"/>
                </a:moveTo>
                <a:lnTo>
                  <a:pt x="5538203" y="11274028"/>
                </a:lnTo>
                <a:lnTo>
                  <a:pt x="5538203" y="11624575"/>
                </a:lnTo>
                <a:lnTo>
                  <a:pt x="5874573" y="11624575"/>
                </a:lnTo>
                <a:close/>
                <a:moveTo>
                  <a:pt x="5874573" y="10908901"/>
                </a:moveTo>
                <a:lnTo>
                  <a:pt x="5538203" y="10908901"/>
                </a:lnTo>
                <a:lnTo>
                  <a:pt x="5538203" y="11259448"/>
                </a:lnTo>
                <a:lnTo>
                  <a:pt x="5874573" y="11259448"/>
                </a:lnTo>
                <a:close/>
                <a:moveTo>
                  <a:pt x="5874573" y="10543773"/>
                </a:moveTo>
                <a:lnTo>
                  <a:pt x="5538203" y="10543773"/>
                </a:lnTo>
                <a:lnTo>
                  <a:pt x="5538203" y="10894320"/>
                </a:lnTo>
                <a:lnTo>
                  <a:pt x="5874573" y="10894320"/>
                </a:lnTo>
                <a:close/>
                <a:moveTo>
                  <a:pt x="5874573" y="10178645"/>
                </a:moveTo>
                <a:lnTo>
                  <a:pt x="5538203" y="10178645"/>
                </a:lnTo>
                <a:lnTo>
                  <a:pt x="5538203" y="10529192"/>
                </a:lnTo>
                <a:lnTo>
                  <a:pt x="5874573" y="10529192"/>
                </a:lnTo>
                <a:close/>
                <a:moveTo>
                  <a:pt x="5874573" y="9813518"/>
                </a:moveTo>
                <a:lnTo>
                  <a:pt x="5538203" y="9813518"/>
                </a:lnTo>
                <a:lnTo>
                  <a:pt x="5538203" y="10164065"/>
                </a:lnTo>
                <a:lnTo>
                  <a:pt x="5874573" y="10164065"/>
                </a:lnTo>
                <a:close/>
                <a:moveTo>
                  <a:pt x="5874573" y="9448390"/>
                </a:moveTo>
                <a:lnTo>
                  <a:pt x="5538203" y="9448390"/>
                </a:lnTo>
                <a:lnTo>
                  <a:pt x="5538203" y="9798938"/>
                </a:lnTo>
                <a:lnTo>
                  <a:pt x="5874573" y="9798938"/>
                </a:lnTo>
                <a:close/>
                <a:moveTo>
                  <a:pt x="5874573" y="9083262"/>
                </a:moveTo>
                <a:lnTo>
                  <a:pt x="5538203" y="9083262"/>
                </a:lnTo>
                <a:lnTo>
                  <a:pt x="5538203" y="9433810"/>
                </a:lnTo>
                <a:lnTo>
                  <a:pt x="5874573" y="9433810"/>
                </a:lnTo>
                <a:close/>
                <a:moveTo>
                  <a:pt x="5874573" y="8718135"/>
                </a:moveTo>
                <a:lnTo>
                  <a:pt x="5538203" y="8718135"/>
                </a:lnTo>
                <a:lnTo>
                  <a:pt x="5538203" y="9068682"/>
                </a:lnTo>
                <a:lnTo>
                  <a:pt x="5874573" y="9068682"/>
                </a:lnTo>
                <a:close/>
                <a:moveTo>
                  <a:pt x="5874573" y="8353008"/>
                </a:moveTo>
                <a:lnTo>
                  <a:pt x="5538203" y="8353008"/>
                </a:lnTo>
                <a:lnTo>
                  <a:pt x="5538203" y="8703555"/>
                </a:lnTo>
                <a:lnTo>
                  <a:pt x="5874573" y="8703555"/>
                </a:lnTo>
                <a:close/>
                <a:moveTo>
                  <a:pt x="5874573" y="7987881"/>
                </a:moveTo>
                <a:lnTo>
                  <a:pt x="5538203" y="7987881"/>
                </a:lnTo>
                <a:lnTo>
                  <a:pt x="5538203" y="8338428"/>
                </a:lnTo>
                <a:lnTo>
                  <a:pt x="5874573" y="8338428"/>
                </a:lnTo>
                <a:close/>
                <a:moveTo>
                  <a:pt x="5874573" y="7622754"/>
                </a:moveTo>
                <a:lnTo>
                  <a:pt x="5538203" y="7622754"/>
                </a:lnTo>
                <a:lnTo>
                  <a:pt x="5538203" y="7973301"/>
                </a:lnTo>
                <a:lnTo>
                  <a:pt x="5874573" y="7973301"/>
                </a:lnTo>
                <a:close/>
                <a:moveTo>
                  <a:pt x="5874573" y="7257625"/>
                </a:moveTo>
                <a:lnTo>
                  <a:pt x="5538203" y="7257625"/>
                </a:lnTo>
                <a:lnTo>
                  <a:pt x="5538203" y="7608174"/>
                </a:lnTo>
                <a:lnTo>
                  <a:pt x="5874573" y="7608174"/>
                </a:lnTo>
                <a:close/>
                <a:moveTo>
                  <a:pt x="5874573" y="6892501"/>
                </a:moveTo>
                <a:lnTo>
                  <a:pt x="5538203" y="6892501"/>
                </a:lnTo>
                <a:lnTo>
                  <a:pt x="5538203" y="7243044"/>
                </a:lnTo>
                <a:lnTo>
                  <a:pt x="5874573" y="7243044"/>
                </a:lnTo>
                <a:close/>
                <a:moveTo>
                  <a:pt x="5874573" y="6527374"/>
                </a:moveTo>
                <a:lnTo>
                  <a:pt x="5538203" y="6527374"/>
                </a:lnTo>
                <a:lnTo>
                  <a:pt x="5538203" y="6877920"/>
                </a:lnTo>
                <a:lnTo>
                  <a:pt x="5874573" y="6877920"/>
                </a:lnTo>
                <a:close/>
                <a:moveTo>
                  <a:pt x="5874573" y="6187385"/>
                </a:moveTo>
                <a:lnTo>
                  <a:pt x="5538204" y="6187385"/>
                </a:lnTo>
                <a:lnTo>
                  <a:pt x="5538204" y="6357302"/>
                </a:lnTo>
                <a:lnTo>
                  <a:pt x="5538203" y="6357302"/>
                </a:lnTo>
                <a:lnTo>
                  <a:pt x="5538203" y="6512794"/>
                </a:lnTo>
                <a:lnTo>
                  <a:pt x="5874573" y="6512794"/>
                </a:lnTo>
                <a:close/>
                <a:moveTo>
                  <a:pt x="5874574" y="5822257"/>
                </a:moveTo>
                <a:lnTo>
                  <a:pt x="5538204" y="5822257"/>
                </a:lnTo>
                <a:lnTo>
                  <a:pt x="5538204" y="6172803"/>
                </a:lnTo>
                <a:lnTo>
                  <a:pt x="5874574" y="6172803"/>
                </a:lnTo>
                <a:close/>
                <a:moveTo>
                  <a:pt x="5874574" y="5457129"/>
                </a:moveTo>
                <a:lnTo>
                  <a:pt x="5538204" y="5457129"/>
                </a:lnTo>
                <a:lnTo>
                  <a:pt x="5538204" y="5807676"/>
                </a:lnTo>
                <a:lnTo>
                  <a:pt x="5874574" y="5807676"/>
                </a:lnTo>
                <a:close/>
                <a:moveTo>
                  <a:pt x="5874574" y="5092001"/>
                </a:moveTo>
                <a:lnTo>
                  <a:pt x="5538204" y="5092001"/>
                </a:lnTo>
                <a:lnTo>
                  <a:pt x="5538204" y="5442548"/>
                </a:lnTo>
                <a:lnTo>
                  <a:pt x="5874574" y="5442548"/>
                </a:lnTo>
                <a:close/>
                <a:moveTo>
                  <a:pt x="5874574" y="4726874"/>
                </a:moveTo>
                <a:lnTo>
                  <a:pt x="5538204" y="4726874"/>
                </a:lnTo>
                <a:lnTo>
                  <a:pt x="5538204" y="5077421"/>
                </a:lnTo>
                <a:lnTo>
                  <a:pt x="5874574" y="5077421"/>
                </a:lnTo>
                <a:close/>
                <a:moveTo>
                  <a:pt x="5874574" y="4361746"/>
                </a:moveTo>
                <a:lnTo>
                  <a:pt x="5538204" y="4361746"/>
                </a:lnTo>
                <a:lnTo>
                  <a:pt x="5538204" y="4712293"/>
                </a:lnTo>
                <a:lnTo>
                  <a:pt x="5874574" y="4712293"/>
                </a:lnTo>
                <a:close/>
                <a:moveTo>
                  <a:pt x="5874574" y="3996618"/>
                </a:moveTo>
                <a:lnTo>
                  <a:pt x="5538204" y="3996618"/>
                </a:lnTo>
                <a:lnTo>
                  <a:pt x="5538204" y="4347165"/>
                </a:lnTo>
                <a:lnTo>
                  <a:pt x="5874574" y="4347165"/>
                </a:lnTo>
                <a:close/>
                <a:moveTo>
                  <a:pt x="5874574" y="3631491"/>
                </a:moveTo>
                <a:lnTo>
                  <a:pt x="5538204" y="3631491"/>
                </a:lnTo>
                <a:lnTo>
                  <a:pt x="5538204" y="3982038"/>
                </a:lnTo>
                <a:lnTo>
                  <a:pt x="5874574" y="3982038"/>
                </a:lnTo>
                <a:close/>
                <a:moveTo>
                  <a:pt x="5874574" y="3266363"/>
                </a:moveTo>
                <a:lnTo>
                  <a:pt x="5538204" y="3266363"/>
                </a:lnTo>
                <a:lnTo>
                  <a:pt x="5538204" y="3616911"/>
                </a:lnTo>
                <a:lnTo>
                  <a:pt x="5874574" y="3616911"/>
                </a:lnTo>
                <a:close/>
                <a:moveTo>
                  <a:pt x="5874574" y="2901235"/>
                </a:moveTo>
                <a:lnTo>
                  <a:pt x="5538204" y="2901235"/>
                </a:lnTo>
                <a:lnTo>
                  <a:pt x="5538204" y="3251783"/>
                </a:lnTo>
                <a:lnTo>
                  <a:pt x="5874574" y="3251783"/>
                </a:lnTo>
                <a:close/>
                <a:moveTo>
                  <a:pt x="5874574" y="2536108"/>
                </a:moveTo>
                <a:lnTo>
                  <a:pt x="5538204" y="2536108"/>
                </a:lnTo>
                <a:lnTo>
                  <a:pt x="5538204" y="2886655"/>
                </a:lnTo>
                <a:lnTo>
                  <a:pt x="5874574" y="2886655"/>
                </a:lnTo>
                <a:close/>
                <a:moveTo>
                  <a:pt x="5874574" y="2170981"/>
                </a:moveTo>
                <a:lnTo>
                  <a:pt x="5538204" y="2170981"/>
                </a:lnTo>
                <a:lnTo>
                  <a:pt x="5538204" y="2521528"/>
                </a:lnTo>
                <a:lnTo>
                  <a:pt x="5874574" y="2521528"/>
                </a:lnTo>
                <a:close/>
                <a:moveTo>
                  <a:pt x="5874574" y="1805854"/>
                </a:moveTo>
                <a:lnTo>
                  <a:pt x="5538204" y="1805854"/>
                </a:lnTo>
                <a:lnTo>
                  <a:pt x="5538204" y="2156401"/>
                </a:lnTo>
                <a:lnTo>
                  <a:pt x="5874574" y="2156401"/>
                </a:lnTo>
                <a:close/>
                <a:moveTo>
                  <a:pt x="5874574" y="1440727"/>
                </a:moveTo>
                <a:lnTo>
                  <a:pt x="5538204" y="1440727"/>
                </a:lnTo>
                <a:lnTo>
                  <a:pt x="5538204" y="1791274"/>
                </a:lnTo>
                <a:lnTo>
                  <a:pt x="5874574" y="1791274"/>
                </a:lnTo>
                <a:close/>
                <a:moveTo>
                  <a:pt x="5874574" y="1075598"/>
                </a:moveTo>
                <a:lnTo>
                  <a:pt x="5538204" y="1075598"/>
                </a:lnTo>
                <a:lnTo>
                  <a:pt x="5538204" y="1426147"/>
                </a:lnTo>
                <a:lnTo>
                  <a:pt x="5874574" y="1426147"/>
                </a:lnTo>
                <a:close/>
                <a:moveTo>
                  <a:pt x="5874574" y="710474"/>
                </a:moveTo>
                <a:lnTo>
                  <a:pt x="5538204" y="710474"/>
                </a:lnTo>
                <a:lnTo>
                  <a:pt x="5538204" y="1061017"/>
                </a:lnTo>
                <a:lnTo>
                  <a:pt x="5874574" y="1061017"/>
                </a:lnTo>
                <a:close/>
                <a:moveTo>
                  <a:pt x="5874574" y="345347"/>
                </a:moveTo>
                <a:lnTo>
                  <a:pt x="5538204" y="345347"/>
                </a:lnTo>
                <a:lnTo>
                  <a:pt x="5538204" y="695893"/>
                </a:lnTo>
                <a:lnTo>
                  <a:pt x="5874574" y="695893"/>
                </a:lnTo>
                <a:close/>
                <a:moveTo>
                  <a:pt x="6226162" y="12004284"/>
                </a:moveTo>
                <a:lnTo>
                  <a:pt x="5889793" y="12004284"/>
                </a:lnTo>
                <a:lnTo>
                  <a:pt x="5889793" y="12354830"/>
                </a:lnTo>
                <a:lnTo>
                  <a:pt x="6226162" y="12354830"/>
                </a:lnTo>
                <a:close/>
                <a:moveTo>
                  <a:pt x="6226162" y="11639156"/>
                </a:moveTo>
                <a:lnTo>
                  <a:pt x="5889793" y="11639156"/>
                </a:lnTo>
                <a:lnTo>
                  <a:pt x="5889793" y="11989703"/>
                </a:lnTo>
                <a:lnTo>
                  <a:pt x="6226162" y="11989703"/>
                </a:lnTo>
                <a:close/>
                <a:moveTo>
                  <a:pt x="6226162" y="11274028"/>
                </a:moveTo>
                <a:lnTo>
                  <a:pt x="5889793" y="11274028"/>
                </a:lnTo>
                <a:lnTo>
                  <a:pt x="5889793" y="11624575"/>
                </a:lnTo>
                <a:lnTo>
                  <a:pt x="6226162" y="11624575"/>
                </a:lnTo>
                <a:close/>
                <a:moveTo>
                  <a:pt x="6226162" y="10908900"/>
                </a:moveTo>
                <a:lnTo>
                  <a:pt x="5889793" y="10908901"/>
                </a:lnTo>
                <a:lnTo>
                  <a:pt x="5889793" y="11259448"/>
                </a:lnTo>
                <a:lnTo>
                  <a:pt x="6226162" y="11259448"/>
                </a:lnTo>
                <a:close/>
                <a:moveTo>
                  <a:pt x="6226162" y="10543773"/>
                </a:moveTo>
                <a:lnTo>
                  <a:pt x="5889793" y="10543773"/>
                </a:lnTo>
                <a:lnTo>
                  <a:pt x="5889793" y="10894320"/>
                </a:lnTo>
                <a:lnTo>
                  <a:pt x="6226162" y="10894320"/>
                </a:lnTo>
                <a:close/>
                <a:moveTo>
                  <a:pt x="6226162" y="10178645"/>
                </a:moveTo>
                <a:lnTo>
                  <a:pt x="5889793" y="10178645"/>
                </a:lnTo>
                <a:lnTo>
                  <a:pt x="5889793" y="10529192"/>
                </a:lnTo>
                <a:lnTo>
                  <a:pt x="6226162" y="10529192"/>
                </a:lnTo>
                <a:close/>
                <a:moveTo>
                  <a:pt x="6226162" y="9813518"/>
                </a:moveTo>
                <a:lnTo>
                  <a:pt x="5889793" y="9813518"/>
                </a:lnTo>
                <a:lnTo>
                  <a:pt x="5889793" y="10164065"/>
                </a:lnTo>
                <a:lnTo>
                  <a:pt x="6226162" y="10164065"/>
                </a:lnTo>
                <a:close/>
                <a:moveTo>
                  <a:pt x="6226162" y="9448390"/>
                </a:moveTo>
                <a:lnTo>
                  <a:pt x="5889793" y="9448390"/>
                </a:lnTo>
                <a:lnTo>
                  <a:pt x="5889793" y="9798938"/>
                </a:lnTo>
                <a:lnTo>
                  <a:pt x="6226162" y="9798938"/>
                </a:lnTo>
                <a:close/>
                <a:moveTo>
                  <a:pt x="6226162" y="9083262"/>
                </a:moveTo>
                <a:lnTo>
                  <a:pt x="5889793" y="9083262"/>
                </a:lnTo>
                <a:lnTo>
                  <a:pt x="5889793" y="9433810"/>
                </a:lnTo>
                <a:lnTo>
                  <a:pt x="6226162" y="9433810"/>
                </a:lnTo>
                <a:close/>
                <a:moveTo>
                  <a:pt x="6226162" y="8718135"/>
                </a:moveTo>
                <a:lnTo>
                  <a:pt x="5889793" y="8718135"/>
                </a:lnTo>
                <a:lnTo>
                  <a:pt x="5889793" y="9068682"/>
                </a:lnTo>
                <a:lnTo>
                  <a:pt x="6226162" y="9068682"/>
                </a:lnTo>
                <a:close/>
                <a:moveTo>
                  <a:pt x="6226162" y="8353008"/>
                </a:moveTo>
                <a:lnTo>
                  <a:pt x="5889793" y="8353008"/>
                </a:lnTo>
                <a:lnTo>
                  <a:pt x="5889793" y="8703555"/>
                </a:lnTo>
                <a:lnTo>
                  <a:pt x="6226162" y="8703555"/>
                </a:lnTo>
                <a:close/>
                <a:moveTo>
                  <a:pt x="6226162" y="7987881"/>
                </a:moveTo>
                <a:lnTo>
                  <a:pt x="5889793" y="7987881"/>
                </a:lnTo>
                <a:lnTo>
                  <a:pt x="5889793" y="8338428"/>
                </a:lnTo>
                <a:lnTo>
                  <a:pt x="6226162" y="8338428"/>
                </a:lnTo>
                <a:close/>
                <a:moveTo>
                  <a:pt x="6226162" y="7622754"/>
                </a:moveTo>
                <a:lnTo>
                  <a:pt x="5889793" y="7622754"/>
                </a:lnTo>
                <a:lnTo>
                  <a:pt x="5889793" y="7973301"/>
                </a:lnTo>
                <a:lnTo>
                  <a:pt x="6226162" y="7973301"/>
                </a:lnTo>
                <a:close/>
                <a:moveTo>
                  <a:pt x="6226162" y="7257625"/>
                </a:moveTo>
                <a:lnTo>
                  <a:pt x="5889793" y="7257625"/>
                </a:lnTo>
                <a:lnTo>
                  <a:pt x="5889793" y="7608174"/>
                </a:lnTo>
                <a:lnTo>
                  <a:pt x="6226162" y="7608174"/>
                </a:lnTo>
                <a:close/>
                <a:moveTo>
                  <a:pt x="6226162" y="6892501"/>
                </a:moveTo>
                <a:lnTo>
                  <a:pt x="5889793" y="6892501"/>
                </a:lnTo>
                <a:lnTo>
                  <a:pt x="5889793" y="7243044"/>
                </a:lnTo>
                <a:lnTo>
                  <a:pt x="6226162" y="7243044"/>
                </a:lnTo>
                <a:close/>
                <a:moveTo>
                  <a:pt x="6226163" y="6527374"/>
                </a:moveTo>
                <a:lnTo>
                  <a:pt x="5889793" y="6527374"/>
                </a:lnTo>
                <a:lnTo>
                  <a:pt x="5889793" y="6877920"/>
                </a:lnTo>
                <a:lnTo>
                  <a:pt x="6226162" y="6877921"/>
                </a:lnTo>
                <a:close/>
                <a:moveTo>
                  <a:pt x="6226163" y="6187384"/>
                </a:moveTo>
                <a:lnTo>
                  <a:pt x="5889794" y="6187385"/>
                </a:lnTo>
                <a:lnTo>
                  <a:pt x="5889794" y="6357302"/>
                </a:lnTo>
                <a:lnTo>
                  <a:pt x="5889793" y="6357302"/>
                </a:lnTo>
                <a:lnTo>
                  <a:pt x="5889793" y="6512794"/>
                </a:lnTo>
                <a:lnTo>
                  <a:pt x="6226163" y="6512794"/>
                </a:lnTo>
                <a:lnTo>
                  <a:pt x="6226163" y="6357302"/>
                </a:lnTo>
                <a:close/>
                <a:moveTo>
                  <a:pt x="6226163" y="5822257"/>
                </a:moveTo>
                <a:lnTo>
                  <a:pt x="5889794" y="5822257"/>
                </a:lnTo>
                <a:lnTo>
                  <a:pt x="5889794" y="6172803"/>
                </a:lnTo>
                <a:lnTo>
                  <a:pt x="6226163" y="6172803"/>
                </a:lnTo>
                <a:close/>
                <a:moveTo>
                  <a:pt x="6226163" y="5457129"/>
                </a:moveTo>
                <a:lnTo>
                  <a:pt x="5889794" y="5457129"/>
                </a:lnTo>
                <a:lnTo>
                  <a:pt x="5889794" y="5807676"/>
                </a:lnTo>
                <a:lnTo>
                  <a:pt x="6226163" y="5807676"/>
                </a:lnTo>
                <a:close/>
                <a:moveTo>
                  <a:pt x="6226163" y="5092001"/>
                </a:moveTo>
                <a:lnTo>
                  <a:pt x="5889794" y="5092001"/>
                </a:lnTo>
                <a:lnTo>
                  <a:pt x="5889794" y="5442548"/>
                </a:lnTo>
                <a:lnTo>
                  <a:pt x="6226163" y="5442548"/>
                </a:lnTo>
                <a:close/>
                <a:moveTo>
                  <a:pt x="6226163" y="4726873"/>
                </a:moveTo>
                <a:lnTo>
                  <a:pt x="5889794" y="4726874"/>
                </a:lnTo>
                <a:lnTo>
                  <a:pt x="5889794" y="5077421"/>
                </a:lnTo>
                <a:lnTo>
                  <a:pt x="6226163" y="5077421"/>
                </a:lnTo>
                <a:close/>
                <a:moveTo>
                  <a:pt x="6226163" y="4361746"/>
                </a:moveTo>
                <a:lnTo>
                  <a:pt x="5889794" y="4361746"/>
                </a:lnTo>
                <a:lnTo>
                  <a:pt x="5889794" y="4712293"/>
                </a:lnTo>
                <a:lnTo>
                  <a:pt x="6226163" y="4712293"/>
                </a:lnTo>
                <a:close/>
                <a:moveTo>
                  <a:pt x="6226163" y="3996618"/>
                </a:moveTo>
                <a:lnTo>
                  <a:pt x="5889794" y="3996618"/>
                </a:lnTo>
                <a:lnTo>
                  <a:pt x="5889794" y="4347165"/>
                </a:lnTo>
                <a:lnTo>
                  <a:pt x="6226163" y="4347165"/>
                </a:lnTo>
                <a:close/>
                <a:moveTo>
                  <a:pt x="6226163" y="3631491"/>
                </a:moveTo>
                <a:lnTo>
                  <a:pt x="5889794" y="3631491"/>
                </a:lnTo>
                <a:lnTo>
                  <a:pt x="5889794" y="3982038"/>
                </a:lnTo>
                <a:lnTo>
                  <a:pt x="6226163" y="3982038"/>
                </a:lnTo>
                <a:close/>
                <a:moveTo>
                  <a:pt x="6226163" y="3266363"/>
                </a:moveTo>
                <a:lnTo>
                  <a:pt x="5889794" y="3266363"/>
                </a:lnTo>
                <a:lnTo>
                  <a:pt x="5889794" y="3616911"/>
                </a:lnTo>
                <a:lnTo>
                  <a:pt x="6226163" y="3616911"/>
                </a:lnTo>
                <a:close/>
                <a:moveTo>
                  <a:pt x="6226163" y="2901235"/>
                </a:moveTo>
                <a:lnTo>
                  <a:pt x="5889794" y="2901235"/>
                </a:lnTo>
                <a:lnTo>
                  <a:pt x="5889794" y="3251783"/>
                </a:lnTo>
                <a:lnTo>
                  <a:pt x="6226163" y="3251783"/>
                </a:lnTo>
                <a:close/>
                <a:moveTo>
                  <a:pt x="6226163" y="2536108"/>
                </a:moveTo>
                <a:lnTo>
                  <a:pt x="5889794" y="2536108"/>
                </a:lnTo>
                <a:lnTo>
                  <a:pt x="5889794" y="2886655"/>
                </a:lnTo>
                <a:lnTo>
                  <a:pt x="6226163" y="2886655"/>
                </a:lnTo>
                <a:close/>
                <a:moveTo>
                  <a:pt x="6226163" y="2170981"/>
                </a:moveTo>
                <a:lnTo>
                  <a:pt x="5889794" y="2170981"/>
                </a:lnTo>
                <a:lnTo>
                  <a:pt x="5889794" y="2521528"/>
                </a:lnTo>
                <a:lnTo>
                  <a:pt x="6226163" y="2521528"/>
                </a:lnTo>
                <a:close/>
                <a:moveTo>
                  <a:pt x="6226163" y="1805854"/>
                </a:moveTo>
                <a:lnTo>
                  <a:pt x="5889794" y="1805854"/>
                </a:lnTo>
                <a:lnTo>
                  <a:pt x="5889794" y="2156401"/>
                </a:lnTo>
                <a:lnTo>
                  <a:pt x="6226163" y="2156401"/>
                </a:lnTo>
                <a:close/>
                <a:moveTo>
                  <a:pt x="6226163" y="1440727"/>
                </a:moveTo>
                <a:lnTo>
                  <a:pt x="5889794" y="1440727"/>
                </a:lnTo>
                <a:lnTo>
                  <a:pt x="5889794" y="1791274"/>
                </a:lnTo>
                <a:lnTo>
                  <a:pt x="6226163" y="1791274"/>
                </a:lnTo>
                <a:close/>
                <a:moveTo>
                  <a:pt x="6226163" y="1075598"/>
                </a:moveTo>
                <a:lnTo>
                  <a:pt x="5889794" y="1075598"/>
                </a:lnTo>
                <a:lnTo>
                  <a:pt x="5889794" y="1426147"/>
                </a:lnTo>
                <a:lnTo>
                  <a:pt x="6226163" y="1426147"/>
                </a:lnTo>
                <a:close/>
                <a:moveTo>
                  <a:pt x="6226163" y="710474"/>
                </a:moveTo>
                <a:lnTo>
                  <a:pt x="5889794" y="710474"/>
                </a:lnTo>
                <a:lnTo>
                  <a:pt x="5889794" y="1061017"/>
                </a:lnTo>
                <a:lnTo>
                  <a:pt x="6226163" y="1061017"/>
                </a:lnTo>
                <a:close/>
                <a:moveTo>
                  <a:pt x="6226164" y="345347"/>
                </a:moveTo>
                <a:lnTo>
                  <a:pt x="5889794" y="345347"/>
                </a:lnTo>
                <a:lnTo>
                  <a:pt x="5889794" y="695893"/>
                </a:lnTo>
                <a:lnTo>
                  <a:pt x="6226163" y="695894"/>
                </a:lnTo>
                <a:close/>
                <a:moveTo>
                  <a:pt x="6577751" y="12004284"/>
                </a:moveTo>
                <a:lnTo>
                  <a:pt x="6241382" y="12004284"/>
                </a:lnTo>
                <a:lnTo>
                  <a:pt x="6241382" y="12354830"/>
                </a:lnTo>
                <a:lnTo>
                  <a:pt x="6577751" y="12354830"/>
                </a:lnTo>
                <a:close/>
                <a:moveTo>
                  <a:pt x="6577751" y="11639156"/>
                </a:moveTo>
                <a:lnTo>
                  <a:pt x="6241382" y="11639156"/>
                </a:lnTo>
                <a:lnTo>
                  <a:pt x="6241382" y="11989703"/>
                </a:lnTo>
                <a:lnTo>
                  <a:pt x="6577751" y="11989703"/>
                </a:lnTo>
                <a:close/>
                <a:moveTo>
                  <a:pt x="6577751" y="11274028"/>
                </a:moveTo>
                <a:lnTo>
                  <a:pt x="6241382" y="11274028"/>
                </a:lnTo>
                <a:lnTo>
                  <a:pt x="6241382" y="11624575"/>
                </a:lnTo>
                <a:lnTo>
                  <a:pt x="6577751" y="11624575"/>
                </a:lnTo>
                <a:close/>
                <a:moveTo>
                  <a:pt x="6577751" y="10908900"/>
                </a:moveTo>
                <a:lnTo>
                  <a:pt x="6241382" y="10908900"/>
                </a:lnTo>
                <a:lnTo>
                  <a:pt x="6241382" y="11259448"/>
                </a:lnTo>
                <a:lnTo>
                  <a:pt x="6577751" y="11259448"/>
                </a:lnTo>
                <a:close/>
                <a:moveTo>
                  <a:pt x="6577751" y="10543773"/>
                </a:moveTo>
                <a:lnTo>
                  <a:pt x="6241382" y="10543773"/>
                </a:lnTo>
                <a:lnTo>
                  <a:pt x="6241382" y="10894320"/>
                </a:lnTo>
                <a:lnTo>
                  <a:pt x="6577751" y="10894320"/>
                </a:lnTo>
                <a:close/>
                <a:moveTo>
                  <a:pt x="6577751" y="10178645"/>
                </a:moveTo>
                <a:lnTo>
                  <a:pt x="6241382" y="10178645"/>
                </a:lnTo>
                <a:lnTo>
                  <a:pt x="6241382" y="10529192"/>
                </a:lnTo>
                <a:lnTo>
                  <a:pt x="6577751" y="10529192"/>
                </a:lnTo>
                <a:close/>
                <a:moveTo>
                  <a:pt x="6577751" y="9813518"/>
                </a:moveTo>
                <a:lnTo>
                  <a:pt x="6241382" y="9813518"/>
                </a:lnTo>
                <a:lnTo>
                  <a:pt x="6241382" y="10164065"/>
                </a:lnTo>
                <a:lnTo>
                  <a:pt x="6577751" y="10164065"/>
                </a:lnTo>
                <a:close/>
                <a:moveTo>
                  <a:pt x="6577751" y="9448390"/>
                </a:moveTo>
                <a:lnTo>
                  <a:pt x="6241382" y="9448390"/>
                </a:lnTo>
                <a:lnTo>
                  <a:pt x="6241382" y="9798938"/>
                </a:lnTo>
                <a:lnTo>
                  <a:pt x="6577751" y="9798938"/>
                </a:lnTo>
                <a:close/>
                <a:moveTo>
                  <a:pt x="6577751" y="9083262"/>
                </a:moveTo>
                <a:lnTo>
                  <a:pt x="6241382" y="9083262"/>
                </a:lnTo>
                <a:lnTo>
                  <a:pt x="6241382" y="9433810"/>
                </a:lnTo>
                <a:lnTo>
                  <a:pt x="6577751" y="9433810"/>
                </a:lnTo>
                <a:close/>
                <a:moveTo>
                  <a:pt x="6577751" y="8718135"/>
                </a:moveTo>
                <a:lnTo>
                  <a:pt x="6241382" y="8718135"/>
                </a:lnTo>
                <a:lnTo>
                  <a:pt x="6241382" y="9068682"/>
                </a:lnTo>
                <a:lnTo>
                  <a:pt x="6577751" y="9068682"/>
                </a:lnTo>
                <a:close/>
                <a:moveTo>
                  <a:pt x="6577751" y="8353008"/>
                </a:moveTo>
                <a:lnTo>
                  <a:pt x="6241382" y="8353008"/>
                </a:lnTo>
                <a:lnTo>
                  <a:pt x="6241382" y="8703555"/>
                </a:lnTo>
                <a:lnTo>
                  <a:pt x="6577751" y="8703555"/>
                </a:lnTo>
                <a:close/>
                <a:moveTo>
                  <a:pt x="6577751" y="7987881"/>
                </a:moveTo>
                <a:lnTo>
                  <a:pt x="6241382" y="7987881"/>
                </a:lnTo>
                <a:lnTo>
                  <a:pt x="6241382" y="8338428"/>
                </a:lnTo>
                <a:lnTo>
                  <a:pt x="6577751" y="8338428"/>
                </a:lnTo>
                <a:close/>
                <a:moveTo>
                  <a:pt x="6577751" y="7622754"/>
                </a:moveTo>
                <a:lnTo>
                  <a:pt x="6241382" y="7622754"/>
                </a:lnTo>
                <a:lnTo>
                  <a:pt x="6241382" y="7973301"/>
                </a:lnTo>
                <a:lnTo>
                  <a:pt x="6577751" y="7973301"/>
                </a:lnTo>
                <a:close/>
                <a:moveTo>
                  <a:pt x="6577751" y="7257625"/>
                </a:moveTo>
                <a:lnTo>
                  <a:pt x="6241382" y="7257625"/>
                </a:lnTo>
                <a:lnTo>
                  <a:pt x="6241382" y="7608174"/>
                </a:lnTo>
                <a:lnTo>
                  <a:pt x="6577751" y="7608174"/>
                </a:lnTo>
                <a:close/>
                <a:moveTo>
                  <a:pt x="6577751" y="6892501"/>
                </a:moveTo>
                <a:lnTo>
                  <a:pt x="6241382" y="6892501"/>
                </a:lnTo>
                <a:lnTo>
                  <a:pt x="6241382" y="7243044"/>
                </a:lnTo>
                <a:lnTo>
                  <a:pt x="6577751" y="7243044"/>
                </a:lnTo>
                <a:close/>
                <a:moveTo>
                  <a:pt x="6577752" y="6527374"/>
                </a:moveTo>
                <a:lnTo>
                  <a:pt x="6241383" y="6527374"/>
                </a:lnTo>
                <a:lnTo>
                  <a:pt x="6241382" y="6877921"/>
                </a:lnTo>
                <a:lnTo>
                  <a:pt x="6577751" y="6877921"/>
                </a:lnTo>
                <a:close/>
                <a:moveTo>
                  <a:pt x="6577752" y="6187384"/>
                </a:moveTo>
                <a:lnTo>
                  <a:pt x="6241383" y="6187384"/>
                </a:lnTo>
                <a:lnTo>
                  <a:pt x="6241383" y="6357302"/>
                </a:lnTo>
                <a:lnTo>
                  <a:pt x="6241383" y="6512794"/>
                </a:lnTo>
                <a:lnTo>
                  <a:pt x="6577752" y="6512794"/>
                </a:lnTo>
                <a:lnTo>
                  <a:pt x="6577752" y="6357302"/>
                </a:lnTo>
                <a:close/>
                <a:moveTo>
                  <a:pt x="6577752" y="5822257"/>
                </a:moveTo>
                <a:lnTo>
                  <a:pt x="6241383" y="5822257"/>
                </a:lnTo>
                <a:lnTo>
                  <a:pt x="6241383" y="6172803"/>
                </a:lnTo>
                <a:lnTo>
                  <a:pt x="6577752" y="6172803"/>
                </a:lnTo>
                <a:close/>
                <a:moveTo>
                  <a:pt x="6577752" y="5457129"/>
                </a:moveTo>
                <a:lnTo>
                  <a:pt x="6241383" y="5457129"/>
                </a:lnTo>
                <a:lnTo>
                  <a:pt x="6241383" y="5807676"/>
                </a:lnTo>
                <a:lnTo>
                  <a:pt x="6577752" y="5807676"/>
                </a:lnTo>
                <a:close/>
                <a:moveTo>
                  <a:pt x="6577752" y="5092001"/>
                </a:moveTo>
                <a:lnTo>
                  <a:pt x="6241383" y="5092001"/>
                </a:lnTo>
                <a:lnTo>
                  <a:pt x="6241383" y="5442548"/>
                </a:lnTo>
                <a:lnTo>
                  <a:pt x="6577752" y="5442548"/>
                </a:lnTo>
                <a:close/>
                <a:moveTo>
                  <a:pt x="6577752" y="4726873"/>
                </a:moveTo>
                <a:lnTo>
                  <a:pt x="6241383" y="4726873"/>
                </a:lnTo>
                <a:lnTo>
                  <a:pt x="6241383" y="5077421"/>
                </a:lnTo>
                <a:lnTo>
                  <a:pt x="6577752" y="5077421"/>
                </a:lnTo>
                <a:close/>
                <a:moveTo>
                  <a:pt x="6577752" y="4361746"/>
                </a:moveTo>
                <a:lnTo>
                  <a:pt x="6241383" y="4361746"/>
                </a:lnTo>
                <a:lnTo>
                  <a:pt x="6241383" y="4712293"/>
                </a:lnTo>
                <a:lnTo>
                  <a:pt x="6577752" y="4712293"/>
                </a:lnTo>
                <a:close/>
                <a:moveTo>
                  <a:pt x="6577752" y="3996618"/>
                </a:moveTo>
                <a:lnTo>
                  <a:pt x="6241383" y="3996618"/>
                </a:lnTo>
                <a:lnTo>
                  <a:pt x="6241383" y="4347165"/>
                </a:lnTo>
                <a:lnTo>
                  <a:pt x="6577752" y="4347165"/>
                </a:lnTo>
                <a:close/>
                <a:moveTo>
                  <a:pt x="6577752" y="3631491"/>
                </a:moveTo>
                <a:lnTo>
                  <a:pt x="6241383" y="3631491"/>
                </a:lnTo>
                <a:lnTo>
                  <a:pt x="6241383" y="3982038"/>
                </a:lnTo>
                <a:lnTo>
                  <a:pt x="6577752" y="3982038"/>
                </a:lnTo>
                <a:close/>
                <a:moveTo>
                  <a:pt x="6577752" y="3266363"/>
                </a:moveTo>
                <a:lnTo>
                  <a:pt x="6241383" y="3266363"/>
                </a:lnTo>
                <a:lnTo>
                  <a:pt x="6241383" y="3616911"/>
                </a:lnTo>
                <a:lnTo>
                  <a:pt x="6577752" y="3616911"/>
                </a:lnTo>
                <a:close/>
                <a:moveTo>
                  <a:pt x="6577752" y="2901235"/>
                </a:moveTo>
                <a:lnTo>
                  <a:pt x="6241383" y="2901235"/>
                </a:lnTo>
                <a:lnTo>
                  <a:pt x="6241383" y="3251783"/>
                </a:lnTo>
                <a:lnTo>
                  <a:pt x="6577752" y="3251783"/>
                </a:lnTo>
                <a:close/>
                <a:moveTo>
                  <a:pt x="6577752" y="2536108"/>
                </a:moveTo>
                <a:lnTo>
                  <a:pt x="6241383" y="2536108"/>
                </a:lnTo>
                <a:lnTo>
                  <a:pt x="6241383" y="2886655"/>
                </a:lnTo>
                <a:lnTo>
                  <a:pt x="6577752" y="2886655"/>
                </a:lnTo>
                <a:close/>
                <a:moveTo>
                  <a:pt x="6577752" y="2170981"/>
                </a:moveTo>
                <a:lnTo>
                  <a:pt x="6241383" y="2170981"/>
                </a:lnTo>
                <a:lnTo>
                  <a:pt x="6241383" y="2521528"/>
                </a:lnTo>
                <a:lnTo>
                  <a:pt x="6577752" y="2521528"/>
                </a:lnTo>
                <a:close/>
                <a:moveTo>
                  <a:pt x="6577752" y="1805854"/>
                </a:moveTo>
                <a:lnTo>
                  <a:pt x="6241383" y="1805854"/>
                </a:lnTo>
                <a:lnTo>
                  <a:pt x="6241383" y="2156401"/>
                </a:lnTo>
                <a:lnTo>
                  <a:pt x="6577752" y="2156401"/>
                </a:lnTo>
                <a:close/>
                <a:moveTo>
                  <a:pt x="6577752" y="1440727"/>
                </a:moveTo>
                <a:lnTo>
                  <a:pt x="6241383" y="1440727"/>
                </a:lnTo>
                <a:lnTo>
                  <a:pt x="6241383" y="1791274"/>
                </a:lnTo>
                <a:lnTo>
                  <a:pt x="6577752" y="1791274"/>
                </a:lnTo>
                <a:close/>
                <a:moveTo>
                  <a:pt x="6577752" y="1075598"/>
                </a:moveTo>
                <a:lnTo>
                  <a:pt x="6241383" y="1075598"/>
                </a:lnTo>
                <a:lnTo>
                  <a:pt x="6241383" y="1426147"/>
                </a:lnTo>
                <a:lnTo>
                  <a:pt x="6577752" y="1426147"/>
                </a:lnTo>
                <a:close/>
                <a:moveTo>
                  <a:pt x="6577752" y="710474"/>
                </a:moveTo>
                <a:lnTo>
                  <a:pt x="6241383" y="710474"/>
                </a:lnTo>
                <a:lnTo>
                  <a:pt x="6241383" y="1061017"/>
                </a:lnTo>
                <a:lnTo>
                  <a:pt x="6577752" y="1061017"/>
                </a:lnTo>
                <a:close/>
                <a:moveTo>
                  <a:pt x="6577753" y="345347"/>
                </a:moveTo>
                <a:lnTo>
                  <a:pt x="6241384" y="345347"/>
                </a:lnTo>
                <a:lnTo>
                  <a:pt x="6241383" y="695894"/>
                </a:lnTo>
                <a:lnTo>
                  <a:pt x="6577752" y="695894"/>
                </a:lnTo>
                <a:close/>
                <a:moveTo>
                  <a:pt x="6929342" y="12004284"/>
                </a:moveTo>
                <a:lnTo>
                  <a:pt x="6592971" y="12004284"/>
                </a:lnTo>
                <a:lnTo>
                  <a:pt x="6592971" y="12354830"/>
                </a:lnTo>
                <a:lnTo>
                  <a:pt x="6929342" y="12354830"/>
                </a:lnTo>
                <a:close/>
                <a:moveTo>
                  <a:pt x="6929342" y="11639156"/>
                </a:moveTo>
                <a:lnTo>
                  <a:pt x="6592971" y="11639156"/>
                </a:lnTo>
                <a:lnTo>
                  <a:pt x="6592971" y="11989703"/>
                </a:lnTo>
                <a:lnTo>
                  <a:pt x="6929342" y="11989703"/>
                </a:lnTo>
                <a:close/>
                <a:moveTo>
                  <a:pt x="6929342" y="11274028"/>
                </a:moveTo>
                <a:lnTo>
                  <a:pt x="6592971" y="11274028"/>
                </a:lnTo>
                <a:lnTo>
                  <a:pt x="6592971" y="11624575"/>
                </a:lnTo>
                <a:lnTo>
                  <a:pt x="6929342" y="11624575"/>
                </a:lnTo>
                <a:close/>
                <a:moveTo>
                  <a:pt x="6929342" y="10908900"/>
                </a:moveTo>
                <a:lnTo>
                  <a:pt x="6592971" y="10908900"/>
                </a:lnTo>
                <a:lnTo>
                  <a:pt x="6592971" y="11259448"/>
                </a:lnTo>
                <a:lnTo>
                  <a:pt x="6929342" y="11259448"/>
                </a:lnTo>
                <a:close/>
                <a:moveTo>
                  <a:pt x="6929342" y="10543773"/>
                </a:moveTo>
                <a:lnTo>
                  <a:pt x="6592971" y="10543773"/>
                </a:lnTo>
                <a:lnTo>
                  <a:pt x="6592971" y="10894320"/>
                </a:lnTo>
                <a:lnTo>
                  <a:pt x="6929342" y="10894320"/>
                </a:lnTo>
                <a:close/>
                <a:moveTo>
                  <a:pt x="6929342" y="10178645"/>
                </a:moveTo>
                <a:lnTo>
                  <a:pt x="6592971" y="10178645"/>
                </a:lnTo>
                <a:lnTo>
                  <a:pt x="6592971" y="10529192"/>
                </a:lnTo>
                <a:lnTo>
                  <a:pt x="6929342" y="10529192"/>
                </a:lnTo>
                <a:close/>
                <a:moveTo>
                  <a:pt x="6929342" y="9813518"/>
                </a:moveTo>
                <a:lnTo>
                  <a:pt x="6592971" y="9813518"/>
                </a:lnTo>
                <a:lnTo>
                  <a:pt x="6592971" y="10164065"/>
                </a:lnTo>
                <a:lnTo>
                  <a:pt x="6929342" y="10164065"/>
                </a:lnTo>
                <a:close/>
                <a:moveTo>
                  <a:pt x="6929342" y="9448390"/>
                </a:moveTo>
                <a:lnTo>
                  <a:pt x="6592971" y="9448390"/>
                </a:lnTo>
                <a:lnTo>
                  <a:pt x="6592971" y="9798938"/>
                </a:lnTo>
                <a:lnTo>
                  <a:pt x="6929342" y="9798938"/>
                </a:lnTo>
                <a:close/>
                <a:moveTo>
                  <a:pt x="6929342" y="9083262"/>
                </a:moveTo>
                <a:lnTo>
                  <a:pt x="6592971" y="9083262"/>
                </a:lnTo>
                <a:lnTo>
                  <a:pt x="6592971" y="9433810"/>
                </a:lnTo>
                <a:lnTo>
                  <a:pt x="6929342" y="9433810"/>
                </a:lnTo>
                <a:close/>
                <a:moveTo>
                  <a:pt x="6929342" y="8718135"/>
                </a:moveTo>
                <a:lnTo>
                  <a:pt x="6592971" y="8718135"/>
                </a:lnTo>
                <a:lnTo>
                  <a:pt x="6592971" y="9068682"/>
                </a:lnTo>
                <a:lnTo>
                  <a:pt x="6929342" y="9068682"/>
                </a:lnTo>
                <a:close/>
                <a:moveTo>
                  <a:pt x="6929342" y="8353008"/>
                </a:moveTo>
                <a:lnTo>
                  <a:pt x="6592971" y="8353008"/>
                </a:lnTo>
                <a:lnTo>
                  <a:pt x="6592971" y="8703555"/>
                </a:lnTo>
                <a:lnTo>
                  <a:pt x="6929342" y="8703555"/>
                </a:lnTo>
                <a:close/>
                <a:moveTo>
                  <a:pt x="6929342" y="7987881"/>
                </a:moveTo>
                <a:lnTo>
                  <a:pt x="6592971" y="7987881"/>
                </a:lnTo>
                <a:lnTo>
                  <a:pt x="6592971" y="8338428"/>
                </a:lnTo>
                <a:lnTo>
                  <a:pt x="6929342" y="8338428"/>
                </a:lnTo>
                <a:close/>
                <a:moveTo>
                  <a:pt x="6929342" y="7622754"/>
                </a:moveTo>
                <a:lnTo>
                  <a:pt x="6592971" y="7622754"/>
                </a:lnTo>
                <a:lnTo>
                  <a:pt x="6592971" y="7973301"/>
                </a:lnTo>
                <a:lnTo>
                  <a:pt x="6929342" y="7973301"/>
                </a:lnTo>
                <a:close/>
                <a:moveTo>
                  <a:pt x="6929342" y="7257625"/>
                </a:moveTo>
                <a:lnTo>
                  <a:pt x="6592971" y="7257625"/>
                </a:lnTo>
                <a:lnTo>
                  <a:pt x="6592971" y="7608174"/>
                </a:lnTo>
                <a:lnTo>
                  <a:pt x="6929342" y="7608174"/>
                </a:lnTo>
                <a:close/>
                <a:moveTo>
                  <a:pt x="6929342" y="6892501"/>
                </a:moveTo>
                <a:lnTo>
                  <a:pt x="6592971" y="6892501"/>
                </a:lnTo>
                <a:lnTo>
                  <a:pt x="6592971" y="7243044"/>
                </a:lnTo>
                <a:lnTo>
                  <a:pt x="6929342" y="7243044"/>
                </a:lnTo>
                <a:close/>
                <a:moveTo>
                  <a:pt x="6929342" y="6527374"/>
                </a:moveTo>
                <a:lnTo>
                  <a:pt x="6592973" y="6527374"/>
                </a:lnTo>
                <a:lnTo>
                  <a:pt x="6592971" y="6877921"/>
                </a:lnTo>
                <a:lnTo>
                  <a:pt x="6929342" y="6877921"/>
                </a:lnTo>
                <a:close/>
                <a:moveTo>
                  <a:pt x="6929342" y="6187384"/>
                </a:moveTo>
                <a:lnTo>
                  <a:pt x="6592973" y="6187384"/>
                </a:lnTo>
                <a:lnTo>
                  <a:pt x="6592973" y="6512794"/>
                </a:lnTo>
                <a:lnTo>
                  <a:pt x="6929342" y="6512794"/>
                </a:lnTo>
                <a:close/>
                <a:moveTo>
                  <a:pt x="6929343" y="5822257"/>
                </a:moveTo>
                <a:lnTo>
                  <a:pt x="6592972" y="5822257"/>
                </a:lnTo>
                <a:lnTo>
                  <a:pt x="6592972" y="6172803"/>
                </a:lnTo>
                <a:lnTo>
                  <a:pt x="6929343" y="6172803"/>
                </a:lnTo>
                <a:close/>
                <a:moveTo>
                  <a:pt x="6929343" y="5457129"/>
                </a:moveTo>
                <a:lnTo>
                  <a:pt x="6592972" y="5457129"/>
                </a:lnTo>
                <a:lnTo>
                  <a:pt x="6592972" y="5807676"/>
                </a:lnTo>
                <a:lnTo>
                  <a:pt x="6929343" y="5807676"/>
                </a:lnTo>
                <a:close/>
                <a:moveTo>
                  <a:pt x="6929343" y="5092001"/>
                </a:moveTo>
                <a:lnTo>
                  <a:pt x="6592972" y="5092001"/>
                </a:lnTo>
                <a:lnTo>
                  <a:pt x="6592972" y="5442548"/>
                </a:lnTo>
                <a:lnTo>
                  <a:pt x="6929343" y="5442548"/>
                </a:lnTo>
                <a:close/>
                <a:moveTo>
                  <a:pt x="6929343" y="4726873"/>
                </a:moveTo>
                <a:lnTo>
                  <a:pt x="6592972" y="4726873"/>
                </a:lnTo>
                <a:lnTo>
                  <a:pt x="6592972" y="5077421"/>
                </a:lnTo>
                <a:lnTo>
                  <a:pt x="6929343" y="5077421"/>
                </a:lnTo>
                <a:close/>
                <a:moveTo>
                  <a:pt x="6929343" y="4361746"/>
                </a:moveTo>
                <a:lnTo>
                  <a:pt x="6592972" y="4361746"/>
                </a:lnTo>
                <a:lnTo>
                  <a:pt x="6592972" y="4712293"/>
                </a:lnTo>
                <a:lnTo>
                  <a:pt x="6929343" y="4712293"/>
                </a:lnTo>
                <a:close/>
                <a:moveTo>
                  <a:pt x="6929343" y="3996618"/>
                </a:moveTo>
                <a:lnTo>
                  <a:pt x="6592972" y="3996618"/>
                </a:lnTo>
                <a:lnTo>
                  <a:pt x="6592972" y="4347165"/>
                </a:lnTo>
                <a:lnTo>
                  <a:pt x="6929343" y="4347165"/>
                </a:lnTo>
                <a:close/>
                <a:moveTo>
                  <a:pt x="6929343" y="3631491"/>
                </a:moveTo>
                <a:lnTo>
                  <a:pt x="6592972" y="3631491"/>
                </a:lnTo>
                <a:lnTo>
                  <a:pt x="6592972" y="3982038"/>
                </a:lnTo>
                <a:lnTo>
                  <a:pt x="6929343" y="3982038"/>
                </a:lnTo>
                <a:close/>
                <a:moveTo>
                  <a:pt x="6929343" y="3266363"/>
                </a:moveTo>
                <a:lnTo>
                  <a:pt x="6592972" y="3266363"/>
                </a:lnTo>
                <a:lnTo>
                  <a:pt x="6592972" y="3616911"/>
                </a:lnTo>
                <a:lnTo>
                  <a:pt x="6929343" y="3616911"/>
                </a:lnTo>
                <a:close/>
                <a:moveTo>
                  <a:pt x="6929343" y="2901235"/>
                </a:moveTo>
                <a:lnTo>
                  <a:pt x="6592972" y="2901235"/>
                </a:lnTo>
                <a:lnTo>
                  <a:pt x="6592972" y="3251783"/>
                </a:lnTo>
                <a:lnTo>
                  <a:pt x="6929343" y="3251783"/>
                </a:lnTo>
                <a:close/>
                <a:moveTo>
                  <a:pt x="6929343" y="2536108"/>
                </a:moveTo>
                <a:lnTo>
                  <a:pt x="6592972" y="2536108"/>
                </a:lnTo>
                <a:lnTo>
                  <a:pt x="6592972" y="2886655"/>
                </a:lnTo>
                <a:lnTo>
                  <a:pt x="6929343" y="2886655"/>
                </a:lnTo>
                <a:close/>
                <a:moveTo>
                  <a:pt x="6929343" y="2170981"/>
                </a:moveTo>
                <a:lnTo>
                  <a:pt x="6592972" y="2170981"/>
                </a:lnTo>
                <a:lnTo>
                  <a:pt x="6592972" y="2521528"/>
                </a:lnTo>
                <a:lnTo>
                  <a:pt x="6929343" y="2521528"/>
                </a:lnTo>
                <a:close/>
                <a:moveTo>
                  <a:pt x="6929343" y="1805854"/>
                </a:moveTo>
                <a:lnTo>
                  <a:pt x="6592972" y="1805854"/>
                </a:lnTo>
                <a:lnTo>
                  <a:pt x="6592972" y="2156401"/>
                </a:lnTo>
                <a:lnTo>
                  <a:pt x="6929343" y="2156401"/>
                </a:lnTo>
                <a:close/>
                <a:moveTo>
                  <a:pt x="6929343" y="1440727"/>
                </a:moveTo>
                <a:lnTo>
                  <a:pt x="6592972" y="1440727"/>
                </a:lnTo>
                <a:lnTo>
                  <a:pt x="6592972" y="1791274"/>
                </a:lnTo>
                <a:lnTo>
                  <a:pt x="6929343" y="1791274"/>
                </a:lnTo>
                <a:close/>
                <a:moveTo>
                  <a:pt x="6929343" y="1075598"/>
                </a:moveTo>
                <a:lnTo>
                  <a:pt x="6592972" y="1075598"/>
                </a:lnTo>
                <a:lnTo>
                  <a:pt x="6592972" y="1426147"/>
                </a:lnTo>
                <a:lnTo>
                  <a:pt x="6929343" y="1426147"/>
                </a:lnTo>
                <a:close/>
                <a:moveTo>
                  <a:pt x="6929343" y="710474"/>
                </a:moveTo>
                <a:lnTo>
                  <a:pt x="6592972" y="710474"/>
                </a:lnTo>
                <a:lnTo>
                  <a:pt x="6592972" y="1061017"/>
                </a:lnTo>
                <a:lnTo>
                  <a:pt x="6929343" y="1061017"/>
                </a:lnTo>
                <a:close/>
                <a:moveTo>
                  <a:pt x="6929343" y="345347"/>
                </a:moveTo>
                <a:lnTo>
                  <a:pt x="6592974" y="345347"/>
                </a:lnTo>
                <a:lnTo>
                  <a:pt x="6592972" y="695894"/>
                </a:lnTo>
                <a:lnTo>
                  <a:pt x="6929343" y="695894"/>
                </a:lnTo>
                <a:close/>
                <a:moveTo>
                  <a:pt x="7119717" y="330767"/>
                </a:moveTo>
                <a:lnTo>
                  <a:pt x="7119717" y="345347"/>
                </a:lnTo>
                <a:lnTo>
                  <a:pt x="6944563" y="345347"/>
                </a:lnTo>
                <a:lnTo>
                  <a:pt x="6944563" y="695894"/>
                </a:lnTo>
                <a:lnTo>
                  <a:pt x="7119717" y="695894"/>
                </a:lnTo>
                <a:lnTo>
                  <a:pt x="7119717" y="710474"/>
                </a:lnTo>
                <a:lnTo>
                  <a:pt x="6944563" y="710474"/>
                </a:lnTo>
                <a:lnTo>
                  <a:pt x="6944563" y="1061017"/>
                </a:lnTo>
                <a:lnTo>
                  <a:pt x="7119717" y="1061017"/>
                </a:lnTo>
                <a:lnTo>
                  <a:pt x="7119717" y="1075598"/>
                </a:lnTo>
                <a:lnTo>
                  <a:pt x="6944563" y="1075598"/>
                </a:lnTo>
                <a:lnTo>
                  <a:pt x="6944563" y="1426147"/>
                </a:lnTo>
                <a:lnTo>
                  <a:pt x="7119717" y="1426147"/>
                </a:lnTo>
                <a:lnTo>
                  <a:pt x="7119717" y="1440727"/>
                </a:lnTo>
                <a:lnTo>
                  <a:pt x="6944563" y="1440727"/>
                </a:lnTo>
                <a:lnTo>
                  <a:pt x="6944563" y="1791274"/>
                </a:lnTo>
                <a:lnTo>
                  <a:pt x="7119717" y="1791274"/>
                </a:lnTo>
                <a:lnTo>
                  <a:pt x="7119717" y="1805854"/>
                </a:lnTo>
                <a:lnTo>
                  <a:pt x="6944563" y="1805854"/>
                </a:lnTo>
                <a:lnTo>
                  <a:pt x="6944563" y="2156401"/>
                </a:lnTo>
                <a:lnTo>
                  <a:pt x="7119717" y="2156401"/>
                </a:lnTo>
                <a:lnTo>
                  <a:pt x="7119717" y="2170981"/>
                </a:lnTo>
                <a:lnTo>
                  <a:pt x="6944563" y="2170981"/>
                </a:lnTo>
                <a:lnTo>
                  <a:pt x="6944563" y="2521528"/>
                </a:lnTo>
                <a:lnTo>
                  <a:pt x="7119717" y="2521528"/>
                </a:lnTo>
                <a:lnTo>
                  <a:pt x="7119717" y="2536108"/>
                </a:lnTo>
                <a:lnTo>
                  <a:pt x="6944563" y="2536108"/>
                </a:lnTo>
                <a:lnTo>
                  <a:pt x="6944563" y="2886655"/>
                </a:lnTo>
                <a:lnTo>
                  <a:pt x="7119717" y="2886655"/>
                </a:lnTo>
                <a:lnTo>
                  <a:pt x="7119717" y="2901235"/>
                </a:lnTo>
                <a:lnTo>
                  <a:pt x="6944563" y="2901235"/>
                </a:lnTo>
                <a:lnTo>
                  <a:pt x="6944563" y="3251783"/>
                </a:lnTo>
                <a:lnTo>
                  <a:pt x="7119717" y="3251783"/>
                </a:lnTo>
                <a:lnTo>
                  <a:pt x="7119717" y="3266363"/>
                </a:lnTo>
                <a:lnTo>
                  <a:pt x="6944563" y="3266363"/>
                </a:lnTo>
                <a:lnTo>
                  <a:pt x="6944563" y="3616911"/>
                </a:lnTo>
                <a:lnTo>
                  <a:pt x="7119717" y="3616911"/>
                </a:lnTo>
                <a:lnTo>
                  <a:pt x="7119717" y="3631491"/>
                </a:lnTo>
                <a:lnTo>
                  <a:pt x="6944563" y="3631491"/>
                </a:lnTo>
                <a:lnTo>
                  <a:pt x="6944563" y="3982038"/>
                </a:lnTo>
                <a:lnTo>
                  <a:pt x="7119717" y="3982038"/>
                </a:lnTo>
                <a:lnTo>
                  <a:pt x="7119717" y="3996618"/>
                </a:lnTo>
                <a:lnTo>
                  <a:pt x="6944563" y="3996618"/>
                </a:lnTo>
                <a:lnTo>
                  <a:pt x="6944563" y="4347165"/>
                </a:lnTo>
                <a:lnTo>
                  <a:pt x="7119717" y="4347165"/>
                </a:lnTo>
                <a:lnTo>
                  <a:pt x="7119717" y="4361746"/>
                </a:lnTo>
                <a:lnTo>
                  <a:pt x="6944563" y="4361746"/>
                </a:lnTo>
                <a:lnTo>
                  <a:pt x="6944563" y="4712293"/>
                </a:lnTo>
                <a:lnTo>
                  <a:pt x="7119717" y="4712293"/>
                </a:lnTo>
                <a:lnTo>
                  <a:pt x="7119717" y="4726873"/>
                </a:lnTo>
                <a:lnTo>
                  <a:pt x="6944563" y="4726873"/>
                </a:lnTo>
                <a:lnTo>
                  <a:pt x="6944563" y="5077421"/>
                </a:lnTo>
                <a:lnTo>
                  <a:pt x="7119717" y="5077421"/>
                </a:lnTo>
                <a:lnTo>
                  <a:pt x="7119717" y="5092001"/>
                </a:lnTo>
                <a:lnTo>
                  <a:pt x="6944563" y="5092001"/>
                </a:lnTo>
                <a:lnTo>
                  <a:pt x="6944563" y="5442548"/>
                </a:lnTo>
                <a:lnTo>
                  <a:pt x="7119717" y="5442548"/>
                </a:lnTo>
                <a:lnTo>
                  <a:pt x="7119717" y="5457129"/>
                </a:lnTo>
                <a:lnTo>
                  <a:pt x="6944563" y="5457129"/>
                </a:lnTo>
                <a:lnTo>
                  <a:pt x="6944563" y="5807676"/>
                </a:lnTo>
                <a:lnTo>
                  <a:pt x="7119717" y="5807676"/>
                </a:lnTo>
                <a:lnTo>
                  <a:pt x="7119717" y="5822257"/>
                </a:lnTo>
                <a:lnTo>
                  <a:pt x="6944563" y="5822257"/>
                </a:lnTo>
                <a:lnTo>
                  <a:pt x="6944563" y="6172803"/>
                </a:lnTo>
                <a:lnTo>
                  <a:pt x="7119717" y="6172803"/>
                </a:lnTo>
                <a:lnTo>
                  <a:pt x="7119717" y="6187384"/>
                </a:lnTo>
                <a:lnTo>
                  <a:pt x="6944563" y="6187384"/>
                </a:lnTo>
                <a:lnTo>
                  <a:pt x="6944563" y="6357302"/>
                </a:lnTo>
                <a:lnTo>
                  <a:pt x="6944562" y="6357302"/>
                </a:lnTo>
                <a:lnTo>
                  <a:pt x="6944562" y="6512794"/>
                </a:lnTo>
                <a:lnTo>
                  <a:pt x="7119716" y="6512794"/>
                </a:lnTo>
                <a:lnTo>
                  <a:pt x="7119716" y="6527374"/>
                </a:lnTo>
                <a:lnTo>
                  <a:pt x="6944562" y="6527374"/>
                </a:lnTo>
                <a:lnTo>
                  <a:pt x="6944562" y="6877921"/>
                </a:lnTo>
                <a:lnTo>
                  <a:pt x="7119716" y="6877921"/>
                </a:lnTo>
                <a:lnTo>
                  <a:pt x="7119716" y="6892501"/>
                </a:lnTo>
                <a:lnTo>
                  <a:pt x="6944562" y="6892501"/>
                </a:lnTo>
                <a:lnTo>
                  <a:pt x="6944562" y="7243044"/>
                </a:lnTo>
                <a:lnTo>
                  <a:pt x="7119716" y="7243044"/>
                </a:lnTo>
                <a:lnTo>
                  <a:pt x="7119716" y="7257625"/>
                </a:lnTo>
                <a:lnTo>
                  <a:pt x="6944562" y="7257625"/>
                </a:lnTo>
                <a:lnTo>
                  <a:pt x="6944562" y="7608174"/>
                </a:lnTo>
                <a:lnTo>
                  <a:pt x="7119716" y="7608174"/>
                </a:lnTo>
                <a:lnTo>
                  <a:pt x="7119716" y="7622754"/>
                </a:lnTo>
                <a:lnTo>
                  <a:pt x="6944562" y="7622754"/>
                </a:lnTo>
                <a:lnTo>
                  <a:pt x="6944562" y="7973301"/>
                </a:lnTo>
                <a:lnTo>
                  <a:pt x="7119716" y="7973301"/>
                </a:lnTo>
                <a:lnTo>
                  <a:pt x="7119716" y="7987881"/>
                </a:lnTo>
                <a:lnTo>
                  <a:pt x="6944562" y="7987881"/>
                </a:lnTo>
                <a:lnTo>
                  <a:pt x="6944562" y="8338428"/>
                </a:lnTo>
                <a:lnTo>
                  <a:pt x="7119716" y="8338428"/>
                </a:lnTo>
                <a:lnTo>
                  <a:pt x="7119716" y="8353008"/>
                </a:lnTo>
                <a:lnTo>
                  <a:pt x="6944562" y="8353008"/>
                </a:lnTo>
                <a:lnTo>
                  <a:pt x="6944562" y="8703555"/>
                </a:lnTo>
                <a:lnTo>
                  <a:pt x="7119716" y="8703555"/>
                </a:lnTo>
                <a:lnTo>
                  <a:pt x="7119716" y="8718135"/>
                </a:lnTo>
                <a:lnTo>
                  <a:pt x="6944562" y="8718135"/>
                </a:lnTo>
                <a:lnTo>
                  <a:pt x="6944562" y="9068682"/>
                </a:lnTo>
                <a:lnTo>
                  <a:pt x="7119716" y="9068682"/>
                </a:lnTo>
                <a:lnTo>
                  <a:pt x="7119716" y="9083262"/>
                </a:lnTo>
                <a:lnTo>
                  <a:pt x="6944562" y="9083262"/>
                </a:lnTo>
                <a:lnTo>
                  <a:pt x="6944562" y="9433810"/>
                </a:lnTo>
                <a:lnTo>
                  <a:pt x="7119716" y="9433810"/>
                </a:lnTo>
                <a:lnTo>
                  <a:pt x="7119716" y="9448390"/>
                </a:lnTo>
                <a:lnTo>
                  <a:pt x="6944562" y="9448390"/>
                </a:lnTo>
                <a:lnTo>
                  <a:pt x="6944562" y="9798938"/>
                </a:lnTo>
                <a:lnTo>
                  <a:pt x="7119716" y="9798938"/>
                </a:lnTo>
                <a:lnTo>
                  <a:pt x="7119716" y="9813518"/>
                </a:lnTo>
                <a:lnTo>
                  <a:pt x="6944562" y="9813518"/>
                </a:lnTo>
                <a:lnTo>
                  <a:pt x="6944562" y="10164065"/>
                </a:lnTo>
                <a:lnTo>
                  <a:pt x="7119716" y="10164065"/>
                </a:lnTo>
                <a:lnTo>
                  <a:pt x="7119716" y="10178645"/>
                </a:lnTo>
                <a:lnTo>
                  <a:pt x="6944562" y="10178645"/>
                </a:lnTo>
                <a:lnTo>
                  <a:pt x="6944562" y="10529192"/>
                </a:lnTo>
                <a:lnTo>
                  <a:pt x="7119716" y="10529192"/>
                </a:lnTo>
                <a:lnTo>
                  <a:pt x="7119716" y="10543773"/>
                </a:lnTo>
                <a:lnTo>
                  <a:pt x="6944562" y="10543773"/>
                </a:lnTo>
                <a:lnTo>
                  <a:pt x="6944562" y="10894320"/>
                </a:lnTo>
                <a:lnTo>
                  <a:pt x="7119716" y="10894320"/>
                </a:lnTo>
                <a:lnTo>
                  <a:pt x="7119716" y="10908900"/>
                </a:lnTo>
                <a:lnTo>
                  <a:pt x="6944562" y="10908900"/>
                </a:lnTo>
                <a:lnTo>
                  <a:pt x="6944562" y="11259448"/>
                </a:lnTo>
                <a:lnTo>
                  <a:pt x="7119716" y="11259448"/>
                </a:lnTo>
                <a:lnTo>
                  <a:pt x="7119716" y="11274028"/>
                </a:lnTo>
                <a:lnTo>
                  <a:pt x="6944562" y="11274028"/>
                </a:lnTo>
                <a:lnTo>
                  <a:pt x="6944562" y="11624575"/>
                </a:lnTo>
                <a:lnTo>
                  <a:pt x="7119716" y="11624575"/>
                </a:lnTo>
                <a:lnTo>
                  <a:pt x="7119716" y="11639156"/>
                </a:lnTo>
                <a:lnTo>
                  <a:pt x="6944562" y="11639156"/>
                </a:lnTo>
                <a:lnTo>
                  <a:pt x="6944562" y="11989703"/>
                </a:lnTo>
                <a:lnTo>
                  <a:pt x="7119716" y="11989703"/>
                </a:lnTo>
                <a:lnTo>
                  <a:pt x="7119716" y="12004284"/>
                </a:lnTo>
                <a:lnTo>
                  <a:pt x="6944562" y="12004284"/>
                </a:lnTo>
                <a:lnTo>
                  <a:pt x="6944562" y="12354830"/>
                </a:lnTo>
                <a:lnTo>
                  <a:pt x="7119716" y="12354830"/>
                </a:lnTo>
                <a:lnTo>
                  <a:pt x="7119716" y="12369411"/>
                </a:lnTo>
                <a:lnTo>
                  <a:pt x="6944562" y="12369411"/>
                </a:lnTo>
                <a:lnTo>
                  <a:pt x="6944562" y="12539329"/>
                </a:lnTo>
                <a:lnTo>
                  <a:pt x="6929342" y="12539329"/>
                </a:lnTo>
                <a:lnTo>
                  <a:pt x="6929342" y="12369411"/>
                </a:lnTo>
                <a:lnTo>
                  <a:pt x="6592971" y="12369411"/>
                </a:lnTo>
                <a:lnTo>
                  <a:pt x="6592971" y="12539329"/>
                </a:lnTo>
                <a:lnTo>
                  <a:pt x="6577751" y="12539329"/>
                </a:lnTo>
                <a:lnTo>
                  <a:pt x="6577751" y="12369411"/>
                </a:lnTo>
                <a:lnTo>
                  <a:pt x="6241382" y="12369411"/>
                </a:lnTo>
                <a:lnTo>
                  <a:pt x="6241382" y="12539329"/>
                </a:lnTo>
                <a:lnTo>
                  <a:pt x="6226162" y="12539329"/>
                </a:lnTo>
                <a:lnTo>
                  <a:pt x="6226162" y="12369411"/>
                </a:lnTo>
                <a:lnTo>
                  <a:pt x="5889793" y="12369412"/>
                </a:lnTo>
                <a:lnTo>
                  <a:pt x="5889793" y="12539329"/>
                </a:lnTo>
                <a:lnTo>
                  <a:pt x="5874573" y="12539329"/>
                </a:lnTo>
                <a:lnTo>
                  <a:pt x="5874573" y="12369412"/>
                </a:lnTo>
                <a:lnTo>
                  <a:pt x="5538203" y="12369412"/>
                </a:lnTo>
                <a:lnTo>
                  <a:pt x="5538203" y="12539329"/>
                </a:lnTo>
                <a:lnTo>
                  <a:pt x="5522983" y="12539329"/>
                </a:lnTo>
                <a:lnTo>
                  <a:pt x="5522983" y="12369412"/>
                </a:lnTo>
                <a:lnTo>
                  <a:pt x="5186613" y="12369412"/>
                </a:lnTo>
                <a:lnTo>
                  <a:pt x="5186613" y="12539329"/>
                </a:lnTo>
                <a:lnTo>
                  <a:pt x="5171393" y="12539329"/>
                </a:lnTo>
                <a:lnTo>
                  <a:pt x="5171393" y="12369412"/>
                </a:lnTo>
                <a:lnTo>
                  <a:pt x="4835023" y="12369410"/>
                </a:lnTo>
                <a:lnTo>
                  <a:pt x="4835023" y="12539329"/>
                </a:lnTo>
                <a:lnTo>
                  <a:pt x="4819803" y="12539329"/>
                </a:lnTo>
                <a:lnTo>
                  <a:pt x="4819803" y="12369410"/>
                </a:lnTo>
                <a:lnTo>
                  <a:pt x="4483433" y="12369410"/>
                </a:lnTo>
                <a:lnTo>
                  <a:pt x="4483433" y="12539329"/>
                </a:lnTo>
                <a:lnTo>
                  <a:pt x="4468213" y="12539329"/>
                </a:lnTo>
                <a:lnTo>
                  <a:pt x="4468213" y="12369410"/>
                </a:lnTo>
                <a:lnTo>
                  <a:pt x="4131843" y="12369410"/>
                </a:lnTo>
                <a:lnTo>
                  <a:pt x="4131843" y="12539329"/>
                </a:lnTo>
                <a:lnTo>
                  <a:pt x="4116623" y="12539329"/>
                </a:lnTo>
                <a:lnTo>
                  <a:pt x="4116623" y="12369410"/>
                </a:lnTo>
                <a:lnTo>
                  <a:pt x="3780250" y="12369410"/>
                </a:lnTo>
                <a:lnTo>
                  <a:pt x="3780250" y="12539329"/>
                </a:lnTo>
                <a:lnTo>
                  <a:pt x="3765030" y="12539329"/>
                </a:lnTo>
                <a:lnTo>
                  <a:pt x="3765030" y="12369410"/>
                </a:lnTo>
                <a:lnTo>
                  <a:pt x="3586162" y="12369410"/>
                </a:lnTo>
                <a:lnTo>
                  <a:pt x="3586162" y="12369411"/>
                </a:lnTo>
                <a:lnTo>
                  <a:pt x="3411008" y="12369411"/>
                </a:lnTo>
                <a:lnTo>
                  <a:pt x="3411008" y="12539329"/>
                </a:lnTo>
                <a:lnTo>
                  <a:pt x="3395788" y="12539329"/>
                </a:lnTo>
                <a:lnTo>
                  <a:pt x="3395788" y="12369411"/>
                </a:lnTo>
                <a:lnTo>
                  <a:pt x="3059418" y="12369411"/>
                </a:lnTo>
                <a:lnTo>
                  <a:pt x="3059418" y="12539329"/>
                </a:lnTo>
                <a:lnTo>
                  <a:pt x="3044198" y="12539329"/>
                </a:lnTo>
                <a:lnTo>
                  <a:pt x="3044198" y="12369411"/>
                </a:lnTo>
                <a:lnTo>
                  <a:pt x="2707828" y="12369411"/>
                </a:lnTo>
                <a:lnTo>
                  <a:pt x="2707828" y="12539329"/>
                </a:lnTo>
                <a:lnTo>
                  <a:pt x="2692608" y="12539329"/>
                </a:lnTo>
                <a:lnTo>
                  <a:pt x="2692608" y="12369411"/>
                </a:lnTo>
                <a:lnTo>
                  <a:pt x="2356239" y="12369412"/>
                </a:lnTo>
                <a:lnTo>
                  <a:pt x="2356239" y="12539329"/>
                </a:lnTo>
                <a:lnTo>
                  <a:pt x="2341019" y="12539329"/>
                </a:lnTo>
                <a:lnTo>
                  <a:pt x="2341019" y="12369412"/>
                </a:lnTo>
                <a:lnTo>
                  <a:pt x="2004649" y="12369412"/>
                </a:lnTo>
                <a:lnTo>
                  <a:pt x="2004649" y="12539329"/>
                </a:lnTo>
                <a:lnTo>
                  <a:pt x="1989429" y="12539329"/>
                </a:lnTo>
                <a:lnTo>
                  <a:pt x="1989429" y="12369412"/>
                </a:lnTo>
                <a:lnTo>
                  <a:pt x="1653059" y="12369412"/>
                </a:lnTo>
                <a:lnTo>
                  <a:pt x="1653059" y="12539329"/>
                </a:lnTo>
                <a:lnTo>
                  <a:pt x="1637839" y="12539329"/>
                </a:lnTo>
                <a:lnTo>
                  <a:pt x="1637839" y="12369412"/>
                </a:lnTo>
                <a:lnTo>
                  <a:pt x="1301469" y="12369410"/>
                </a:lnTo>
                <a:lnTo>
                  <a:pt x="1301469" y="12539329"/>
                </a:lnTo>
                <a:lnTo>
                  <a:pt x="1286249" y="12539329"/>
                </a:lnTo>
                <a:lnTo>
                  <a:pt x="1286249" y="12369410"/>
                </a:lnTo>
                <a:lnTo>
                  <a:pt x="949879" y="12369410"/>
                </a:lnTo>
                <a:lnTo>
                  <a:pt x="949879" y="12539329"/>
                </a:lnTo>
                <a:lnTo>
                  <a:pt x="934659" y="12539329"/>
                </a:lnTo>
                <a:lnTo>
                  <a:pt x="934659" y="12369410"/>
                </a:lnTo>
                <a:lnTo>
                  <a:pt x="598290" y="12369410"/>
                </a:lnTo>
                <a:lnTo>
                  <a:pt x="598290" y="12539329"/>
                </a:lnTo>
                <a:lnTo>
                  <a:pt x="583070" y="12539329"/>
                </a:lnTo>
                <a:lnTo>
                  <a:pt x="583070" y="12369410"/>
                </a:lnTo>
                <a:lnTo>
                  <a:pt x="246697" y="12369410"/>
                </a:lnTo>
                <a:lnTo>
                  <a:pt x="246697" y="12539329"/>
                </a:lnTo>
                <a:lnTo>
                  <a:pt x="231477" y="12539329"/>
                </a:lnTo>
                <a:lnTo>
                  <a:pt x="231477" y="12369410"/>
                </a:lnTo>
                <a:lnTo>
                  <a:pt x="0" y="12369410"/>
                </a:lnTo>
                <a:lnTo>
                  <a:pt x="0" y="12354830"/>
                </a:lnTo>
                <a:lnTo>
                  <a:pt x="231477" y="12354830"/>
                </a:lnTo>
                <a:lnTo>
                  <a:pt x="231477" y="12004282"/>
                </a:lnTo>
                <a:lnTo>
                  <a:pt x="0" y="12004282"/>
                </a:lnTo>
                <a:lnTo>
                  <a:pt x="0" y="11989703"/>
                </a:lnTo>
                <a:lnTo>
                  <a:pt x="231477" y="11989703"/>
                </a:lnTo>
                <a:lnTo>
                  <a:pt x="231477" y="11639155"/>
                </a:lnTo>
                <a:lnTo>
                  <a:pt x="0" y="11639155"/>
                </a:lnTo>
                <a:lnTo>
                  <a:pt x="0" y="11624575"/>
                </a:lnTo>
                <a:lnTo>
                  <a:pt x="231477" y="11624575"/>
                </a:lnTo>
                <a:lnTo>
                  <a:pt x="231477" y="11274028"/>
                </a:lnTo>
                <a:lnTo>
                  <a:pt x="0" y="11274028"/>
                </a:lnTo>
                <a:lnTo>
                  <a:pt x="0" y="11259448"/>
                </a:lnTo>
                <a:lnTo>
                  <a:pt x="231477" y="11259448"/>
                </a:lnTo>
                <a:lnTo>
                  <a:pt x="231477" y="10908900"/>
                </a:lnTo>
                <a:lnTo>
                  <a:pt x="0" y="10908900"/>
                </a:lnTo>
                <a:lnTo>
                  <a:pt x="0" y="10894320"/>
                </a:lnTo>
                <a:lnTo>
                  <a:pt x="231477" y="10894320"/>
                </a:lnTo>
                <a:lnTo>
                  <a:pt x="231477" y="10543772"/>
                </a:lnTo>
                <a:lnTo>
                  <a:pt x="0" y="10543772"/>
                </a:lnTo>
                <a:lnTo>
                  <a:pt x="0" y="10529192"/>
                </a:lnTo>
                <a:lnTo>
                  <a:pt x="231477" y="10529192"/>
                </a:lnTo>
                <a:lnTo>
                  <a:pt x="231477" y="10178645"/>
                </a:lnTo>
                <a:lnTo>
                  <a:pt x="0" y="10178645"/>
                </a:lnTo>
                <a:lnTo>
                  <a:pt x="0" y="10164065"/>
                </a:lnTo>
                <a:lnTo>
                  <a:pt x="231477" y="10164065"/>
                </a:lnTo>
                <a:lnTo>
                  <a:pt x="231477" y="9813518"/>
                </a:lnTo>
                <a:lnTo>
                  <a:pt x="0" y="9813518"/>
                </a:lnTo>
                <a:lnTo>
                  <a:pt x="0" y="9798938"/>
                </a:lnTo>
                <a:lnTo>
                  <a:pt x="231477" y="9798938"/>
                </a:lnTo>
                <a:lnTo>
                  <a:pt x="231477" y="9448390"/>
                </a:lnTo>
                <a:lnTo>
                  <a:pt x="0" y="9448390"/>
                </a:lnTo>
                <a:lnTo>
                  <a:pt x="0" y="9433810"/>
                </a:lnTo>
                <a:lnTo>
                  <a:pt x="231477" y="9433810"/>
                </a:lnTo>
                <a:lnTo>
                  <a:pt x="231477" y="9083262"/>
                </a:lnTo>
                <a:lnTo>
                  <a:pt x="0" y="9083262"/>
                </a:lnTo>
                <a:lnTo>
                  <a:pt x="0" y="9068682"/>
                </a:lnTo>
                <a:lnTo>
                  <a:pt x="231477" y="9068682"/>
                </a:lnTo>
                <a:lnTo>
                  <a:pt x="231477" y="8718135"/>
                </a:lnTo>
                <a:lnTo>
                  <a:pt x="0" y="8718135"/>
                </a:lnTo>
                <a:lnTo>
                  <a:pt x="0" y="8703555"/>
                </a:lnTo>
                <a:lnTo>
                  <a:pt x="231477" y="8703555"/>
                </a:lnTo>
                <a:lnTo>
                  <a:pt x="231477" y="8353008"/>
                </a:lnTo>
                <a:lnTo>
                  <a:pt x="0" y="8353008"/>
                </a:lnTo>
                <a:lnTo>
                  <a:pt x="0" y="8338428"/>
                </a:lnTo>
                <a:lnTo>
                  <a:pt x="231477" y="8338428"/>
                </a:lnTo>
                <a:lnTo>
                  <a:pt x="231477" y="7987881"/>
                </a:lnTo>
                <a:lnTo>
                  <a:pt x="0" y="7987881"/>
                </a:lnTo>
                <a:lnTo>
                  <a:pt x="0" y="7973301"/>
                </a:lnTo>
                <a:lnTo>
                  <a:pt x="231477" y="7973301"/>
                </a:lnTo>
                <a:lnTo>
                  <a:pt x="231477" y="7622754"/>
                </a:lnTo>
                <a:lnTo>
                  <a:pt x="0" y="7622754"/>
                </a:lnTo>
                <a:lnTo>
                  <a:pt x="0" y="7608174"/>
                </a:lnTo>
                <a:lnTo>
                  <a:pt x="231477" y="7608174"/>
                </a:lnTo>
                <a:lnTo>
                  <a:pt x="231477" y="7257625"/>
                </a:lnTo>
                <a:lnTo>
                  <a:pt x="0" y="7257625"/>
                </a:lnTo>
                <a:lnTo>
                  <a:pt x="0" y="7243044"/>
                </a:lnTo>
                <a:lnTo>
                  <a:pt x="231477" y="7243044"/>
                </a:lnTo>
                <a:lnTo>
                  <a:pt x="231477" y="6892501"/>
                </a:lnTo>
                <a:lnTo>
                  <a:pt x="0" y="6892501"/>
                </a:lnTo>
                <a:lnTo>
                  <a:pt x="0" y="6877920"/>
                </a:lnTo>
                <a:lnTo>
                  <a:pt x="231477" y="6877920"/>
                </a:lnTo>
                <a:lnTo>
                  <a:pt x="231477" y="6527374"/>
                </a:lnTo>
                <a:lnTo>
                  <a:pt x="0" y="6527374"/>
                </a:lnTo>
                <a:lnTo>
                  <a:pt x="0" y="6512794"/>
                </a:lnTo>
                <a:lnTo>
                  <a:pt x="231477" y="6512794"/>
                </a:lnTo>
                <a:lnTo>
                  <a:pt x="231477" y="6187383"/>
                </a:lnTo>
                <a:lnTo>
                  <a:pt x="1" y="6187383"/>
                </a:lnTo>
                <a:lnTo>
                  <a:pt x="1" y="6172803"/>
                </a:lnTo>
                <a:lnTo>
                  <a:pt x="231478" y="6172803"/>
                </a:lnTo>
                <a:lnTo>
                  <a:pt x="231478" y="5822255"/>
                </a:lnTo>
                <a:lnTo>
                  <a:pt x="1" y="5822255"/>
                </a:lnTo>
                <a:lnTo>
                  <a:pt x="1" y="5807676"/>
                </a:lnTo>
                <a:lnTo>
                  <a:pt x="231478" y="5807676"/>
                </a:lnTo>
                <a:lnTo>
                  <a:pt x="231478" y="5457129"/>
                </a:lnTo>
                <a:lnTo>
                  <a:pt x="1" y="5457129"/>
                </a:lnTo>
                <a:lnTo>
                  <a:pt x="1" y="5442548"/>
                </a:lnTo>
                <a:lnTo>
                  <a:pt x="231478" y="5442548"/>
                </a:lnTo>
                <a:lnTo>
                  <a:pt x="231478" y="5092001"/>
                </a:lnTo>
                <a:lnTo>
                  <a:pt x="1" y="5092001"/>
                </a:lnTo>
                <a:lnTo>
                  <a:pt x="1" y="5077421"/>
                </a:lnTo>
                <a:lnTo>
                  <a:pt x="231478" y="5077421"/>
                </a:lnTo>
                <a:lnTo>
                  <a:pt x="231478" y="4726873"/>
                </a:lnTo>
                <a:lnTo>
                  <a:pt x="1" y="4726873"/>
                </a:lnTo>
                <a:lnTo>
                  <a:pt x="1" y="4712293"/>
                </a:lnTo>
                <a:lnTo>
                  <a:pt x="231478" y="4712293"/>
                </a:lnTo>
                <a:lnTo>
                  <a:pt x="231478" y="4361745"/>
                </a:lnTo>
                <a:lnTo>
                  <a:pt x="1" y="4361745"/>
                </a:lnTo>
                <a:lnTo>
                  <a:pt x="1" y="4347165"/>
                </a:lnTo>
                <a:lnTo>
                  <a:pt x="231478" y="4347165"/>
                </a:lnTo>
                <a:lnTo>
                  <a:pt x="231478" y="3996618"/>
                </a:lnTo>
                <a:lnTo>
                  <a:pt x="1" y="3996618"/>
                </a:lnTo>
                <a:lnTo>
                  <a:pt x="1" y="3982038"/>
                </a:lnTo>
                <a:lnTo>
                  <a:pt x="231478" y="3982038"/>
                </a:lnTo>
                <a:lnTo>
                  <a:pt x="231478" y="3631491"/>
                </a:lnTo>
                <a:lnTo>
                  <a:pt x="1" y="3631491"/>
                </a:lnTo>
                <a:lnTo>
                  <a:pt x="1" y="3616911"/>
                </a:lnTo>
                <a:lnTo>
                  <a:pt x="231478" y="3616911"/>
                </a:lnTo>
                <a:lnTo>
                  <a:pt x="231478" y="3266363"/>
                </a:lnTo>
                <a:lnTo>
                  <a:pt x="1" y="3266363"/>
                </a:lnTo>
                <a:lnTo>
                  <a:pt x="1" y="3251783"/>
                </a:lnTo>
                <a:lnTo>
                  <a:pt x="231478" y="3251783"/>
                </a:lnTo>
                <a:lnTo>
                  <a:pt x="231478" y="2901235"/>
                </a:lnTo>
                <a:lnTo>
                  <a:pt x="1" y="2901235"/>
                </a:lnTo>
                <a:lnTo>
                  <a:pt x="1" y="2886655"/>
                </a:lnTo>
                <a:lnTo>
                  <a:pt x="231478" y="2886655"/>
                </a:lnTo>
                <a:lnTo>
                  <a:pt x="231478" y="2536108"/>
                </a:lnTo>
                <a:lnTo>
                  <a:pt x="1" y="2536108"/>
                </a:lnTo>
                <a:lnTo>
                  <a:pt x="1" y="2521528"/>
                </a:lnTo>
                <a:lnTo>
                  <a:pt x="231478" y="2521528"/>
                </a:lnTo>
                <a:lnTo>
                  <a:pt x="231478" y="2170981"/>
                </a:lnTo>
                <a:lnTo>
                  <a:pt x="1" y="2170981"/>
                </a:lnTo>
                <a:lnTo>
                  <a:pt x="1" y="2156401"/>
                </a:lnTo>
                <a:lnTo>
                  <a:pt x="231478" y="2156401"/>
                </a:lnTo>
                <a:lnTo>
                  <a:pt x="231478" y="1805854"/>
                </a:lnTo>
                <a:lnTo>
                  <a:pt x="1" y="1805854"/>
                </a:lnTo>
                <a:lnTo>
                  <a:pt x="1" y="1791274"/>
                </a:lnTo>
                <a:lnTo>
                  <a:pt x="231478" y="1791274"/>
                </a:lnTo>
                <a:lnTo>
                  <a:pt x="231478" y="1440727"/>
                </a:lnTo>
                <a:lnTo>
                  <a:pt x="1" y="1440727"/>
                </a:lnTo>
                <a:lnTo>
                  <a:pt x="1" y="1426147"/>
                </a:lnTo>
                <a:lnTo>
                  <a:pt x="231478" y="1426147"/>
                </a:lnTo>
                <a:lnTo>
                  <a:pt x="231478" y="1075598"/>
                </a:lnTo>
                <a:lnTo>
                  <a:pt x="1" y="1075598"/>
                </a:lnTo>
                <a:lnTo>
                  <a:pt x="1" y="1061017"/>
                </a:lnTo>
                <a:lnTo>
                  <a:pt x="231478" y="1061017"/>
                </a:lnTo>
                <a:lnTo>
                  <a:pt x="231478" y="710474"/>
                </a:lnTo>
                <a:lnTo>
                  <a:pt x="1" y="710474"/>
                </a:lnTo>
                <a:lnTo>
                  <a:pt x="1" y="695893"/>
                </a:lnTo>
                <a:lnTo>
                  <a:pt x="231478" y="695893"/>
                </a:lnTo>
                <a:lnTo>
                  <a:pt x="231478" y="345347"/>
                </a:lnTo>
                <a:lnTo>
                  <a:pt x="1" y="345347"/>
                </a:lnTo>
                <a:lnTo>
                  <a:pt x="1" y="330767"/>
                </a:lnTo>
                <a:lnTo>
                  <a:pt x="231478" y="330767"/>
                </a:lnTo>
                <a:lnTo>
                  <a:pt x="231478" y="0"/>
                </a:lnTo>
                <a:lnTo>
                  <a:pt x="246698" y="0"/>
                </a:lnTo>
                <a:lnTo>
                  <a:pt x="246698" y="330767"/>
                </a:lnTo>
                <a:lnTo>
                  <a:pt x="583071" y="330767"/>
                </a:lnTo>
                <a:lnTo>
                  <a:pt x="583071" y="0"/>
                </a:lnTo>
                <a:lnTo>
                  <a:pt x="598291" y="0"/>
                </a:lnTo>
                <a:lnTo>
                  <a:pt x="598291" y="330767"/>
                </a:lnTo>
                <a:lnTo>
                  <a:pt x="934660" y="330767"/>
                </a:lnTo>
                <a:lnTo>
                  <a:pt x="934660" y="0"/>
                </a:lnTo>
                <a:lnTo>
                  <a:pt x="949880" y="0"/>
                </a:lnTo>
                <a:lnTo>
                  <a:pt x="949880" y="330767"/>
                </a:lnTo>
                <a:lnTo>
                  <a:pt x="1286250" y="330767"/>
                </a:lnTo>
                <a:lnTo>
                  <a:pt x="1286250" y="0"/>
                </a:lnTo>
                <a:lnTo>
                  <a:pt x="1301470" y="0"/>
                </a:lnTo>
                <a:lnTo>
                  <a:pt x="1301470" y="330767"/>
                </a:lnTo>
                <a:lnTo>
                  <a:pt x="1637840" y="330767"/>
                </a:lnTo>
                <a:lnTo>
                  <a:pt x="1637840" y="0"/>
                </a:lnTo>
                <a:lnTo>
                  <a:pt x="1653060" y="0"/>
                </a:lnTo>
                <a:lnTo>
                  <a:pt x="1653060" y="330767"/>
                </a:lnTo>
                <a:lnTo>
                  <a:pt x="1989430" y="330767"/>
                </a:lnTo>
                <a:lnTo>
                  <a:pt x="1989430" y="0"/>
                </a:lnTo>
                <a:lnTo>
                  <a:pt x="2004650" y="0"/>
                </a:lnTo>
                <a:lnTo>
                  <a:pt x="2004650" y="330767"/>
                </a:lnTo>
                <a:lnTo>
                  <a:pt x="2341021" y="330767"/>
                </a:lnTo>
                <a:lnTo>
                  <a:pt x="2341021" y="0"/>
                </a:lnTo>
                <a:lnTo>
                  <a:pt x="2356240" y="0"/>
                </a:lnTo>
                <a:lnTo>
                  <a:pt x="2356240" y="330767"/>
                </a:lnTo>
                <a:lnTo>
                  <a:pt x="2692610" y="330767"/>
                </a:lnTo>
                <a:lnTo>
                  <a:pt x="2692610" y="0"/>
                </a:lnTo>
                <a:lnTo>
                  <a:pt x="2707830" y="0"/>
                </a:lnTo>
                <a:lnTo>
                  <a:pt x="2707830" y="330767"/>
                </a:lnTo>
                <a:lnTo>
                  <a:pt x="3044200" y="330767"/>
                </a:lnTo>
                <a:lnTo>
                  <a:pt x="3044200" y="0"/>
                </a:lnTo>
                <a:lnTo>
                  <a:pt x="3059420" y="0"/>
                </a:lnTo>
                <a:lnTo>
                  <a:pt x="3059420" y="330767"/>
                </a:lnTo>
                <a:lnTo>
                  <a:pt x="3395790" y="330767"/>
                </a:lnTo>
                <a:lnTo>
                  <a:pt x="3395790" y="0"/>
                </a:lnTo>
                <a:lnTo>
                  <a:pt x="3411010" y="0"/>
                </a:lnTo>
                <a:lnTo>
                  <a:pt x="3411010" y="330767"/>
                </a:lnTo>
                <a:lnTo>
                  <a:pt x="3586163" y="330767"/>
                </a:lnTo>
                <a:lnTo>
                  <a:pt x="3765031" y="330767"/>
                </a:lnTo>
                <a:lnTo>
                  <a:pt x="3765031" y="0"/>
                </a:lnTo>
                <a:lnTo>
                  <a:pt x="3780252" y="0"/>
                </a:lnTo>
                <a:lnTo>
                  <a:pt x="3780252" y="330767"/>
                </a:lnTo>
                <a:lnTo>
                  <a:pt x="4116624" y="330767"/>
                </a:lnTo>
                <a:lnTo>
                  <a:pt x="4116624" y="0"/>
                </a:lnTo>
                <a:lnTo>
                  <a:pt x="4131845" y="0"/>
                </a:lnTo>
                <a:lnTo>
                  <a:pt x="4131845" y="330767"/>
                </a:lnTo>
                <a:lnTo>
                  <a:pt x="4468214" y="330767"/>
                </a:lnTo>
                <a:lnTo>
                  <a:pt x="4468214" y="0"/>
                </a:lnTo>
                <a:lnTo>
                  <a:pt x="4483434" y="0"/>
                </a:lnTo>
                <a:lnTo>
                  <a:pt x="4483434" y="330767"/>
                </a:lnTo>
                <a:lnTo>
                  <a:pt x="4819804" y="330767"/>
                </a:lnTo>
                <a:lnTo>
                  <a:pt x="4819804" y="0"/>
                </a:lnTo>
                <a:lnTo>
                  <a:pt x="4835024" y="0"/>
                </a:lnTo>
                <a:lnTo>
                  <a:pt x="4835024" y="330767"/>
                </a:lnTo>
                <a:lnTo>
                  <a:pt x="5171394" y="330767"/>
                </a:lnTo>
                <a:lnTo>
                  <a:pt x="5171394" y="0"/>
                </a:lnTo>
                <a:lnTo>
                  <a:pt x="5186614" y="0"/>
                </a:lnTo>
                <a:lnTo>
                  <a:pt x="5186614" y="330767"/>
                </a:lnTo>
                <a:lnTo>
                  <a:pt x="5522984" y="330767"/>
                </a:lnTo>
                <a:lnTo>
                  <a:pt x="5522984" y="0"/>
                </a:lnTo>
                <a:lnTo>
                  <a:pt x="5538204" y="0"/>
                </a:lnTo>
                <a:lnTo>
                  <a:pt x="5538204" y="330767"/>
                </a:lnTo>
                <a:lnTo>
                  <a:pt x="5874574" y="330767"/>
                </a:lnTo>
                <a:lnTo>
                  <a:pt x="5874574" y="0"/>
                </a:lnTo>
                <a:lnTo>
                  <a:pt x="5889794" y="0"/>
                </a:lnTo>
                <a:lnTo>
                  <a:pt x="5889794" y="330767"/>
                </a:lnTo>
                <a:lnTo>
                  <a:pt x="6226164" y="330767"/>
                </a:lnTo>
                <a:lnTo>
                  <a:pt x="6226164" y="0"/>
                </a:lnTo>
                <a:lnTo>
                  <a:pt x="6241384" y="0"/>
                </a:lnTo>
                <a:lnTo>
                  <a:pt x="6241384" y="330767"/>
                </a:lnTo>
                <a:lnTo>
                  <a:pt x="6577753" y="330767"/>
                </a:lnTo>
                <a:lnTo>
                  <a:pt x="6577753" y="0"/>
                </a:lnTo>
                <a:lnTo>
                  <a:pt x="6592974" y="0"/>
                </a:lnTo>
                <a:lnTo>
                  <a:pt x="6592974" y="330767"/>
                </a:lnTo>
                <a:lnTo>
                  <a:pt x="6929343" y="330767"/>
                </a:lnTo>
                <a:lnTo>
                  <a:pt x="6929343" y="0"/>
                </a:lnTo>
                <a:lnTo>
                  <a:pt x="6944563" y="0"/>
                </a:lnTo>
                <a:lnTo>
                  <a:pt x="6944563" y="330767"/>
                </a:lnTo>
                <a:close/>
              </a:path>
            </a:pathLst>
          </a:custGeom>
          <a:solidFill>
            <a:srgbClr val="FFFFFF">
              <a:alpha val="32700"/>
            </a:srgbClr>
          </a:solidFill>
          <a:ln>
            <a:noFill/>
          </a:ln>
        </p:spPr>
        <p:txBody>
          <a:bodyPr spcFirstLastPara="1" wrap="square" lIns="137150" tIns="68550" rIns="137150" bIns="685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endParaRPr sz="27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Belanosima"/>
              <a:buNone/>
              <a:defRPr sz="4000">
                <a:solidFill>
                  <a:schemeClr val="dk1"/>
                </a:solidFill>
                <a:latin typeface="Belanosima"/>
                <a:ea typeface="Belanosima"/>
                <a:cs typeface="Belanosima"/>
                <a:sym typeface="Belanosim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1pPr>
            <a:lvl2pPr marL="914400" lvl="1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2pPr>
            <a:lvl3pPr marL="1371600" lvl="2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3pPr>
            <a:lvl4pPr marL="1828800" lvl="3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4pPr>
            <a:lvl5pPr marL="2286000" lvl="4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5pPr>
            <a:lvl6pPr marL="2743200" lvl="5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6pPr>
            <a:lvl7pPr marL="3200400" lvl="6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●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7pPr>
            <a:lvl8pPr marL="3657600" lvl="7" indent="-34925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Lexend Light"/>
              <a:buChar char="○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8pPr>
            <a:lvl9pPr marL="4114800" lvl="8" indent="-34925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Lexend Light"/>
              <a:buChar char="■"/>
              <a:defRPr sz="1900">
                <a:solidFill>
                  <a:schemeClr val="dk2"/>
                </a:solidFill>
                <a:latin typeface="Lexend Light"/>
                <a:ea typeface="Lexend Light"/>
                <a:cs typeface="Lexend Light"/>
                <a:sym typeface="Lexend Light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" name="Google Shape;10;p1"/>
          <p:cNvSpPr/>
          <p:nvPr/>
        </p:nvSpPr>
        <p:spPr>
          <a:xfrm rot="5400000">
            <a:off x="-462658" y="6119355"/>
            <a:ext cx="1131345" cy="114589"/>
          </a:xfrm>
          <a:custGeom>
            <a:avLst/>
            <a:gdLst/>
            <a:ahLst/>
            <a:cxnLst/>
            <a:rect l="l" t="t" r="r" b="b"/>
            <a:pathLst>
              <a:path w="919793" h="87640" extrusionOk="0">
                <a:moveTo>
                  <a:pt x="657321" y="73442"/>
                </a:moveTo>
                <a:cubicBezTo>
                  <a:pt x="659149" y="73404"/>
                  <a:pt x="660912" y="74128"/>
                  <a:pt x="662179" y="75442"/>
                </a:cubicBezTo>
                <a:cubicBezTo>
                  <a:pt x="663493" y="76709"/>
                  <a:pt x="664217" y="78471"/>
                  <a:pt x="664179" y="80300"/>
                </a:cubicBezTo>
                <a:cubicBezTo>
                  <a:pt x="664198" y="82148"/>
                  <a:pt x="663474" y="83939"/>
                  <a:pt x="662179" y="85253"/>
                </a:cubicBezTo>
                <a:cubicBezTo>
                  <a:pt x="660912" y="86568"/>
                  <a:pt x="659149" y="87291"/>
                  <a:pt x="657321" y="87253"/>
                </a:cubicBezTo>
                <a:cubicBezTo>
                  <a:pt x="655492" y="87291"/>
                  <a:pt x="653730" y="86568"/>
                  <a:pt x="652463" y="85253"/>
                </a:cubicBezTo>
                <a:cubicBezTo>
                  <a:pt x="651168" y="83939"/>
                  <a:pt x="650444" y="82148"/>
                  <a:pt x="650463" y="80300"/>
                </a:cubicBezTo>
                <a:cubicBezTo>
                  <a:pt x="650425" y="78471"/>
                  <a:pt x="651149" y="76709"/>
                  <a:pt x="652463" y="75442"/>
                </a:cubicBezTo>
                <a:cubicBezTo>
                  <a:pt x="653730" y="74128"/>
                  <a:pt x="655492" y="73404"/>
                  <a:pt x="657321" y="73442"/>
                </a:cubicBezTo>
                <a:close/>
                <a:moveTo>
                  <a:pt x="783051" y="31056"/>
                </a:moveTo>
                <a:cubicBezTo>
                  <a:pt x="776688" y="30989"/>
                  <a:pt x="770602" y="33618"/>
                  <a:pt x="766287" y="38295"/>
                </a:cubicBezTo>
                <a:cubicBezTo>
                  <a:pt x="761677" y="42876"/>
                  <a:pt x="759134" y="49134"/>
                  <a:pt x="759238" y="55630"/>
                </a:cubicBezTo>
                <a:cubicBezTo>
                  <a:pt x="759229" y="59935"/>
                  <a:pt x="760343" y="64174"/>
                  <a:pt x="762477" y="67917"/>
                </a:cubicBezTo>
                <a:cubicBezTo>
                  <a:pt x="764468" y="71632"/>
                  <a:pt x="767468" y="74709"/>
                  <a:pt x="771144" y="76776"/>
                </a:cubicBezTo>
                <a:cubicBezTo>
                  <a:pt x="774783" y="78804"/>
                  <a:pt x="778888" y="79852"/>
                  <a:pt x="783051" y="79824"/>
                </a:cubicBezTo>
                <a:cubicBezTo>
                  <a:pt x="787213" y="79843"/>
                  <a:pt x="791319" y="78795"/>
                  <a:pt x="794957" y="76776"/>
                </a:cubicBezTo>
                <a:cubicBezTo>
                  <a:pt x="798586" y="74652"/>
                  <a:pt x="801587" y="71594"/>
                  <a:pt x="803625" y="67917"/>
                </a:cubicBezTo>
                <a:cubicBezTo>
                  <a:pt x="805730" y="64165"/>
                  <a:pt x="806816" y="59926"/>
                  <a:pt x="806768" y="55630"/>
                </a:cubicBezTo>
                <a:cubicBezTo>
                  <a:pt x="806873" y="49134"/>
                  <a:pt x="804330" y="42876"/>
                  <a:pt x="799719" y="38295"/>
                </a:cubicBezTo>
                <a:cubicBezTo>
                  <a:pt x="795452" y="33608"/>
                  <a:pt x="789385" y="30979"/>
                  <a:pt x="783051" y="31056"/>
                </a:cubicBezTo>
                <a:close/>
                <a:moveTo>
                  <a:pt x="124778" y="30960"/>
                </a:moveTo>
                <a:cubicBezTo>
                  <a:pt x="120558" y="30922"/>
                  <a:pt x="116405" y="32046"/>
                  <a:pt x="112776" y="34198"/>
                </a:cubicBezTo>
                <a:cubicBezTo>
                  <a:pt x="109090" y="36332"/>
                  <a:pt x="106061" y="39428"/>
                  <a:pt x="104013" y="43152"/>
                </a:cubicBezTo>
                <a:cubicBezTo>
                  <a:pt x="101851" y="46886"/>
                  <a:pt x="100708" y="51124"/>
                  <a:pt x="100680" y="55439"/>
                </a:cubicBezTo>
                <a:cubicBezTo>
                  <a:pt x="100708" y="59754"/>
                  <a:pt x="101851" y="63993"/>
                  <a:pt x="104013" y="67726"/>
                </a:cubicBezTo>
                <a:cubicBezTo>
                  <a:pt x="106099" y="71489"/>
                  <a:pt x="109157" y="74613"/>
                  <a:pt x="112872" y="76775"/>
                </a:cubicBezTo>
                <a:cubicBezTo>
                  <a:pt x="116462" y="78956"/>
                  <a:pt x="120577" y="80109"/>
                  <a:pt x="124778" y="80109"/>
                </a:cubicBezTo>
                <a:cubicBezTo>
                  <a:pt x="129017" y="80080"/>
                  <a:pt x="133188" y="78966"/>
                  <a:pt x="136875" y="76870"/>
                </a:cubicBezTo>
                <a:cubicBezTo>
                  <a:pt x="140580" y="74822"/>
                  <a:pt x="143638" y="71784"/>
                  <a:pt x="145733" y="68107"/>
                </a:cubicBezTo>
                <a:cubicBezTo>
                  <a:pt x="147857" y="64297"/>
                  <a:pt x="148943" y="59992"/>
                  <a:pt x="148876" y="55630"/>
                </a:cubicBezTo>
                <a:cubicBezTo>
                  <a:pt x="149019" y="49057"/>
                  <a:pt x="146514" y="42714"/>
                  <a:pt x="141923" y="38008"/>
                </a:cubicBezTo>
                <a:cubicBezTo>
                  <a:pt x="137513" y="33484"/>
                  <a:pt x="131474" y="30950"/>
                  <a:pt x="125159" y="30960"/>
                </a:cubicBezTo>
                <a:close/>
                <a:moveTo>
                  <a:pt x="202407" y="30865"/>
                </a:moveTo>
                <a:cubicBezTo>
                  <a:pt x="196739" y="30751"/>
                  <a:pt x="191243" y="32836"/>
                  <a:pt x="187072" y="36675"/>
                </a:cubicBezTo>
                <a:cubicBezTo>
                  <a:pt x="183538" y="40104"/>
                  <a:pt x="181061" y="44467"/>
                  <a:pt x="179928" y="49248"/>
                </a:cubicBezTo>
                <a:lnTo>
                  <a:pt x="225267" y="49248"/>
                </a:lnTo>
                <a:cubicBezTo>
                  <a:pt x="224486" y="45619"/>
                  <a:pt x="222923" y="42209"/>
                  <a:pt x="220695" y="39247"/>
                </a:cubicBezTo>
                <a:cubicBezTo>
                  <a:pt x="218580" y="36618"/>
                  <a:pt x="215875" y="34522"/>
                  <a:pt x="212789" y="33151"/>
                </a:cubicBezTo>
                <a:cubicBezTo>
                  <a:pt x="209541" y="31636"/>
                  <a:pt x="205988" y="30865"/>
                  <a:pt x="202407" y="30865"/>
                </a:cubicBezTo>
                <a:close/>
                <a:moveTo>
                  <a:pt x="599885" y="30675"/>
                </a:moveTo>
                <a:cubicBezTo>
                  <a:pt x="595665" y="30637"/>
                  <a:pt x="591512" y="31761"/>
                  <a:pt x="587883" y="33914"/>
                </a:cubicBezTo>
                <a:cubicBezTo>
                  <a:pt x="584197" y="36047"/>
                  <a:pt x="581168" y="39143"/>
                  <a:pt x="579120" y="42867"/>
                </a:cubicBezTo>
                <a:cubicBezTo>
                  <a:pt x="576958" y="46601"/>
                  <a:pt x="575815" y="50839"/>
                  <a:pt x="575787" y="55154"/>
                </a:cubicBezTo>
                <a:cubicBezTo>
                  <a:pt x="575815" y="59469"/>
                  <a:pt x="576958" y="63708"/>
                  <a:pt x="579120" y="67442"/>
                </a:cubicBezTo>
                <a:cubicBezTo>
                  <a:pt x="581206" y="71204"/>
                  <a:pt x="584264" y="74328"/>
                  <a:pt x="587979" y="76490"/>
                </a:cubicBezTo>
                <a:cubicBezTo>
                  <a:pt x="591569" y="78672"/>
                  <a:pt x="595684" y="79824"/>
                  <a:pt x="599885" y="79824"/>
                </a:cubicBezTo>
                <a:cubicBezTo>
                  <a:pt x="604124" y="79796"/>
                  <a:pt x="608295" y="78681"/>
                  <a:pt x="611982" y="76586"/>
                </a:cubicBezTo>
                <a:cubicBezTo>
                  <a:pt x="615658" y="74509"/>
                  <a:pt x="618725" y="71480"/>
                  <a:pt x="620840" y="67823"/>
                </a:cubicBezTo>
                <a:cubicBezTo>
                  <a:pt x="622964" y="64013"/>
                  <a:pt x="624050" y="59707"/>
                  <a:pt x="623983" y="55345"/>
                </a:cubicBezTo>
                <a:cubicBezTo>
                  <a:pt x="624126" y="48773"/>
                  <a:pt x="621621" y="42429"/>
                  <a:pt x="617030" y="37724"/>
                </a:cubicBezTo>
                <a:cubicBezTo>
                  <a:pt x="612486" y="33209"/>
                  <a:pt x="606286" y="30770"/>
                  <a:pt x="599885" y="30961"/>
                </a:cubicBezTo>
                <a:close/>
                <a:moveTo>
                  <a:pt x="429673" y="30675"/>
                </a:moveTo>
                <a:cubicBezTo>
                  <a:pt x="425425" y="30627"/>
                  <a:pt x="421234" y="31751"/>
                  <a:pt x="417576" y="33913"/>
                </a:cubicBezTo>
                <a:cubicBezTo>
                  <a:pt x="413890" y="36047"/>
                  <a:pt x="410861" y="39142"/>
                  <a:pt x="408813" y="42867"/>
                </a:cubicBezTo>
                <a:cubicBezTo>
                  <a:pt x="406680" y="46610"/>
                  <a:pt x="405565" y="50848"/>
                  <a:pt x="405575" y="55154"/>
                </a:cubicBezTo>
                <a:cubicBezTo>
                  <a:pt x="405565" y="59459"/>
                  <a:pt x="406680" y="63698"/>
                  <a:pt x="408813" y="67441"/>
                </a:cubicBezTo>
                <a:cubicBezTo>
                  <a:pt x="410899" y="71203"/>
                  <a:pt x="413957" y="74328"/>
                  <a:pt x="417672" y="76490"/>
                </a:cubicBezTo>
                <a:cubicBezTo>
                  <a:pt x="421262" y="78671"/>
                  <a:pt x="425377" y="79823"/>
                  <a:pt x="429578" y="79823"/>
                </a:cubicBezTo>
                <a:cubicBezTo>
                  <a:pt x="433855" y="79785"/>
                  <a:pt x="438046" y="78671"/>
                  <a:pt x="441770" y="76585"/>
                </a:cubicBezTo>
                <a:cubicBezTo>
                  <a:pt x="445446" y="74528"/>
                  <a:pt x="448476" y="71499"/>
                  <a:pt x="450533" y="67822"/>
                </a:cubicBezTo>
                <a:cubicBezTo>
                  <a:pt x="452667" y="64012"/>
                  <a:pt x="453743" y="59707"/>
                  <a:pt x="453676" y="55344"/>
                </a:cubicBezTo>
                <a:cubicBezTo>
                  <a:pt x="453819" y="48772"/>
                  <a:pt x="451314" y="42428"/>
                  <a:pt x="446723" y="37723"/>
                </a:cubicBezTo>
                <a:cubicBezTo>
                  <a:pt x="442122" y="33122"/>
                  <a:pt x="435798" y="30665"/>
                  <a:pt x="429292" y="30960"/>
                </a:cubicBezTo>
                <a:close/>
                <a:moveTo>
                  <a:pt x="71723" y="24959"/>
                </a:moveTo>
                <a:lnTo>
                  <a:pt x="79819" y="24959"/>
                </a:lnTo>
                <a:lnTo>
                  <a:pt x="79819" y="85729"/>
                </a:lnTo>
                <a:lnTo>
                  <a:pt x="72009" y="85729"/>
                </a:lnTo>
                <a:close/>
                <a:moveTo>
                  <a:pt x="546544" y="24674"/>
                </a:moveTo>
                <a:lnTo>
                  <a:pt x="554355" y="24674"/>
                </a:lnTo>
                <a:lnTo>
                  <a:pt x="554355" y="85443"/>
                </a:lnTo>
                <a:lnTo>
                  <a:pt x="546544" y="85443"/>
                </a:lnTo>
                <a:close/>
                <a:moveTo>
                  <a:pt x="202311" y="23626"/>
                </a:moveTo>
                <a:cubicBezTo>
                  <a:pt x="211979" y="23283"/>
                  <a:pt x="221209" y="27655"/>
                  <a:pt x="227076" y="35342"/>
                </a:cubicBezTo>
                <a:cubicBezTo>
                  <a:pt x="231639" y="41285"/>
                  <a:pt x="234030" y="48620"/>
                  <a:pt x="233839" y="56106"/>
                </a:cubicBezTo>
                <a:lnTo>
                  <a:pt x="179166" y="56106"/>
                </a:lnTo>
                <a:cubicBezTo>
                  <a:pt x="179080" y="62545"/>
                  <a:pt x="181509" y="68765"/>
                  <a:pt x="185929" y="73442"/>
                </a:cubicBezTo>
                <a:cubicBezTo>
                  <a:pt x="190100" y="77937"/>
                  <a:pt x="195987" y="80433"/>
                  <a:pt x="202121" y="80300"/>
                </a:cubicBezTo>
                <a:cubicBezTo>
                  <a:pt x="205179" y="80290"/>
                  <a:pt x="208207" y="79738"/>
                  <a:pt x="211074" y="78680"/>
                </a:cubicBezTo>
                <a:cubicBezTo>
                  <a:pt x="213799" y="77661"/>
                  <a:pt x="216332" y="76213"/>
                  <a:pt x="218599" y="74394"/>
                </a:cubicBezTo>
                <a:cubicBezTo>
                  <a:pt x="221238" y="71784"/>
                  <a:pt x="223486" y="68793"/>
                  <a:pt x="225267" y="65536"/>
                </a:cubicBezTo>
                <a:lnTo>
                  <a:pt x="231839" y="69060"/>
                </a:lnTo>
                <a:cubicBezTo>
                  <a:pt x="229953" y="72880"/>
                  <a:pt x="227410" y="76328"/>
                  <a:pt x="224314" y="79252"/>
                </a:cubicBezTo>
                <a:cubicBezTo>
                  <a:pt x="221542" y="81824"/>
                  <a:pt x="218314" y="83862"/>
                  <a:pt x="214789" y="85253"/>
                </a:cubicBezTo>
                <a:cubicBezTo>
                  <a:pt x="210941" y="86643"/>
                  <a:pt x="206874" y="87320"/>
                  <a:pt x="202788" y="87253"/>
                </a:cubicBezTo>
                <a:cubicBezTo>
                  <a:pt x="193987" y="87834"/>
                  <a:pt x="185405" y="84319"/>
                  <a:pt x="179547" y="77728"/>
                </a:cubicBezTo>
                <a:cubicBezTo>
                  <a:pt x="174108" y="71699"/>
                  <a:pt x="171117" y="63850"/>
                  <a:pt x="171165" y="55725"/>
                </a:cubicBezTo>
                <a:cubicBezTo>
                  <a:pt x="171098" y="48267"/>
                  <a:pt x="173584" y="41000"/>
                  <a:pt x="178213" y="35151"/>
                </a:cubicBezTo>
                <a:cubicBezTo>
                  <a:pt x="183842" y="27560"/>
                  <a:pt x="192863" y="23245"/>
                  <a:pt x="202311" y="23626"/>
                </a:cubicBezTo>
                <a:close/>
                <a:moveTo>
                  <a:pt x="783051" y="23436"/>
                </a:moveTo>
                <a:cubicBezTo>
                  <a:pt x="791909" y="23207"/>
                  <a:pt x="800415" y="26903"/>
                  <a:pt x="806292" y="33532"/>
                </a:cubicBezTo>
                <a:cubicBezTo>
                  <a:pt x="811816" y="39514"/>
                  <a:pt x="814817" y="47391"/>
                  <a:pt x="814674" y="55535"/>
                </a:cubicBezTo>
                <a:cubicBezTo>
                  <a:pt x="814760" y="63812"/>
                  <a:pt x="811578" y="71785"/>
                  <a:pt x="805816" y="77728"/>
                </a:cubicBezTo>
                <a:cubicBezTo>
                  <a:pt x="799977" y="84062"/>
                  <a:pt x="791662" y="87539"/>
                  <a:pt x="783051" y="87253"/>
                </a:cubicBezTo>
                <a:cubicBezTo>
                  <a:pt x="774412" y="87558"/>
                  <a:pt x="766058" y="84081"/>
                  <a:pt x="760191" y="77728"/>
                </a:cubicBezTo>
                <a:cubicBezTo>
                  <a:pt x="754428" y="71785"/>
                  <a:pt x="751247" y="63812"/>
                  <a:pt x="751333" y="55535"/>
                </a:cubicBezTo>
                <a:cubicBezTo>
                  <a:pt x="751237" y="47429"/>
                  <a:pt x="754228" y="39600"/>
                  <a:pt x="759715" y="33627"/>
                </a:cubicBezTo>
                <a:cubicBezTo>
                  <a:pt x="765620" y="26969"/>
                  <a:pt x="774154" y="23236"/>
                  <a:pt x="783051" y="23436"/>
                </a:cubicBezTo>
                <a:close/>
                <a:moveTo>
                  <a:pt x="711804" y="23436"/>
                </a:moveTo>
                <a:cubicBezTo>
                  <a:pt x="715747" y="23407"/>
                  <a:pt x="719671" y="24017"/>
                  <a:pt x="723424" y="25246"/>
                </a:cubicBezTo>
                <a:cubicBezTo>
                  <a:pt x="726853" y="26322"/>
                  <a:pt x="730072" y="27960"/>
                  <a:pt x="732949" y="30103"/>
                </a:cubicBezTo>
                <a:cubicBezTo>
                  <a:pt x="735540" y="32170"/>
                  <a:pt x="737712" y="34732"/>
                  <a:pt x="739331" y="37628"/>
                </a:cubicBezTo>
                <a:lnTo>
                  <a:pt x="733139" y="41438"/>
                </a:lnTo>
                <a:cubicBezTo>
                  <a:pt x="728063" y="34466"/>
                  <a:pt x="719852" y="30475"/>
                  <a:pt x="711232" y="30770"/>
                </a:cubicBezTo>
                <a:cubicBezTo>
                  <a:pt x="704364" y="30570"/>
                  <a:pt x="697697" y="33142"/>
                  <a:pt x="692754" y="37914"/>
                </a:cubicBezTo>
                <a:cubicBezTo>
                  <a:pt x="687991" y="42410"/>
                  <a:pt x="685334" y="48696"/>
                  <a:pt x="685419" y="55249"/>
                </a:cubicBezTo>
                <a:cubicBezTo>
                  <a:pt x="685400" y="59640"/>
                  <a:pt x="686591" y="63955"/>
                  <a:pt x="688848" y="67727"/>
                </a:cubicBezTo>
                <a:cubicBezTo>
                  <a:pt x="691039" y="71756"/>
                  <a:pt x="694344" y="75061"/>
                  <a:pt x="698373" y="77252"/>
                </a:cubicBezTo>
                <a:cubicBezTo>
                  <a:pt x="702412" y="79414"/>
                  <a:pt x="706936" y="80529"/>
                  <a:pt x="711518" y="80491"/>
                </a:cubicBezTo>
                <a:cubicBezTo>
                  <a:pt x="720100" y="80624"/>
                  <a:pt x="728234" y="76661"/>
                  <a:pt x="733425" y="69823"/>
                </a:cubicBezTo>
                <a:lnTo>
                  <a:pt x="739616" y="73823"/>
                </a:lnTo>
                <a:cubicBezTo>
                  <a:pt x="736683" y="78205"/>
                  <a:pt x="732644" y="81719"/>
                  <a:pt x="727901" y="84015"/>
                </a:cubicBezTo>
                <a:cubicBezTo>
                  <a:pt x="722662" y="86482"/>
                  <a:pt x="716928" y="87720"/>
                  <a:pt x="711137" y="87634"/>
                </a:cubicBezTo>
                <a:cubicBezTo>
                  <a:pt x="702240" y="87806"/>
                  <a:pt x="693649" y="84367"/>
                  <a:pt x="687324" y="78109"/>
                </a:cubicBezTo>
                <a:cubicBezTo>
                  <a:pt x="681114" y="72375"/>
                  <a:pt x="677647" y="64270"/>
                  <a:pt x="677799" y="55821"/>
                </a:cubicBezTo>
                <a:cubicBezTo>
                  <a:pt x="677790" y="50058"/>
                  <a:pt x="679342" y="44400"/>
                  <a:pt x="682276" y="39438"/>
                </a:cubicBezTo>
                <a:cubicBezTo>
                  <a:pt x="685162" y="34437"/>
                  <a:pt x="689382" y="30351"/>
                  <a:pt x="694468" y="27627"/>
                </a:cubicBezTo>
                <a:cubicBezTo>
                  <a:pt x="699802" y="24808"/>
                  <a:pt x="705765" y="23369"/>
                  <a:pt x="711804" y="23436"/>
                </a:cubicBezTo>
                <a:close/>
                <a:moveTo>
                  <a:pt x="262414" y="23245"/>
                </a:moveTo>
                <a:cubicBezTo>
                  <a:pt x="268786" y="23798"/>
                  <a:pt x="274692" y="26807"/>
                  <a:pt x="278892" y="31627"/>
                </a:cubicBezTo>
                <a:lnTo>
                  <a:pt x="273939" y="36771"/>
                </a:lnTo>
                <a:cubicBezTo>
                  <a:pt x="270777" y="33246"/>
                  <a:pt x="266376" y="31094"/>
                  <a:pt x="261652" y="30770"/>
                </a:cubicBezTo>
                <a:cubicBezTo>
                  <a:pt x="259223" y="30732"/>
                  <a:pt x="256871" y="31618"/>
                  <a:pt x="255080" y="33246"/>
                </a:cubicBezTo>
                <a:cubicBezTo>
                  <a:pt x="253394" y="34704"/>
                  <a:pt x="252422" y="36828"/>
                  <a:pt x="252413" y="39056"/>
                </a:cubicBezTo>
                <a:cubicBezTo>
                  <a:pt x="252499" y="41152"/>
                  <a:pt x="253261" y="43162"/>
                  <a:pt x="254604" y="44772"/>
                </a:cubicBezTo>
                <a:cubicBezTo>
                  <a:pt x="257385" y="47439"/>
                  <a:pt x="260604" y="49601"/>
                  <a:pt x="264129" y="51153"/>
                </a:cubicBezTo>
                <a:cubicBezTo>
                  <a:pt x="268643" y="53201"/>
                  <a:pt x="272701" y="56154"/>
                  <a:pt x="276035" y="59821"/>
                </a:cubicBezTo>
                <a:cubicBezTo>
                  <a:pt x="278016" y="62602"/>
                  <a:pt x="279073" y="65936"/>
                  <a:pt x="279083" y="69346"/>
                </a:cubicBezTo>
                <a:cubicBezTo>
                  <a:pt x="279130" y="74109"/>
                  <a:pt x="277235" y="78681"/>
                  <a:pt x="273844" y="82014"/>
                </a:cubicBezTo>
                <a:cubicBezTo>
                  <a:pt x="270339" y="85434"/>
                  <a:pt x="265595" y="87291"/>
                  <a:pt x="260699" y="87158"/>
                </a:cubicBezTo>
                <a:cubicBezTo>
                  <a:pt x="257204" y="87158"/>
                  <a:pt x="253756" y="86377"/>
                  <a:pt x="250603" y="84872"/>
                </a:cubicBezTo>
                <a:cubicBezTo>
                  <a:pt x="247526" y="83405"/>
                  <a:pt x="244821" y="81262"/>
                  <a:pt x="242697" y="78585"/>
                </a:cubicBezTo>
                <a:lnTo>
                  <a:pt x="247650" y="72966"/>
                </a:lnTo>
                <a:cubicBezTo>
                  <a:pt x="250651" y="76995"/>
                  <a:pt x="255299" y="79471"/>
                  <a:pt x="260319" y="79728"/>
                </a:cubicBezTo>
                <a:cubicBezTo>
                  <a:pt x="263262" y="79814"/>
                  <a:pt x="266129" y="78757"/>
                  <a:pt x="268320" y="76776"/>
                </a:cubicBezTo>
                <a:cubicBezTo>
                  <a:pt x="270406" y="74985"/>
                  <a:pt x="271625" y="72385"/>
                  <a:pt x="271653" y="69632"/>
                </a:cubicBezTo>
                <a:cubicBezTo>
                  <a:pt x="271634" y="67441"/>
                  <a:pt x="270863" y="65317"/>
                  <a:pt x="269463" y="63631"/>
                </a:cubicBezTo>
                <a:cubicBezTo>
                  <a:pt x="266653" y="60983"/>
                  <a:pt x="263433" y="58802"/>
                  <a:pt x="259938" y="57154"/>
                </a:cubicBezTo>
                <a:cubicBezTo>
                  <a:pt x="255623" y="55259"/>
                  <a:pt x="251784" y="52430"/>
                  <a:pt x="248698" y="48867"/>
                </a:cubicBezTo>
                <a:cubicBezTo>
                  <a:pt x="246698" y="46105"/>
                  <a:pt x="245660" y="42752"/>
                  <a:pt x="245745" y="39342"/>
                </a:cubicBezTo>
                <a:cubicBezTo>
                  <a:pt x="245631" y="34999"/>
                  <a:pt x="247355" y="30808"/>
                  <a:pt x="250508" y="27817"/>
                </a:cubicBezTo>
                <a:cubicBezTo>
                  <a:pt x="253699" y="24760"/>
                  <a:pt x="257994" y="23112"/>
                  <a:pt x="262414" y="23245"/>
                </a:cubicBezTo>
                <a:close/>
                <a:moveTo>
                  <a:pt x="19813" y="23245"/>
                </a:moveTo>
                <a:cubicBezTo>
                  <a:pt x="26146" y="23845"/>
                  <a:pt x="32005" y="26836"/>
                  <a:pt x="36196" y="31627"/>
                </a:cubicBezTo>
                <a:lnTo>
                  <a:pt x="31147" y="36771"/>
                </a:lnTo>
                <a:cubicBezTo>
                  <a:pt x="28023" y="33256"/>
                  <a:pt x="23651" y="31104"/>
                  <a:pt x="18955" y="30770"/>
                </a:cubicBezTo>
                <a:cubicBezTo>
                  <a:pt x="16526" y="30732"/>
                  <a:pt x="14174" y="31618"/>
                  <a:pt x="12383" y="33247"/>
                </a:cubicBezTo>
                <a:cubicBezTo>
                  <a:pt x="10697" y="34704"/>
                  <a:pt x="9725" y="36828"/>
                  <a:pt x="9716" y="39057"/>
                </a:cubicBezTo>
                <a:cubicBezTo>
                  <a:pt x="9802" y="41152"/>
                  <a:pt x="10564" y="43162"/>
                  <a:pt x="11907" y="44772"/>
                </a:cubicBezTo>
                <a:cubicBezTo>
                  <a:pt x="14688" y="47439"/>
                  <a:pt x="17907" y="49601"/>
                  <a:pt x="21432" y="51154"/>
                </a:cubicBezTo>
                <a:cubicBezTo>
                  <a:pt x="25928" y="53201"/>
                  <a:pt x="29947" y="56145"/>
                  <a:pt x="33243" y="59821"/>
                </a:cubicBezTo>
                <a:cubicBezTo>
                  <a:pt x="35291" y="62574"/>
                  <a:pt x="36396" y="65917"/>
                  <a:pt x="36386" y="69346"/>
                </a:cubicBezTo>
                <a:cubicBezTo>
                  <a:pt x="36443" y="74128"/>
                  <a:pt x="34510" y="78710"/>
                  <a:pt x="31052" y="82015"/>
                </a:cubicBezTo>
                <a:cubicBezTo>
                  <a:pt x="27594" y="85453"/>
                  <a:pt x="22880" y="87311"/>
                  <a:pt x="18003" y="87158"/>
                </a:cubicBezTo>
                <a:cubicBezTo>
                  <a:pt x="14507" y="87158"/>
                  <a:pt x="11059" y="86377"/>
                  <a:pt x="7906" y="84872"/>
                </a:cubicBezTo>
                <a:cubicBezTo>
                  <a:pt x="4820" y="83405"/>
                  <a:pt x="2124" y="81262"/>
                  <a:pt x="0" y="78586"/>
                </a:cubicBezTo>
                <a:lnTo>
                  <a:pt x="4954" y="72966"/>
                </a:lnTo>
                <a:cubicBezTo>
                  <a:pt x="7954" y="76995"/>
                  <a:pt x="12602" y="79472"/>
                  <a:pt x="17622" y="79729"/>
                </a:cubicBezTo>
                <a:cubicBezTo>
                  <a:pt x="20574" y="79814"/>
                  <a:pt x="23432" y="78757"/>
                  <a:pt x="25623" y="76776"/>
                </a:cubicBezTo>
                <a:cubicBezTo>
                  <a:pt x="27718" y="74985"/>
                  <a:pt x="28928" y="72385"/>
                  <a:pt x="28956" y="69632"/>
                </a:cubicBezTo>
                <a:cubicBezTo>
                  <a:pt x="28937" y="67441"/>
                  <a:pt x="28166" y="65317"/>
                  <a:pt x="26766" y="63631"/>
                </a:cubicBezTo>
                <a:cubicBezTo>
                  <a:pt x="23956" y="60974"/>
                  <a:pt x="20746" y="58793"/>
                  <a:pt x="17241" y="57154"/>
                </a:cubicBezTo>
                <a:cubicBezTo>
                  <a:pt x="12973" y="55230"/>
                  <a:pt x="9163" y="52401"/>
                  <a:pt x="6097" y="48868"/>
                </a:cubicBezTo>
                <a:cubicBezTo>
                  <a:pt x="4096" y="46105"/>
                  <a:pt x="3058" y="42753"/>
                  <a:pt x="3144" y="39343"/>
                </a:cubicBezTo>
                <a:cubicBezTo>
                  <a:pt x="2991" y="34990"/>
                  <a:pt x="4725" y="30789"/>
                  <a:pt x="7906" y="27817"/>
                </a:cubicBezTo>
                <a:cubicBezTo>
                  <a:pt x="11088" y="24741"/>
                  <a:pt x="15383" y="23083"/>
                  <a:pt x="19813" y="23245"/>
                </a:cubicBezTo>
                <a:close/>
                <a:moveTo>
                  <a:pt x="857726" y="23150"/>
                </a:moveTo>
                <a:cubicBezTo>
                  <a:pt x="860612" y="23141"/>
                  <a:pt x="863460" y="23722"/>
                  <a:pt x="866108" y="24865"/>
                </a:cubicBezTo>
                <a:cubicBezTo>
                  <a:pt x="868594" y="25865"/>
                  <a:pt x="870813" y="27427"/>
                  <a:pt x="872585" y="29437"/>
                </a:cubicBezTo>
                <a:cubicBezTo>
                  <a:pt x="874576" y="31885"/>
                  <a:pt x="876071" y="34695"/>
                  <a:pt x="876966" y="37724"/>
                </a:cubicBezTo>
                <a:cubicBezTo>
                  <a:pt x="879157" y="33352"/>
                  <a:pt x="882443" y="29608"/>
                  <a:pt x="886491" y="26865"/>
                </a:cubicBezTo>
                <a:cubicBezTo>
                  <a:pt x="890235" y="24436"/>
                  <a:pt x="894607" y="23141"/>
                  <a:pt x="899065" y="23150"/>
                </a:cubicBezTo>
                <a:cubicBezTo>
                  <a:pt x="903008" y="23065"/>
                  <a:pt x="906894" y="24160"/>
                  <a:pt x="910209" y="26294"/>
                </a:cubicBezTo>
                <a:cubicBezTo>
                  <a:pt x="913438" y="28446"/>
                  <a:pt x="915933" y="31542"/>
                  <a:pt x="917352" y="35152"/>
                </a:cubicBezTo>
                <a:cubicBezTo>
                  <a:pt x="919219" y="40667"/>
                  <a:pt x="920029" y="46486"/>
                  <a:pt x="919734" y="52297"/>
                </a:cubicBezTo>
                <a:lnTo>
                  <a:pt x="919734" y="85444"/>
                </a:lnTo>
                <a:lnTo>
                  <a:pt x="911733" y="85444"/>
                </a:lnTo>
                <a:lnTo>
                  <a:pt x="911733" y="52297"/>
                </a:lnTo>
                <a:cubicBezTo>
                  <a:pt x="911990" y="47772"/>
                  <a:pt x="911504" y="43239"/>
                  <a:pt x="910304" y="38867"/>
                </a:cubicBezTo>
                <a:cubicBezTo>
                  <a:pt x="909428" y="36419"/>
                  <a:pt x="907751" y="34333"/>
                  <a:pt x="905541" y="32961"/>
                </a:cubicBezTo>
                <a:cubicBezTo>
                  <a:pt x="903170" y="31418"/>
                  <a:pt x="900369" y="30646"/>
                  <a:pt x="897541" y="30770"/>
                </a:cubicBezTo>
                <a:cubicBezTo>
                  <a:pt x="893807" y="30713"/>
                  <a:pt x="890159" y="31885"/>
                  <a:pt x="887158" y="34104"/>
                </a:cubicBezTo>
                <a:cubicBezTo>
                  <a:pt x="884034" y="36304"/>
                  <a:pt x="881643" y="39390"/>
                  <a:pt x="880300" y="42962"/>
                </a:cubicBezTo>
                <a:cubicBezTo>
                  <a:pt x="878500" y="49144"/>
                  <a:pt x="877757" y="55583"/>
                  <a:pt x="878109" y="62012"/>
                </a:cubicBezTo>
                <a:lnTo>
                  <a:pt x="878109" y="85825"/>
                </a:lnTo>
                <a:lnTo>
                  <a:pt x="870394" y="85825"/>
                </a:lnTo>
                <a:lnTo>
                  <a:pt x="870394" y="54678"/>
                </a:lnTo>
                <a:cubicBezTo>
                  <a:pt x="870623" y="49687"/>
                  <a:pt x="870175" y="44686"/>
                  <a:pt x="869061" y="39819"/>
                </a:cubicBezTo>
                <a:cubicBezTo>
                  <a:pt x="868194" y="37238"/>
                  <a:pt x="866527" y="34999"/>
                  <a:pt x="864298" y="33437"/>
                </a:cubicBezTo>
                <a:cubicBezTo>
                  <a:pt x="861888" y="31875"/>
                  <a:pt x="859069" y="31075"/>
                  <a:pt x="856202" y="31151"/>
                </a:cubicBezTo>
                <a:cubicBezTo>
                  <a:pt x="852554" y="31142"/>
                  <a:pt x="848991" y="32275"/>
                  <a:pt x="846010" y="34390"/>
                </a:cubicBezTo>
                <a:cubicBezTo>
                  <a:pt x="842867" y="36552"/>
                  <a:pt x="840447" y="39600"/>
                  <a:pt x="839057" y="43153"/>
                </a:cubicBezTo>
                <a:cubicBezTo>
                  <a:pt x="837276" y="48620"/>
                  <a:pt x="836504" y="54364"/>
                  <a:pt x="836771" y="60107"/>
                </a:cubicBezTo>
                <a:lnTo>
                  <a:pt x="836771" y="85825"/>
                </a:lnTo>
                <a:lnTo>
                  <a:pt x="828960" y="85825"/>
                </a:lnTo>
                <a:lnTo>
                  <a:pt x="829056" y="24674"/>
                </a:lnTo>
                <a:lnTo>
                  <a:pt x="836866" y="24674"/>
                </a:lnTo>
                <a:lnTo>
                  <a:pt x="836866" y="35152"/>
                </a:lnTo>
                <a:cubicBezTo>
                  <a:pt x="839105" y="31828"/>
                  <a:pt x="841953" y="28951"/>
                  <a:pt x="845248" y="26675"/>
                </a:cubicBezTo>
                <a:cubicBezTo>
                  <a:pt x="849011" y="24379"/>
                  <a:pt x="853325" y="23160"/>
                  <a:pt x="857726" y="23150"/>
                </a:cubicBezTo>
                <a:close/>
                <a:moveTo>
                  <a:pt x="321373" y="23149"/>
                </a:moveTo>
                <a:cubicBezTo>
                  <a:pt x="324259" y="23140"/>
                  <a:pt x="327107" y="23721"/>
                  <a:pt x="329755" y="24864"/>
                </a:cubicBezTo>
                <a:cubicBezTo>
                  <a:pt x="332222" y="25893"/>
                  <a:pt x="334442" y="27455"/>
                  <a:pt x="336232" y="29436"/>
                </a:cubicBezTo>
                <a:cubicBezTo>
                  <a:pt x="338194" y="31903"/>
                  <a:pt x="339671" y="34713"/>
                  <a:pt x="340614" y="37723"/>
                </a:cubicBezTo>
                <a:cubicBezTo>
                  <a:pt x="342804" y="33351"/>
                  <a:pt x="346091" y="29608"/>
                  <a:pt x="350139" y="26864"/>
                </a:cubicBezTo>
                <a:cubicBezTo>
                  <a:pt x="353882" y="24435"/>
                  <a:pt x="358254" y="23140"/>
                  <a:pt x="362712" y="23149"/>
                </a:cubicBezTo>
                <a:cubicBezTo>
                  <a:pt x="366655" y="23083"/>
                  <a:pt x="370532" y="24178"/>
                  <a:pt x="373856" y="26293"/>
                </a:cubicBezTo>
                <a:cubicBezTo>
                  <a:pt x="377047" y="28493"/>
                  <a:pt x="379523" y="31570"/>
                  <a:pt x="381000" y="35151"/>
                </a:cubicBezTo>
                <a:cubicBezTo>
                  <a:pt x="382781" y="40685"/>
                  <a:pt x="383552" y="46486"/>
                  <a:pt x="383286" y="52296"/>
                </a:cubicBezTo>
                <a:lnTo>
                  <a:pt x="383286" y="85443"/>
                </a:lnTo>
                <a:lnTo>
                  <a:pt x="375380" y="85443"/>
                </a:lnTo>
                <a:lnTo>
                  <a:pt x="375380" y="52296"/>
                </a:lnTo>
                <a:cubicBezTo>
                  <a:pt x="375637" y="47772"/>
                  <a:pt x="375152" y="43238"/>
                  <a:pt x="373951" y="38866"/>
                </a:cubicBezTo>
                <a:cubicBezTo>
                  <a:pt x="373046" y="36437"/>
                  <a:pt x="371370" y="34360"/>
                  <a:pt x="369189" y="32960"/>
                </a:cubicBezTo>
                <a:cubicBezTo>
                  <a:pt x="366808" y="31436"/>
                  <a:pt x="364017" y="30674"/>
                  <a:pt x="361188" y="30769"/>
                </a:cubicBezTo>
                <a:cubicBezTo>
                  <a:pt x="357454" y="30712"/>
                  <a:pt x="353806" y="31884"/>
                  <a:pt x="350806" y="34103"/>
                </a:cubicBezTo>
                <a:cubicBezTo>
                  <a:pt x="347681" y="36303"/>
                  <a:pt x="345291" y="39390"/>
                  <a:pt x="343948" y="42961"/>
                </a:cubicBezTo>
                <a:cubicBezTo>
                  <a:pt x="342100" y="49134"/>
                  <a:pt x="341357" y="55582"/>
                  <a:pt x="341757" y="62011"/>
                </a:cubicBezTo>
                <a:lnTo>
                  <a:pt x="341757" y="85824"/>
                </a:lnTo>
                <a:lnTo>
                  <a:pt x="333946" y="85824"/>
                </a:lnTo>
                <a:lnTo>
                  <a:pt x="333946" y="54677"/>
                </a:lnTo>
                <a:cubicBezTo>
                  <a:pt x="334213" y="49677"/>
                  <a:pt x="333727" y="44676"/>
                  <a:pt x="332518" y="39818"/>
                </a:cubicBezTo>
                <a:cubicBezTo>
                  <a:pt x="331679" y="37218"/>
                  <a:pt x="330003" y="34980"/>
                  <a:pt x="327755" y="33436"/>
                </a:cubicBezTo>
                <a:cubicBezTo>
                  <a:pt x="325345" y="31874"/>
                  <a:pt x="322526" y="31074"/>
                  <a:pt x="319659" y="31150"/>
                </a:cubicBezTo>
                <a:cubicBezTo>
                  <a:pt x="316039" y="31141"/>
                  <a:pt x="312505" y="32274"/>
                  <a:pt x="309562" y="34389"/>
                </a:cubicBezTo>
                <a:cubicBezTo>
                  <a:pt x="306419" y="36551"/>
                  <a:pt x="304000" y="39599"/>
                  <a:pt x="302609" y="43152"/>
                </a:cubicBezTo>
                <a:cubicBezTo>
                  <a:pt x="300828" y="48619"/>
                  <a:pt x="300056" y="54363"/>
                  <a:pt x="300323" y="60107"/>
                </a:cubicBezTo>
                <a:lnTo>
                  <a:pt x="300323" y="85824"/>
                </a:lnTo>
                <a:lnTo>
                  <a:pt x="292512" y="85824"/>
                </a:lnTo>
                <a:lnTo>
                  <a:pt x="292703" y="24674"/>
                </a:lnTo>
                <a:lnTo>
                  <a:pt x="300514" y="24674"/>
                </a:lnTo>
                <a:lnTo>
                  <a:pt x="300514" y="35151"/>
                </a:lnTo>
                <a:cubicBezTo>
                  <a:pt x="302752" y="31827"/>
                  <a:pt x="305600" y="28950"/>
                  <a:pt x="308895" y="26674"/>
                </a:cubicBezTo>
                <a:cubicBezTo>
                  <a:pt x="312648" y="24359"/>
                  <a:pt x="316963" y="23140"/>
                  <a:pt x="321373" y="23149"/>
                </a:cubicBezTo>
                <a:close/>
                <a:moveTo>
                  <a:pt x="508635" y="22959"/>
                </a:moveTo>
                <a:cubicBezTo>
                  <a:pt x="512921" y="22883"/>
                  <a:pt x="517131" y="24073"/>
                  <a:pt x="520731" y="26388"/>
                </a:cubicBezTo>
                <a:cubicBezTo>
                  <a:pt x="524237" y="28703"/>
                  <a:pt x="526961" y="32017"/>
                  <a:pt x="528542" y="35913"/>
                </a:cubicBezTo>
                <a:cubicBezTo>
                  <a:pt x="530475" y="41809"/>
                  <a:pt x="531314" y="48000"/>
                  <a:pt x="531018" y="54201"/>
                </a:cubicBezTo>
                <a:lnTo>
                  <a:pt x="531018" y="85443"/>
                </a:lnTo>
                <a:lnTo>
                  <a:pt x="523208" y="85443"/>
                </a:lnTo>
                <a:lnTo>
                  <a:pt x="523208" y="56868"/>
                </a:lnTo>
                <a:cubicBezTo>
                  <a:pt x="523379" y="52182"/>
                  <a:pt x="523094" y="47495"/>
                  <a:pt x="522351" y="42866"/>
                </a:cubicBezTo>
                <a:cubicBezTo>
                  <a:pt x="521789" y="39171"/>
                  <a:pt x="519931" y="35799"/>
                  <a:pt x="517112" y="33341"/>
                </a:cubicBezTo>
                <a:cubicBezTo>
                  <a:pt x="514216" y="31217"/>
                  <a:pt x="510692" y="30150"/>
                  <a:pt x="507111" y="30293"/>
                </a:cubicBezTo>
                <a:cubicBezTo>
                  <a:pt x="502415" y="30255"/>
                  <a:pt x="497872" y="31951"/>
                  <a:pt x="494347" y="35056"/>
                </a:cubicBezTo>
                <a:cubicBezTo>
                  <a:pt x="490709" y="37989"/>
                  <a:pt x="488127" y="42038"/>
                  <a:pt x="487013" y="46581"/>
                </a:cubicBezTo>
                <a:cubicBezTo>
                  <a:pt x="486060" y="52048"/>
                  <a:pt x="485670" y="57601"/>
                  <a:pt x="485870" y="63154"/>
                </a:cubicBezTo>
                <a:lnTo>
                  <a:pt x="485870" y="85443"/>
                </a:lnTo>
                <a:lnTo>
                  <a:pt x="478059" y="85443"/>
                </a:lnTo>
                <a:lnTo>
                  <a:pt x="478059" y="24673"/>
                </a:lnTo>
                <a:lnTo>
                  <a:pt x="485870" y="24673"/>
                </a:lnTo>
                <a:lnTo>
                  <a:pt x="485870" y="35532"/>
                </a:lnTo>
                <a:cubicBezTo>
                  <a:pt x="488623" y="31665"/>
                  <a:pt x="492166" y="28417"/>
                  <a:pt x="496252" y="26007"/>
                </a:cubicBezTo>
                <a:cubicBezTo>
                  <a:pt x="500062" y="23988"/>
                  <a:pt x="504320" y="22940"/>
                  <a:pt x="508635" y="22959"/>
                </a:cubicBezTo>
                <a:close/>
                <a:moveTo>
                  <a:pt x="599218" y="22769"/>
                </a:moveTo>
                <a:cubicBezTo>
                  <a:pt x="603914" y="22712"/>
                  <a:pt x="608553" y="23788"/>
                  <a:pt x="612744" y="25913"/>
                </a:cubicBezTo>
                <a:cubicBezTo>
                  <a:pt x="616954" y="28227"/>
                  <a:pt x="620573" y="31485"/>
                  <a:pt x="623316" y="35438"/>
                </a:cubicBezTo>
                <a:lnTo>
                  <a:pt x="623316" y="24674"/>
                </a:lnTo>
                <a:lnTo>
                  <a:pt x="631127" y="24674"/>
                </a:lnTo>
                <a:lnTo>
                  <a:pt x="631127" y="85444"/>
                </a:lnTo>
                <a:lnTo>
                  <a:pt x="623412" y="85444"/>
                </a:lnTo>
                <a:lnTo>
                  <a:pt x="623412" y="74966"/>
                </a:lnTo>
                <a:cubicBezTo>
                  <a:pt x="620449" y="78700"/>
                  <a:pt x="616716" y="81758"/>
                  <a:pt x="612458" y="83920"/>
                </a:cubicBezTo>
                <a:cubicBezTo>
                  <a:pt x="608295" y="86015"/>
                  <a:pt x="603685" y="87063"/>
                  <a:pt x="599028" y="86968"/>
                </a:cubicBezTo>
                <a:cubicBezTo>
                  <a:pt x="590684" y="87015"/>
                  <a:pt x="582702" y="83558"/>
                  <a:pt x="577025" y="77443"/>
                </a:cubicBezTo>
                <a:cubicBezTo>
                  <a:pt x="570862" y="71480"/>
                  <a:pt x="567414" y="63251"/>
                  <a:pt x="567500" y="54678"/>
                </a:cubicBezTo>
                <a:cubicBezTo>
                  <a:pt x="567424" y="46220"/>
                  <a:pt x="570872" y="38105"/>
                  <a:pt x="577025" y="32294"/>
                </a:cubicBezTo>
                <a:cubicBezTo>
                  <a:pt x="582740" y="26122"/>
                  <a:pt x="590808" y="22655"/>
                  <a:pt x="599218" y="22769"/>
                </a:cubicBezTo>
                <a:close/>
                <a:moveTo>
                  <a:pt x="428911" y="22769"/>
                </a:moveTo>
                <a:cubicBezTo>
                  <a:pt x="433607" y="22712"/>
                  <a:pt x="438246" y="23788"/>
                  <a:pt x="442437" y="25912"/>
                </a:cubicBezTo>
                <a:cubicBezTo>
                  <a:pt x="446647" y="28227"/>
                  <a:pt x="450266" y="31484"/>
                  <a:pt x="453009" y="35437"/>
                </a:cubicBezTo>
                <a:lnTo>
                  <a:pt x="453009" y="24674"/>
                </a:lnTo>
                <a:lnTo>
                  <a:pt x="460820" y="24674"/>
                </a:lnTo>
                <a:lnTo>
                  <a:pt x="460820" y="85443"/>
                </a:lnTo>
                <a:lnTo>
                  <a:pt x="453105" y="85443"/>
                </a:lnTo>
                <a:lnTo>
                  <a:pt x="453105" y="74966"/>
                </a:lnTo>
                <a:cubicBezTo>
                  <a:pt x="450162" y="78719"/>
                  <a:pt x="446418" y="81786"/>
                  <a:pt x="442151" y="83919"/>
                </a:cubicBezTo>
                <a:cubicBezTo>
                  <a:pt x="437988" y="86015"/>
                  <a:pt x="433378" y="87063"/>
                  <a:pt x="428721" y="86967"/>
                </a:cubicBezTo>
                <a:cubicBezTo>
                  <a:pt x="420377" y="87015"/>
                  <a:pt x="412395" y="83557"/>
                  <a:pt x="406718" y="77442"/>
                </a:cubicBezTo>
                <a:cubicBezTo>
                  <a:pt x="400555" y="71480"/>
                  <a:pt x="397107" y="63250"/>
                  <a:pt x="397193" y="54677"/>
                </a:cubicBezTo>
                <a:cubicBezTo>
                  <a:pt x="397155" y="46229"/>
                  <a:pt x="400603" y="38132"/>
                  <a:pt x="406718" y="32294"/>
                </a:cubicBezTo>
                <a:cubicBezTo>
                  <a:pt x="412452" y="26141"/>
                  <a:pt x="420501" y="22683"/>
                  <a:pt x="428911" y="22769"/>
                </a:cubicBezTo>
                <a:close/>
                <a:moveTo>
                  <a:pt x="48863" y="1529"/>
                </a:moveTo>
                <a:lnTo>
                  <a:pt x="56674" y="1529"/>
                </a:lnTo>
                <a:lnTo>
                  <a:pt x="56674" y="85730"/>
                </a:lnTo>
                <a:lnTo>
                  <a:pt x="48863" y="85730"/>
                </a:lnTo>
                <a:close/>
                <a:moveTo>
                  <a:pt x="148209" y="1147"/>
                </a:moveTo>
                <a:lnTo>
                  <a:pt x="156020" y="1528"/>
                </a:lnTo>
                <a:lnTo>
                  <a:pt x="156020" y="85729"/>
                </a:lnTo>
                <a:lnTo>
                  <a:pt x="148305" y="85729"/>
                </a:lnTo>
                <a:lnTo>
                  <a:pt x="148305" y="75251"/>
                </a:lnTo>
                <a:cubicBezTo>
                  <a:pt x="145342" y="78985"/>
                  <a:pt x="141609" y="82042"/>
                  <a:pt x="137351" y="84205"/>
                </a:cubicBezTo>
                <a:cubicBezTo>
                  <a:pt x="133188" y="86300"/>
                  <a:pt x="128578" y="87348"/>
                  <a:pt x="123921" y="87253"/>
                </a:cubicBezTo>
                <a:cubicBezTo>
                  <a:pt x="115577" y="87300"/>
                  <a:pt x="107595" y="83843"/>
                  <a:pt x="101918" y="77728"/>
                </a:cubicBezTo>
                <a:cubicBezTo>
                  <a:pt x="95755" y="71765"/>
                  <a:pt x="92307" y="63535"/>
                  <a:pt x="92393" y="54963"/>
                </a:cubicBezTo>
                <a:cubicBezTo>
                  <a:pt x="92355" y="46514"/>
                  <a:pt x="95803" y="38418"/>
                  <a:pt x="101918" y="32579"/>
                </a:cubicBezTo>
                <a:cubicBezTo>
                  <a:pt x="107633" y="26407"/>
                  <a:pt x="115701" y="22940"/>
                  <a:pt x="124111" y="23054"/>
                </a:cubicBezTo>
                <a:cubicBezTo>
                  <a:pt x="128807" y="22997"/>
                  <a:pt x="133446" y="24073"/>
                  <a:pt x="137637" y="26197"/>
                </a:cubicBezTo>
                <a:cubicBezTo>
                  <a:pt x="141847" y="28512"/>
                  <a:pt x="145466" y="31769"/>
                  <a:pt x="148209" y="35722"/>
                </a:cubicBezTo>
                <a:close/>
                <a:moveTo>
                  <a:pt x="550450" y="4"/>
                </a:moveTo>
                <a:cubicBezTo>
                  <a:pt x="552183" y="-63"/>
                  <a:pt x="553850" y="633"/>
                  <a:pt x="555022" y="1909"/>
                </a:cubicBezTo>
                <a:cubicBezTo>
                  <a:pt x="556260" y="3109"/>
                  <a:pt x="556946" y="4757"/>
                  <a:pt x="556927" y="6481"/>
                </a:cubicBezTo>
                <a:cubicBezTo>
                  <a:pt x="556927" y="8167"/>
                  <a:pt x="556241" y="9786"/>
                  <a:pt x="555022" y="10958"/>
                </a:cubicBezTo>
                <a:cubicBezTo>
                  <a:pt x="553822" y="12196"/>
                  <a:pt x="552174" y="12882"/>
                  <a:pt x="550450" y="12863"/>
                </a:cubicBezTo>
                <a:cubicBezTo>
                  <a:pt x="548764" y="12863"/>
                  <a:pt x="547144" y="12177"/>
                  <a:pt x="545973" y="10958"/>
                </a:cubicBezTo>
                <a:cubicBezTo>
                  <a:pt x="544754" y="9786"/>
                  <a:pt x="544068" y="8167"/>
                  <a:pt x="544068" y="6481"/>
                </a:cubicBezTo>
                <a:cubicBezTo>
                  <a:pt x="544049" y="4757"/>
                  <a:pt x="544735" y="3109"/>
                  <a:pt x="545973" y="1909"/>
                </a:cubicBezTo>
                <a:cubicBezTo>
                  <a:pt x="547116" y="652"/>
                  <a:pt x="548754" y="-44"/>
                  <a:pt x="550450" y="4"/>
                </a:cubicBezTo>
                <a:close/>
                <a:moveTo>
                  <a:pt x="75628" y="4"/>
                </a:moveTo>
                <a:cubicBezTo>
                  <a:pt x="77362" y="-63"/>
                  <a:pt x="79029" y="633"/>
                  <a:pt x="80200" y="1909"/>
                </a:cubicBezTo>
                <a:cubicBezTo>
                  <a:pt x="81439" y="3109"/>
                  <a:pt x="82124" y="4757"/>
                  <a:pt x="82105" y="6481"/>
                </a:cubicBezTo>
                <a:cubicBezTo>
                  <a:pt x="82105" y="8167"/>
                  <a:pt x="81420" y="9786"/>
                  <a:pt x="80200" y="10958"/>
                </a:cubicBezTo>
                <a:cubicBezTo>
                  <a:pt x="79000" y="12196"/>
                  <a:pt x="77352" y="12882"/>
                  <a:pt x="75628" y="12863"/>
                </a:cubicBezTo>
                <a:cubicBezTo>
                  <a:pt x="73942" y="12863"/>
                  <a:pt x="72323" y="12177"/>
                  <a:pt x="71152" y="10958"/>
                </a:cubicBezTo>
                <a:cubicBezTo>
                  <a:pt x="69932" y="9786"/>
                  <a:pt x="69247" y="8167"/>
                  <a:pt x="69247" y="6481"/>
                </a:cubicBezTo>
                <a:cubicBezTo>
                  <a:pt x="69228" y="4757"/>
                  <a:pt x="69913" y="3109"/>
                  <a:pt x="71152" y="1909"/>
                </a:cubicBezTo>
                <a:cubicBezTo>
                  <a:pt x="72295" y="652"/>
                  <a:pt x="73933" y="-44"/>
                  <a:pt x="75628" y="4"/>
                </a:cubicBezTo>
                <a:close/>
              </a:path>
            </a:pathLst>
          </a:custGeom>
          <a:solidFill>
            <a:srgbClr val="000000">
              <a:alpha val="2353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4" r:id="rId4"/>
    <p:sldLayoutId id="2147483662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p21"/>
          <p:cNvSpPr txBox="1">
            <a:spLocks noGrp="1"/>
          </p:cNvSpPr>
          <p:nvPr>
            <p:ph type="subTitle" idx="1"/>
          </p:nvPr>
        </p:nvSpPr>
        <p:spPr>
          <a:xfrm>
            <a:off x="2052650" y="5225200"/>
            <a:ext cx="9163200" cy="586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Oleh: ILHAM SAIFUDIN, S.Pd., M.Si.</a:t>
            </a:r>
            <a:endParaRPr dirty="0"/>
          </a:p>
        </p:txBody>
      </p:sp>
      <p:sp>
        <p:nvSpPr>
          <p:cNvPr id="403" name="Google Shape;403;p21"/>
          <p:cNvSpPr txBox="1">
            <a:spLocks noGrp="1"/>
          </p:cNvSpPr>
          <p:nvPr>
            <p:ph type="title"/>
          </p:nvPr>
        </p:nvSpPr>
        <p:spPr>
          <a:xfrm>
            <a:off x="2052650" y="1626500"/>
            <a:ext cx="9163200" cy="36006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BAB 5 PENYELESAIAN SISTEM PERSAMAAN LINEAR</a:t>
            </a:r>
            <a:endParaRPr sz="6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625657" y="1694100"/>
                <a:ext cx="7953802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Prosedur </a:t>
                </a:r>
                <a:r>
                  <a:rPr lang="en-ID" sz="2400" dirty="0" err="1"/>
                  <a:t>hitungan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Gauss-Jordan </a:t>
                </a:r>
                <a:r>
                  <a:rPr lang="en-ID" sz="2400" dirty="0" err="1"/>
                  <a:t>adalah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sebagai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berikut</a:t>
                </a:r>
                <a:r>
                  <a:rPr lang="en-ID" sz="2400" dirty="0"/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D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33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ID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ID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Sup>
                                              <m:sSubSup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Sup>
                                              <m:sSubSup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Sup>
                                              <m:sSubSup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Sup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  <m:sup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∗</m:t>
                                                </m:r>
                                              </m:sup>
                                            </m:sSubSup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ID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ID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  <m:e/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  <m:sup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  <m:mr>
                              <m:e/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  <m:sup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  <m:mr>
                              <m:e/>
                              <m:e/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3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ID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  <m:e>
                                      <m:r>
                                        <a:rPr lang="en-ID" sz="2400" b="0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  <m:e>
                                      <m:sSubSup>
                                        <m:sSubSup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Sup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  <m:sup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∗</m:t>
                                          </m:r>
                                        </m:sup>
                                      </m:sSubSup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D" sz="24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25657" y="1694100"/>
                <a:ext cx="7953802" cy="763500"/>
              </a:xfrm>
              <a:prstGeom prst="rect">
                <a:avLst/>
              </a:prstGeom>
              <a:blipFill>
                <a:blip r:embed="rId3"/>
                <a:stretch>
                  <a:fillRect l="-844" r="-844" b="-3776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91315" y="39150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 Jordan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5.3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26969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625657" y="1694100"/>
                <a:ext cx="7953802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Tugas:</a:t>
                </a:r>
              </a:p>
              <a:p>
                <a:pPr marL="0" indent="0" algn="just">
                  <a:buNone/>
                </a:pPr>
                <a:r>
                  <a:rPr lang="en-ID" sz="2400" dirty="0" err="1"/>
                  <a:t>Selesaikan</a:t>
                </a:r>
                <a:r>
                  <a:rPr lang="en-ID" sz="2400" dirty="0"/>
                  <a:t> system </a:t>
                </a:r>
                <a:r>
                  <a:rPr lang="en-ID" sz="2400" dirty="0" err="1"/>
                  <a:t>persamaan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berikut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Gauss-Jordan: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ID" sz="24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0" indent="0" algn="just">
                  <a:buNone/>
                </a:pPr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25657" y="1694100"/>
                <a:ext cx="7953802" cy="763500"/>
              </a:xfrm>
              <a:prstGeom prst="rect">
                <a:avLst/>
              </a:prstGeom>
              <a:blipFill>
                <a:blip r:embed="rId3"/>
                <a:stretch>
                  <a:fillRect l="-844" r="-844" b="-2424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91315" y="391500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 Jordan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5.3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326822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680800" y="1597817"/>
                <a:ext cx="7867981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Metode </a:t>
                </a:r>
                <a:r>
                  <a:rPr lang="en-ID" sz="2400" dirty="0" err="1"/>
                  <a:t>ini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biasa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disebut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matriks</a:t>
                </a:r>
                <a:r>
                  <a:rPr lang="en-ID" sz="2400" dirty="0"/>
                  <a:t> tridiagonal, </a:t>
                </a:r>
                <a:r>
                  <a:rPr lang="en-ID" sz="2400" dirty="0" err="1"/>
                  <a:t>memliki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bentuk</a:t>
                </a:r>
                <a:r>
                  <a:rPr lang="en-ID" sz="2400" dirty="0"/>
                  <a:t> </a:t>
                </a:r>
                <a:r>
                  <a:rPr lang="en-ID" sz="2400" dirty="0" err="1"/>
                  <a:t>sebagai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berikut</a:t>
                </a:r>
                <a:r>
                  <a:rPr lang="en-ID" sz="2400" dirty="0"/>
                  <a:t>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D" sz="18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18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𝑏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m:rPr>
                                          <m:brk m:alnAt="7"/>
                                        </m:rP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sSub>
                                        <m:sSubPr>
                                          <m:ctrlP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𝑐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sSub>
                                        <m:sSubPr>
                                          <m:ctrlP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/>
                                          <m:e/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/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  <m:mr>
                                    <m:e/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ID" sz="1800" i="1"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ID" sz="1800" i="1"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𝑐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</m:e>
                                          <m:e/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/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  <m:mr>
                                    <m:e/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/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𝑎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ID" sz="1800" i="1"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i="1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  <m:r>
                                              <a:rPr lang="en-ID" sz="1800" i="1">
                                                <a:latin typeface="Cambria Math" panose="02040503050406030204" pitchFamily="18" charset="0"/>
                                              </a:rPr>
                                              <m:t>+</m:t>
                                            </m:r>
                                            <m:sSub>
                                              <m:sSubPr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𝑐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𝑥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4</m:t>
                                                </m:r>
                                              </m:sub>
                                            </m:sSub>
                                          </m:e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/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3</m:t>
                                          </m:r>
                                        </m:sub>
                                      </m:sSub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/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/>
                                          <m:e/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>
                                                  <m:r>
                                                    <m:rPr>
                                                      <m:brk m:alnAt="7"/>
                                                    </m:rPr>
                                                    <a:rPr lang="en-ID" sz="1800" i="1" smtClean="0">
                                                      <a:latin typeface="Cambria Math" panose="02040503050406030204" pitchFamily="18" charset="0"/>
                                                      <a:ea typeface="Cambria Math" panose="02040503050406030204" pitchFamily="18" charset="0"/>
                                                    </a:rPr>
                                                    <m:t>⋯</m:t>
                                                  </m:r>
                                                </m:e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/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  <m:mr>
                                    <m:e/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3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/>
                                          <m:e/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𝑎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𝑥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−1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m:rPr>
                                                      <m:brk m:alnAt="7"/>
                                                    </m:rPr>
                                                    <a:rPr lang="en-ID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𝑏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𝑥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r>
                                                    <a:rPr lang="en-ID" sz="1800" i="1">
                                                      <a:latin typeface="Cambria Math" panose="02040503050406030204" pitchFamily="18" charset="0"/>
                                                    </a:rPr>
                                                    <m:t>+</m:t>
                                                  </m:r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𝑐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</m:sub>
                                                  </m:sSub>
                                                  <m:sSub>
                                                    <m:sSubPr>
                                                      <m:ctrlP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sSubPr>
                                                    <m:e>
                                                      <m:r>
                                                        <a:rPr lang="en-ID" sz="1800" i="1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𝑥</m:t>
                                                      </m:r>
                                                    </m:e>
                                                    <m:sub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𝑖</m:t>
                                                      </m:r>
                                                      <m:r>
                                                        <a:rPr lang="en-ID" sz="1800" b="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  <m:t>+1</m:t>
                                                      </m:r>
                                                    </m:sub>
                                                  </m:sSub>
                                                </m:e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/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/>
                                        </m:mr>
                                        <m:mr>
                                          <m:e/>
                                        </m:mr>
                                        <m:mr>
                                          <m:e/>
                                        </m:mr>
                                      </m:m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>
                                                        <m:m>
                                                          <m:mPr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3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n-ID" sz="1800" i="1" smtClean="0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>
                                                              <m:r>
                                                                <m:rPr>
                                                                  <m:brk m:alnAt="7"/>
                                                                </m:rPr>
                                                                <a:rPr lang="en-ID" sz="1800" i="1" smtClean="0">
                                                                  <a:latin typeface="Cambria Math" panose="02040503050406030204" pitchFamily="18" charset="0"/>
                                                                  <a:ea typeface="Cambria Math" panose="02040503050406030204" pitchFamily="18" charset="0"/>
                                                                </a:rPr>
                                                                <m:t>⋯</m:t>
                                                              </m:r>
                                                            </m:e>
                                                            <m:e/>
                                                            <m:e/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  <m:mr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>
                                                        <m:m>
                                                          <m:mPr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3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n-ID" sz="1800" i="1" smtClean="0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/>
                                                            <m:e>
                                                              <m:r>
                                                                <a:rPr lang="en-ID" sz="1800" i="1" smtClean="0">
                                                                  <a:latin typeface="Cambria Math" panose="02040503050406030204" pitchFamily="18" charset="0"/>
                                                                  <a:ea typeface="Cambria Math" panose="02040503050406030204" pitchFamily="18" charset="0"/>
                                                                </a:rPr>
                                                                <m:t>⋯</m:t>
                                                              </m:r>
                                                            </m:e>
                                                            <m:e/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  <m:mr>
                                          <m:e>
                                            <m:m>
                                              <m:mPr>
                                                <m:mcs>
                                                  <m:mc>
                                                    <m:mcPr>
                                                      <m:count m:val="3"/>
                                                      <m:mcJc m:val="center"/>
                                                    </m:mcPr>
                                                  </m:mc>
                                                </m:mcs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mPr>
                                              <m:mr>
                                                <m:e/>
                                                <m:e/>
                                                <m:e>
                                                  <m:m>
                                                    <m:mPr>
                                                      <m:mcs>
                                                        <m:mc>
                                                          <m:mcPr>
                                                            <m:count m:val="3"/>
                                                            <m:mcJc m:val="center"/>
                                                          </m:mcPr>
                                                        </m:mc>
                                                      </m:mcs>
                                                      <m:ctrlPr>
                                                        <a:rPr lang="en-ID" sz="1800" i="1" smtClean="0">
                                                          <a:latin typeface="Cambria Math" panose="02040503050406030204" pitchFamily="18" charset="0"/>
                                                        </a:rPr>
                                                      </m:ctrlPr>
                                                    </m:mPr>
                                                    <m:mr>
                                                      <m:e/>
                                                      <m:e/>
                                                      <m:e>
                                                        <m:m>
                                                          <m:mPr>
                                                            <m:mcs>
                                                              <m:mc>
                                                                <m:mcPr>
                                                                  <m:count m:val="3"/>
                                                                  <m:mcJc m:val="center"/>
                                                                </m:mcPr>
                                                              </m:mc>
                                                            </m:mcs>
                                                            <m:ctrlPr>
                                                              <a:rPr lang="en-ID" sz="1800" i="1" smtClean="0">
                                                                <a:latin typeface="Cambria Math" panose="02040503050406030204" pitchFamily="18" charset="0"/>
                                                              </a:rPr>
                                                            </m:ctrlPr>
                                                          </m:mPr>
                                                          <m:mr>
                                                            <m:e/>
                                                            <m:e/>
                                                            <m:e>
                                                              <m:sSub>
                                                                <m:sSubPr>
                                                                  <m:ctrlPr>
                                                                    <a:rPr lang="en-ID" sz="180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sSubPr>
                                                                <m:e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𝑎</m:t>
                                                                  </m:r>
                                                                </m:e>
                                                                <m:sub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𝑛</m:t>
                                                                  </m:r>
                                                                </m:sub>
                                                              </m:sSub>
                                                              <m:sSub>
                                                                <m:sSubPr>
                                                                  <m:ctrlPr>
                                                                    <a:rPr lang="en-ID" sz="180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sSubPr>
                                                                <m:e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𝑥</m:t>
                                                                  </m:r>
                                                                </m:e>
                                                                <m:sub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𝑛</m:t>
                                                                  </m:r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−1</m:t>
                                                                  </m:r>
                                                                </m:sub>
                                                              </m:sSub>
                                                              <m:r>
                                                                <a:rPr lang="en-ID" sz="1800" b="0" i="1" smtClean="0">
                                                                  <a:latin typeface="Cambria Math" panose="02040503050406030204" pitchFamily="18" charset="0"/>
                                                                </a:rPr>
                                                                <m:t>+</m:t>
                                                              </m:r>
                                                              <m:sSub>
                                                                <m:sSubPr>
                                                                  <m:ctrlP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sSubPr>
                                                                <m:e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𝑏</m:t>
                                                                  </m:r>
                                                                </m:e>
                                                                <m:sub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𝑛</m:t>
                                                                  </m:r>
                                                                </m:sub>
                                                              </m:sSub>
                                                              <m:sSub>
                                                                <m:sSubPr>
                                                                  <m:ctrlP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</m:ctrlPr>
                                                                </m:sSubPr>
                                                                <m:e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𝑥</m:t>
                                                                  </m:r>
                                                                </m:e>
                                                                <m:sub>
                                                                  <m:r>
                                                                    <a:rPr lang="en-ID" sz="1800" b="0" i="1" smtClean="0">
                                                                      <a:latin typeface="Cambria Math" panose="02040503050406030204" pitchFamily="18" charset="0"/>
                                                                    </a:rPr>
                                                                    <m:t>𝑛</m:t>
                                                                  </m:r>
                                                                </m:sub>
                                                              </m:sSub>
                                                            </m:e>
                                                          </m:mr>
                                                        </m:m>
                                                      </m:e>
                                                    </m:mr>
                                                  </m:m>
                                                </m:e>
                                              </m:mr>
                                            </m:m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</m:mr>
                                  <m:mr>
                                    <m:e>
                                      <m: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=</m:t>
                                      </m:r>
                                    </m:e>
                                  </m:m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ID" sz="1800" b="0" i="1" smtClean="0">
                                                <a:latin typeface="Cambria Math" panose="02040503050406030204" pitchFamily="18" charset="0"/>
                                              </a:rPr>
                                              <m:t>=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en-ID" sz="1800" b="0" i="1" smtClean="0">
                                                <a:latin typeface="Cambria Math" panose="02040503050406030204" pitchFamily="18" charset="0"/>
                                              </a:rPr>
                                              <m:t>=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en-ID" sz="1800" b="0" i="1" smtClean="0">
                                                <a:latin typeface="Cambria Math" panose="02040503050406030204" pitchFamily="18" charset="0"/>
                                              </a:rPr>
                                              <m:t>=</m:t>
                                            </m:r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1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18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r>
                                        <m:rPr>
                                          <m:brk m:alnAt="7"/>
                                        </m:rPr>
                                        <a:rPr lang="en-ID" sz="1800" b="0" i="1" smtClean="0">
                                          <a:latin typeface="Cambria Math" panose="02040503050406030204" pitchFamily="18" charset="0"/>
                                        </a:rPr>
                                        <m:t>.</m:t>
                                      </m:r>
                                    </m:e>
                                  </m:m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𝑑</m:t>
                                          </m:r>
                                        </m:e>
                                        <m:sub>
                                          <m:r>
                                            <a:rPr lang="en-ID" sz="1800" b="0" i="1" smtClean="0">
                                              <a:latin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mr>
                                  <m:mr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1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18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r>
                                              <m:rPr>
                                                <m:brk m:alnAt="7"/>
                                              </m:rPr>
                                              <a:rPr lang="en-ID" sz="1800" b="0" i="1" smtClean="0">
                                                <a:latin typeface="Cambria Math" panose="02040503050406030204" pitchFamily="18" charset="0"/>
                                              </a:rPr>
                                              <m:t>.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r>
                                              <a:rPr lang="en-ID" sz="1800" b="0" i="1" smtClean="0">
                                                <a:latin typeface="Cambria Math" panose="02040503050406030204" pitchFamily="18" charset="0"/>
                                              </a:rPr>
                                              <m:t>.</m:t>
                                            </m:r>
                                          </m:e>
                                        </m:mr>
                                        <m:mr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18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𝑑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18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𝑛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ID" sz="1800" dirty="0"/>
              </a:p>
              <a:p>
                <a:pPr marL="0" indent="0" algn="just">
                  <a:buNone/>
                </a:pPr>
                <a:endParaRPr lang="en-ID" sz="2400" dirty="0"/>
              </a:p>
              <a:p>
                <a:pPr marL="342900" indent="-342900" algn="just"/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80800" y="1597817"/>
                <a:ext cx="7867981" cy="763500"/>
              </a:xfrm>
              <a:prstGeom prst="rect">
                <a:avLst/>
              </a:prstGeom>
              <a:blipFill>
                <a:blip r:embed="rId3"/>
                <a:stretch>
                  <a:fillRect l="-853" r="-853" b="-3760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55430" y="808532"/>
            <a:ext cx="7389300" cy="124167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3200" dirty="0" err="1"/>
              <a:t>Metode</a:t>
            </a:r>
            <a:r>
              <a:rPr lang="en-ID" sz="3200" dirty="0"/>
              <a:t> Cholesky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5.4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7299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728453" y="2433342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Tugas:</a:t>
                </a:r>
              </a:p>
              <a:p>
                <a:pPr marL="0" indent="0" algn="just">
                  <a:buNone/>
                </a:pPr>
                <a:r>
                  <a:rPr lang="en-ID" sz="2400" dirty="0" err="1"/>
                  <a:t>Selasaikan</a:t>
                </a:r>
                <a:r>
                  <a:rPr lang="en-ID" sz="2400" dirty="0"/>
                  <a:t> system </a:t>
                </a:r>
                <a:r>
                  <a:rPr lang="en-ID" sz="2400" dirty="0" err="1"/>
                  <a:t>persamaan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berikut</a:t>
                </a:r>
                <a:r>
                  <a:rPr lang="en-ID" sz="2400" dirty="0"/>
                  <a:t> </a:t>
                </a:r>
                <a:r>
                  <a:rPr lang="en-ID" sz="2400" dirty="0" err="1"/>
                  <a:t>ini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dengan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menggunakan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Cholesky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=−10</m:t>
                      </m:r>
                    </m:oMath>
                  </m:oMathPara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sSub>
                        <m:sSubPr>
                          <m:ctrlPr>
                            <a:rPr lang="en-ID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ID" sz="2400" b="0" i="1" smtClean="0">
                          <a:latin typeface="Cambria Math" panose="02040503050406030204" pitchFamily="18" charset="0"/>
                        </a:rPr>
                        <m:t>=13</m:t>
                      </m:r>
                    </m:oMath>
                  </m:oMathPara>
                </a14:m>
                <a:endParaRPr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728453" y="2433342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758" r="-758" b="-2976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3200" dirty="0" err="1"/>
              <a:t>Metode</a:t>
            </a:r>
            <a:r>
              <a:rPr lang="en-ID" sz="3200" dirty="0"/>
              <a:t> Cholesky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5.4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65042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8" name="Google Shape;488;p25"/>
          <p:cNvSpPr txBox="1">
            <a:spLocks noGrp="1"/>
          </p:cNvSpPr>
          <p:nvPr>
            <p:ph type="body" idx="1"/>
          </p:nvPr>
        </p:nvSpPr>
        <p:spPr>
          <a:xfrm>
            <a:off x="1787564" y="2782428"/>
            <a:ext cx="8851005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342900" indent="-342900" algn="just"/>
            <a:r>
              <a:rPr lang="en-ID" sz="2400" dirty="0" err="1"/>
              <a:t>Meode</a:t>
            </a:r>
            <a:r>
              <a:rPr lang="en-ID" sz="2400" dirty="0"/>
              <a:t> Jacobi</a:t>
            </a:r>
          </a:p>
          <a:p>
            <a:pPr marL="342900" indent="-342900" algn="just"/>
            <a:r>
              <a:rPr lang="en-ID" sz="2400" dirty="0" err="1"/>
              <a:t>Metode</a:t>
            </a:r>
            <a:r>
              <a:rPr lang="en-ID" sz="2400" dirty="0"/>
              <a:t> Gauss-Seidel</a:t>
            </a:r>
            <a:endParaRPr sz="2400" dirty="0"/>
          </a:p>
        </p:txBody>
      </p: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3200" dirty="0" err="1"/>
              <a:t>Metode</a:t>
            </a:r>
            <a:r>
              <a:rPr lang="en-ID" sz="3200" dirty="0"/>
              <a:t> </a:t>
            </a:r>
            <a:r>
              <a:rPr lang="en-ID" sz="3200" dirty="0" err="1"/>
              <a:t>Iterasi</a:t>
            </a:r>
            <a:endParaRPr lang="en-ID" sz="32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5.5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7780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8" name="Google Shape;488;p25"/>
          <p:cNvSpPr txBox="1">
            <a:spLocks noGrp="1"/>
          </p:cNvSpPr>
          <p:nvPr>
            <p:ph type="body" idx="1"/>
          </p:nvPr>
        </p:nvSpPr>
        <p:spPr>
          <a:xfrm>
            <a:off x="1787564" y="2782428"/>
            <a:ext cx="8851005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just">
              <a:buNone/>
            </a:pP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iterasi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dibagi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2 sub </a:t>
            </a:r>
            <a:r>
              <a:rPr lang="en-ID" sz="2400" dirty="0" err="1"/>
              <a:t>bab</a:t>
            </a:r>
            <a:r>
              <a:rPr lang="en-ID" sz="2400" dirty="0"/>
              <a:t> </a:t>
            </a:r>
            <a:r>
              <a:rPr lang="en-ID" sz="2400" dirty="0" err="1"/>
              <a:t>yaitu</a:t>
            </a:r>
            <a:r>
              <a:rPr lang="en-ID" sz="2400" dirty="0"/>
              <a:t>:</a:t>
            </a:r>
          </a:p>
          <a:p>
            <a:pPr marL="342900" indent="-342900" algn="just"/>
            <a:r>
              <a:rPr lang="en-ID" sz="2400" dirty="0" err="1"/>
              <a:t>Meode</a:t>
            </a:r>
            <a:r>
              <a:rPr lang="en-ID" sz="2400" dirty="0"/>
              <a:t> Jacobi</a:t>
            </a:r>
          </a:p>
          <a:p>
            <a:pPr marL="342900" indent="-342900" algn="just"/>
            <a:r>
              <a:rPr lang="en-ID" sz="2400" dirty="0" err="1"/>
              <a:t>Metode</a:t>
            </a:r>
            <a:r>
              <a:rPr lang="en-ID" sz="2400" dirty="0"/>
              <a:t> Gauss-Seidel</a:t>
            </a:r>
            <a:endParaRPr sz="2400" dirty="0"/>
          </a:p>
        </p:txBody>
      </p: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20661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3200" dirty="0" err="1"/>
              <a:t>Metode</a:t>
            </a:r>
            <a:r>
              <a:rPr lang="en-ID" sz="3200" dirty="0"/>
              <a:t> </a:t>
            </a:r>
            <a:r>
              <a:rPr lang="en-ID" sz="3200" dirty="0" err="1"/>
              <a:t>Iterasi</a:t>
            </a:r>
            <a:endParaRPr lang="en-ID" sz="32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5.5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94117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6"/>
          <p:cNvSpPr txBox="1">
            <a:spLocks noGrp="1"/>
          </p:cNvSpPr>
          <p:nvPr>
            <p:ph type="title"/>
          </p:nvPr>
        </p:nvSpPr>
        <p:spPr>
          <a:xfrm>
            <a:off x="986721" y="679718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 err="1"/>
              <a:t>Metode</a:t>
            </a:r>
            <a:r>
              <a:rPr lang="en-ID" sz="2800" dirty="0"/>
              <a:t> Jacobi</a:t>
            </a:r>
            <a:endParaRPr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6" name="Google Shape;516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986721" y="1287246"/>
                <a:ext cx="9728700" cy="308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/>
                  <a:t>Jika </a:t>
                </a:r>
                <a:r>
                  <a:rPr lang="en-ID" dirty="0" err="1"/>
                  <a:t>ada</a:t>
                </a:r>
                <a:r>
                  <a:rPr lang="en-ID" dirty="0"/>
                  <a:t> 3 </a:t>
                </a:r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dengan</a:t>
                </a:r>
                <a:r>
                  <a:rPr lang="en-ID" dirty="0"/>
                  <a:t> 3 </a:t>
                </a:r>
                <a:r>
                  <a:rPr lang="en-ID" dirty="0" err="1"/>
                  <a:t>bilangan</a:t>
                </a:r>
                <a:r>
                  <a:rPr lang="en-ID" dirty="0"/>
                  <a:t> </a:t>
                </a:r>
                <a:r>
                  <a:rPr lang="en-ID" dirty="0" err="1"/>
                  <a:t>tak</a:t>
                </a:r>
                <a:r>
                  <a:rPr lang="en-ID" dirty="0"/>
                  <a:t> </a:t>
                </a:r>
                <a:r>
                  <a:rPr lang="en-ID" dirty="0" err="1"/>
                  <a:t>diketahui</a:t>
                </a:r>
                <a:r>
                  <a:rPr lang="en-ID" dirty="0"/>
                  <a:t>: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20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ID" sz="2000" dirty="0"/>
                        <m:t> </m:t>
                      </m:r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ID" sz="2000" dirty="0"/>
                        <m:t>+</m:t>
                      </m:r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ID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20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2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sz="20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ID" sz="1800" dirty="0"/>
                        <m:t> 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ID" sz="1800" dirty="0"/>
                        <m:t>+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ID" sz="1800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sz="18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m:rPr>
                          <m:nor/>
                        </m:rPr>
                        <a:rPr lang="en-ID" sz="1800" dirty="0"/>
                        <m:t> 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m:rPr>
                          <m:nor/>
                        </m:rPr>
                        <a:rPr lang="en-ID" sz="1800" dirty="0"/>
                        <m:t>+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sz="1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ID" sz="1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sz="18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ID" sz="18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ID" dirty="0"/>
              </a:p>
              <a:p>
                <a:pPr marL="0" lvl="0" indent="0">
                  <a:buNone/>
                </a:pPr>
                <a:r>
                  <a:rPr lang="en-ID" dirty="0"/>
                  <a:t>Lalu </a:t>
                </a:r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menghitung</a:t>
                </a:r>
                <a:r>
                  <a:rPr lang="en-ID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D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ID" dirty="0"/>
                  <a:t> adalah</a:t>
                </a:r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ID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D" i="1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ID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ID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</p:txBody>
          </p:sp>
        </mc:Choice>
        <mc:Fallback>
          <p:sp>
            <p:nvSpPr>
              <p:cNvPr id="516" name="Google Shape;516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986721" y="1287246"/>
                <a:ext cx="9728700" cy="3085200"/>
              </a:xfrm>
              <a:prstGeom prst="rect">
                <a:avLst/>
              </a:prstGeom>
              <a:blipFill>
                <a:blip r:embed="rId3"/>
                <a:stretch>
                  <a:fillRect l="-313" b="-24506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13733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6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indent="-342900" algn="just"/>
            <a:r>
              <a:rPr lang="en-ID" sz="4000" dirty="0" err="1"/>
              <a:t>Metode</a:t>
            </a:r>
            <a:r>
              <a:rPr lang="en-ID" sz="4000" dirty="0"/>
              <a:t> Gauss-Seidel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6" name="Google Shape;516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/>
                  <a:t>Untuk </a:t>
                </a:r>
                <a:r>
                  <a:rPr lang="en-ID" dirty="0" err="1"/>
                  <a:t>menghitung</a:t>
                </a:r>
                <a:r>
                  <a:rPr lang="en-ID" dirty="0"/>
                  <a:t> </a:t>
                </a:r>
                <a:r>
                  <a:rPr lang="en-ID" dirty="0" err="1"/>
                  <a:t>hasil</a:t>
                </a:r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system </a:t>
                </a:r>
                <a:r>
                  <a:rPr lang="en-ID" dirty="0" err="1"/>
                  <a:t>persamaan</a:t>
                </a:r>
                <a:r>
                  <a:rPr lang="en-ID" dirty="0"/>
                  <a:t> linear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metode</a:t>
                </a:r>
                <a:r>
                  <a:rPr lang="en-ID" dirty="0"/>
                  <a:t> Gauss-Seidel </a:t>
                </a:r>
                <a:r>
                  <a:rPr lang="en-ID" dirty="0" err="1"/>
                  <a:t>adalah</a:t>
                </a:r>
                <a:r>
                  <a:rPr lang="en-ID" dirty="0"/>
                  <a:t> </a:t>
                </a:r>
                <a:r>
                  <a:rPr lang="en-ID" dirty="0" err="1"/>
                  <a:t>sebagai</a:t>
                </a:r>
                <a:r>
                  <a:rPr lang="en-ID" dirty="0"/>
                  <a:t> </a:t>
                </a:r>
                <a:r>
                  <a:rPr lang="en-ID" dirty="0" err="1"/>
                  <a:t>berikut</a:t>
                </a:r>
                <a:r>
                  <a:rPr lang="en-ID" dirty="0"/>
                  <a:t>:</a:t>
                </a: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13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ID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31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32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p>
                          </m:sSubSup>
                        </m:num>
                        <m:den>
                          <m:sSub>
                            <m:sSubPr>
                              <m:ctrlP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ID" b="0" i="1" smtClean="0">
                                  <a:latin typeface="Cambria Math" panose="02040503050406030204" pitchFamily="18" charset="0"/>
                                </a:rPr>
                                <m:t>33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ID" dirty="0"/>
              </a:p>
            </p:txBody>
          </p:sp>
        </mc:Choice>
        <mc:Fallback>
          <p:sp>
            <p:nvSpPr>
              <p:cNvPr id="516" name="Google Shape;516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  <a:blipFill>
                <a:blip r:embed="rId3"/>
                <a:stretch>
                  <a:fillRect l="-25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Google Shape;515;p26"/>
          <p:cNvSpPr txBox="1">
            <a:spLocks noGrp="1"/>
          </p:cNvSpPr>
          <p:nvPr>
            <p:ph type="title"/>
          </p:nvPr>
        </p:nvSpPr>
        <p:spPr>
          <a:xfrm>
            <a:off x="1231650" y="1626775"/>
            <a:ext cx="9728700" cy="7635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342900" indent="-342900" algn="just"/>
            <a:r>
              <a:rPr lang="en-ID" sz="4000" dirty="0" err="1"/>
              <a:t>Metode</a:t>
            </a:r>
            <a:r>
              <a:rPr lang="en-ID" sz="4000" dirty="0"/>
              <a:t> Gauss-Seidel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6" name="Google Shape;516;p26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 err="1"/>
                  <a:t>Tugas</a:t>
                </a:r>
                <a:r>
                  <a:rPr lang="en-ID" dirty="0"/>
                  <a:t>:</a:t>
                </a: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ID" dirty="0" err="1"/>
                  <a:t>Selesaikan</a:t>
                </a:r>
                <a:r>
                  <a:rPr lang="en-ID" dirty="0"/>
                  <a:t> system </a:t>
                </a:r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ini</a:t>
                </a:r>
                <a:r>
                  <a:rPr lang="en-ID" dirty="0"/>
                  <a:t>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metode</a:t>
                </a:r>
                <a:r>
                  <a:rPr lang="en-ID" dirty="0"/>
                  <a:t> Gauss-Seidel</a:t>
                </a:r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=5</m:t>
                      </m:r>
                    </m:oMath>
                  </m:oMathPara>
                </a14:m>
                <a:endParaRPr lang="en-ID" b="0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+7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−3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ID" b="0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+5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=10</m:t>
                      </m:r>
                    </m:oMath>
                  </m:oMathPara>
                </a14:m>
                <a:endParaRPr lang="en-ID" dirty="0"/>
              </a:p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516" name="Google Shape;516;p26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231650" y="2446575"/>
                <a:ext cx="9728700" cy="3085200"/>
              </a:xfrm>
              <a:prstGeom prst="rect">
                <a:avLst/>
              </a:prstGeom>
              <a:blipFill>
                <a:blip r:embed="rId3"/>
                <a:stretch>
                  <a:fillRect l="-251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7251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7" name="Google Shape;857;p39"/>
          <p:cNvSpPr txBox="1">
            <a:spLocks noGrp="1"/>
          </p:cNvSpPr>
          <p:nvPr>
            <p:ph type="title"/>
          </p:nvPr>
        </p:nvSpPr>
        <p:spPr>
          <a:xfrm>
            <a:off x="3305200" y="1907588"/>
            <a:ext cx="5581500" cy="89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/>
              <a:t>THANK YOU!</a:t>
            </a:r>
            <a:endParaRPr sz="6000"/>
          </a:p>
        </p:txBody>
      </p:sp>
      <p:sp>
        <p:nvSpPr>
          <p:cNvPr id="864" name="Google Shape;864;p39"/>
          <p:cNvSpPr txBox="1">
            <a:spLocks noGrp="1"/>
          </p:cNvSpPr>
          <p:nvPr>
            <p:ph type="body" idx="1"/>
          </p:nvPr>
        </p:nvSpPr>
        <p:spPr>
          <a:xfrm>
            <a:off x="3305300" y="2965613"/>
            <a:ext cx="5581500" cy="1984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Do you have any questions?</a:t>
            </a:r>
            <a:endParaRPr b="1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865" name="Google Shape;865;p39"/>
          <p:cNvGrpSpPr/>
          <p:nvPr/>
        </p:nvGrpSpPr>
        <p:grpSpPr>
          <a:xfrm>
            <a:off x="10272793" y="4951202"/>
            <a:ext cx="792208" cy="710851"/>
            <a:chOff x="304016" y="596485"/>
            <a:chExt cx="1168621" cy="1048607"/>
          </a:xfrm>
        </p:grpSpPr>
        <p:sp>
          <p:nvSpPr>
            <p:cNvPr id="866" name="Google Shape;86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68" name="Google Shape;86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0" name="Google Shape;870;p39"/>
          <p:cNvGrpSpPr/>
          <p:nvPr/>
        </p:nvGrpSpPr>
        <p:grpSpPr>
          <a:xfrm>
            <a:off x="10272793" y="4079194"/>
            <a:ext cx="792208" cy="710851"/>
            <a:chOff x="304016" y="596485"/>
            <a:chExt cx="1168621" cy="1048607"/>
          </a:xfrm>
        </p:grpSpPr>
        <p:sp>
          <p:nvSpPr>
            <p:cNvPr id="871" name="Google Shape;87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3" name="Google Shape;87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75" name="Google Shape;875;p39"/>
          <p:cNvGrpSpPr/>
          <p:nvPr/>
        </p:nvGrpSpPr>
        <p:grpSpPr>
          <a:xfrm>
            <a:off x="10272793" y="3207185"/>
            <a:ext cx="792208" cy="710851"/>
            <a:chOff x="304016" y="596485"/>
            <a:chExt cx="1168621" cy="1048607"/>
          </a:xfrm>
        </p:grpSpPr>
        <p:sp>
          <p:nvSpPr>
            <p:cNvPr id="876" name="Google Shape;876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7" name="Google Shape;877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78" name="Google Shape;878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880" name="Google Shape;880;p39"/>
          <p:cNvGrpSpPr/>
          <p:nvPr/>
        </p:nvGrpSpPr>
        <p:grpSpPr>
          <a:xfrm>
            <a:off x="10272793" y="2335177"/>
            <a:ext cx="792208" cy="710851"/>
            <a:chOff x="304016" y="596485"/>
            <a:chExt cx="1168621" cy="1048607"/>
          </a:xfrm>
        </p:grpSpPr>
        <p:sp>
          <p:nvSpPr>
            <p:cNvPr id="881" name="Google Shape;881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2" name="Google Shape;882;p39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883" name="Google Shape;883;p39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39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" name="Google Shape;435;p23"/>
          <p:cNvSpPr txBox="1">
            <a:spLocks noGrp="1"/>
          </p:cNvSpPr>
          <p:nvPr>
            <p:ph type="title"/>
          </p:nvPr>
        </p:nvSpPr>
        <p:spPr>
          <a:xfrm>
            <a:off x="537575" y="816450"/>
            <a:ext cx="3325800" cy="55614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CONTENTS</a:t>
            </a:r>
            <a:endParaRPr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A9837D9-A9F4-D4D3-77C8-90E432B5095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2908132"/>
              </p:ext>
            </p:extLst>
          </p:nvPr>
        </p:nvGraphicFramePr>
        <p:xfrm>
          <a:off x="4374243" y="1198059"/>
          <a:ext cx="6794500" cy="47945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670497" y="2287516"/>
                <a:ext cx="8851005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11</m:t>
                        </m:r>
                      </m:sub>
                    </m:sSub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sz="2400" dirty="0"/>
                  <a:t>+</a:t>
                </a:r>
                <a14:m>
                  <m:oMath xmlns:m="http://schemas.openxmlformats.org/officeDocument/2006/math">
                    <m:r>
                      <a:rPr lang="en-ID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ID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en-ID" sz="240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sz="2400" dirty="0"/>
                  <a:t>+</a:t>
                </a:r>
                <a14:m>
                  <m:oMath xmlns:m="http://schemas.openxmlformats.org/officeDocument/2006/math">
                    <m:r>
                      <a:rPr lang="en-ID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ID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ID" sz="2400" b="0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⋮</m:t>
                    </m:r>
                  </m:oMath>
                </a14:m>
                <a:r>
                  <a:rPr lang="en-ID" sz="2400" dirty="0">
                    <a:ea typeface="Cambria Math" panose="02040503050406030204" pitchFamily="18" charset="0"/>
                  </a:rPr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ID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ID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sz="2400" dirty="0"/>
                  <a:t>+</a:t>
                </a:r>
                <a14:m>
                  <m:oMath xmlns:m="http://schemas.openxmlformats.org/officeDocument/2006/math">
                    <m:r>
                      <a:rPr lang="en-ID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⋯</m:t>
                    </m:r>
                    <m:r>
                      <a:rPr lang="en-ID" sz="24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b>
                      <m:sSubPr>
                        <m:ctrlPr>
                          <a:rPr lang="en-ID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D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ID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en-ID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n-ID" sz="2400" dirty="0"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:r>
                  <a:rPr lang="en-ID" sz="2000" dirty="0" err="1">
                    <a:ea typeface="Cambria Math" panose="02040503050406030204" pitchFamily="18" charset="0"/>
                  </a:rPr>
                  <a:t>Dengan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ID" sz="2000" dirty="0">
                    <a:ea typeface="Cambria Math" panose="02040503050406030204" pitchFamily="18" charset="0"/>
                  </a:rPr>
                  <a:t>: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koefisien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konstan</a:t>
                </a:r>
                <a:endParaRPr lang="en-ID" sz="2000" dirty="0"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ID" sz="2000" dirty="0">
                    <a:ea typeface="Cambria Math" panose="02040503050406030204" pitchFamily="18" charset="0"/>
                  </a:rPr>
                  <a:t>: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konstan</a:t>
                </a:r>
                <a:endParaRPr lang="en-ID" sz="2000" dirty="0"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en-ID" sz="2000" dirty="0">
                    <a:ea typeface="Cambria Math" panose="02040503050406030204" pitchFamily="18" charset="0"/>
                  </a:rPr>
                  <a:t>: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jumlah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persamaan</a:t>
                </a:r>
                <a:endParaRPr lang="en-ID" sz="2000" dirty="0">
                  <a:ea typeface="Cambria Math" panose="02040503050406030204" pitchFamily="18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ID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⋯, </m:t>
                    </m:r>
                    <m:sSub>
                      <m:sSubPr>
                        <m:ctrlP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ID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sz="2000" dirty="0" err="1">
                    <a:ea typeface="Cambria Math" panose="02040503050406030204" pitchFamily="18" charset="0"/>
                  </a:rPr>
                  <a:t>adalah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bilangan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tak</a:t>
                </a:r>
                <a:r>
                  <a:rPr lang="en-ID" sz="2000" dirty="0">
                    <a:ea typeface="Cambria Math" panose="02040503050406030204" pitchFamily="18" charset="0"/>
                  </a:rPr>
                  <a:t> </a:t>
                </a:r>
                <a:r>
                  <a:rPr lang="en-ID" sz="2000" dirty="0" err="1">
                    <a:ea typeface="Cambria Math" panose="02040503050406030204" pitchFamily="18" charset="0"/>
                  </a:rPr>
                  <a:t>diketahui</a:t>
                </a:r>
                <a:endParaRPr lang="en-ID" sz="2000" dirty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670497" y="2287516"/>
                <a:ext cx="8851005" cy="763500"/>
              </a:xfrm>
              <a:prstGeom prst="rect">
                <a:avLst/>
              </a:prstGeom>
              <a:blipFill>
                <a:blip r:embed="rId3"/>
                <a:stretch>
                  <a:fillRect l="-344" b="-3384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666556" y="1248849"/>
            <a:ext cx="7389300" cy="1229629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/>
              <a:t>Bentuk Umum Sistem Persamaan Linear</a:t>
            </a:r>
            <a:endParaRPr sz="3200" dirty="0"/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</a:t>
            </a:r>
            <a:r>
              <a:rPr b="0" i="0" dirty="0">
                <a:ln>
                  <a:noFill/>
                </a:ln>
                <a:solidFill>
                  <a:schemeClr val="dk1"/>
                </a:solidFill>
                <a:latin typeface="Belanosima"/>
              </a:rPr>
              <a:t>1</a:t>
            </a: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88" name="Google Shape;488;p25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2580165" y="1640137"/>
                <a:ext cx="7999293" cy="763500"/>
              </a:xfrm>
              <a:prstGeom prst="rect">
                <a:avLst/>
              </a:prstGeom>
            </p:spPr>
            <p:txBody>
              <a:bodyPr spcFirstLastPara="1" wrap="square" lIns="121900" tIns="121900" rIns="121900" bIns="121900" anchor="t" anchorCtr="0">
                <a:noAutofit/>
              </a:bodyPr>
              <a:lstStyle/>
              <a:p>
                <a:pPr marL="0" indent="0" algn="just">
                  <a:buNone/>
                </a:pPr>
                <a:r>
                  <a:rPr lang="en-ID" sz="2400" dirty="0"/>
                  <a:t>Berikut </a:t>
                </a:r>
                <a:r>
                  <a:rPr lang="en-ID" sz="2400" dirty="0" err="1"/>
                  <a:t>ini</a:t>
                </a:r>
                <a:r>
                  <a:rPr lang="en-ID" sz="2400" dirty="0"/>
                  <a:t> </a:t>
                </a:r>
                <a:r>
                  <a:rPr lang="en-ID" sz="2400" dirty="0" err="1"/>
                  <a:t>adalah</a:t>
                </a:r>
                <a:r>
                  <a:rPr lang="en-ID" sz="2400" dirty="0"/>
                  <a:t> </a:t>
                </a:r>
                <a:r>
                  <a:rPr lang="en-ID" sz="2400" dirty="0" err="1"/>
                  <a:t>prosedur</a:t>
                </a:r>
                <a:r>
                  <a:rPr lang="en-ID" sz="2400" dirty="0"/>
                  <a:t> </a:t>
                </a:r>
                <a:r>
                  <a:rPr lang="en-ID" sz="2400" dirty="0" err="1"/>
                  <a:t>hitungan</a:t>
                </a:r>
                <a:r>
                  <a:rPr lang="en-ID" sz="2400" dirty="0"/>
                  <a:t> </a:t>
                </a:r>
                <a:r>
                  <a:rPr lang="en-ID" sz="2400" dirty="0" err="1"/>
                  <a:t>metode</a:t>
                </a:r>
                <a:r>
                  <a:rPr lang="en-ID" sz="2400" dirty="0"/>
                  <a:t> </a:t>
                </a:r>
                <a:r>
                  <a:rPr lang="en-ID" sz="2400" dirty="0" err="1"/>
                  <a:t>eliminasi</a:t>
                </a:r>
                <a:r>
                  <a:rPr lang="en-ID" sz="2400" dirty="0"/>
                  <a:t> Gauss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ID" sz="24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240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13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21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23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32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b="0" i="1" smtClean="0">
                                              <a:latin typeface="Cambria Math" panose="02040503050406030204" pitchFamily="18" charset="0"/>
                                            </a:rPr>
                                            <m:t>33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 smtClean="0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ID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d>
                        <m:dPr>
                          <m:begChr m:val="["/>
                          <m:endChr m:val="]"/>
                          <m:ctrlPr>
                            <a:rPr lang="en-ID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ID" sz="2400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11</m:t>
                                    </m:r>
                                  </m:sub>
                                </m:sSub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12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13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1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b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22</m:t>
                                    </m:r>
                                  </m:sub>
                                </m:sSub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23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′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2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  <m:m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m>
                                  <m:mPr>
                                    <m:mcs>
                                      <m:mc>
                                        <m:mcPr>
                                          <m:count m:val="2"/>
                                          <m:mcJc m:val="center"/>
                                        </m:mcPr>
                                      </m:mc>
                                    </m:mcs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mPr>
                                  <m:mr>
                                    <m:e>
                                      <m:sSub>
                                        <m:sSubPr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e>
                                        <m:sub>
                                          <m: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  <m:t>33</m:t>
                                          </m:r>
                                        </m:sub>
                                      </m:sSub>
                                    </m:e>
                                    <m:e>
                                      <m:m>
                                        <m:mPr>
                                          <m:mcs>
                                            <m:mc>
                                              <m:mcPr>
                                                <m:count m:val="2"/>
                                                <m:mcJc m:val="center"/>
                                              </m:mcPr>
                                            </m:mc>
                                          </m:mcs>
                                          <m:ctrlPr>
                                            <a:rPr lang="en-ID" sz="24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mPr>
                                        <m:mr>
                                          <m:e>
                                            <m:d>
                                              <m:dPr>
                                                <m:begChr m:val=""/>
                                                <m:endChr m:val="|"/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dPr>
                                              <m:e/>
                                            </m:d>
                                          </m:e>
                                          <m:e>
                                            <m:sSub>
                                              <m:sSubPr>
                                                <m:ctrlP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𝑏</m:t>
                                                </m:r>
                                                <m:r>
                                                  <a:rPr lang="en-ID" sz="2400" b="0" i="1" smtClean="0">
                                                    <a:latin typeface="Cambria Math" panose="02040503050406030204" pitchFamily="18" charset="0"/>
                                                  </a:rPr>
                                                  <m:t>′′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en-ID" sz="2400" i="1">
                                                    <a:latin typeface="Cambria Math" panose="02040503050406030204" pitchFamily="18" charset="0"/>
                                                  </a:rPr>
                                                  <m:t>3</m:t>
                                                </m:r>
                                              </m:sub>
                                            </m:sSub>
                                          </m:e>
                                        </m:mr>
                                      </m:m>
                                    </m:e>
                                  </m:mr>
                                </m:m>
                              </m:e>
                            </m:mr>
                          </m:m>
                        </m:e>
                      </m:d>
                      <m:r>
                        <a:rPr lang="en-ID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m>
                        <m:mPr>
                          <m:mcs>
                            <m:mc>
                              <m:mcPr>
                                <m:count m:val="1"/>
                                <m:mcJc m:val="center"/>
                              </m:mcPr>
                            </m:mc>
                          </m:mcs>
                          <m:ctrlPr>
                            <a:rPr lang="en-ID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en-ID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m:rPr>
                                <m:brk m:alnAt="7"/>
                              </m:rP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′′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′′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33</m:t>
                                </m:r>
                              </m:sub>
                            </m:sSub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ID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=(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𝑏</m:t>
                                    </m:r>
                                  </m:e>
                                  <m:sup>
                                    <m:r>
                                      <a:rPr lang="en-ID" sz="2400" i="1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sSup>
                                  <m:sSupPr>
                                    <m:ctrlP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e>
                                  <m:sup>
                                    <m:r>
                                      <a:rPr lang="en-ID" sz="2400" b="0" i="1" smtClean="0">
                                        <a:latin typeface="Cambria Math" panose="02040503050406030204" pitchFamily="18" charset="0"/>
                                      </a:rPr>
                                      <m:t>′</m:t>
                                    </m:r>
                                  </m:sup>
                                </m:sSup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23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)/</m:t>
                            </m:r>
                          </m:e>
                        </m:mr>
                        <m:mr>
                          <m:e>
                            <m:sSub>
                              <m:sSubPr>
                                <m:ctrlPr>
                                  <a:rPr lang="en-ID" sz="240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=(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12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D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13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  <m:r>
                              <a:rPr lang="en-ID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)/</m:t>
                            </m:r>
                            <m:sSub>
                              <m:sSubPr>
                                <m:ctrlPr>
                                  <a:rPr lang="en-ID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n-ID" sz="2400" i="1">
                                    <a:latin typeface="Cambria Math" panose="02040503050406030204" pitchFamily="18" charset="0"/>
                                  </a:rPr>
                                  <m:t>11</m:t>
                                </m:r>
                              </m:sub>
                            </m:sSub>
                          </m:e>
                        </m:mr>
                      </m:m>
                      <m:sSub>
                        <m:sSubPr>
                          <m:ctrlPr>
                            <a:rPr lang="en-ID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p>
                            <m:sSupPr>
                              <m:ctrlPr>
                                <a:rPr lang="en-ID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ID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en-ID" sz="2400" i="1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e>
                        <m:sub>
                          <m:r>
                            <a:rPr lang="en-ID" sz="2400" i="1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ID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ID" sz="2400" dirty="0"/>
              </a:p>
            </p:txBody>
          </p:sp>
        </mc:Choice>
        <mc:Fallback>
          <p:sp>
            <p:nvSpPr>
              <p:cNvPr id="488" name="Google Shape;488;p2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580165" y="1640137"/>
                <a:ext cx="7999293" cy="763500"/>
              </a:xfrm>
              <a:prstGeom prst="rect">
                <a:avLst/>
              </a:prstGeom>
              <a:blipFill>
                <a:blip r:embed="rId3"/>
                <a:stretch>
                  <a:fillRect l="-762" r="-838" b="-370400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101965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1860095" y="2354605"/>
                <a:ext cx="7389300" cy="3133547"/>
              </a:xfrm>
            </p:spPr>
            <p:txBody>
              <a:bodyPr/>
              <a:lstStyle/>
              <a:p>
                <a:pPr marL="107950" indent="0" algn="just">
                  <a:buNone/>
                </a:pPr>
                <a:r>
                  <a:rPr lang="en-ID" dirty="0"/>
                  <a:t>Contoh:</a:t>
                </a:r>
              </a:p>
              <a:p>
                <a:pPr marL="107950" indent="0" algn="just">
                  <a:buNone/>
                </a:pPr>
                <a:r>
                  <a:rPr lang="en-ID" dirty="0" err="1"/>
                  <a:t>Selesaikan</a:t>
                </a:r>
                <a:r>
                  <a:rPr lang="en-ID" dirty="0"/>
                  <a:t> system </a:t>
                </a:r>
                <a:r>
                  <a:rPr lang="en-ID" dirty="0" err="1"/>
                  <a:t>persamaan</a:t>
                </a:r>
                <a:r>
                  <a:rPr lang="en-ID" dirty="0"/>
                  <a:t> </a:t>
                </a:r>
                <a:r>
                  <a:rPr lang="en-ID" dirty="0" err="1"/>
                  <a:t>berikut</a:t>
                </a:r>
                <a:r>
                  <a:rPr lang="en-ID" dirty="0"/>
                  <a:t> </a:t>
                </a:r>
                <a:r>
                  <a:rPr lang="en-ID" dirty="0" err="1"/>
                  <a:t>ini</a:t>
                </a:r>
                <a:r>
                  <a:rPr lang="en-ID" dirty="0"/>
                  <a:t> </a:t>
                </a:r>
                <a:r>
                  <a:rPr lang="en-ID" dirty="0" err="1"/>
                  <a:t>menggunakan</a:t>
                </a:r>
                <a:r>
                  <a:rPr lang="en-ID" dirty="0"/>
                  <a:t> </a:t>
                </a:r>
                <a:r>
                  <a:rPr lang="en-ID" dirty="0" err="1"/>
                  <a:t>Metode</a:t>
                </a:r>
                <a:r>
                  <a:rPr lang="en-ID" dirty="0"/>
                  <a:t> </a:t>
                </a:r>
                <a:r>
                  <a:rPr lang="en-ID" dirty="0" err="1"/>
                  <a:t>Eliminasi</a:t>
                </a:r>
                <a:r>
                  <a:rPr lang="en-ID" dirty="0"/>
                  <a:t> Gauss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ID" b="0" dirty="0"/>
                  <a:t>         (1a)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+7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=20</m:t>
                    </m:r>
                  </m:oMath>
                </a14:m>
                <a:r>
                  <a:rPr lang="en-ID" b="0" dirty="0"/>
                  <a:t>   (1b)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+5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=10</m:t>
                    </m:r>
                  </m:oMath>
                </a14:m>
                <a:r>
                  <a:rPr lang="en-ID" b="0" dirty="0"/>
                  <a:t>   (1c)</a:t>
                </a:r>
              </a:p>
              <a:p>
                <a:pPr marL="107950" indent="0" algn="just">
                  <a:buNone/>
                </a:pPr>
                <a:endParaRPr lang="en-ID" dirty="0"/>
              </a:p>
              <a:p>
                <a:pPr marL="107950" indent="0" algn="just">
                  <a:buNone/>
                </a:pPr>
                <a:endParaRPr lang="en-ID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860095" y="2354605"/>
                <a:ext cx="7389300" cy="3133547"/>
              </a:xfrm>
              <a:blipFill>
                <a:blip r:embed="rId3"/>
                <a:stretch>
                  <a:fillRect r="-41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16837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</p:spPr>
            <p:txBody>
              <a:bodyPr/>
              <a:lstStyle/>
              <a:p>
                <a:pPr marL="107950" indent="0" algn="just">
                  <a:buNone/>
                </a:pPr>
                <a:r>
                  <a:rPr lang="en-ID" sz="1800" dirty="0"/>
                  <a:t>Penyelesaian:</a:t>
                </a:r>
              </a:p>
              <a:p>
                <a:pPr algn="just"/>
                <a:r>
                  <a:rPr lang="en-ID" sz="1800" dirty="0" err="1"/>
                  <a:t>Membagi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pers</a:t>
                </a:r>
                <a:r>
                  <a:rPr lang="en-ID" sz="1800" dirty="0"/>
                  <a:t> (1a) </a:t>
                </a:r>
                <a:r>
                  <a:rPr lang="en-ID" sz="1800" dirty="0" err="1"/>
                  <a:t>dengan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koefisien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pertama</a:t>
                </a:r>
                <a:r>
                  <a:rPr lang="en-ID" sz="1800" dirty="0"/>
                  <a:t> </a:t>
                </a:r>
                <a:r>
                  <a:rPr lang="en-ID" sz="1800" dirty="0" err="1"/>
                  <a:t>yaitu</a:t>
                </a:r>
                <a:r>
                  <a:rPr lang="en-ID" sz="1800" dirty="0"/>
                  <a:t> 3 </a:t>
                </a:r>
                <a:r>
                  <a:rPr lang="en-ID" sz="1800" dirty="0" err="1"/>
                  <a:t>sehingga</a:t>
                </a:r>
                <a:r>
                  <a:rPr lang="en-ID" sz="1800" dirty="0"/>
                  <a:t>: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+0,3333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−0,3333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=1,6666</m:t>
                    </m:r>
                  </m:oMath>
                </a14:m>
                <a:r>
                  <a:rPr lang="en-ID" sz="1800" dirty="0"/>
                  <a:t>     (2)</a:t>
                </a:r>
              </a:p>
              <a:p>
                <a:pPr algn="just"/>
                <a:r>
                  <a:rPr lang="en-ID" sz="1800" dirty="0" err="1"/>
                  <a:t>Pers</a:t>
                </a:r>
                <a:r>
                  <a:rPr lang="en-ID" sz="1800" dirty="0"/>
                  <a:t> (2) </a:t>
                </a:r>
                <a:r>
                  <a:rPr lang="en-ID" sz="1800" dirty="0" err="1"/>
                  <a:t>dikalikan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dengan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elemen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pertama</a:t>
                </a:r>
                <a:r>
                  <a:rPr lang="en-ID" sz="1800" dirty="0"/>
                  <a:t> </a:t>
                </a:r>
                <a:r>
                  <a:rPr lang="en-ID" sz="1800" dirty="0" err="1"/>
                  <a:t>dari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pers</a:t>
                </a:r>
                <a:r>
                  <a:rPr lang="en-ID" sz="1800" dirty="0"/>
                  <a:t> (1b) </a:t>
                </a:r>
                <a:r>
                  <a:rPr lang="en-ID" sz="1800" dirty="0" err="1"/>
                  <a:t>yaitu</a:t>
                </a:r>
                <a:r>
                  <a:rPr lang="en-ID" sz="1800" dirty="0"/>
                  <a:t> 4 </a:t>
                </a:r>
                <a:r>
                  <a:rPr lang="en-ID" sz="1800" dirty="0" err="1"/>
                  <a:t>sehingga</a:t>
                </a:r>
                <a:r>
                  <a:rPr lang="en-ID" sz="1800" dirty="0"/>
                  <a:t>: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4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+1,3333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−1,3333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=6,6666</m:t>
                    </m:r>
                  </m:oMath>
                </a14:m>
                <a:r>
                  <a:rPr lang="en-ID" sz="1800" dirty="0"/>
                  <a:t>    (3)</a:t>
                </a:r>
              </a:p>
              <a:p>
                <a:pPr algn="just"/>
                <a:r>
                  <a:rPr lang="en-ID" sz="1800" dirty="0" err="1"/>
                  <a:t>Pers</a:t>
                </a:r>
                <a:r>
                  <a:rPr lang="en-ID" sz="1800" dirty="0"/>
                  <a:t> (1b) </a:t>
                </a:r>
                <a:r>
                  <a:rPr lang="en-ID" sz="1800" dirty="0" err="1"/>
                  <a:t>dikurangi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pers</a:t>
                </a:r>
                <a:r>
                  <a:rPr lang="en-ID" sz="1800" dirty="0"/>
                  <a:t> (3)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5,6667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−1,6666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=13,3334</m:t>
                    </m:r>
                  </m:oMath>
                </a14:m>
                <a:r>
                  <a:rPr lang="en-ID" sz="1800" dirty="0"/>
                  <a:t>           (4)</a:t>
                </a:r>
              </a:p>
              <a:p>
                <a:pPr algn="just"/>
                <a:r>
                  <a:rPr lang="en-ID" sz="1800" dirty="0" err="1"/>
                  <a:t>Kalikan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pers</a:t>
                </a:r>
                <a:r>
                  <a:rPr lang="en-ID" sz="1800" dirty="0"/>
                  <a:t> (2) </a:t>
                </a:r>
                <a:r>
                  <a:rPr lang="en-ID" sz="1800" dirty="0" err="1"/>
                  <a:t>dengan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elemen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pertama</a:t>
                </a:r>
                <a:r>
                  <a:rPr lang="en-ID" sz="1800" dirty="0"/>
                  <a:t> </a:t>
                </a:r>
                <a:r>
                  <a:rPr lang="en-ID" sz="1800" dirty="0" err="1"/>
                  <a:t>dari</a:t>
                </a:r>
                <a:r>
                  <a:rPr lang="en-ID" sz="1800" dirty="0"/>
                  <a:t> </a:t>
                </a:r>
                <a:r>
                  <a:rPr lang="en-ID" sz="1800" dirty="0" err="1"/>
                  <a:t>pers</a:t>
                </a:r>
                <a:r>
                  <a:rPr lang="en-ID" sz="1800" dirty="0"/>
                  <a:t> (1c) </a:t>
                </a:r>
                <a:r>
                  <a:rPr lang="en-ID" sz="1800" dirty="0" err="1"/>
                  <a:t>yaitu</a:t>
                </a:r>
                <a:r>
                  <a:rPr lang="en-ID" sz="1800" dirty="0"/>
                  <a:t> 2 </a:t>
                </a:r>
                <a:r>
                  <a:rPr lang="en-ID" sz="1800" dirty="0" err="1"/>
                  <a:t>sehingga</a:t>
                </a:r>
                <a:r>
                  <a:rPr lang="en-ID" sz="1800" dirty="0"/>
                  <a:t>: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+0,66666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−0,6666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sz="1800" b="0" i="1" smtClean="0">
                        <a:latin typeface="Cambria Math" panose="02040503050406030204" pitchFamily="18" charset="0"/>
                      </a:rPr>
                      <m:t>=3,3333</m:t>
                    </m:r>
                  </m:oMath>
                </a14:m>
                <a:r>
                  <a:rPr lang="en-ID" sz="1800" dirty="0"/>
                  <a:t>   (5)</a:t>
                </a:r>
              </a:p>
              <a:p>
                <a:pPr algn="just"/>
                <a:endParaRPr lang="en-ID" dirty="0"/>
              </a:p>
              <a:p>
                <a:pPr marL="107950" indent="0" algn="just">
                  <a:buNone/>
                </a:pPr>
                <a:endParaRPr lang="en-ID" dirty="0"/>
              </a:p>
              <a:p>
                <a:pPr algn="just"/>
                <a:endParaRPr lang="en-ID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  <a:blipFill>
                <a:blip r:embed="rId3"/>
                <a:stretch>
                  <a:fillRect r="-248" b="-28405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8536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</p:spPr>
            <p:txBody>
              <a:bodyPr/>
              <a:lstStyle/>
              <a:p>
                <a:pPr algn="just"/>
                <a:r>
                  <a:rPr lang="en-ID" dirty="0"/>
                  <a:t>Pers (1c) </a:t>
                </a:r>
                <a:r>
                  <a:rPr lang="en-ID" dirty="0" err="1"/>
                  <a:t>dikurangi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(5)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−2,6666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+5,6666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=6,6667</m:t>
                    </m:r>
                  </m:oMath>
                </a14:m>
                <a:r>
                  <a:rPr lang="en-ID" dirty="0"/>
                  <a:t>    (6)</a:t>
                </a:r>
              </a:p>
              <a:p>
                <a:pPr algn="just"/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demikian</a:t>
                </a:r>
                <a:r>
                  <a:rPr lang="en-ID" dirty="0"/>
                  <a:t> system pers. </a:t>
                </a:r>
                <a:r>
                  <a:rPr lang="en-ID" dirty="0" err="1"/>
                  <a:t>Menjadi</a:t>
                </a:r>
                <a:r>
                  <a:rPr lang="en-ID" dirty="0"/>
                  <a:t>: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          +            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             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ID" dirty="0"/>
                  <a:t>             (7a)</a:t>
                </a:r>
              </a:p>
              <a:p>
                <a:pPr marL="107950" indent="0" algn="just">
                  <a:buNone/>
                </a:pPr>
                <a:r>
                  <a:rPr lang="en-ID" b="0" dirty="0"/>
                  <a:t>              </a:t>
                </a: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5,6667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−1,6666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=13,3334</m:t>
                    </m:r>
                  </m:oMath>
                </a14:m>
                <a:r>
                  <a:rPr lang="en-ID" dirty="0"/>
                  <a:t>   (7b)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               −2,6666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+5,6666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=6,6667</m:t>
                    </m:r>
                  </m:oMath>
                </a14:m>
                <a:r>
                  <a:rPr lang="en-ID" dirty="0"/>
                  <a:t>     (7c)</a:t>
                </a:r>
              </a:p>
              <a:p>
                <a:pPr algn="just"/>
                <a:r>
                  <a:rPr lang="en-ID" dirty="0" err="1"/>
                  <a:t>Mengeliminasi</a:t>
                </a:r>
                <a:r>
                  <a:rPr lang="en-ID" dirty="0"/>
                  <a:t> variable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ID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7c,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membagi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7b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elemen</a:t>
                </a:r>
                <a:r>
                  <a:rPr lang="en-ID" dirty="0"/>
                  <a:t> </a:t>
                </a:r>
                <a:r>
                  <a:rPr lang="en-ID" dirty="0" err="1"/>
                  <a:t>pertama</a:t>
                </a:r>
                <a:r>
                  <a:rPr lang="en-ID" dirty="0"/>
                  <a:t> </a:t>
                </a:r>
                <a:r>
                  <a:rPr lang="en-ID" dirty="0" err="1"/>
                  <a:t>yaitu</a:t>
                </a:r>
                <a:r>
                  <a:rPr lang="en-ID" dirty="0"/>
                  <a:t> 5,6667 </a:t>
                </a:r>
                <a:r>
                  <a:rPr lang="en-ID" dirty="0" err="1"/>
                  <a:t>sehingga</a:t>
                </a:r>
                <a:endParaRPr lang="en-ID" dirty="0"/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−0,2941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=2,3529</m:t>
                    </m:r>
                  </m:oMath>
                </a14:m>
                <a:r>
                  <a:rPr lang="en-ID" dirty="0"/>
                  <a:t>     (8)</a:t>
                </a:r>
              </a:p>
              <a:p>
                <a:pPr marL="107950" indent="0" algn="just">
                  <a:buNone/>
                </a:pPr>
                <a:endParaRPr lang="en-ID" dirty="0"/>
              </a:p>
              <a:p>
                <a:pPr algn="just"/>
                <a:endParaRPr lang="en-ID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  <a:blipFill>
                <a:blip r:embed="rId3"/>
                <a:stretch>
                  <a:fillRect r="-330" b="-350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2072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</p:spPr>
            <p:txBody>
              <a:bodyPr/>
              <a:lstStyle/>
              <a:p>
                <a:pPr algn="just"/>
                <a:r>
                  <a:rPr lang="en-ID" dirty="0"/>
                  <a:t>Pers 8 </a:t>
                </a:r>
                <a:r>
                  <a:rPr lang="en-ID" dirty="0" err="1"/>
                  <a:t>dikali</a:t>
                </a:r>
                <a:r>
                  <a:rPr lang="en-ID" dirty="0"/>
                  <a:t> </a:t>
                </a:r>
                <a:r>
                  <a:rPr lang="en-ID" dirty="0" err="1"/>
                  <a:t>dengan</a:t>
                </a:r>
                <a:r>
                  <a:rPr lang="en-ID" dirty="0"/>
                  <a:t> </a:t>
                </a:r>
                <a:r>
                  <a:rPr lang="en-ID" dirty="0" err="1"/>
                  <a:t>elemen</a:t>
                </a:r>
                <a:r>
                  <a:rPr lang="en-ID" dirty="0"/>
                  <a:t> </a:t>
                </a:r>
                <a:r>
                  <a:rPr lang="en-ID" dirty="0" err="1"/>
                  <a:t>pertama</a:t>
                </a:r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7c </a:t>
                </a:r>
                <a:r>
                  <a:rPr lang="en-ID" dirty="0" err="1"/>
                  <a:t>yaitu</a:t>
                </a:r>
                <a:r>
                  <a:rPr lang="en-ID" dirty="0"/>
                  <a:t> -2,6666 </a:t>
                </a:r>
                <a:r>
                  <a:rPr lang="en-ID" dirty="0" err="1"/>
                  <a:t>sehingga</a:t>
                </a:r>
                <a:endParaRPr lang="en-ID" dirty="0"/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−2,6666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+0,7842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=−6,2742</m:t>
                    </m:r>
                  </m:oMath>
                </a14:m>
                <a:r>
                  <a:rPr lang="en-ID" dirty="0"/>
                  <a:t>    (9)</a:t>
                </a:r>
              </a:p>
              <a:p>
                <a:pPr algn="just"/>
                <a:r>
                  <a:rPr lang="en-ID" dirty="0" err="1"/>
                  <a:t>Pers</a:t>
                </a:r>
                <a:r>
                  <a:rPr lang="en-ID" dirty="0"/>
                  <a:t> 7c </a:t>
                </a:r>
                <a:r>
                  <a:rPr lang="en-ID" dirty="0" err="1"/>
                  <a:t>dikurangi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9</a:t>
                </a:r>
              </a:p>
              <a:p>
                <a:pPr marL="10795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4,8824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=12,9409→</m:t>
                      </m:r>
                      <m:r>
                        <a:rPr lang="en-ID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=2,6505</m:t>
                      </m:r>
                    </m:oMath>
                  </m:oMathPara>
                </a14:m>
                <a:endParaRPr lang="en-ID" dirty="0"/>
              </a:p>
              <a:p>
                <a:pPr algn="just"/>
                <a:r>
                  <a:rPr lang="en-ID" dirty="0" err="1"/>
                  <a:t>Setelah</a:t>
                </a:r>
                <a:r>
                  <a:rPr lang="en-ID" dirty="0"/>
                  <a:t> </a:t>
                </a:r>
                <a:r>
                  <a:rPr lang="en-ID" dirty="0" err="1"/>
                  <a:t>dilakukan</a:t>
                </a:r>
                <a:r>
                  <a:rPr lang="en-ID" dirty="0"/>
                  <a:t> </a:t>
                </a:r>
                <a:r>
                  <a:rPr lang="en-ID" dirty="0" err="1"/>
                  <a:t>tiga</a:t>
                </a:r>
                <a:r>
                  <a:rPr lang="en-ID" dirty="0"/>
                  <a:t> kali </a:t>
                </a:r>
                <a:r>
                  <a:rPr lang="en-ID" dirty="0" err="1"/>
                  <a:t>manipulasi</a:t>
                </a:r>
                <a:r>
                  <a:rPr lang="en-ID" dirty="0"/>
                  <a:t> </a:t>
                </a:r>
                <a:r>
                  <a:rPr lang="en-ID" dirty="0" err="1"/>
                  <a:t>mnjadi</a:t>
                </a:r>
                <a:endParaRPr lang="en-ID" dirty="0"/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3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ID" dirty="0"/>
                  <a:t>                           (10a)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5,6667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−1,6666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=13,3334</m:t>
                    </m:r>
                  </m:oMath>
                </a14:m>
                <a:r>
                  <a:rPr lang="en-ID" b="0" dirty="0"/>
                  <a:t>    (10b)</a:t>
                </a:r>
              </a:p>
              <a:p>
                <a:pPr marL="107950" indent="0" algn="just">
                  <a:buNone/>
                </a:pP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=2,6505</m:t>
                    </m:r>
                  </m:oMath>
                </a14:m>
                <a:r>
                  <a:rPr lang="en-ID" dirty="0"/>
                  <a:t>                                 (10c)</a:t>
                </a:r>
              </a:p>
              <a:p>
                <a:pPr marL="107950" indent="0" algn="just">
                  <a:buNone/>
                </a:pPr>
                <a:endParaRPr lang="en-ID" dirty="0"/>
              </a:p>
              <a:p>
                <a:pPr algn="just"/>
                <a:endParaRPr lang="en-ID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  <a:blipFill>
                <a:blip r:embed="rId3"/>
                <a:stretch>
                  <a:fillRect r="-330" b="-3502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513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5"/>
          <p:cNvSpPr/>
          <p:nvPr/>
        </p:nvSpPr>
        <p:spPr>
          <a:xfrm>
            <a:off x="1494150" y="1256400"/>
            <a:ext cx="9203700" cy="3363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9" name="Google Shape;479;p25"/>
          <p:cNvGrpSpPr/>
          <p:nvPr/>
        </p:nvGrpSpPr>
        <p:grpSpPr>
          <a:xfrm flipH="1">
            <a:off x="9846316" y="1312975"/>
            <a:ext cx="792253" cy="230688"/>
            <a:chOff x="745813" y="1290313"/>
            <a:chExt cx="1236350" cy="360000"/>
          </a:xfrm>
        </p:grpSpPr>
        <p:sp>
          <p:nvSpPr>
            <p:cNvPr id="480" name="Google Shape;480;p25"/>
            <p:cNvSpPr/>
            <p:nvPr/>
          </p:nvSpPr>
          <p:spPr>
            <a:xfrm>
              <a:off x="74581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100" b="1"/>
            </a:p>
          </p:txBody>
        </p:sp>
        <p:sp>
          <p:nvSpPr>
            <p:cNvPr id="481" name="Google Shape;481;p25"/>
            <p:cNvSpPr/>
            <p:nvPr/>
          </p:nvSpPr>
          <p:spPr>
            <a:xfrm>
              <a:off x="1183988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5"/>
            <p:cNvSpPr/>
            <p:nvPr/>
          </p:nvSpPr>
          <p:spPr>
            <a:xfrm>
              <a:off x="1622163" y="1290313"/>
              <a:ext cx="360000" cy="360000"/>
            </a:xfrm>
            <a:prstGeom prst="rect">
              <a:avLst/>
            </a:prstGeom>
            <a:noFill/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5"/>
            <p:cNvSpPr/>
            <p:nvPr/>
          </p:nvSpPr>
          <p:spPr>
            <a:xfrm>
              <a:off x="1255988" y="1362313"/>
              <a:ext cx="216000" cy="216000"/>
            </a:xfrm>
            <a:prstGeom prst="frame">
              <a:avLst>
                <a:gd name="adj1" fmla="val 6646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5"/>
            <p:cNvSpPr/>
            <p:nvPr/>
          </p:nvSpPr>
          <p:spPr>
            <a:xfrm>
              <a:off x="1677763" y="1554059"/>
              <a:ext cx="248400" cy="14400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137150" tIns="137150" rIns="137150" bIns="13715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100"/>
            </a:p>
          </p:txBody>
        </p:sp>
        <p:grpSp>
          <p:nvGrpSpPr>
            <p:cNvPr id="485" name="Google Shape;485;p25"/>
            <p:cNvGrpSpPr/>
            <p:nvPr/>
          </p:nvGrpSpPr>
          <p:grpSpPr>
            <a:xfrm>
              <a:off x="832821" y="1377491"/>
              <a:ext cx="190941" cy="186000"/>
              <a:chOff x="2210355" y="-492159"/>
              <a:chExt cx="190941" cy="186000"/>
            </a:xfrm>
          </p:grpSpPr>
          <p:sp>
            <p:nvSpPr>
              <p:cNvPr id="486" name="Google Shape;486;p25"/>
              <p:cNvSpPr/>
              <p:nvPr/>
            </p:nvSpPr>
            <p:spPr>
              <a:xfrm rot="2702936">
                <a:off x="2184243" y="-406372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  <p:sp>
            <p:nvSpPr>
              <p:cNvPr id="487" name="Google Shape;487;p25"/>
              <p:cNvSpPr/>
              <p:nvPr/>
            </p:nvSpPr>
            <p:spPr>
              <a:xfrm rot="8102936">
                <a:off x="2179151" y="-406374"/>
                <a:ext cx="248407" cy="14425"/>
              </a:xfrm>
              <a:prstGeom prst="roundRect">
                <a:avLst>
                  <a:gd name="adj" fmla="val 50000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37150" tIns="137150" rIns="137150" bIns="13715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100"/>
              </a:p>
            </p:txBody>
          </p:sp>
        </p:grpSp>
      </p:grpSp>
      <p:sp>
        <p:nvSpPr>
          <p:cNvPr id="489" name="Google Shape;489;p25"/>
          <p:cNvSpPr txBox="1">
            <a:spLocks noGrp="1"/>
          </p:cNvSpPr>
          <p:nvPr>
            <p:ph type="title"/>
          </p:nvPr>
        </p:nvSpPr>
        <p:spPr>
          <a:xfrm>
            <a:off x="2439074" y="939954"/>
            <a:ext cx="7389300" cy="1034321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lvl="0"/>
            <a:r>
              <a:rPr lang="en-ID" sz="2400" dirty="0" err="1"/>
              <a:t>Metode</a:t>
            </a:r>
            <a:r>
              <a:rPr lang="en-ID" sz="2400" dirty="0"/>
              <a:t> </a:t>
            </a:r>
            <a:r>
              <a:rPr lang="en-ID" sz="2400" dirty="0" err="1"/>
              <a:t>Eliminasi</a:t>
            </a:r>
            <a:r>
              <a:rPr lang="en-ID" sz="2400" dirty="0"/>
              <a:t> Gauss</a:t>
            </a:r>
          </a:p>
        </p:txBody>
      </p:sp>
      <p:grpSp>
        <p:nvGrpSpPr>
          <p:cNvPr id="490" name="Google Shape;490;p25"/>
          <p:cNvGrpSpPr/>
          <p:nvPr/>
        </p:nvGrpSpPr>
        <p:grpSpPr>
          <a:xfrm>
            <a:off x="318003" y="207728"/>
            <a:ext cx="2199812" cy="1973898"/>
            <a:chOff x="304016" y="596485"/>
            <a:chExt cx="1168621" cy="1048607"/>
          </a:xfrm>
        </p:grpSpPr>
        <p:sp>
          <p:nvSpPr>
            <p:cNvPr id="491" name="Google Shape;491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4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sp>
        <p:nvSpPr>
          <p:cNvPr id="495" name="Google Shape;495;p25"/>
          <p:cNvSpPr/>
          <p:nvPr/>
        </p:nvSpPr>
        <p:spPr>
          <a:xfrm>
            <a:off x="790099" y="1175514"/>
            <a:ext cx="1069996" cy="7987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lang="en-ID" dirty="0">
                <a:solidFill>
                  <a:schemeClr val="dk1"/>
                </a:solidFill>
                <a:latin typeface="Belanosima"/>
              </a:rPr>
              <a:t>5.2</a:t>
            </a:r>
            <a:endParaRPr b="0" i="0" dirty="0">
              <a:ln>
                <a:noFill/>
              </a:ln>
              <a:solidFill>
                <a:schemeClr val="dk1"/>
              </a:solidFill>
              <a:latin typeface="Belanosima"/>
            </a:endParaRPr>
          </a:p>
        </p:txBody>
      </p:sp>
      <p:grpSp>
        <p:nvGrpSpPr>
          <p:cNvPr id="496" name="Google Shape;496;p25"/>
          <p:cNvGrpSpPr/>
          <p:nvPr/>
        </p:nvGrpSpPr>
        <p:grpSpPr>
          <a:xfrm>
            <a:off x="11034793" y="5688164"/>
            <a:ext cx="792208" cy="710851"/>
            <a:chOff x="304016" y="596485"/>
            <a:chExt cx="1168621" cy="1048607"/>
          </a:xfrm>
        </p:grpSpPr>
        <p:sp>
          <p:nvSpPr>
            <p:cNvPr id="497" name="Google Shape;49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8" name="Google Shape;49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499" name="Google Shape;49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1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1" name="Google Shape;501;p25"/>
          <p:cNvGrpSpPr/>
          <p:nvPr/>
        </p:nvGrpSpPr>
        <p:grpSpPr>
          <a:xfrm>
            <a:off x="11034793" y="4816156"/>
            <a:ext cx="792208" cy="710851"/>
            <a:chOff x="304016" y="596485"/>
            <a:chExt cx="1168621" cy="1048607"/>
          </a:xfrm>
        </p:grpSpPr>
        <p:sp>
          <p:nvSpPr>
            <p:cNvPr id="502" name="Google Shape;502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3" name="Google Shape;503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4" name="Google Shape;504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2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p:grpSp>
        <p:nvGrpSpPr>
          <p:cNvPr id="506" name="Google Shape;506;p25"/>
          <p:cNvGrpSpPr/>
          <p:nvPr/>
        </p:nvGrpSpPr>
        <p:grpSpPr>
          <a:xfrm>
            <a:off x="11034793" y="3944148"/>
            <a:ext cx="792208" cy="710851"/>
            <a:chOff x="304016" y="596485"/>
            <a:chExt cx="1168621" cy="1048607"/>
          </a:xfrm>
        </p:grpSpPr>
        <p:sp>
          <p:nvSpPr>
            <p:cNvPr id="507" name="Google Shape;507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8" name="Google Shape;508;p25"/>
            <p:cNvSpPr/>
            <p:nvPr/>
          </p:nvSpPr>
          <p:spPr>
            <a:xfrm>
              <a:off x="468226" y="596485"/>
              <a:ext cx="1004410" cy="1048606"/>
            </a:xfrm>
            <a:custGeom>
              <a:avLst/>
              <a:gdLst/>
              <a:ahLst/>
              <a:cxnLst/>
              <a:rect l="l" t="t" r="r" b="b"/>
              <a:pathLst>
                <a:path w="1004410" h="1048606" extrusionOk="0">
                  <a:moveTo>
                    <a:pt x="1006556" y="169569"/>
                  </a:moveTo>
                  <a:lnTo>
                    <a:pt x="1006556" y="1050441"/>
                  </a:lnTo>
                  <a:lnTo>
                    <a:pt x="2146" y="1050441"/>
                  </a:lnTo>
                  <a:lnTo>
                    <a:pt x="2146" y="45935"/>
                  </a:lnTo>
                  <a:cubicBezTo>
                    <a:pt x="2146" y="21550"/>
                    <a:pt x="21863" y="1834"/>
                    <a:pt x="46245" y="1834"/>
                  </a:cubicBezTo>
                  <a:cubicBezTo>
                    <a:pt x="46245" y="1834"/>
                    <a:pt x="46341" y="1834"/>
                    <a:pt x="46341" y="1834"/>
                  </a:cubicBezTo>
                  <a:lnTo>
                    <a:pt x="395812" y="1834"/>
                  </a:lnTo>
                  <a:cubicBezTo>
                    <a:pt x="420197" y="1834"/>
                    <a:pt x="439914" y="21550"/>
                    <a:pt x="439914" y="45935"/>
                  </a:cubicBezTo>
                  <a:lnTo>
                    <a:pt x="439914" y="81272"/>
                  </a:lnTo>
                  <a:cubicBezTo>
                    <a:pt x="439914" y="105657"/>
                    <a:pt x="459727" y="125468"/>
                    <a:pt x="484109" y="125468"/>
                  </a:cubicBezTo>
                  <a:lnTo>
                    <a:pt x="962456" y="125468"/>
                  </a:lnTo>
                  <a:cubicBezTo>
                    <a:pt x="986840" y="125468"/>
                    <a:pt x="1006556" y="145186"/>
                    <a:pt x="1006556" y="169569"/>
                  </a:cubicBezTo>
                  <a:close/>
                </a:path>
              </a:pathLst>
            </a:custGeom>
            <a:solidFill>
              <a:srgbClr val="000000">
                <a:alpha val="235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  <p:sp>
          <p:nvSpPr>
            <p:cNvPr id="509" name="Google Shape;509;p25"/>
            <p:cNvSpPr/>
            <p:nvPr/>
          </p:nvSpPr>
          <p:spPr>
            <a:xfrm flipH="1">
              <a:off x="357475" y="829775"/>
              <a:ext cx="1061700" cy="745500"/>
            </a:xfrm>
            <a:prstGeom prst="parallelogram">
              <a:avLst>
                <a:gd name="adj" fmla="val 28709"/>
              </a:avLst>
            </a:prstGeom>
            <a:solidFill>
              <a:srgbClr val="F3F3F3"/>
            </a:solidFill>
            <a:ln w="9525" cap="flat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304016" y="991868"/>
              <a:ext cx="1168621" cy="653224"/>
            </a:xfrm>
            <a:custGeom>
              <a:avLst/>
              <a:gdLst/>
              <a:ahLst/>
              <a:cxnLst/>
              <a:rect l="l" t="t" r="r" b="b"/>
              <a:pathLst>
                <a:path w="1168621" h="653224" extrusionOk="0">
                  <a:moveTo>
                    <a:pt x="1170767" y="655058"/>
                  </a:moveTo>
                  <a:lnTo>
                    <a:pt x="164547" y="655058"/>
                  </a:lnTo>
                  <a:lnTo>
                    <a:pt x="2146" y="64508"/>
                  </a:lnTo>
                  <a:cubicBezTo>
                    <a:pt x="2146" y="29932"/>
                    <a:pt x="30244" y="1834"/>
                    <a:pt x="64819" y="1834"/>
                  </a:cubicBezTo>
                  <a:lnTo>
                    <a:pt x="945692" y="1834"/>
                  </a:lnTo>
                  <a:cubicBezTo>
                    <a:pt x="980267" y="1929"/>
                    <a:pt x="1008270" y="29932"/>
                    <a:pt x="1008366" y="64508"/>
                  </a:cubicBezTo>
                  <a:close/>
                </a:path>
              </a:pathLst>
            </a:custGeom>
            <a:solidFill>
              <a:schemeClr val="accent3"/>
            </a:solidFill>
            <a:ln w="9525" cap="rnd" cmpd="sng">
              <a:solidFill>
                <a:schemeClr val="accent5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Roboto Slab"/>
                <a:ea typeface="Roboto Slab"/>
                <a:cs typeface="Roboto Slab"/>
                <a:sym typeface="Roboto Slab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</p:spPr>
            <p:txBody>
              <a:bodyPr/>
              <a:lstStyle/>
              <a:p>
                <a:pPr algn="just"/>
                <a:r>
                  <a:rPr lang="en-ID" dirty="0"/>
                  <a:t>Subt</a:t>
                </a:r>
                <a:r>
                  <a:rPr lang="en-ID" dirty="0" err="1"/>
                  <a:t>itusi</a:t>
                </a:r>
                <a:r>
                  <a:rPr lang="en-ID" dirty="0"/>
                  <a:t> </a:t>
                </a:r>
                <a:r>
                  <a:rPr lang="en-ID" dirty="0" err="1"/>
                  <a:t>nilai</a:t>
                </a:r>
                <a:r>
                  <a:rPr lang="en-ID" dirty="0"/>
                  <a:t> </a:t>
                </a: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ID" dirty="0"/>
                  <a:t> </a:t>
                </a:r>
                <a:r>
                  <a:rPr lang="en-ID" dirty="0" err="1"/>
                  <a:t>ke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10b </a:t>
                </a:r>
                <a:r>
                  <a:rPr lang="en-ID" dirty="0" err="1"/>
                  <a:t>didapat</a:t>
                </a:r>
                <a:endParaRPr lang="en-ID" dirty="0"/>
              </a:p>
              <a:p>
                <a:pPr marL="10795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13,3334+1,6666</m:t>
                          </m:r>
                          <m:r>
                            <a:rPr lang="en-ID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×2,6505</m:t>
                          </m:r>
                        </m:num>
                        <m:den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5,6667</m:t>
                          </m:r>
                        </m:den>
                      </m:f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=3,1325</m:t>
                      </m:r>
                    </m:oMath>
                  </m:oMathPara>
                </a14:m>
                <a:endParaRPr lang="en-ID" dirty="0"/>
              </a:p>
              <a:p>
                <a:pPr algn="just"/>
                <a:r>
                  <a:rPr lang="en-ID" dirty="0" err="1"/>
                  <a:t>Subtitusi</a:t>
                </a:r>
                <a:r>
                  <a:rPr lang="en-ID" dirty="0"/>
                  <a:t> </a:t>
                </a:r>
                <a:r>
                  <a:rPr lang="en-ID" dirty="0" err="1"/>
                  <a:t>nilai</a:t>
                </a:r>
                <a:r>
                  <a:rPr lang="en-ID" dirty="0"/>
                  <a:t> </a:t>
                </a: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ID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ID" dirty="0"/>
                  <a:t>dan </a:t>
                </a:r>
                <a14:m>
                  <m:oMath xmlns:m="http://schemas.openxmlformats.org/officeDocument/2006/math">
                    <m:r>
                      <a:rPr lang="en-ID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en-ID" dirty="0"/>
                  <a:t> </a:t>
                </a:r>
                <a:r>
                  <a:rPr lang="en-ID" dirty="0" err="1"/>
                  <a:t>ke</a:t>
                </a:r>
                <a:r>
                  <a:rPr lang="en-ID" dirty="0"/>
                  <a:t> </a:t>
                </a:r>
                <a:r>
                  <a:rPr lang="en-ID" dirty="0" err="1"/>
                  <a:t>pers</a:t>
                </a:r>
                <a:r>
                  <a:rPr lang="en-ID" dirty="0"/>
                  <a:t> 10a </a:t>
                </a:r>
                <a:r>
                  <a:rPr lang="en-ID" dirty="0" err="1"/>
                  <a:t>didapat</a:t>
                </a:r>
                <a:endParaRPr lang="en-ID" dirty="0"/>
              </a:p>
              <a:p>
                <a:pPr marL="10795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5−</m:t>
                          </m:r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num>
                        <m:den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ID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5−3,1325+2,6505</m:t>
                          </m:r>
                        </m:num>
                        <m:den>
                          <m:r>
                            <a:rPr lang="en-ID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=1,506</m:t>
                      </m:r>
                    </m:oMath>
                  </m:oMathPara>
                </a14:m>
                <a:endParaRPr lang="en-ID" b="0" dirty="0"/>
              </a:p>
              <a:p>
                <a:pPr marL="107950" indent="0" algn="just">
                  <a:buNone/>
                </a:pPr>
                <a:r>
                  <a:rPr lang="en-ID" dirty="0" err="1"/>
                  <a:t>Maka</a:t>
                </a:r>
                <a:r>
                  <a:rPr lang="en-ID" dirty="0"/>
                  <a:t> </a:t>
                </a:r>
                <a:r>
                  <a:rPr lang="en-ID" dirty="0" err="1"/>
                  <a:t>hasil</a:t>
                </a:r>
                <a:r>
                  <a:rPr lang="en-ID" dirty="0"/>
                  <a:t> </a:t>
                </a:r>
                <a:r>
                  <a:rPr lang="en-ID" dirty="0" err="1"/>
                  <a:t>penyelesaian</a:t>
                </a:r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system </a:t>
                </a:r>
                <a:r>
                  <a:rPr lang="en-ID" dirty="0" err="1"/>
                  <a:t>pers</a:t>
                </a:r>
                <a:r>
                  <a:rPr lang="en-ID" dirty="0"/>
                  <a:t> </a:t>
                </a:r>
                <a:r>
                  <a:rPr lang="en-ID" dirty="0" err="1"/>
                  <a:t>tersebut</a:t>
                </a:r>
                <a:r>
                  <a:rPr lang="en-ID" dirty="0"/>
                  <a:t> </a:t>
                </a:r>
                <a:r>
                  <a:rPr lang="en-ID" dirty="0" err="1"/>
                  <a:t>adalah</a:t>
                </a:r>
                <a:r>
                  <a:rPr lang="en-ID" dirty="0"/>
                  <a:t>:</a:t>
                </a:r>
              </a:p>
              <a:p>
                <a:pPr marL="10795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=1,506 ;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=3,1325 ;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𝑧</m:t>
                      </m:r>
                      <m:r>
                        <a:rPr lang="en-ID" b="0" i="1" smtClean="0">
                          <a:latin typeface="Cambria Math" panose="02040503050406030204" pitchFamily="18" charset="0"/>
                        </a:rPr>
                        <m:t>=2,6505</m:t>
                      </m:r>
                    </m:oMath>
                  </m:oMathPara>
                </a14:m>
                <a:endParaRPr lang="en-ID" dirty="0"/>
              </a:p>
              <a:p>
                <a:pPr algn="just"/>
                <a:endParaRPr lang="en-ID" dirty="0"/>
              </a:p>
            </p:txBody>
          </p:sp>
        </mc:Choice>
        <mc:Fallback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A40F3F4B-EDA9-55D7-3AC5-17B1A9B6376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2680800" y="1600238"/>
                <a:ext cx="7389300" cy="3133547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5381274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Mania">
  <a:themeElements>
    <a:clrScheme name="Simple Light">
      <a:dk1>
        <a:srgbClr val="000000"/>
      </a:dk1>
      <a:lt1>
        <a:srgbClr val="F3E6DE"/>
      </a:lt1>
      <a:dk2>
        <a:srgbClr val="434343"/>
      </a:dk2>
      <a:lt2>
        <a:srgbClr val="EEEEEE"/>
      </a:lt2>
      <a:accent1>
        <a:srgbClr val="F07E66"/>
      </a:accent1>
      <a:accent2>
        <a:srgbClr val="F4AE69"/>
      </a:accent2>
      <a:accent3>
        <a:srgbClr val="A3CEC5"/>
      </a:accent3>
      <a:accent4>
        <a:srgbClr val="F0B2B7"/>
      </a:accent4>
      <a:accent5>
        <a:srgbClr val="000000"/>
      </a:accent5>
      <a:accent6>
        <a:srgbClr val="E59D8E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776</Words>
  <Application>Microsoft Office PowerPoint</Application>
  <PresentationFormat>Widescreen</PresentationFormat>
  <Paragraphs>123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Cambria Math</vt:lpstr>
      <vt:lpstr>Abril Fatface</vt:lpstr>
      <vt:lpstr>Roboto Slab</vt:lpstr>
      <vt:lpstr>Aldrich</vt:lpstr>
      <vt:lpstr>Arial</vt:lpstr>
      <vt:lpstr>Calibri</vt:lpstr>
      <vt:lpstr>Belanosima</vt:lpstr>
      <vt:lpstr>Lexend Light</vt:lpstr>
      <vt:lpstr>SlidesMania</vt:lpstr>
      <vt:lpstr>BAB 5 PENYELESAIAN SISTEM PERSAMAAN LINEAR</vt:lpstr>
      <vt:lpstr>CONTENTS</vt:lpstr>
      <vt:lpstr>Bentuk Umum Sistem Persamaan Linear</vt:lpstr>
      <vt:lpstr>Metode Eliminasi Gauss</vt:lpstr>
      <vt:lpstr>Metode Eliminasi Gauss</vt:lpstr>
      <vt:lpstr>Metode Eliminasi Gauss</vt:lpstr>
      <vt:lpstr>Metode Eliminasi Gauss</vt:lpstr>
      <vt:lpstr>Metode Eliminasi Gauss</vt:lpstr>
      <vt:lpstr>Metode Eliminasi Gauss</vt:lpstr>
      <vt:lpstr>Metode Eliminasi Gauss Jordan</vt:lpstr>
      <vt:lpstr>Metode Eliminasi Gauss Jordan</vt:lpstr>
      <vt:lpstr>Metode Cholesky</vt:lpstr>
      <vt:lpstr>Metode Cholesky</vt:lpstr>
      <vt:lpstr>Metode Iterasi</vt:lpstr>
      <vt:lpstr>Metode Iterasi</vt:lpstr>
      <vt:lpstr>Metode Jacobi</vt:lpstr>
      <vt:lpstr>Metode Gauss-Seidel</vt:lpstr>
      <vt:lpstr>Metode Gauss-Seidel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ilham</dc:creator>
  <cp:lastModifiedBy>Ilham Saifudin</cp:lastModifiedBy>
  <cp:revision>34</cp:revision>
  <dcterms:modified xsi:type="dcterms:W3CDTF">2024-08-05T11:43:42Z</dcterms:modified>
</cp:coreProperties>
</file>