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66" r:id="rId14"/>
    <p:sldId id="267" r:id="rId15"/>
    <p:sldId id="273" r:id="rId16"/>
    <p:sldId id="268" r:id="rId17"/>
    <p:sldId id="274" r:id="rId18"/>
    <p:sldId id="269" r:id="rId19"/>
    <p:sldId id="270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A9465EB-1692-478F-9A73-73C92687D925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0E6B37-BED7-4D34-A1BA-0E637AF0C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57884" y="5286388"/>
            <a:ext cx="3100382" cy="685234"/>
          </a:xfrm>
        </p:spPr>
        <p:txBody>
          <a:bodyPr/>
          <a:lstStyle/>
          <a:p>
            <a:r>
              <a:rPr lang="en-US" dirty="0" err="1" smtClean="0"/>
              <a:t>Oleh</a:t>
            </a:r>
            <a:r>
              <a:rPr lang="en-US" dirty="0" smtClean="0"/>
              <a:t>: </a:t>
            </a:r>
            <a:r>
              <a:rPr lang="en-US" dirty="0" err="1" smtClean="0"/>
              <a:t>Utari</a:t>
            </a:r>
            <a:r>
              <a:rPr lang="en-US" dirty="0" smtClean="0"/>
              <a:t> </a:t>
            </a:r>
            <a:r>
              <a:rPr lang="en-US" dirty="0" err="1" smtClean="0"/>
              <a:t>Dewi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mempelajarai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/ </a:t>
            </a:r>
            <a:r>
              <a:rPr lang="en-US" dirty="0" err="1" smtClean="0"/>
              <a:t>mengkomposisikan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yang </a:t>
            </a:r>
            <a:r>
              <a:rPr lang="en-US" dirty="0" err="1" smtClean="0"/>
              <a:t>harmonis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Proporsi</a:t>
            </a:r>
            <a:r>
              <a:rPr lang="en-US" dirty="0" smtClean="0"/>
              <a:t>, Emphasis, </a:t>
            </a:r>
            <a:r>
              <a:rPr lang="en-US" dirty="0" err="1" smtClean="0"/>
              <a:t>Kesederhanaan</a:t>
            </a:r>
            <a:r>
              <a:rPr lang="en-US" dirty="0" smtClean="0"/>
              <a:t>, </a:t>
            </a:r>
            <a:r>
              <a:rPr lang="en-US" dirty="0" err="1" smtClean="0"/>
              <a:t>Kesatuan</a:t>
            </a:r>
            <a:r>
              <a:rPr lang="en-US" dirty="0" smtClean="0"/>
              <a:t>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Keseimbangan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balance.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yang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.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menata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Simetris</a:t>
            </a:r>
            <a:endParaRPr lang="en-US" dirty="0" smtClean="0"/>
          </a:p>
          <a:p>
            <a:r>
              <a:rPr lang="en-US" dirty="0" err="1" smtClean="0"/>
              <a:t>Asimetris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endParaRPr lang="en-US" dirty="0"/>
          </a:p>
        </p:txBody>
      </p:sp>
      <p:pic>
        <p:nvPicPr>
          <p:cNvPr id="4" name="Picture 3" descr="keseimbanga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71612"/>
            <a:ext cx="4429124" cy="29289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TIPI 3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4643438" y="3357562"/>
            <a:ext cx="4500562" cy="32147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Proporsi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357430"/>
            <a:ext cx="4071966" cy="314327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Prop</a:t>
            </a:r>
            <a:r>
              <a:rPr lang="id-ID" dirty="0" smtClean="0"/>
              <a:t>o</a:t>
            </a:r>
            <a:r>
              <a:rPr lang="en-US" dirty="0" err="1" smtClean="0"/>
              <a:t>rsi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proporsi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primat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4942" y="3143248"/>
            <a:ext cx="1643074" cy="20717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primata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428868"/>
            <a:ext cx="857256" cy="32951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Emphasis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582503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idealnya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i="1" dirty="0" smtClean="0"/>
              <a:t>center of interest</a:t>
            </a:r>
            <a:r>
              <a:rPr lang="en-US" dirty="0" smtClean="0"/>
              <a:t>.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emphasis</a:t>
            </a:r>
            <a:r>
              <a:rPr lang="en-US" dirty="0" smtClean="0"/>
              <a:t>/</a:t>
            </a:r>
            <a:r>
              <a:rPr lang="en-US" dirty="0" err="1" smtClean="0"/>
              <a:t>penekanan</a:t>
            </a:r>
            <a:r>
              <a:rPr lang="en-US" dirty="0" smtClean="0"/>
              <a:t>.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Emphasis</a:t>
            </a:r>
            <a:endParaRPr lang="en-US" dirty="0"/>
          </a:p>
        </p:txBody>
      </p:sp>
      <p:pic>
        <p:nvPicPr>
          <p:cNvPr id="4" name="Picture 3" descr="posterJur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714488"/>
            <a:ext cx="3143272" cy="45720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POSTER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1714488"/>
            <a:ext cx="3214710" cy="45720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Kesederhanaan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653941"/>
          </a:xfrm>
        </p:spPr>
        <p:txBody>
          <a:bodyPr/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menyarankan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Kesederhanaan</a:t>
            </a:r>
            <a:endParaRPr lang="en-US" dirty="0"/>
          </a:p>
        </p:txBody>
      </p:sp>
      <p:pic>
        <p:nvPicPr>
          <p:cNvPr id="5" name="Picture 4" descr="kesederhanaan 1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85786" y="1928802"/>
            <a:ext cx="3357586" cy="45005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kesederhanaan 2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143504" y="1928802"/>
            <a:ext cx="3429024" cy="45005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Kesatuan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Agar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audiennya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unity/</a:t>
            </a:r>
            <a:r>
              <a:rPr lang="en-US" dirty="0" err="1" smtClean="0"/>
              <a:t>kesatuan</a:t>
            </a:r>
            <a:r>
              <a:rPr lang="en-US" dirty="0" smtClean="0"/>
              <a:t>.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layaknya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berbusana</a:t>
            </a:r>
            <a:r>
              <a:rPr lang="en-US" dirty="0" smtClean="0"/>
              <a:t>,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baju</a:t>
            </a:r>
            <a:r>
              <a:rPr lang="en-US" dirty="0" smtClean="0"/>
              <a:t>, </a:t>
            </a:r>
            <a:r>
              <a:rPr lang="en-US" dirty="0" err="1" smtClean="0"/>
              <a:t>celana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blazer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sepatu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dipadu-padankan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modelnya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endParaRPr lang="en-US" dirty="0"/>
          </a:p>
        </p:txBody>
      </p:sp>
      <p:pic>
        <p:nvPicPr>
          <p:cNvPr id="4" name="Picture 3" descr="kesatuan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571472" y="3143248"/>
            <a:ext cx="8143932" cy="27860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Bidang</a:t>
            </a:r>
            <a:endParaRPr lang="en-US" sz="2800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Bentuk</a:t>
            </a:r>
            <a:endParaRPr lang="en-US" sz="2800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Tekstur</a:t>
            </a:r>
            <a:endParaRPr lang="en-US" sz="2800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Garis</a:t>
            </a:r>
            <a:endParaRPr lang="en-US" sz="2800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Ruang</a:t>
            </a:r>
            <a:endParaRPr lang="en-US" sz="2800" b="1" dirty="0" smtClean="0"/>
          </a:p>
          <a:p>
            <a:pPr>
              <a:buFont typeface="Wingdings" pitchFamily="2" charset="2"/>
              <a:buChar char="§"/>
            </a:pPr>
            <a:r>
              <a:rPr lang="en-US" sz="2800" b="1" dirty="0" err="1" smtClean="0"/>
              <a:t>Warna</a:t>
            </a:r>
            <a:endParaRPr lang="en-US" sz="2800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Bidang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/>
          <a:lstStyle/>
          <a:p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menyususn</a:t>
            </a:r>
            <a:r>
              <a:rPr lang="en-US" sz="2800" dirty="0" smtClean="0"/>
              <a:t> </a:t>
            </a:r>
            <a:r>
              <a:rPr lang="en-US" sz="2800" dirty="0" err="1" smtClean="0"/>
              <a:t>unsur-unsur</a:t>
            </a:r>
            <a:r>
              <a:rPr lang="en-US" sz="2800" dirty="0" smtClean="0"/>
              <a:t> </a:t>
            </a:r>
            <a:r>
              <a:rPr lang="en-US" sz="2800" dirty="0" err="1" smtClean="0"/>
              <a:t>desain</a:t>
            </a:r>
            <a:r>
              <a:rPr lang="en-US" sz="2800" dirty="0" smtClean="0"/>
              <a:t> </a:t>
            </a:r>
            <a:r>
              <a:rPr lang="en-US" sz="2800" dirty="0" err="1" smtClean="0"/>
              <a:t>grafis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komposisi</a:t>
            </a:r>
            <a:r>
              <a:rPr lang="en-US" sz="2800" dirty="0" smtClean="0"/>
              <a:t> </a:t>
            </a:r>
            <a:r>
              <a:rPr lang="en-US" sz="2800" dirty="0" err="1" smtClean="0"/>
              <a:t>karya</a:t>
            </a:r>
            <a:r>
              <a:rPr lang="en-US" sz="2800" dirty="0" smtClean="0"/>
              <a:t> </a:t>
            </a:r>
            <a:r>
              <a:rPr lang="en-US" sz="2800" dirty="0" err="1" smtClean="0"/>
              <a:t>grafis</a:t>
            </a:r>
            <a:endParaRPr lang="en-US" sz="2800" dirty="0" smtClean="0"/>
          </a:p>
          <a:p>
            <a:endParaRPr lang="en-US" dirty="0"/>
          </a:p>
        </p:txBody>
      </p:sp>
      <p:pic>
        <p:nvPicPr>
          <p:cNvPr id="4" name="Picture 3" descr="ukur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1" y="1785926"/>
            <a:ext cx="3354347" cy="44291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visual.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konkrit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dwimatra</a:t>
            </a:r>
            <a:r>
              <a:rPr lang="en-US" dirty="0" smtClean="0"/>
              <a:t> (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)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trimatra</a:t>
            </a:r>
            <a:r>
              <a:rPr lang="en-US" dirty="0" smtClean="0"/>
              <a:t> (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endParaRPr lang="en-U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57224" y="2071678"/>
            <a:ext cx="7786742" cy="2071701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858016" y="2357430"/>
            <a:ext cx="519583" cy="1082906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5786446" y="2428868"/>
            <a:ext cx="862401" cy="1082906"/>
          </a:xfrm>
          <a:prstGeom prst="star5">
            <a:avLst/>
          </a:prstGeom>
          <a:solidFill>
            <a:srgbClr val="F79646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3214678" y="2500306"/>
            <a:ext cx="843653" cy="1082906"/>
          </a:xfrm>
          <a:prstGeom prst="ellipse">
            <a:avLst/>
          </a:prstGeom>
          <a:solidFill>
            <a:srgbClr val="4BACC6"/>
          </a:solidFill>
          <a:ln w="38100">
            <a:noFill/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1142976" y="2643182"/>
            <a:ext cx="806157" cy="88757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4714876" y="2500306"/>
            <a:ext cx="918643" cy="901277"/>
          </a:xfrm>
          <a:prstGeom prst="flowChartDecision">
            <a:avLst/>
          </a:prstGeom>
          <a:solidFill>
            <a:srgbClr val="00B050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2285984" y="2500306"/>
            <a:ext cx="685635" cy="1346776"/>
          </a:xfrm>
          <a:prstGeom prst="irregularSeal1">
            <a:avLst/>
          </a:prstGeom>
          <a:solidFill>
            <a:srgbClr val="8064A2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7643834" y="2786058"/>
            <a:ext cx="656175" cy="637407"/>
          </a:xfrm>
          <a:prstGeom prst="rect">
            <a:avLst/>
          </a:prstGeom>
          <a:solidFill>
            <a:srgbClr val="9BBB59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4286248" y="2428868"/>
            <a:ext cx="412453" cy="1007513"/>
          </a:xfrm>
          <a:prstGeom prst="moon">
            <a:avLst>
              <a:gd name="adj" fmla="val 50000"/>
            </a:avLst>
          </a:prstGeom>
          <a:solidFill>
            <a:srgbClr val="000000"/>
          </a:solidFill>
          <a:ln w="38100">
            <a:noFill/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214546" y="4429132"/>
            <a:ext cx="5143536" cy="207170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2571736" y="5072074"/>
            <a:ext cx="864459" cy="858380"/>
          </a:xfrm>
          <a:prstGeom prst="cube">
            <a:avLst>
              <a:gd name="adj" fmla="val 25000"/>
            </a:avLst>
          </a:prstGeom>
          <a:solidFill>
            <a:srgbClr val="4BACC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4143372" y="5072074"/>
            <a:ext cx="795423" cy="861745"/>
          </a:xfrm>
          <a:prstGeom prst="can">
            <a:avLst>
              <a:gd name="adj" fmla="val 25000"/>
            </a:avLst>
          </a:prstGeom>
          <a:solidFill>
            <a:srgbClr val="8064A2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5429256" y="4786322"/>
            <a:ext cx="1641875" cy="1373405"/>
          </a:xfrm>
          <a:prstGeom prst="bevel">
            <a:avLst>
              <a:gd name="adj" fmla="val 12500"/>
            </a:avLst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Tekstur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Tekstur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indra</a:t>
            </a:r>
            <a:r>
              <a:rPr lang="en-US" dirty="0" smtClean="0"/>
              <a:t> </a:t>
            </a:r>
            <a:r>
              <a:rPr lang="en-US" dirty="0" err="1" smtClean="0"/>
              <a:t>peraba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TEXTUR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1142976" y="4071942"/>
            <a:ext cx="7000924" cy="25003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yang </a:t>
            </a:r>
            <a:r>
              <a:rPr lang="en-US" dirty="0" err="1" smtClean="0"/>
              <a:t>dideretkan</a:t>
            </a:r>
            <a:r>
              <a:rPr lang="en-US" dirty="0" smtClean="0"/>
              <a:t> </a:t>
            </a:r>
            <a:r>
              <a:rPr lang="en-US" dirty="0" err="1" smtClean="0"/>
              <a:t>memanjang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lengkung</a:t>
            </a:r>
            <a:r>
              <a:rPr lang="en-US" dirty="0" smtClean="0"/>
              <a:t>, </a:t>
            </a:r>
            <a:r>
              <a:rPr lang="en-US" dirty="0" err="1" smtClean="0"/>
              <a:t>lurus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beraturan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endParaRPr lang="en-US" dirty="0"/>
          </a:p>
        </p:txBody>
      </p:sp>
      <p:pic>
        <p:nvPicPr>
          <p:cNvPr id="4" name="Picture 3" descr="GARI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714752"/>
            <a:ext cx="6786609" cy="25642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3686172" cy="3225445"/>
          </a:xfrm>
        </p:spPr>
        <p:txBody>
          <a:bodyPr/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- </a:t>
            </a:r>
            <a:r>
              <a:rPr lang="en-US" dirty="0" err="1" smtClean="0"/>
              <a:t>dekat</a:t>
            </a:r>
            <a:r>
              <a:rPr lang="en-US" dirty="0" smtClean="0"/>
              <a:t>, </a:t>
            </a:r>
            <a:r>
              <a:rPr lang="en-US" dirty="0" err="1" smtClean="0"/>
              <a:t>tinggi-rendah</a:t>
            </a:r>
            <a:r>
              <a:rPr lang="en-US" dirty="0" smtClean="0"/>
              <a:t>, </a:t>
            </a:r>
            <a:r>
              <a:rPr lang="en-US" dirty="0" err="1" smtClean="0"/>
              <a:t>besar-kecil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 descr="tipo 4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7752" y="2071678"/>
            <a:ext cx="3214710" cy="40719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visual.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/>
          </a:p>
        </p:txBody>
      </p:sp>
      <p:pic>
        <p:nvPicPr>
          <p:cNvPr id="4" name="Picture 3" descr="WARN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71876"/>
            <a:ext cx="6643734" cy="292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211</TotalTime>
  <Words>369</Words>
  <Application>Microsoft Office PowerPoint</Application>
  <PresentationFormat>On-screen Show (4:3)</PresentationFormat>
  <Paragraphs>54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Unsur dan Prinsip Desain Grafis</vt:lpstr>
      <vt:lpstr>Unsur Desain Grafis</vt:lpstr>
      <vt:lpstr>Bidang</vt:lpstr>
      <vt:lpstr>Bentuk</vt:lpstr>
      <vt:lpstr>Contoh bentuk</vt:lpstr>
      <vt:lpstr>Tekstur</vt:lpstr>
      <vt:lpstr>Garis</vt:lpstr>
      <vt:lpstr>Ruang</vt:lpstr>
      <vt:lpstr>Warna</vt:lpstr>
      <vt:lpstr>Prinsip Desain Grafis</vt:lpstr>
      <vt:lpstr>Keseimbangan</vt:lpstr>
      <vt:lpstr>Contoh tampilan keseimbangan</vt:lpstr>
      <vt:lpstr>Proporsi</vt:lpstr>
      <vt:lpstr>Emphasis</vt:lpstr>
      <vt:lpstr>Contoh Emphasis</vt:lpstr>
      <vt:lpstr>Kesederhanaan</vt:lpstr>
      <vt:lpstr>Contoh Kesederhanaan</vt:lpstr>
      <vt:lpstr>Kesatuan</vt:lpstr>
      <vt:lpstr>Contoh Kesatuan</vt:lpstr>
      <vt:lpstr>          Sekian dan Terima kasih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 dan Prinsip Desain Grafis</dc:title>
  <dc:creator>Toshiba</dc:creator>
  <cp:lastModifiedBy>user</cp:lastModifiedBy>
  <cp:revision>23</cp:revision>
  <dcterms:created xsi:type="dcterms:W3CDTF">2011-09-28T03:59:29Z</dcterms:created>
  <dcterms:modified xsi:type="dcterms:W3CDTF">2012-09-17T04:10:56Z</dcterms:modified>
</cp:coreProperties>
</file>