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x="18288000" cy="10287000"/>
  <p:notesSz cx="18288000" cy="10287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371600" y="3188970"/>
            <a:ext cx="15544800" cy="21602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43200" y="5760720"/>
            <a:ext cx="12801600" cy="2571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91440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941832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14400" y="411480"/>
            <a:ext cx="16459200" cy="1645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14400" y="2366010"/>
            <a:ext cx="1645920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6217920" y="9566910"/>
            <a:ext cx="585216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914400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13167361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
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0.jpg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jpg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jpg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jpg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5.jpg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6.jpg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7.jpg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8.jpg"/></Relationships>
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9.jpg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Je Siska</dc:creator>
  <cp:keywords>DAGKnVtWp0I,BAEp_e8qwpk</cp:keywords>
  <dc:title>Kreativitas, IPTEKS danInovasiKewirausahaan</dc:title>
  <dcterms:created xsi:type="dcterms:W3CDTF">2024-07-31T14:07:57Z</dcterms:created>
  <dcterms:modified xsi:type="dcterms:W3CDTF">2024-07-31T14:07:57Z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2024-07-11T00:00:00Z</vt:filetime>
  </property>
  <property fmtid="{D5CDD505-2E9C-101B-9397-08002B2CF9AE}" pid="3" name="Creator">
    <vt:lpwstr>Canva</vt:lpwstr>
  </property>
  <property fmtid="{D5CDD505-2E9C-101B-9397-08002B2CF9AE}" pid="4" name="LastSaved">
    <vt:filetime>2024-07-31T00:00:00Z</vt:filetime>
  </property>
  <property fmtid="{D5CDD505-2E9C-101B-9397-08002B2CF9AE}" pid="5" name="Producer">
    <vt:lpwstr>3-Heights(TM) PDF Security Shell 4.8.25.2 (http://www.pdf-tools.com)</vt:lpwstr>
  </property>
</Properties>
</file>