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87" r:id="rId3"/>
    <p:sldId id="257" r:id="rId4"/>
    <p:sldId id="261" r:id="rId5"/>
    <p:sldId id="263" r:id="rId6"/>
    <p:sldId id="275" r:id="rId7"/>
    <p:sldId id="277" r:id="rId8"/>
    <p:sldId id="258" r:id="rId9"/>
    <p:sldId id="259" r:id="rId10"/>
    <p:sldId id="260" r:id="rId11"/>
    <p:sldId id="262" r:id="rId12"/>
    <p:sldId id="264" r:id="rId13"/>
    <p:sldId id="265" r:id="rId14"/>
    <p:sldId id="273" r:id="rId15"/>
    <p:sldId id="267" r:id="rId16"/>
    <p:sldId id="285" r:id="rId17"/>
    <p:sldId id="278" r:id="rId1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8E7EF0-30BA-47A9-9E73-536E6FB35545}">
  <a:tblStyle styleId="{918E7EF0-30BA-47A9-9E73-536E6FB35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AFD12A-2A65-4255-B111-476A2ECDBF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D982A-24EA-474F-817E-601B524758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384637F-A1CA-4597-A92F-B0ABA304486A}">
      <dgm:prSet phldrT="[Text]"/>
      <dgm:spPr/>
      <dgm:t>
        <a:bodyPr/>
        <a:lstStyle/>
        <a:p>
          <a:r>
            <a:rPr lang="en-US" dirty="0" err="1"/>
            <a:t>Kerangka</a:t>
          </a:r>
          <a:r>
            <a:rPr lang="en-US" dirty="0"/>
            <a:t> </a:t>
          </a:r>
          <a:r>
            <a:rPr lang="en-US" dirty="0" err="1"/>
            <a:t>Referensi</a:t>
          </a:r>
          <a:r>
            <a:rPr lang="en-US" dirty="0"/>
            <a:t> </a:t>
          </a:r>
          <a:r>
            <a:rPr lang="en-US" dirty="0" err="1"/>
            <a:t>Kompetitif</a:t>
          </a:r>
          <a:endParaRPr lang="en-ID" dirty="0"/>
        </a:p>
      </dgm:t>
    </dgm:pt>
    <dgm:pt modelId="{C735374D-8ECF-49AA-A0D4-1081E1940587}" type="parTrans" cxnId="{A2080894-2764-4A0A-8AB3-FE34A56FA780}">
      <dgm:prSet/>
      <dgm:spPr/>
      <dgm:t>
        <a:bodyPr/>
        <a:lstStyle/>
        <a:p>
          <a:endParaRPr lang="en-ID"/>
        </a:p>
      </dgm:t>
    </dgm:pt>
    <dgm:pt modelId="{B48F0DBA-6F85-40FA-837A-1B9DB600DDBC}" type="sibTrans" cxnId="{A2080894-2764-4A0A-8AB3-FE34A56FA780}">
      <dgm:prSet/>
      <dgm:spPr/>
      <dgm:t>
        <a:bodyPr/>
        <a:lstStyle/>
        <a:p>
          <a:endParaRPr lang="en-ID"/>
        </a:p>
      </dgm:t>
    </dgm:pt>
    <dgm:pt modelId="{717B14FD-85C6-4E08-B1E4-3C0AE38C4593}">
      <dgm:prSet phldrT="[Text]"/>
      <dgm:spPr/>
      <dgm:t>
        <a:bodyPr/>
        <a:lstStyle/>
        <a:p>
          <a:r>
            <a:rPr lang="en-US" dirty="0" err="1"/>
            <a:t>Titik</a:t>
          </a:r>
          <a:r>
            <a:rPr lang="en-US" dirty="0"/>
            <a:t> </a:t>
          </a:r>
          <a:r>
            <a:rPr lang="en-US" dirty="0" err="1"/>
            <a:t>Perbedaan</a:t>
          </a:r>
          <a:r>
            <a:rPr lang="en-US" dirty="0"/>
            <a:t> (POD) dan </a:t>
          </a:r>
          <a:r>
            <a:rPr lang="en-US" dirty="0" err="1"/>
            <a:t>Titik</a:t>
          </a:r>
          <a:r>
            <a:rPr lang="en-US" dirty="0"/>
            <a:t> </a:t>
          </a:r>
          <a:r>
            <a:rPr lang="en-US" dirty="0" err="1"/>
            <a:t>Paritas</a:t>
          </a:r>
          <a:r>
            <a:rPr lang="en-US" dirty="0"/>
            <a:t> (POP)</a:t>
          </a:r>
          <a:endParaRPr lang="en-ID" dirty="0"/>
        </a:p>
      </dgm:t>
    </dgm:pt>
    <dgm:pt modelId="{8AE2A783-4F9D-4BEB-8D86-A057F4D56025}" type="parTrans" cxnId="{34C2B2F4-67FC-4C89-A53C-8D4960123620}">
      <dgm:prSet/>
      <dgm:spPr/>
      <dgm:t>
        <a:bodyPr/>
        <a:lstStyle/>
        <a:p>
          <a:endParaRPr lang="en-ID"/>
        </a:p>
      </dgm:t>
    </dgm:pt>
    <dgm:pt modelId="{EC57DCD0-53C8-48D4-B4AB-404C7221C795}" type="sibTrans" cxnId="{34C2B2F4-67FC-4C89-A53C-8D4960123620}">
      <dgm:prSet/>
      <dgm:spPr/>
      <dgm:t>
        <a:bodyPr/>
        <a:lstStyle/>
        <a:p>
          <a:endParaRPr lang="en-ID"/>
        </a:p>
      </dgm:t>
    </dgm:pt>
    <dgm:pt modelId="{E1777AF0-F51E-447A-90A3-3E75A3619DB7}">
      <dgm:prSet phldrT="[Text]"/>
      <dgm:spPr/>
      <dgm:t>
        <a:bodyPr/>
        <a:lstStyle/>
        <a:p>
          <a:r>
            <a:rPr lang="en-US" dirty="0" err="1"/>
            <a:t>Menetapkan</a:t>
          </a:r>
          <a:r>
            <a:rPr lang="en-US" dirty="0"/>
            <a:t> </a:t>
          </a:r>
          <a:r>
            <a:rPr lang="en-US" dirty="0" err="1"/>
            <a:t>Keanggotaan</a:t>
          </a:r>
          <a:r>
            <a:rPr lang="en-US" dirty="0"/>
            <a:t> </a:t>
          </a:r>
          <a:r>
            <a:rPr lang="en-US" dirty="0" err="1"/>
            <a:t>Kategori</a:t>
          </a:r>
          <a:endParaRPr lang="en-ID" dirty="0"/>
        </a:p>
      </dgm:t>
    </dgm:pt>
    <dgm:pt modelId="{47797F25-04F8-4D6F-9956-BE8AF058DF31}" type="parTrans" cxnId="{299D0B3E-AFBB-4C37-B6F0-B46E02AE5F6B}">
      <dgm:prSet/>
      <dgm:spPr/>
      <dgm:t>
        <a:bodyPr/>
        <a:lstStyle/>
        <a:p>
          <a:endParaRPr lang="en-ID"/>
        </a:p>
      </dgm:t>
    </dgm:pt>
    <dgm:pt modelId="{823A01D1-6F93-40F0-B544-DEF949EFEB36}" type="sibTrans" cxnId="{299D0B3E-AFBB-4C37-B6F0-B46E02AE5F6B}">
      <dgm:prSet/>
      <dgm:spPr/>
      <dgm:t>
        <a:bodyPr/>
        <a:lstStyle/>
        <a:p>
          <a:endParaRPr lang="en-ID"/>
        </a:p>
      </dgm:t>
    </dgm:pt>
    <dgm:pt modelId="{96B2DC4F-1865-4957-8269-11F1FDC23F31}">
      <dgm:prSet phldrT="[Text]"/>
      <dgm:spPr/>
      <dgm:t>
        <a:bodyPr/>
        <a:lstStyle/>
        <a:p>
          <a:r>
            <a:rPr lang="en-US" dirty="0" err="1"/>
            <a:t>Memilih</a:t>
          </a:r>
          <a:r>
            <a:rPr lang="en-US" dirty="0"/>
            <a:t> POP dan POD</a:t>
          </a:r>
          <a:endParaRPr lang="en-ID" dirty="0"/>
        </a:p>
      </dgm:t>
    </dgm:pt>
    <dgm:pt modelId="{4254E120-52E6-49B7-9D45-1F425DCE405D}" type="parTrans" cxnId="{E26E06C4-B8D5-4E4B-8DFF-178FB06E59F9}">
      <dgm:prSet/>
      <dgm:spPr/>
      <dgm:t>
        <a:bodyPr/>
        <a:lstStyle/>
        <a:p>
          <a:endParaRPr lang="en-ID"/>
        </a:p>
      </dgm:t>
    </dgm:pt>
    <dgm:pt modelId="{7CEF3917-3E28-4134-8901-CDEE5BC3F197}" type="sibTrans" cxnId="{E26E06C4-B8D5-4E4B-8DFF-178FB06E59F9}">
      <dgm:prSet/>
      <dgm:spPr/>
      <dgm:t>
        <a:bodyPr/>
        <a:lstStyle/>
        <a:p>
          <a:endParaRPr lang="en-ID"/>
        </a:p>
      </dgm:t>
    </dgm:pt>
    <dgm:pt modelId="{2EE4D931-348B-44A0-89C3-E86BDAC0F2E8}">
      <dgm:prSet phldrT="[Text]"/>
      <dgm:spPr/>
      <dgm:t>
        <a:bodyPr/>
        <a:lstStyle/>
        <a:p>
          <a:r>
            <a:rPr lang="en-US" dirty="0" err="1"/>
            <a:t>Menciptakan</a:t>
          </a:r>
          <a:r>
            <a:rPr lang="en-US" dirty="0"/>
            <a:t> POP dan POD</a:t>
          </a:r>
          <a:endParaRPr lang="en-ID" dirty="0"/>
        </a:p>
      </dgm:t>
    </dgm:pt>
    <dgm:pt modelId="{957FBBB6-3422-4EBF-86CA-19E5619EE2F5}" type="parTrans" cxnId="{728E841E-454E-4F7C-9465-D8908FCD5FAB}">
      <dgm:prSet/>
      <dgm:spPr/>
      <dgm:t>
        <a:bodyPr/>
        <a:lstStyle/>
        <a:p>
          <a:endParaRPr lang="en-ID"/>
        </a:p>
      </dgm:t>
    </dgm:pt>
    <dgm:pt modelId="{EB4F31CD-51E7-4097-B3CE-D37B83180EE8}" type="sibTrans" cxnId="{728E841E-454E-4F7C-9465-D8908FCD5FAB}">
      <dgm:prSet/>
      <dgm:spPr/>
      <dgm:t>
        <a:bodyPr/>
        <a:lstStyle/>
        <a:p>
          <a:endParaRPr lang="en-ID"/>
        </a:p>
      </dgm:t>
    </dgm:pt>
    <dgm:pt modelId="{3BD03955-9DFA-49D7-95C1-DD4CE5190466}" type="pres">
      <dgm:prSet presAssocID="{795D982A-24EA-474F-817E-601B524758C1}" presName="linearFlow" presStyleCnt="0">
        <dgm:presLayoutVars>
          <dgm:dir/>
          <dgm:resizeHandles val="exact"/>
        </dgm:presLayoutVars>
      </dgm:prSet>
      <dgm:spPr/>
    </dgm:pt>
    <dgm:pt modelId="{24EBE8DF-B267-4D0A-A326-7228C358F431}" type="pres">
      <dgm:prSet presAssocID="{6384637F-A1CA-4597-A92F-B0ABA304486A}" presName="composite" presStyleCnt="0"/>
      <dgm:spPr/>
    </dgm:pt>
    <dgm:pt modelId="{A118A6CF-F4E8-4116-869E-A92F6CF8F33E}" type="pres">
      <dgm:prSet presAssocID="{6384637F-A1CA-4597-A92F-B0ABA304486A}" presName="imgShp" presStyleLbl="fgImgPlace1" presStyleIdx="0" presStyleCnt="5"/>
      <dgm:spPr/>
    </dgm:pt>
    <dgm:pt modelId="{08935F94-47BF-41E5-AFA3-4F03F3F6B2DD}" type="pres">
      <dgm:prSet presAssocID="{6384637F-A1CA-4597-A92F-B0ABA304486A}" presName="txShp" presStyleLbl="node1" presStyleIdx="0" presStyleCnt="5">
        <dgm:presLayoutVars>
          <dgm:bulletEnabled val="1"/>
        </dgm:presLayoutVars>
      </dgm:prSet>
      <dgm:spPr/>
    </dgm:pt>
    <dgm:pt modelId="{E5C10375-893F-4748-A5E8-01BC85DC4B23}" type="pres">
      <dgm:prSet presAssocID="{B48F0DBA-6F85-40FA-837A-1B9DB600DDBC}" presName="spacing" presStyleCnt="0"/>
      <dgm:spPr/>
    </dgm:pt>
    <dgm:pt modelId="{B9CF9F20-1D54-4F8D-A0B1-149A76DC3DFF}" type="pres">
      <dgm:prSet presAssocID="{717B14FD-85C6-4E08-B1E4-3C0AE38C4593}" presName="composite" presStyleCnt="0"/>
      <dgm:spPr/>
    </dgm:pt>
    <dgm:pt modelId="{1ADD78FD-B431-4A90-928D-4A41BD12CF8A}" type="pres">
      <dgm:prSet presAssocID="{717B14FD-85C6-4E08-B1E4-3C0AE38C4593}" presName="imgShp" presStyleLbl="fgImgPlace1" presStyleIdx="1" presStyleCnt="5"/>
      <dgm:spPr/>
    </dgm:pt>
    <dgm:pt modelId="{15CC84BC-5E04-4C6B-BAB3-0F8DB10E53B6}" type="pres">
      <dgm:prSet presAssocID="{717B14FD-85C6-4E08-B1E4-3C0AE38C4593}" presName="txShp" presStyleLbl="node1" presStyleIdx="1" presStyleCnt="5">
        <dgm:presLayoutVars>
          <dgm:bulletEnabled val="1"/>
        </dgm:presLayoutVars>
      </dgm:prSet>
      <dgm:spPr/>
    </dgm:pt>
    <dgm:pt modelId="{03000E09-46A9-454F-B96A-57A2A14ED332}" type="pres">
      <dgm:prSet presAssocID="{EC57DCD0-53C8-48D4-B4AB-404C7221C795}" presName="spacing" presStyleCnt="0"/>
      <dgm:spPr/>
    </dgm:pt>
    <dgm:pt modelId="{673823D2-4A97-4647-809E-88626DB01455}" type="pres">
      <dgm:prSet presAssocID="{E1777AF0-F51E-447A-90A3-3E75A3619DB7}" presName="composite" presStyleCnt="0"/>
      <dgm:spPr/>
    </dgm:pt>
    <dgm:pt modelId="{CA2A4784-E0F1-48B5-9C65-426B33BDC53F}" type="pres">
      <dgm:prSet presAssocID="{E1777AF0-F51E-447A-90A3-3E75A3619DB7}" presName="imgShp" presStyleLbl="fgImgPlace1" presStyleIdx="2" presStyleCnt="5"/>
      <dgm:spPr/>
    </dgm:pt>
    <dgm:pt modelId="{336BC421-10E7-4868-9E67-2F7E8CA22ACE}" type="pres">
      <dgm:prSet presAssocID="{E1777AF0-F51E-447A-90A3-3E75A3619DB7}" presName="txShp" presStyleLbl="node1" presStyleIdx="2" presStyleCnt="5">
        <dgm:presLayoutVars>
          <dgm:bulletEnabled val="1"/>
        </dgm:presLayoutVars>
      </dgm:prSet>
      <dgm:spPr/>
    </dgm:pt>
    <dgm:pt modelId="{1603068B-751F-4C81-9EC0-0196626F910D}" type="pres">
      <dgm:prSet presAssocID="{823A01D1-6F93-40F0-B544-DEF949EFEB36}" presName="spacing" presStyleCnt="0"/>
      <dgm:spPr/>
    </dgm:pt>
    <dgm:pt modelId="{4D860FA2-BA60-41A6-ABA6-42B1D0EDE684}" type="pres">
      <dgm:prSet presAssocID="{96B2DC4F-1865-4957-8269-11F1FDC23F31}" presName="composite" presStyleCnt="0"/>
      <dgm:spPr/>
    </dgm:pt>
    <dgm:pt modelId="{189F7D1D-4DD9-4B26-B520-CBD67BBA6B7B}" type="pres">
      <dgm:prSet presAssocID="{96B2DC4F-1865-4957-8269-11F1FDC23F31}" presName="imgShp" presStyleLbl="fgImgPlace1" presStyleIdx="3" presStyleCnt="5"/>
      <dgm:spPr/>
    </dgm:pt>
    <dgm:pt modelId="{0AA698F3-B6EF-4EA5-A803-534B54687AC7}" type="pres">
      <dgm:prSet presAssocID="{96B2DC4F-1865-4957-8269-11F1FDC23F31}" presName="txShp" presStyleLbl="node1" presStyleIdx="3" presStyleCnt="5">
        <dgm:presLayoutVars>
          <dgm:bulletEnabled val="1"/>
        </dgm:presLayoutVars>
      </dgm:prSet>
      <dgm:spPr/>
    </dgm:pt>
    <dgm:pt modelId="{8A833DF8-4E94-48C1-9E3D-F96FF0D83260}" type="pres">
      <dgm:prSet presAssocID="{7CEF3917-3E28-4134-8901-CDEE5BC3F197}" presName="spacing" presStyleCnt="0"/>
      <dgm:spPr/>
    </dgm:pt>
    <dgm:pt modelId="{DA33A9A6-220B-49DE-829B-481C71AA1323}" type="pres">
      <dgm:prSet presAssocID="{2EE4D931-348B-44A0-89C3-E86BDAC0F2E8}" presName="composite" presStyleCnt="0"/>
      <dgm:spPr/>
    </dgm:pt>
    <dgm:pt modelId="{D39F33A2-12C7-43CD-9269-D33E7FB7CAEF}" type="pres">
      <dgm:prSet presAssocID="{2EE4D931-348B-44A0-89C3-E86BDAC0F2E8}" presName="imgShp" presStyleLbl="fgImgPlace1" presStyleIdx="4" presStyleCnt="5"/>
      <dgm:spPr/>
    </dgm:pt>
    <dgm:pt modelId="{062B96E1-3AB9-470F-B7A4-A96B2434819F}" type="pres">
      <dgm:prSet presAssocID="{2EE4D931-348B-44A0-89C3-E86BDAC0F2E8}" presName="txShp" presStyleLbl="node1" presStyleIdx="4" presStyleCnt="5">
        <dgm:presLayoutVars>
          <dgm:bulletEnabled val="1"/>
        </dgm:presLayoutVars>
      </dgm:prSet>
      <dgm:spPr/>
    </dgm:pt>
  </dgm:ptLst>
  <dgm:cxnLst>
    <dgm:cxn modelId="{1F6F2404-42C2-430A-9FB0-A2FDD38A36EA}" type="presOf" srcId="{717B14FD-85C6-4E08-B1E4-3C0AE38C4593}" destId="{15CC84BC-5E04-4C6B-BAB3-0F8DB10E53B6}" srcOrd="0" destOrd="0" presId="urn:microsoft.com/office/officeart/2005/8/layout/vList3"/>
    <dgm:cxn modelId="{F3EFDC08-6E6A-4F65-BD4B-5EFB7AD5E6CC}" type="presOf" srcId="{6384637F-A1CA-4597-A92F-B0ABA304486A}" destId="{08935F94-47BF-41E5-AFA3-4F03F3F6B2DD}" srcOrd="0" destOrd="0" presId="urn:microsoft.com/office/officeart/2005/8/layout/vList3"/>
    <dgm:cxn modelId="{728E841E-454E-4F7C-9465-D8908FCD5FAB}" srcId="{795D982A-24EA-474F-817E-601B524758C1}" destId="{2EE4D931-348B-44A0-89C3-E86BDAC0F2E8}" srcOrd="4" destOrd="0" parTransId="{957FBBB6-3422-4EBF-86CA-19E5619EE2F5}" sibTransId="{EB4F31CD-51E7-4097-B3CE-D37B83180EE8}"/>
    <dgm:cxn modelId="{299D0B3E-AFBB-4C37-B6F0-B46E02AE5F6B}" srcId="{795D982A-24EA-474F-817E-601B524758C1}" destId="{E1777AF0-F51E-447A-90A3-3E75A3619DB7}" srcOrd="2" destOrd="0" parTransId="{47797F25-04F8-4D6F-9956-BE8AF058DF31}" sibTransId="{823A01D1-6F93-40F0-B544-DEF949EFEB36}"/>
    <dgm:cxn modelId="{F7BD123F-CED3-42A0-BF49-E60D428D05C6}" type="presOf" srcId="{96B2DC4F-1865-4957-8269-11F1FDC23F31}" destId="{0AA698F3-B6EF-4EA5-A803-534B54687AC7}" srcOrd="0" destOrd="0" presId="urn:microsoft.com/office/officeart/2005/8/layout/vList3"/>
    <dgm:cxn modelId="{8547DA61-9FA7-47AB-9EF2-A5958E1B108C}" type="presOf" srcId="{2EE4D931-348B-44A0-89C3-E86BDAC0F2E8}" destId="{062B96E1-3AB9-470F-B7A4-A96B2434819F}" srcOrd="0" destOrd="0" presId="urn:microsoft.com/office/officeart/2005/8/layout/vList3"/>
    <dgm:cxn modelId="{CEB51679-54C5-40C4-AF37-117D48B29F61}" type="presOf" srcId="{E1777AF0-F51E-447A-90A3-3E75A3619DB7}" destId="{336BC421-10E7-4868-9E67-2F7E8CA22ACE}" srcOrd="0" destOrd="0" presId="urn:microsoft.com/office/officeart/2005/8/layout/vList3"/>
    <dgm:cxn modelId="{A2080894-2764-4A0A-8AB3-FE34A56FA780}" srcId="{795D982A-24EA-474F-817E-601B524758C1}" destId="{6384637F-A1CA-4597-A92F-B0ABA304486A}" srcOrd="0" destOrd="0" parTransId="{C735374D-8ECF-49AA-A0D4-1081E1940587}" sibTransId="{B48F0DBA-6F85-40FA-837A-1B9DB600DDBC}"/>
    <dgm:cxn modelId="{E26E06C4-B8D5-4E4B-8DFF-178FB06E59F9}" srcId="{795D982A-24EA-474F-817E-601B524758C1}" destId="{96B2DC4F-1865-4957-8269-11F1FDC23F31}" srcOrd="3" destOrd="0" parTransId="{4254E120-52E6-49B7-9D45-1F425DCE405D}" sibTransId="{7CEF3917-3E28-4134-8901-CDEE5BC3F197}"/>
    <dgm:cxn modelId="{FDAF31D5-C230-4B0A-B93C-76299888E6A0}" type="presOf" srcId="{795D982A-24EA-474F-817E-601B524758C1}" destId="{3BD03955-9DFA-49D7-95C1-DD4CE5190466}" srcOrd="0" destOrd="0" presId="urn:microsoft.com/office/officeart/2005/8/layout/vList3"/>
    <dgm:cxn modelId="{34C2B2F4-67FC-4C89-A53C-8D4960123620}" srcId="{795D982A-24EA-474F-817E-601B524758C1}" destId="{717B14FD-85C6-4E08-B1E4-3C0AE38C4593}" srcOrd="1" destOrd="0" parTransId="{8AE2A783-4F9D-4BEB-8D86-A057F4D56025}" sibTransId="{EC57DCD0-53C8-48D4-B4AB-404C7221C795}"/>
    <dgm:cxn modelId="{EA6FD033-CEEA-4532-A7EC-C39D4381854C}" type="presParOf" srcId="{3BD03955-9DFA-49D7-95C1-DD4CE5190466}" destId="{24EBE8DF-B267-4D0A-A326-7228C358F431}" srcOrd="0" destOrd="0" presId="urn:microsoft.com/office/officeart/2005/8/layout/vList3"/>
    <dgm:cxn modelId="{E211B9A2-0EAA-4F38-B1D1-BE865B579D4C}" type="presParOf" srcId="{24EBE8DF-B267-4D0A-A326-7228C358F431}" destId="{A118A6CF-F4E8-4116-869E-A92F6CF8F33E}" srcOrd="0" destOrd="0" presId="urn:microsoft.com/office/officeart/2005/8/layout/vList3"/>
    <dgm:cxn modelId="{035B13F6-B635-4766-8A95-7A45723F94C1}" type="presParOf" srcId="{24EBE8DF-B267-4D0A-A326-7228C358F431}" destId="{08935F94-47BF-41E5-AFA3-4F03F3F6B2DD}" srcOrd="1" destOrd="0" presId="urn:microsoft.com/office/officeart/2005/8/layout/vList3"/>
    <dgm:cxn modelId="{AC03934D-66D3-4516-B92D-6F9DF51A4DF7}" type="presParOf" srcId="{3BD03955-9DFA-49D7-95C1-DD4CE5190466}" destId="{E5C10375-893F-4748-A5E8-01BC85DC4B23}" srcOrd="1" destOrd="0" presId="urn:microsoft.com/office/officeart/2005/8/layout/vList3"/>
    <dgm:cxn modelId="{57F36CDB-2E54-4316-B589-12A42F415D52}" type="presParOf" srcId="{3BD03955-9DFA-49D7-95C1-DD4CE5190466}" destId="{B9CF9F20-1D54-4F8D-A0B1-149A76DC3DFF}" srcOrd="2" destOrd="0" presId="urn:microsoft.com/office/officeart/2005/8/layout/vList3"/>
    <dgm:cxn modelId="{2834DB8A-A9CB-402B-B775-45582C38C42D}" type="presParOf" srcId="{B9CF9F20-1D54-4F8D-A0B1-149A76DC3DFF}" destId="{1ADD78FD-B431-4A90-928D-4A41BD12CF8A}" srcOrd="0" destOrd="0" presId="urn:microsoft.com/office/officeart/2005/8/layout/vList3"/>
    <dgm:cxn modelId="{D5F99569-71BF-4595-BCD5-A9D65405E929}" type="presParOf" srcId="{B9CF9F20-1D54-4F8D-A0B1-149A76DC3DFF}" destId="{15CC84BC-5E04-4C6B-BAB3-0F8DB10E53B6}" srcOrd="1" destOrd="0" presId="urn:microsoft.com/office/officeart/2005/8/layout/vList3"/>
    <dgm:cxn modelId="{63A68B5E-5108-4B07-951F-B2D9744CD251}" type="presParOf" srcId="{3BD03955-9DFA-49D7-95C1-DD4CE5190466}" destId="{03000E09-46A9-454F-B96A-57A2A14ED332}" srcOrd="3" destOrd="0" presId="urn:microsoft.com/office/officeart/2005/8/layout/vList3"/>
    <dgm:cxn modelId="{965B37F5-227B-4960-849A-ED6ADAE9CC34}" type="presParOf" srcId="{3BD03955-9DFA-49D7-95C1-DD4CE5190466}" destId="{673823D2-4A97-4647-809E-88626DB01455}" srcOrd="4" destOrd="0" presId="urn:microsoft.com/office/officeart/2005/8/layout/vList3"/>
    <dgm:cxn modelId="{7C3E15ED-AAED-42D6-A441-F7971EDD3BC2}" type="presParOf" srcId="{673823D2-4A97-4647-809E-88626DB01455}" destId="{CA2A4784-E0F1-48B5-9C65-426B33BDC53F}" srcOrd="0" destOrd="0" presId="urn:microsoft.com/office/officeart/2005/8/layout/vList3"/>
    <dgm:cxn modelId="{89692920-E2A8-4041-B9C2-D1DBFD5FEEBB}" type="presParOf" srcId="{673823D2-4A97-4647-809E-88626DB01455}" destId="{336BC421-10E7-4868-9E67-2F7E8CA22ACE}" srcOrd="1" destOrd="0" presId="urn:microsoft.com/office/officeart/2005/8/layout/vList3"/>
    <dgm:cxn modelId="{6D67433E-2B00-41F1-A9C4-589A53DB84F0}" type="presParOf" srcId="{3BD03955-9DFA-49D7-95C1-DD4CE5190466}" destId="{1603068B-751F-4C81-9EC0-0196626F910D}" srcOrd="5" destOrd="0" presId="urn:microsoft.com/office/officeart/2005/8/layout/vList3"/>
    <dgm:cxn modelId="{62096FE8-A223-43C4-9386-F34A238725F8}" type="presParOf" srcId="{3BD03955-9DFA-49D7-95C1-DD4CE5190466}" destId="{4D860FA2-BA60-41A6-ABA6-42B1D0EDE684}" srcOrd="6" destOrd="0" presId="urn:microsoft.com/office/officeart/2005/8/layout/vList3"/>
    <dgm:cxn modelId="{5EDCFC5C-349C-428D-818E-850F4B8548F1}" type="presParOf" srcId="{4D860FA2-BA60-41A6-ABA6-42B1D0EDE684}" destId="{189F7D1D-4DD9-4B26-B520-CBD67BBA6B7B}" srcOrd="0" destOrd="0" presId="urn:microsoft.com/office/officeart/2005/8/layout/vList3"/>
    <dgm:cxn modelId="{50CFC328-9BAC-4FB4-B001-525CB6CA6AA5}" type="presParOf" srcId="{4D860FA2-BA60-41A6-ABA6-42B1D0EDE684}" destId="{0AA698F3-B6EF-4EA5-A803-534B54687AC7}" srcOrd="1" destOrd="0" presId="urn:microsoft.com/office/officeart/2005/8/layout/vList3"/>
    <dgm:cxn modelId="{76BB3E28-0030-42A2-B342-BFC28FD8F689}" type="presParOf" srcId="{3BD03955-9DFA-49D7-95C1-DD4CE5190466}" destId="{8A833DF8-4E94-48C1-9E3D-F96FF0D83260}" srcOrd="7" destOrd="0" presId="urn:microsoft.com/office/officeart/2005/8/layout/vList3"/>
    <dgm:cxn modelId="{3244B645-9AE3-4AC6-AAC2-5607986CFE0C}" type="presParOf" srcId="{3BD03955-9DFA-49D7-95C1-DD4CE5190466}" destId="{DA33A9A6-220B-49DE-829B-481C71AA1323}" srcOrd="8" destOrd="0" presId="urn:microsoft.com/office/officeart/2005/8/layout/vList3"/>
    <dgm:cxn modelId="{8BFC1296-1037-4B0A-914A-2CB915400011}" type="presParOf" srcId="{DA33A9A6-220B-49DE-829B-481C71AA1323}" destId="{D39F33A2-12C7-43CD-9269-D33E7FB7CAEF}" srcOrd="0" destOrd="0" presId="urn:microsoft.com/office/officeart/2005/8/layout/vList3"/>
    <dgm:cxn modelId="{FB1E8A35-176B-4A59-99C5-632B66317E5F}" type="presParOf" srcId="{DA33A9A6-220B-49DE-829B-481C71AA1323}" destId="{062B96E1-3AB9-470F-B7A4-A96B243481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7A603-AA0A-4003-BFDF-5C34C1C7566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BD7EE90-6BDE-4A7E-9ECF-2C25709D92A5}">
      <dgm:prSet phldrT="[Text]"/>
      <dgm:spPr/>
      <dgm:t>
        <a:bodyPr/>
        <a:lstStyle/>
        <a:p>
          <a:r>
            <a:rPr lang="en-US" dirty="0" err="1"/>
            <a:t>Pengenalan</a:t>
          </a:r>
          <a:r>
            <a:rPr lang="en-US" dirty="0"/>
            <a:t> </a:t>
          </a:r>
          <a:endParaRPr lang="en-ID" dirty="0"/>
        </a:p>
      </dgm:t>
    </dgm:pt>
    <dgm:pt modelId="{E83153DC-3179-4D40-AC75-796D399FAD17}" type="parTrans" cxnId="{E4ECA9E2-4B8C-476D-99E4-B7A9B9737897}">
      <dgm:prSet/>
      <dgm:spPr/>
      <dgm:t>
        <a:bodyPr/>
        <a:lstStyle/>
        <a:p>
          <a:endParaRPr lang="en-ID"/>
        </a:p>
      </dgm:t>
    </dgm:pt>
    <dgm:pt modelId="{2EDE529E-E8E9-4C27-9AD4-409CC99053BB}" type="sibTrans" cxnId="{E4ECA9E2-4B8C-476D-99E4-B7A9B9737897}">
      <dgm:prSet/>
      <dgm:spPr/>
      <dgm:t>
        <a:bodyPr/>
        <a:lstStyle/>
        <a:p>
          <a:endParaRPr lang="en-ID"/>
        </a:p>
      </dgm:t>
    </dgm:pt>
    <dgm:pt modelId="{1FDF5753-180F-4F97-9B0E-409823A295F0}">
      <dgm:prSet phldrT="[Text]"/>
      <dgm:spPr/>
      <dgm:t>
        <a:bodyPr/>
        <a:lstStyle/>
        <a:p>
          <a:r>
            <a:rPr lang="en-US" dirty="0" err="1"/>
            <a:t>Pertumbuhan</a:t>
          </a:r>
          <a:r>
            <a:rPr lang="en-US" dirty="0"/>
            <a:t> </a:t>
          </a:r>
          <a:endParaRPr lang="en-ID" dirty="0"/>
        </a:p>
      </dgm:t>
    </dgm:pt>
    <dgm:pt modelId="{999CCDAA-7848-48A4-BB04-B9CD3F4ACF55}" type="parTrans" cxnId="{7EC7B94A-CCE3-4490-819D-12D89D5B586E}">
      <dgm:prSet/>
      <dgm:spPr/>
      <dgm:t>
        <a:bodyPr/>
        <a:lstStyle/>
        <a:p>
          <a:endParaRPr lang="en-ID"/>
        </a:p>
      </dgm:t>
    </dgm:pt>
    <dgm:pt modelId="{5C162495-AEB6-447B-986E-4C741736B5D9}" type="sibTrans" cxnId="{7EC7B94A-CCE3-4490-819D-12D89D5B586E}">
      <dgm:prSet/>
      <dgm:spPr/>
      <dgm:t>
        <a:bodyPr/>
        <a:lstStyle/>
        <a:p>
          <a:endParaRPr lang="en-ID"/>
        </a:p>
      </dgm:t>
    </dgm:pt>
    <dgm:pt modelId="{2A39518A-E810-43BA-83F1-F6E744EED62A}">
      <dgm:prSet phldrT="[Text]"/>
      <dgm:spPr/>
      <dgm:t>
        <a:bodyPr/>
        <a:lstStyle/>
        <a:p>
          <a:r>
            <a:rPr lang="en-US" dirty="0" err="1"/>
            <a:t>Kedewasaan</a:t>
          </a:r>
          <a:r>
            <a:rPr lang="en-US" dirty="0"/>
            <a:t> </a:t>
          </a:r>
          <a:endParaRPr lang="en-ID" dirty="0"/>
        </a:p>
      </dgm:t>
    </dgm:pt>
    <dgm:pt modelId="{1BB35B96-AEDE-4C93-A88B-622C1921D2AA}" type="parTrans" cxnId="{5E1BF379-6329-459E-B915-46A9E95D8A2C}">
      <dgm:prSet/>
      <dgm:spPr/>
      <dgm:t>
        <a:bodyPr/>
        <a:lstStyle/>
        <a:p>
          <a:endParaRPr lang="en-ID"/>
        </a:p>
      </dgm:t>
    </dgm:pt>
    <dgm:pt modelId="{BEB3B462-86C1-482F-8885-E32FF0FF06BE}" type="sibTrans" cxnId="{5E1BF379-6329-459E-B915-46A9E95D8A2C}">
      <dgm:prSet/>
      <dgm:spPr/>
      <dgm:t>
        <a:bodyPr/>
        <a:lstStyle/>
        <a:p>
          <a:endParaRPr lang="en-ID"/>
        </a:p>
      </dgm:t>
    </dgm:pt>
    <dgm:pt modelId="{68420785-748E-4E22-A4FD-067FB78D54A9}">
      <dgm:prSet phldrT="[Text]"/>
      <dgm:spPr/>
      <dgm:t>
        <a:bodyPr/>
        <a:lstStyle/>
        <a:p>
          <a:r>
            <a:rPr lang="en-US" dirty="0" err="1"/>
            <a:t>Penurunan</a:t>
          </a:r>
          <a:r>
            <a:rPr lang="en-US" dirty="0"/>
            <a:t> </a:t>
          </a:r>
          <a:endParaRPr lang="en-ID" dirty="0"/>
        </a:p>
      </dgm:t>
    </dgm:pt>
    <dgm:pt modelId="{82262634-986B-439D-B7EF-840696832328}" type="parTrans" cxnId="{362BCE97-692A-451C-8815-99205EAA8BC1}">
      <dgm:prSet/>
      <dgm:spPr/>
      <dgm:t>
        <a:bodyPr/>
        <a:lstStyle/>
        <a:p>
          <a:endParaRPr lang="en-ID"/>
        </a:p>
      </dgm:t>
    </dgm:pt>
    <dgm:pt modelId="{3C89373E-7FB0-4159-8957-D0112DD9480D}" type="sibTrans" cxnId="{362BCE97-692A-451C-8815-99205EAA8BC1}">
      <dgm:prSet/>
      <dgm:spPr/>
      <dgm:t>
        <a:bodyPr/>
        <a:lstStyle/>
        <a:p>
          <a:endParaRPr lang="en-ID"/>
        </a:p>
      </dgm:t>
    </dgm:pt>
    <dgm:pt modelId="{386C92ED-AE0B-4153-8B63-69AE5ABA1DB4}" type="pres">
      <dgm:prSet presAssocID="{4257A603-AA0A-4003-BFDF-5C34C1C75660}" presName="linear" presStyleCnt="0">
        <dgm:presLayoutVars>
          <dgm:dir/>
          <dgm:animLvl val="lvl"/>
          <dgm:resizeHandles val="exact"/>
        </dgm:presLayoutVars>
      </dgm:prSet>
      <dgm:spPr/>
    </dgm:pt>
    <dgm:pt modelId="{A5EF1666-A569-4281-9AE5-314C98EA1BD7}" type="pres">
      <dgm:prSet presAssocID="{EBD7EE90-6BDE-4A7E-9ECF-2C25709D92A5}" presName="parentLin" presStyleCnt="0"/>
      <dgm:spPr/>
    </dgm:pt>
    <dgm:pt modelId="{BD117993-667A-4BAE-824A-3C9FCA97B513}" type="pres">
      <dgm:prSet presAssocID="{EBD7EE90-6BDE-4A7E-9ECF-2C25709D92A5}" presName="parentLeftMargin" presStyleLbl="node1" presStyleIdx="0" presStyleCnt="4"/>
      <dgm:spPr/>
    </dgm:pt>
    <dgm:pt modelId="{6DCA3794-B694-4F60-A33D-FEF17B5E4303}" type="pres">
      <dgm:prSet presAssocID="{EBD7EE90-6BDE-4A7E-9ECF-2C25709D92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89933D-078C-42DD-8762-25628ECE32BB}" type="pres">
      <dgm:prSet presAssocID="{EBD7EE90-6BDE-4A7E-9ECF-2C25709D92A5}" presName="negativeSpace" presStyleCnt="0"/>
      <dgm:spPr/>
    </dgm:pt>
    <dgm:pt modelId="{5718090B-F0C6-4A05-AC4E-D1E81D0F6B19}" type="pres">
      <dgm:prSet presAssocID="{EBD7EE90-6BDE-4A7E-9ECF-2C25709D92A5}" presName="childText" presStyleLbl="conFgAcc1" presStyleIdx="0" presStyleCnt="4">
        <dgm:presLayoutVars>
          <dgm:bulletEnabled val="1"/>
        </dgm:presLayoutVars>
      </dgm:prSet>
      <dgm:spPr/>
    </dgm:pt>
    <dgm:pt modelId="{F77035C2-E6A3-46BC-B2CF-0D3D74B19C65}" type="pres">
      <dgm:prSet presAssocID="{2EDE529E-E8E9-4C27-9AD4-409CC99053BB}" presName="spaceBetweenRectangles" presStyleCnt="0"/>
      <dgm:spPr/>
    </dgm:pt>
    <dgm:pt modelId="{0634AACF-7D2C-4878-A29C-D0BD59A9BEC8}" type="pres">
      <dgm:prSet presAssocID="{1FDF5753-180F-4F97-9B0E-409823A295F0}" presName="parentLin" presStyleCnt="0"/>
      <dgm:spPr/>
    </dgm:pt>
    <dgm:pt modelId="{7FB39E27-FE7D-4751-805D-32F79B160986}" type="pres">
      <dgm:prSet presAssocID="{1FDF5753-180F-4F97-9B0E-409823A295F0}" presName="parentLeftMargin" presStyleLbl="node1" presStyleIdx="0" presStyleCnt="4"/>
      <dgm:spPr/>
    </dgm:pt>
    <dgm:pt modelId="{F6A3AC89-3831-40F7-9A5C-C15A36E428E0}" type="pres">
      <dgm:prSet presAssocID="{1FDF5753-180F-4F97-9B0E-409823A295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571257-49AE-4D1C-825C-6C0D82BE25D7}" type="pres">
      <dgm:prSet presAssocID="{1FDF5753-180F-4F97-9B0E-409823A295F0}" presName="negativeSpace" presStyleCnt="0"/>
      <dgm:spPr/>
    </dgm:pt>
    <dgm:pt modelId="{26CE33EB-9AD9-471D-8D4A-81A323395DFA}" type="pres">
      <dgm:prSet presAssocID="{1FDF5753-180F-4F97-9B0E-409823A295F0}" presName="childText" presStyleLbl="conFgAcc1" presStyleIdx="1" presStyleCnt="4">
        <dgm:presLayoutVars>
          <dgm:bulletEnabled val="1"/>
        </dgm:presLayoutVars>
      </dgm:prSet>
      <dgm:spPr/>
    </dgm:pt>
    <dgm:pt modelId="{D47ACF0E-910F-446E-A4E5-9089C1CBF83B}" type="pres">
      <dgm:prSet presAssocID="{5C162495-AEB6-447B-986E-4C741736B5D9}" presName="spaceBetweenRectangles" presStyleCnt="0"/>
      <dgm:spPr/>
    </dgm:pt>
    <dgm:pt modelId="{31A5F44E-B012-423E-BB82-2567E93E8A45}" type="pres">
      <dgm:prSet presAssocID="{2A39518A-E810-43BA-83F1-F6E744EED62A}" presName="parentLin" presStyleCnt="0"/>
      <dgm:spPr/>
    </dgm:pt>
    <dgm:pt modelId="{47A95572-1E97-4655-BA17-52894A2FBE72}" type="pres">
      <dgm:prSet presAssocID="{2A39518A-E810-43BA-83F1-F6E744EED62A}" presName="parentLeftMargin" presStyleLbl="node1" presStyleIdx="1" presStyleCnt="4"/>
      <dgm:spPr/>
    </dgm:pt>
    <dgm:pt modelId="{28AE21E9-C952-4569-846B-0B713D130752}" type="pres">
      <dgm:prSet presAssocID="{2A39518A-E810-43BA-83F1-F6E744EED6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2AB1AC-E1DB-4D25-A60A-54E6CFF6E3F4}" type="pres">
      <dgm:prSet presAssocID="{2A39518A-E810-43BA-83F1-F6E744EED62A}" presName="negativeSpace" presStyleCnt="0"/>
      <dgm:spPr/>
    </dgm:pt>
    <dgm:pt modelId="{A0AE5EBD-2816-4009-868D-E4BA6868B85D}" type="pres">
      <dgm:prSet presAssocID="{2A39518A-E810-43BA-83F1-F6E744EED62A}" presName="childText" presStyleLbl="conFgAcc1" presStyleIdx="2" presStyleCnt="4" custLinFactNeighborY="-6237">
        <dgm:presLayoutVars>
          <dgm:bulletEnabled val="1"/>
        </dgm:presLayoutVars>
      </dgm:prSet>
      <dgm:spPr/>
    </dgm:pt>
    <dgm:pt modelId="{04032BB3-FC84-45B3-A564-C353EE6C04DD}" type="pres">
      <dgm:prSet presAssocID="{BEB3B462-86C1-482F-8885-E32FF0FF06BE}" presName="spaceBetweenRectangles" presStyleCnt="0"/>
      <dgm:spPr/>
    </dgm:pt>
    <dgm:pt modelId="{B346E0CD-0057-4066-BAFF-0E4B578D6E97}" type="pres">
      <dgm:prSet presAssocID="{68420785-748E-4E22-A4FD-067FB78D54A9}" presName="parentLin" presStyleCnt="0"/>
      <dgm:spPr/>
    </dgm:pt>
    <dgm:pt modelId="{E7A1DF46-1006-496D-BC26-C12EE4E2EA91}" type="pres">
      <dgm:prSet presAssocID="{68420785-748E-4E22-A4FD-067FB78D54A9}" presName="parentLeftMargin" presStyleLbl="node1" presStyleIdx="2" presStyleCnt="4"/>
      <dgm:spPr/>
    </dgm:pt>
    <dgm:pt modelId="{CEDF1F60-C47C-49C1-A61F-0926CD8D6FDD}" type="pres">
      <dgm:prSet presAssocID="{68420785-748E-4E22-A4FD-067FB78D54A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FB0D59E-ACAC-44C0-8CB5-4F2CD27A2460}" type="pres">
      <dgm:prSet presAssocID="{68420785-748E-4E22-A4FD-067FB78D54A9}" presName="negativeSpace" presStyleCnt="0"/>
      <dgm:spPr/>
    </dgm:pt>
    <dgm:pt modelId="{4F280015-6F2E-4FB2-ABC2-44E2ECD4BDF3}" type="pres">
      <dgm:prSet presAssocID="{68420785-748E-4E22-A4FD-067FB78D54A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B58C805-2076-4574-9114-4D5E33B10BB4}" type="presOf" srcId="{4257A603-AA0A-4003-BFDF-5C34C1C75660}" destId="{386C92ED-AE0B-4153-8B63-69AE5ABA1DB4}" srcOrd="0" destOrd="0" presId="urn:microsoft.com/office/officeart/2005/8/layout/list1"/>
    <dgm:cxn modelId="{7EC7B94A-CCE3-4490-819D-12D89D5B586E}" srcId="{4257A603-AA0A-4003-BFDF-5C34C1C75660}" destId="{1FDF5753-180F-4F97-9B0E-409823A295F0}" srcOrd="1" destOrd="0" parTransId="{999CCDAA-7848-48A4-BB04-B9CD3F4ACF55}" sibTransId="{5C162495-AEB6-447B-986E-4C741736B5D9}"/>
    <dgm:cxn modelId="{5E1BF379-6329-459E-B915-46A9E95D8A2C}" srcId="{4257A603-AA0A-4003-BFDF-5C34C1C75660}" destId="{2A39518A-E810-43BA-83F1-F6E744EED62A}" srcOrd="2" destOrd="0" parTransId="{1BB35B96-AEDE-4C93-A88B-622C1921D2AA}" sibTransId="{BEB3B462-86C1-482F-8885-E32FF0FF06BE}"/>
    <dgm:cxn modelId="{98F2B285-79B7-4887-88D4-F3CF4962F8D2}" type="presOf" srcId="{68420785-748E-4E22-A4FD-067FB78D54A9}" destId="{CEDF1F60-C47C-49C1-A61F-0926CD8D6FDD}" srcOrd="1" destOrd="0" presId="urn:microsoft.com/office/officeart/2005/8/layout/list1"/>
    <dgm:cxn modelId="{362BCE97-692A-451C-8815-99205EAA8BC1}" srcId="{4257A603-AA0A-4003-BFDF-5C34C1C75660}" destId="{68420785-748E-4E22-A4FD-067FB78D54A9}" srcOrd="3" destOrd="0" parTransId="{82262634-986B-439D-B7EF-840696832328}" sibTransId="{3C89373E-7FB0-4159-8957-D0112DD9480D}"/>
    <dgm:cxn modelId="{243D79A6-5616-4325-A985-09C39B4A711E}" type="presOf" srcId="{2A39518A-E810-43BA-83F1-F6E744EED62A}" destId="{28AE21E9-C952-4569-846B-0B713D130752}" srcOrd="1" destOrd="0" presId="urn:microsoft.com/office/officeart/2005/8/layout/list1"/>
    <dgm:cxn modelId="{3DC7ADA8-5A9B-409D-896E-BDCD74704397}" type="presOf" srcId="{EBD7EE90-6BDE-4A7E-9ECF-2C25709D92A5}" destId="{BD117993-667A-4BAE-824A-3C9FCA97B513}" srcOrd="0" destOrd="0" presId="urn:microsoft.com/office/officeart/2005/8/layout/list1"/>
    <dgm:cxn modelId="{A4FBDCA9-14E8-431A-9CC7-80DBABC8C4E2}" type="presOf" srcId="{68420785-748E-4E22-A4FD-067FB78D54A9}" destId="{E7A1DF46-1006-496D-BC26-C12EE4E2EA91}" srcOrd="0" destOrd="0" presId="urn:microsoft.com/office/officeart/2005/8/layout/list1"/>
    <dgm:cxn modelId="{530A30D1-8828-46FE-A1A7-337BF8234217}" type="presOf" srcId="{2A39518A-E810-43BA-83F1-F6E744EED62A}" destId="{47A95572-1E97-4655-BA17-52894A2FBE72}" srcOrd="0" destOrd="0" presId="urn:microsoft.com/office/officeart/2005/8/layout/list1"/>
    <dgm:cxn modelId="{588BB9D3-2BEC-443B-94D5-A31FFD393C7D}" type="presOf" srcId="{1FDF5753-180F-4F97-9B0E-409823A295F0}" destId="{F6A3AC89-3831-40F7-9A5C-C15A36E428E0}" srcOrd="1" destOrd="0" presId="urn:microsoft.com/office/officeart/2005/8/layout/list1"/>
    <dgm:cxn modelId="{CD0FE3D8-62B5-4733-999E-AB342A921CCC}" type="presOf" srcId="{EBD7EE90-6BDE-4A7E-9ECF-2C25709D92A5}" destId="{6DCA3794-B694-4F60-A33D-FEF17B5E4303}" srcOrd="1" destOrd="0" presId="urn:microsoft.com/office/officeart/2005/8/layout/list1"/>
    <dgm:cxn modelId="{958A9ADE-E216-4E72-88D6-1EDCF91EDDF4}" type="presOf" srcId="{1FDF5753-180F-4F97-9B0E-409823A295F0}" destId="{7FB39E27-FE7D-4751-805D-32F79B160986}" srcOrd="0" destOrd="0" presId="urn:microsoft.com/office/officeart/2005/8/layout/list1"/>
    <dgm:cxn modelId="{E4ECA9E2-4B8C-476D-99E4-B7A9B9737897}" srcId="{4257A603-AA0A-4003-BFDF-5C34C1C75660}" destId="{EBD7EE90-6BDE-4A7E-9ECF-2C25709D92A5}" srcOrd="0" destOrd="0" parTransId="{E83153DC-3179-4D40-AC75-796D399FAD17}" sibTransId="{2EDE529E-E8E9-4C27-9AD4-409CC99053BB}"/>
    <dgm:cxn modelId="{95D0C8BE-181C-457F-90D6-C94289D94582}" type="presParOf" srcId="{386C92ED-AE0B-4153-8B63-69AE5ABA1DB4}" destId="{A5EF1666-A569-4281-9AE5-314C98EA1BD7}" srcOrd="0" destOrd="0" presId="urn:microsoft.com/office/officeart/2005/8/layout/list1"/>
    <dgm:cxn modelId="{E5BDB48C-33A4-4407-BAF0-FC49CBE624E5}" type="presParOf" srcId="{A5EF1666-A569-4281-9AE5-314C98EA1BD7}" destId="{BD117993-667A-4BAE-824A-3C9FCA97B513}" srcOrd="0" destOrd="0" presId="urn:microsoft.com/office/officeart/2005/8/layout/list1"/>
    <dgm:cxn modelId="{6D322CE1-A5D6-46EE-8F69-6E317C41915E}" type="presParOf" srcId="{A5EF1666-A569-4281-9AE5-314C98EA1BD7}" destId="{6DCA3794-B694-4F60-A33D-FEF17B5E4303}" srcOrd="1" destOrd="0" presId="urn:microsoft.com/office/officeart/2005/8/layout/list1"/>
    <dgm:cxn modelId="{1C683643-630C-4A75-98F1-0A7091C9DECB}" type="presParOf" srcId="{386C92ED-AE0B-4153-8B63-69AE5ABA1DB4}" destId="{7E89933D-078C-42DD-8762-25628ECE32BB}" srcOrd="1" destOrd="0" presId="urn:microsoft.com/office/officeart/2005/8/layout/list1"/>
    <dgm:cxn modelId="{B6E4A625-A868-4EB0-957E-16DFCB798A08}" type="presParOf" srcId="{386C92ED-AE0B-4153-8B63-69AE5ABA1DB4}" destId="{5718090B-F0C6-4A05-AC4E-D1E81D0F6B19}" srcOrd="2" destOrd="0" presId="urn:microsoft.com/office/officeart/2005/8/layout/list1"/>
    <dgm:cxn modelId="{E8A03768-6F83-4345-A6AE-859F67EE19FE}" type="presParOf" srcId="{386C92ED-AE0B-4153-8B63-69AE5ABA1DB4}" destId="{F77035C2-E6A3-46BC-B2CF-0D3D74B19C65}" srcOrd="3" destOrd="0" presId="urn:microsoft.com/office/officeart/2005/8/layout/list1"/>
    <dgm:cxn modelId="{70DE8C54-FF98-4383-8935-E3F2CA3C412D}" type="presParOf" srcId="{386C92ED-AE0B-4153-8B63-69AE5ABA1DB4}" destId="{0634AACF-7D2C-4878-A29C-D0BD59A9BEC8}" srcOrd="4" destOrd="0" presId="urn:microsoft.com/office/officeart/2005/8/layout/list1"/>
    <dgm:cxn modelId="{0FF55587-EF08-4B1D-BF20-4B55C42FA756}" type="presParOf" srcId="{0634AACF-7D2C-4878-A29C-D0BD59A9BEC8}" destId="{7FB39E27-FE7D-4751-805D-32F79B160986}" srcOrd="0" destOrd="0" presId="urn:microsoft.com/office/officeart/2005/8/layout/list1"/>
    <dgm:cxn modelId="{7216CF34-728B-4037-861D-6EBA10DD439D}" type="presParOf" srcId="{0634AACF-7D2C-4878-A29C-D0BD59A9BEC8}" destId="{F6A3AC89-3831-40F7-9A5C-C15A36E428E0}" srcOrd="1" destOrd="0" presId="urn:microsoft.com/office/officeart/2005/8/layout/list1"/>
    <dgm:cxn modelId="{428779BC-2DF7-4A28-AD54-22CD50383A0A}" type="presParOf" srcId="{386C92ED-AE0B-4153-8B63-69AE5ABA1DB4}" destId="{32571257-49AE-4D1C-825C-6C0D82BE25D7}" srcOrd="5" destOrd="0" presId="urn:microsoft.com/office/officeart/2005/8/layout/list1"/>
    <dgm:cxn modelId="{1BC8E721-1588-46B5-9896-C3E42B0F5FCC}" type="presParOf" srcId="{386C92ED-AE0B-4153-8B63-69AE5ABA1DB4}" destId="{26CE33EB-9AD9-471D-8D4A-81A323395DFA}" srcOrd="6" destOrd="0" presId="urn:microsoft.com/office/officeart/2005/8/layout/list1"/>
    <dgm:cxn modelId="{8390FD95-47E8-4726-96F5-8037EC802547}" type="presParOf" srcId="{386C92ED-AE0B-4153-8B63-69AE5ABA1DB4}" destId="{D47ACF0E-910F-446E-A4E5-9089C1CBF83B}" srcOrd="7" destOrd="0" presId="urn:microsoft.com/office/officeart/2005/8/layout/list1"/>
    <dgm:cxn modelId="{A87A9AAC-26B1-490B-9BE6-B381B627E400}" type="presParOf" srcId="{386C92ED-AE0B-4153-8B63-69AE5ABA1DB4}" destId="{31A5F44E-B012-423E-BB82-2567E93E8A45}" srcOrd="8" destOrd="0" presId="urn:microsoft.com/office/officeart/2005/8/layout/list1"/>
    <dgm:cxn modelId="{08FF042B-C8D4-424F-9F2E-C4FBB40805AE}" type="presParOf" srcId="{31A5F44E-B012-423E-BB82-2567E93E8A45}" destId="{47A95572-1E97-4655-BA17-52894A2FBE72}" srcOrd="0" destOrd="0" presId="urn:microsoft.com/office/officeart/2005/8/layout/list1"/>
    <dgm:cxn modelId="{9BB23FEA-9629-487A-A0C0-8BB1F1B9885F}" type="presParOf" srcId="{31A5F44E-B012-423E-BB82-2567E93E8A45}" destId="{28AE21E9-C952-4569-846B-0B713D130752}" srcOrd="1" destOrd="0" presId="urn:microsoft.com/office/officeart/2005/8/layout/list1"/>
    <dgm:cxn modelId="{1095B530-F805-40ED-B284-1D883D2D8859}" type="presParOf" srcId="{386C92ED-AE0B-4153-8B63-69AE5ABA1DB4}" destId="{B22AB1AC-E1DB-4D25-A60A-54E6CFF6E3F4}" srcOrd="9" destOrd="0" presId="urn:microsoft.com/office/officeart/2005/8/layout/list1"/>
    <dgm:cxn modelId="{1739A650-7755-47E7-BDC4-5DAD8DCC77E5}" type="presParOf" srcId="{386C92ED-AE0B-4153-8B63-69AE5ABA1DB4}" destId="{A0AE5EBD-2816-4009-868D-E4BA6868B85D}" srcOrd="10" destOrd="0" presId="urn:microsoft.com/office/officeart/2005/8/layout/list1"/>
    <dgm:cxn modelId="{C5703BFB-68E3-441A-B124-F4CF7D5EA4D8}" type="presParOf" srcId="{386C92ED-AE0B-4153-8B63-69AE5ABA1DB4}" destId="{04032BB3-FC84-45B3-A564-C353EE6C04DD}" srcOrd="11" destOrd="0" presId="urn:microsoft.com/office/officeart/2005/8/layout/list1"/>
    <dgm:cxn modelId="{799C83D8-BBA9-43AC-B616-01557374BAB5}" type="presParOf" srcId="{386C92ED-AE0B-4153-8B63-69AE5ABA1DB4}" destId="{B346E0CD-0057-4066-BAFF-0E4B578D6E97}" srcOrd="12" destOrd="0" presId="urn:microsoft.com/office/officeart/2005/8/layout/list1"/>
    <dgm:cxn modelId="{F0F00C62-0D57-4A2A-A9F8-64E019AAF2F2}" type="presParOf" srcId="{B346E0CD-0057-4066-BAFF-0E4B578D6E97}" destId="{E7A1DF46-1006-496D-BC26-C12EE4E2EA91}" srcOrd="0" destOrd="0" presId="urn:microsoft.com/office/officeart/2005/8/layout/list1"/>
    <dgm:cxn modelId="{9FD451E1-1AC2-4A47-AE07-C6D11197FFA6}" type="presParOf" srcId="{B346E0CD-0057-4066-BAFF-0E4B578D6E97}" destId="{CEDF1F60-C47C-49C1-A61F-0926CD8D6FDD}" srcOrd="1" destOrd="0" presId="urn:microsoft.com/office/officeart/2005/8/layout/list1"/>
    <dgm:cxn modelId="{2D67A034-A931-4029-9B4A-20FB953EEF1F}" type="presParOf" srcId="{386C92ED-AE0B-4153-8B63-69AE5ABA1DB4}" destId="{6FB0D59E-ACAC-44C0-8CB5-4F2CD27A2460}" srcOrd="13" destOrd="0" presId="urn:microsoft.com/office/officeart/2005/8/layout/list1"/>
    <dgm:cxn modelId="{9991DACB-4ABD-4C95-9AE2-5B058C950E24}" type="presParOf" srcId="{386C92ED-AE0B-4153-8B63-69AE5ABA1DB4}" destId="{4F280015-6F2E-4FB2-ABC2-44E2ECD4BD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DBA3F-E4B0-4849-B76C-C5501A30651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593D7FA-6FAC-451E-8B8E-3A16EDBB35F4}">
      <dgm:prSet phldrT="[Text]"/>
      <dgm:spPr/>
      <dgm:t>
        <a:bodyPr/>
        <a:lstStyle/>
        <a:p>
          <a:pPr algn="just"/>
          <a:r>
            <a:rPr lang="en-US" dirty="0"/>
            <a:t>Kita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membedakan</a:t>
          </a:r>
          <a:r>
            <a:rPr lang="en-US" dirty="0"/>
            <a:t> </a:t>
          </a:r>
          <a:r>
            <a:rPr lang="en-US" dirty="0" err="1"/>
            <a:t>tiga</a:t>
          </a:r>
          <a:r>
            <a:rPr lang="en-US" dirty="0"/>
            <a:t> </a:t>
          </a:r>
          <a:r>
            <a:rPr lang="en-US" dirty="0" err="1"/>
            <a:t>kategori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</a:t>
          </a:r>
          <a:r>
            <a:rPr lang="en-US" dirty="0" err="1"/>
            <a:t>siklus</a:t>
          </a:r>
          <a:r>
            <a:rPr lang="en-US" dirty="0"/>
            <a:t> </a:t>
          </a:r>
          <a:r>
            <a:rPr lang="en-US" dirty="0" err="1"/>
            <a:t>hidup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- Gaya, Mode dan Fad.</a:t>
          </a:r>
          <a:endParaRPr lang="en-ID" dirty="0"/>
        </a:p>
      </dgm:t>
    </dgm:pt>
    <dgm:pt modelId="{2E4018B4-8D13-4679-8052-74C72BE38541}" type="parTrans" cxnId="{AF7A85B4-BE0C-490B-9159-16B4F422A183}">
      <dgm:prSet/>
      <dgm:spPr/>
      <dgm:t>
        <a:bodyPr/>
        <a:lstStyle/>
        <a:p>
          <a:endParaRPr lang="en-ID"/>
        </a:p>
      </dgm:t>
    </dgm:pt>
    <dgm:pt modelId="{89B4A1BA-5E2B-4CC0-B605-3402B7757517}" type="sibTrans" cxnId="{AF7A85B4-BE0C-490B-9159-16B4F422A183}">
      <dgm:prSet/>
      <dgm:spPr/>
      <dgm:t>
        <a:bodyPr/>
        <a:lstStyle/>
        <a:p>
          <a:endParaRPr lang="en-ID"/>
        </a:p>
      </dgm:t>
    </dgm:pt>
    <dgm:pt modelId="{791AD5F4-00E8-4AD1-9D3D-08834709B041}">
      <dgm:prSet phldrT="[Text]"/>
      <dgm:spPr/>
      <dgm:t>
        <a:bodyPr/>
        <a:lstStyle/>
        <a:p>
          <a:pPr algn="just"/>
          <a:r>
            <a:rPr lang="en-US" i="1" dirty="0"/>
            <a:t>Gaya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jenis</a:t>
          </a:r>
          <a:r>
            <a:rPr lang="en-US" dirty="0"/>
            <a:t> </a:t>
          </a:r>
          <a:r>
            <a:rPr lang="en-US" dirty="0" err="1"/>
            <a:t>ekspresi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dan </a:t>
          </a:r>
          <a:r>
            <a:rPr lang="en-US" dirty="0" err="1"/>
            <a:t>berbeda</a:t>
          </a:r>
          <a:r>
            <a:rPr lang="en-US" dirty="0"/>
            <a:t> yang </a:t>
          </a:r>
          <a:r>
            <a:rPr lang="en-US" dirty="0" err="1"/>
            <a:t>muncul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usaha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. </a:t>
          </a:r>
          <a:endParaRPr lang="en-ID" dirty="0"/>
        </a:p>
      </dgm:t>
    </dgm:pt>
    <dgm:pt modelId="{97570418-C000-4135-BC5B-76DB004394DA}" type="parTrans" cxnId="{CF9E3580-1A31-4B5D-8334-5F6ECA5C9083}">
      <dgm:prSet/>
      <dgm:spPr/>
      <dgm:t>
        <a:bodyPr/>
        <a:lstStyle/>
        <a:p>
          <a:endParaRPr lang="en-ID"/>
        </a:p>
      </dgm:t>
    </dgm:pt>
    <dgm:pt modelId="{65896DC8-20DF-42F6-85CC-CD2E857B6C83}" type="sibTrans" cxnId="{CF9E3580-1A31-4B5D-8334-5F6ECA5C9083}">
      <dgm:prSet/>
      <dgm:spPr/>
      <dgm:t>
        <a:bodyPr/>
        <a:lstStyle/>
        <a:p>
          <a:endParaRPr lang="en-ID"/>
        </a:p>
      </dgm:t>
    </dgm:pt>
    <dgm:pt modelId="{5566EFBC-C28B-4C1C-8E28-E55EE2D968C6}">
      <dgm:prSet phldrT="[Text]"/>
      <dgm:spPr/>
      <dgm:t>
        <a:bodyPr/>
        <a:lstStyle/>
        <a:p>
          <a:pPr algn="just"/>
          <a:r>
            <a:rPr lang="en-US" i="1" dirty="0"/>
            <a:t>Mode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 yang popular </a:t>
          </a:r>
          <a:r>
            <a:rPr lang="en-US" dirty="0" err="1"/>
            <a:t>atau</a:t>
          </a:r>
          <a:r>
            <a:rPr lang="en-US" dirty="0"/>
            <a:t> yang </a:t>
          </a:r>
          <a:r>
            <a:rPr lang="en-US" dirty="0" err="1"/>
            <a:t>diterima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pada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.</a:t>
          </a:r>
          <a:endParaRPr lang="en-ID" dirty="0"/>
        </a:p>
      </dgm:t>
    </dgm:pt>
    <dgm:pt modelId="{838BC6F2-7BBF-457D-B63F-DA13EE44AA9A}" type="parTrans" cxnId="{8D273CBE-6CC2-47AA-9F3B-3FF2B02929FD}">
      <dgm:prSet/>
      <dgm:spPr/>
      <dgm:t>
        <a:bodyPr/>
        <a:lstStyle/>
        <a:p>
          <a:endParaRPr lang="en-ID"/>
        </a:p>
      </dgm:t>
    </dgm:pt>
    <dgm:pt modelId="{56B6D429-D14A-49E1-B8EF-0A442E3EA465}" type="sibTrans" cxnId="{8D273CBE-6CC2-47AA-9F3B-3FF2B02929FD}">
      <dgm:prSet/>
      <dgm:spPr/>
      <dgm:t>
        <a:bodyPr/>
        <a:lstStyle/>
        <a:p>
          <a:endParaRPr lang="en-ID"/>
        </a:p>
      </dgm:t>
    </dgm:pt>
    <dgm:pt modelId="{4E2A00E9-8C7C-4E28-AAC8-B677D271F395}">
      <dgm:prSet phldrT="[Text]"/>
      <dgm:spPr/>
      <dgm:t>
        <a:bodyPr/>
        <a:lstStyle/>
        <a:p>
          <a:pPr algn="just"/>
          <a:r>
            <a:rPr lang="en-US" i="1" dirty="0"/>
            <a:t>Fad </a:t>
          </a:r>
          <a:r>
            <a:rPr lang="en-US" dirty="0" err="1"/>
            <a:t>adalah</a:t>
          </a:r>
          <a:r>
            <a:rPr lang="en-US" dirty="0"/>
            <a:t> mode yang </a:t>
          </a:r>
          <a:r>
            <a:rPr lang="en-US" dirty="0" err="1"/>
            <a:t>cepat</a:t>
          </a:r>
          <a:r>
            <a:rPr lang="en-US" dirty="0"/>
            <a:t> di </a:t>
          </a:r>
          <a:r>
            <a:rPr lang="en-US" dirty="0" err="1"/>
            <a:t>lihat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, </a:t>
          </a:r>
          <a:r>
            <a:rPr lang="en-US" dirty="0" err="1"/>
            <a:t>diadopsi</a:t>
          </a:r>
          <a:r>
            <a:rPr lang="en-US" dirty="0"/>
            <a:t>,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antusiasme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, </a:t>
          </a:r>
          <a:r>
            <a:rPr lang="en-US" dirty="0" err="1"/>
            <a:t>cepat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puncak</a:t>
          </a:r>
          <a:r>
            <a:rPr lang="en-US" dirty="0"/>
            <a:t>, dan </a:t>
          </a:r>
          <a:r>
            <a:rPr lang="en-US" dirty="0" err="1"/>
            <a:t>menurun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sangat </a:t>
          </a:r>
          <a:r>
            <a:rPr lang="en-US" dirty="0" err="1"/>
            <a:t>cepat</a:t>
          </a:r>
          <a:r>
            <a:rPr lang="en-US" dirty="0"/>
            <a:t>. </a:t>
          </a:r>
          <a:endParaRPr lang="en-ID" dirty="0"/>
        </a:p>
      </dgm:t>
    </dgm:pt>
    <dgm:pt modelId="{D9BD5F60-9822-4568-BFCC-D08FAB9D3631}" type="parTrans" cxnId="{A41A1087-758D-4FC5-9D58-4B6B7B5E18DB}">
      <dgm:prSet/>
      <dgm:spPr/>
      <dgm:t>
        <a:bodyPr/>
        <a:lstStyle/>
        <a:p>
          <a:endParaRPr lang="en-ID"/>
        </a:p>
      </dgm:t>
    </dgm:pt>
    <dgm:pt modelId="{3EB01FAE-032F-49EE-A5B4-5FE29F710F5E}" type="sibTrans" cxnId="{A41A1087-758D-4FC5-9D58-4B6B7B5E18DB}">
      <dgm:prSet/>
      <dgm:spPr/>
      <dgm:t>
        <a:bodyPr/>
        <a:lstStyle/>
        <a:p>
          <a:endParaRPr lang="en-ID"/>
        </a:p>
      </dgm:t>
    </dgm:pt>
    <dgm:pt modelId="{1A6B0554-3B57-4743-BABE-AD1269DBF61D}" type="pres">
      <dgm:prSet presAssocID="{BFEDBA3F-E4B0-4849-B76C-C5501A30651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4B4BEED-82B1-455B-931F-CC83E8707203}" type="pres">
      <dgm:prSet presAssocID="{B593D7FA-6FAC-451E-8B8E-3A16EDBB35F4}" presName="root" presStyleCnt="0">
        <dgm:presLayoutVars>
          <dgm:chMax/>
          <dgm:chPref val="4"/>
        </dgm:presLayoutVars>
      </dgm:prSet>
      <dgm:spPr/>
    </dgm:pt>
    <dgm:pt modelId="{32830381-4253-4F9A-9DD6-91BBAAA6CB2C}" type="pres">
      <dgm:prSet presAssocID="{B593D7FA-6FAC-451E-8B8E-3A16EDBB35F4}" presName="rootComposite" presStyleCnt="0">
        <dgm:presLayoutVars/>
      </dgm:prSet>
      <dgm:spPr/>
    </dgm:pt>
    <dgm:pt modelId="{49F19788-4679-4ECB-BE0D-074EFF41DB81}" type="pres">
      <dgm:prSet presAssocID="{B593D7FA-6FAC-451E-8B8E-3A16EDBB35F4}" presName="rootText" presStyleLbl="node0" presStyleIdx="0" presStyleCnt="1">
        <dgm:presLayoutVars>
          <dgm:chMax/>
          <dgm:chPref val="4"/>
        </dgm:presLayoutVars>
      </dgm:prSet>
      <dgm:spPr/>
    </dgm:pt>
    <dgm:pt modelId="{CB78DF5C-CC18-4253-A945-A6A3BD74E2D8}" type="pres">
      <dgm:prSet presAssocID="{B593D7FA-6FAC-451E-8B8E-3A16EDBB35F4}" presName="childShape" presStyleCnt="0">
        <dgm:presLayoutVars>
          <dgm:chMax val="0"/>
          <dgm:chPref val="0"/>
        </dgm:presLayoutVars>
      </dgm:prSet>
      <dgm:spPr/>
    </dgm:pt>
    <dgm:pt modelId="{58B6607A-E506-43B3-A729-30544B70FCA6}" type="pres">
      <dgm:prSet presAssocID="{791AD5F4-00E8-4AD1-9D3D-08834709B041}" presName="childComposite" presStyleCnt="0">
        <dgm:presLayoutVars>
          <dgm:chMax val="0"/>
          <dgm:chPref val="0"/>
        </dgm:presLayoutVars>
      </dgm:prSet>
      <dgm:spPr/>
    </dgm:pt>
    <dgm:pt modelId="{E0AB9739-8660-4D24-B161-8AB11D78FFB5}" type="pres">
      <dgm:prSet presAssocID="{791AD5F4-00E8-4AD1-9D3D-08834709B041}" presName="Image" presStyleLbl="node1" presStyleIdx="0" presStyleCnt="3"/>
      <dgm:spPr/>
    </dgm:pt>
    <dgm:pt modelId="{6CA606F2-546D-4E5B-823F-90F702A4CF43}" type="pres">
      <dgm:prSet presAssocID="{791AD5F4-00E8-4AD1-9D3D-08834709B041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640362E1-B99C-433B-ACB7-8214EA759313}" type="pres">
      <dgm:prSet presAssocID="{5566EFBC-C28B-4C1C-8E28-E55EE2D968C6}" presName="childComposite" presStyleCnt="0">
        <dgm:presLayoutVars>
          <dgm:chMax val="0"/>
          <dgm:chPref val="0"/>
        </dgm:presLayoutVars>
      </dgm:prSet>
      <dgm:spPr/>
    </dgm:pt>
    <dgm:pt modelId="{BBCB4EC4-DEB3-470B-8E60-B71C0ABC2E65}" type="pres">
      <dgm:prSet presAssocID="{5566EFBC-C28B-4C1C-8E28-E55EE2D968C6}" presName="Image" presStyleLbl="node1" presStyleIdx="1" presStyleCnt="3"/>
      <dgm:spPr/>
    </dgm:pt>
    <dgm:pt modelId="{E19F1A57-45E2-4A61-A291-F2A23A082A40}" type="pres">
      <dgm:prSet presAssocID="{5566EFBC-C28B-4C1C-8E28-E55EE2D968C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44FFE662-1BCF-460B-B3E4-C714D9CD9B4E}" type="pres">
      <dgm:prSet presAssocID="{4E2A00E9-8C7C-4E28-AAC8-B677D271F395}" presName="childComposite" presStyleCnt="0">
        <dgm:presLayoutVars>
          <dgm:chMax val="0"/>
          <dgm:chPref val="0"/>
        </dgm:presLayoutVars>
      </dgm:prSet>
      <dgm:spPr/>
    </dgm:pt>
    <dgm:pt modelId="{FD607306-E65D-4AE5-9470-13C40DE3EA8F}" type="pres">
      <dgm:prSet presAssocID="{4E2A00E9-8C7C-4E28-AAC8-B677D271F395}" presName="Image" presStyleLbl="node1" presStyleIdx="2" presStyleCnt="3"/>
      <dgm:spPr/>
    </dgm:pt>
    <dgm:pt modelId="{6B390408-DD8B-4AB9-B556-8209692E58D3}" type="pres">
      <dgm:prSet presAssocID="{4E2A00E9-8C7C-4E28-AAC8-B677D271F39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80A020B-1EB5-4C9F-ADC1-8CF778EDCE7F}" type="presOf" srcId="{5566EFBC-C28B-4C1C-8E28-E55EE2D968C6}" destId="{E19F1A57-45E2-4A61-A291-F2A23A082A40}" srcOrd="0" destOrd="0" presId="urn:microsoft.com/office/officeart/2008/layout/PictureAccentList"/>
    <dgm:cxn modelId="{23E23825-14D5-4445-8FCE-080A7FFF1E41}" type="presOf" srcId="{BFEDBA3F-E4B0-4849-B76C-C5501A306512}" destId="{1A6B0554-3B57-4743-BABE-AD1269DBF61D}" srcOrd="0" destOrd="0" presId="urn:microsoft.com/office/officeart/2008/layout/PictureAccentList"/>
    <dgm:cxn modelId="{B8A41A80-BB87-4CE5-BD8A-730C43330108}" type="presOf" srcId="{791AD5F4-00E8-4AD1-9D3D-08834709B041}" destId="{6CA606F2-546D-4E5B-823F-90F702A4CF43}" srcOrd="0" destOrd="0" presId="urn:microsoft.com/office/officeart/2008/layout/PictureAccentList"/>
    <dgm:cxn modelId="{CF9E3580-1A31-4B5D-8334-5F6ECA5C9083}" srcId="{B593D7FA-6FAC-451E-8B8E-3A16EDBB35F4}" destId="{791AD5F4-00E8-4AD1-9D3D-08834709B041}" srcOrd="0" destOrd="0" parTransId="{97570418-C000-4135-BC5B-76DB004394DA}" sibTransId="{65896DC8-20DF-42F6-85CC-CD2E857B6C83}"/>
    <dgm:cxn modelId="{A41A1087-758D-4FC5-9D58-4B6B7B5E18DB}" srcId="{B593D7FA-6FAC-451E-8B8E-3A16EDBB35F4}" destId="{4E2A00E9-8C7C-4E28-AAC8-B677D271F395}" srcOrd="2" destOrd="0" parTransId="{D9BD5F60-9822-4568-BFCC-D08FAB9D3631}" sibTransId="{3EB01FAE-032F-49EE-A5B4-5FE29F710F5E}"/>
    <dgm:cxn modelId="{AF7A85B4-BE0C-490B-9159-16B4F422A183}" srcId="{BFEDBA3F-E4B0-4849-B76C-C5501A306512}" destId="{B593D7FA-6FAC-451E-8B8E-3A16EDBB35F4}" srcOrd="0" destOrd="0" parTransId="{2E4018B4-8D13-4679-8052-74C72BE38541}" sibTransId="{89B4A1BA-5E2B-4CC0-B605-3402B7757517}"/>
    <dgm:cxn modelId="{8D273CBE-6CC2-47AA-9F3B-3FF2B02929FD}" srcId="{B593D7FA-6FAC-451E-8B8E-3A16EDBB35F4}" destId="{5566EFBC-C28B-4C1C-8E28-E55EE2D968C6}" srcOrd="1" destOrd="0" parTransId="{838BC6F2-7BBF-457D-B63F-DA13EE44AA9A}" sibTransId="{56B6D429-D14A-49E1-B8EF-0A442E3EA465}"/>
    <dgm:cxn modelId="{4CDC92D4-8038-4096-93FB-46CE15D47AC2}" type="presOf" srcId="{B593D7FA-6FAC-451E-8B8E-3A16EDBB35F4}" destId="{49F19788-4679-4ECB-BE0D-074EFF41DB81}" srcOrd="0" destOrd="0" presId="urn:microsoft.com/office/officeart/2008/layout/PictureAccentList"/>
    <dgm:cxn modelId="{D5EA57FF-A5A4-4377-A083-C03A10C3E3D6}" type="presOf" srcId="{4E2A00E9-8C7C-4E28-AAC8-B677D271F395}" destId="{6B390408-DD8B-4AB9-B556-8209692E58D3}" srcOrd="0" destOrd="0" presId="urn:microsoft.com/office/officeart/2008/layout/PictureAccentList"/>
    <dgm:cxn modelId="{2492D05C-A283-47CD-9A73-3B03179007CE}" type="presParOf" srcId="{1A6B0554-3B57-4743-BABE-AD1269DBF61D}" destId="{74B4BEED-82B1-455B-931F-CC83E8707203}" srcOrd="0" destOrd="0" presId="urn:microsoft.com/office/officeart/2008/layout/PictureAccentList"/>
    <dgm:cxn modelId="{5380E84E-FB37-4DAD-B4DA-2669B71CE77C}" type="presParOf" srcId="{74B4BEED-82B1-455B-931F-CC83E8707203}" destId="{32830381-4253-4F9A-9DD6-91BBAAA6CB2C}" srcOrd="0" destOrd="0" presId="urn:microsoft.com/office/officeart/2008/layout/PictureAccentList"/>
    <dgm:cxn modelId="{01E38920-E397-40CE-9BC3-8585FDCFEE04}" type="presParOf" srcId="{32830381-4253-4F9A-9DD6-91BBAAA6CB2C}" destId="{49F19788-4679-4ECB-BE0D-074EFF41DB81}" srcOrd="0" destOrd="0" presId="urn:microsoft.com/office/officeart/2008/layout/PictureAccentList"/>
    <dgm:cxn modelId="{1E3A7538-6754-4F0B-AC9E-4B8B23B8A520}" type="presParOf" srcId="{74B4BEED-82B1-455B-931F-CC83E8707203}" destId="{CB78DF5C-CC18-4253-A945-A6A3BD74E2D8}" srcOrd="1" destOrd="0" presId="urn:microsoft.com/office/officeart/2008/layout/PictureAccentList"/>
    <dgm:cxn modelId="{86EF1C99-405B-4932-8568-EDF21C8E8004}" type="presParOf" srcId="{CB78DF5C-CC18-4253-A945-A6A3BD74E2D8}" destId="{58B6607A-E506-43B3-A729-30544B70FCA6}" srcOrd="0" destOrd="0" presId="urn:microsoft.com/office/officeart/2008/layout/PictureAccentList"/>
    <dgm:cxn modelId="{86727F5F-77F4-4021-8F41-E855287F0B3C}" type="presParOf" srcId="{58B6607A-E506-43B3-A729-30544B70FCA6}" destId="{E0AB9739-8660-4D24-B161-8AB11D78FFB5}" srcOrd="0" destOrd="0" presId="urn:microsoft.com/office/officeart/2008/layout/PictureAccentList"/>
    <dgm:cxn modelId="{8484A4A4-AD41-4AB5-B1BB-8A564A707298}" type="presParOf" srcId="{58B6607A-E506-43B3-A729-30544B70FCA6}" destId="{6CA606F2-546D-4E5B-823F-90F702A4CF43}" srcOrd="1" destOrd="0" presId="urn:microsoft.com/office/officeart/2008/layout/PictureAccentList"/>
    <dgm:cxn modelId="{D743ACD3-E6F8-4BAC-AE27-FF011A843A77}" type="presParOf" srcId="{CB78DF5C-CC18-4253-A945-A6A3BD74E2D8}" destId="{640362E1-B99C-433B-ACB7-8214EA759313}" srcOrd="1" destOrd="0" presId="urn:microsoft.com/office/officeart/2008/layout/PictureAccentList"/>
    <dgm:cxn modelId="{2574C42D-E059-4960-AEAF-4C10A32FECA9}" type="presParOf" srcId="{640362E1-B99C-433B-ACB7-8214EA759313}" destId="{BBCB4EC4-DEB3-470B-8E60-B71C0ABC2E65}" srcOrd="0" destOrd="0" presId="urn:microsoft.com/office/officeart/2008/layout/PictureAccentList"/>
    <dgm:cxn modelId="{45A24378-3594-4D5A-A93E-38E1BF6234F4}" type="presParOf" srcId="{640362E1-B99C-433B-ACB7-8214EA759313}" destId="{E19F1A57-45E2-4A61-A291-F2A23A082A40}" srcOrd="1" destOrd="0" presId="urn:microsoft.com/office/officeart/2008/layout/PictureAccentList"/>
    <dgm:cxn modelId="{F3FF15F1-E11B-49C9-891C-E02D9F45E3D0}" type="presParOf" srcId="{CB78DF5C-CC18-4253-A945-A6A3BD74E2D8}" destId="{44FFE662-1BCF-460B-B3E4-C714D9CD9B4E}" srcOrd="2" destOrd="0" presId="urn:microsoft.com/office/officeart/2008/layout/PictureAccentList"/>
    <dgm:cxn modelId="{2247DDE2-836D-428F-8033-F6BF712AD90B}" type="presParOf" srcId="{44FFE662-1BCF-460B-B3E4-C714D9CD9B4E}" destId="{FD607306-E65D-4AE5-9470-13C40DE3EA8F}" srcOrd="0" destOrd="0" presId="urn:microsoft.com/office/officeart/2008/layout/PictureAccentList"/>
    <dgm:cxn modelId="{C8F91BA0-193A-477C-8273-78E1234EEC43}" type="presParOf" srcId="{44FFE662-1BCF-460B-B3E4-C714D9CD9B4E}" destId="{6B390408-DD8B-4AB9-B556-8209692E58D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A416D-2580-4458-8743-5A504557986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D0B65C2-6F14-409F-88AC-C42C6F9A9406}">
      <dgm:prSet phldrT="[Text]"/>
      <dgm:spPr/>
      <dgm:t>
        <a:bodyPr/>
        <a:lstStyle/>
        <a:p>
          <a:r>
            <a:rPr lang="en-US" dirty="0"/>
            <a:t>1</a:t>
          </a:r>
          <a:endParaRPr lang="en-ID" dirty="0"/>
        </a:p>
      </dgm:t>
    </dgm:pt>
    <dgm:pt modelId="{E82162EC-8B92-4448-AC48-ADADC7F8F31F}" type="parTrans" cxnId="{27D4E8EA-EED2-4E26-979D-FE9A495274AC}">
      <dgm:prSet/>
      <dgm:spPr/>
      <dgm:t>
        <a:bodyPr/>
        <a:lstStyle/>
        <a:p>
          <a:endParaRPr lang="en-ID"/>
        </a:p>
      </dgm:t>
    </dgm:pt>
    <dgm:pt modelId="{0262F9A6-057B-454D-BA99-3F1CB6DF6BDA}" type="sibTrans" cxnId="{27D4E8EA-EED2-4E26-979D-FE9A495274AC}">
      <dgm:prSet/>
      <dgm:spPr/>
      <dgm:t>
        <a:bodyPr/>
        <a:lstStyle/>
        <a:p>
          <a:endParaRPr lang="en-ID"/>
        </a:p>
      </dgm:t>
    </dgm:pt>
    <dgm:pt modelId="{9762DA42-0BEE-435F-BA85-99E982CEEE6E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Perusahaan </a:t>
          </a:r>
          <a:r>
            <a:rPr lang="en-US" dirty="0" err="1"/>
            <a:t>memperbaiki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dan </a:t>
          </a:r>
          <a:r>
            <a:rPr lang="en-US" dirty="0" err="1"/>
            <a:t>menambah</a:t>
          </a:r>
          <a:r>
            <a:rPr lang="en-US" dirty="0"/>
            <a:t> </a:t>
          </a:r>
          <a:r>
            <a:rPr lang="en-US" dirty="0" err="1"/>
            <a:t>fitur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memperbaiki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.</a:t>
          </a:r>
          <a:endParaRPr lang="en-ID" dirty="0"/>
        </a:p>
      </dgm:t>
    </dgm:pt>
    <dgm:pt modelId="{1F23ECE8-B97A-4811-A6F8-9D452FC0AFC5}" type="parTrans" cxnId="{28CAD409-0211-4A74-A839-B72F49C356B7}">
      <dgm:prSet/>
      <dgm:spPr/>
      <dgm:t>
        <a:bodyPr/>
        <a:lstStyle/>
        <a:p>
          <a:endParaRPr lang="en-ID"/>
        </a:p>
      </dgm:t>
    </dgm:pt>
    <dgm:pt modelId="{0FCC967F-237E-4AC7-90D8-5DDE091E46C7}" type="sibTrans" cxnId="{28CAD409-0211-4A74-A839-B72F49C356B7}">
      <dgm:prSet/>
      <dgm:spPr/>
      <dgm:t>
        <a:bodyPr/>
        <a:lstStyle/>
        <a:p>
          <a:endParaRPr lang="en-ID"/>
        </a:p>
      </dgm:t>
    </dgm:pt>
    <dgm:pt modelId="{1A2716EC-3EE3-4DE4-9BF7-A161B1A9024F}">
      <dgm:prSet phldrT="[Text]"/>
      <dgm:spPr/>
      <dgm:t>
        <a:bodyPr/>
        <a:lstStyle/>
        <a:p>
          <a:r>
            <a:rPr lang="en-US" dirty="0"/>
            <a:t>2</a:t>
          </a:r>
          <a:endParaRPr lang="en-ID" dirty="0"/>
        </a:p>
      </dgm:t>
    </dgm:pt>
    <dgm:pt modelId="{F9F8E60C-1315-498D-8EB9-3B891595C7DB}" type="parTrans" cxnId="{A0799B44-D5F2-445C-A9FC-B7B8A74ABB42}">
      <dgm:prSet/>
      <dgm:spPr/>
      <dgm:t>
        <a:bodyPr/>
        <a:lstStyle/>
        <a:p>
          <a:endParaRPr lang="en-ID"/>
        </a:p>
      </dgm:t>
    </dgm:pt>
    <dgm:pt modelId="{AB617C1E-E7C3-4E77-A34E-5D10BEE7D69F}" type="sibTrans" cxnId="{A0799B44-D5F2-445C-A9FC-B7B8A74ABB42}">
      <dgm:prSet/>
      <dgm:spPr/>
      <dgm:t>
        <a:bodyPr/>
        <a:lstStyle/>
        <a:p>
          <a:endParaRPr lang="en-ID"/>
        </a:p>
      </dgm:t>
    </dgm:pt>
    <dgm:pt modelId="{59B8D376-4B6C-4B81-87ED-0180F9A86199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Perusahaan </a:t>
          </a:r>
          <a:r>
            <a:rPr lang="en-US" dirty="0" err="1"/>
            <a:t>memperbaiki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dan </a:t>
          </a:r>
          <a:r>
            <a:rPr lang="en-US" dirty="0" err="1"/>
            <a:t>menambah</a:t>
          </a:r>
          <a:r>
            <a:rPr lang="en-US" dirty="0"/>
            <a:t> </a:t>
          </a:r>
          <a:r>
            <a:rPr lang="en-US" dirty="0" err="1"/>
            <a:t>fitur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memperbaiki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.</a:t>
          </a:r>
          <a:endParaRPr lang="en-ID" dirty="0"/>
        </a:p>
      </dgm:t>
    </dgm:pt>
    <dgm:pt modelId="{D5898CEC-2A5A-4A2A-9B20-FAC2A3916F61}" type="parTrans" cxnId="{B00EC697-4CF6-4FF8-832E-442853C6D6CE}">
      <dgm:prSet/>
      <dgm:spPr/>
      <dgm:t>
        <a:bodyPr/>
        <a:lstStyle/>
        <a:p>
          <a:endParaRPr lang="en-ID"/>
        </a:p>
      </dgm:t>
    </dgm:pt>
    <dgm:pt modelId="{B266EF4A-F6AB-4DA1-969A-73D6DA3B2D20}" type="sibTrans" cxnId="{B00EC697-4CF6-4FF8-832E-442853C6D6CE}">
      <dgm:prSet/>
      <dgm:spPr/>
      <dgm:t>
        <a:bodyPr/>
        <a:lstStyle/>
        <a:p>
          <a:endParaRPr lang="en-ID"/>
        </a:p>
      </dgm:t>
    </dgm:pt>
    <dgm:pt modelId="{323E12C7-84A3-4558-9332-6897B1435BE6}">
      <dgm:prSet phldrT="[Text]"/>
      <dgm:spPr/>
      <dgm:t>
        <a:bodyPr/>
        <a:lstStyle/>
        <a:p>
          <a:r>
            <a:rPr lang="en-US" dirty="0"/>
            <a:t>3</a:t>
          </a:r>
          <a:endParaRPr lang="en-ID" dirty="0"/>
        </a:p>
      </dgm:t>
    </dgm:pt>
    <dgm:pt modelId="{B0CC0BF1-1082-4E3F-ABDF-D466E410BF1C}" type="parTrans" cxnId="{BF8FB3A6-403C-43B3-94E5-D0384CE52128}">
      <dgm:prSet/>
      <dgm:spPr/>
      <dgm:t>
        <a:bodyPr/>
        <a:lstStyle/>
        <a:p>
          <a:endParaRPr lang="en-ID"/>
        </a:p>
      </dgm:t>
    </dgm:pt>
    <dgm:pt modelId="{BCF880FC-65B1-4DE0-8B3A-B1C7346B0C23}" type="sibTrans" cxnId="{BF8FB3A6-403C-43B3-94E5-D0384CE52128}">
      <dgm:prSet/>
      <dgm:spPr/>
      <dgm:t>
        <a:bodyPr/>
        <a:lstStyle/>
        <a:p>
          <a:endParaRPr lang="en-ID"/>
        </a:p>
      </dgm:t>
    </dgm:pt>
    <dgm:pt modelId="{0D8D382C-652C-4C86-9A23-843535FA3682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Perusahaan </a:t>
          </a:r>
          <a:r>
            <a:rPr lang="en-US" dirty="0" err="1"/>
            <a:t>memasuki</a:t>
          </a:r>
          <a:r>
            <a:rPr lang="en-US" dirty="0"/>
            <a:t> </a:t>
          </a:r>
          <a:r>
            <a:rPr lang="en-US" dirty="0" err="1"/>
            <a:t>segmen</a:t>
          </a:r>
          <a:r>
            <a:rPr lang="en-US" dirty="0"/>
            <a:t> pasar </a:t>
          </a:r>
          <a:r>
            <a:rPr lang="en-US" dirty="0" err="1"/>
            <a:t>baru</a:t>
          </a:r>
          <a:r>
            <a:rPr lang="en-US" dirty="0"/>
            <a:t>.</a:t>
          </a:r>
          <a:endParaRPr lang="en-ID" dirty="0"/>
        </a:p>
      </dgm:t>
    </dgm:pt>
    <dgm:pt modelId="{F6EB4CD6-40B1-4761-AC9E-FD6BCC8F740C}" type="parTrans" cxnId="{4992B0F2-D3E4-40E0-8FFC-D953848C7E8D}">
      <dgm:prSet/>
      <dgm:spPr/>
      <dgm:t>
        <a:bodyPr/>
        <a:lstStyle/>
        <a:p>
          <a:endParaRPr lang="en-ID"/>
        </a:p>
      </dgm:t>
    </dgm:pt>
    <dgm:pt modelId="{F8A974AD-0950-4F7B-A4B4-743FA9457EC2}" type="sibTrans" cxnId="{4992B0F2-D3E4-40E0-8FFC-D953848C7E8D}">
      <dgm:prSet/>
      <dgm:spPr/>
      <dgm:t>
        <a:bodyPr/>
        <a:lstStyle/>
        <a:p>
          <a:endParaRPr lang="en-ID"/>
        </a:p>
      </dgm:t>
    </dgm:pt>
    <dgm:pt modelId="{87B18595-B231-4DD7-BE71-C2F2B5D420C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5</a:t>
          </a:r>
          <a:endParaRPr lang="en-ID" dirty="0"/>
        </a:p>
      </dgm:t>
    </dgm:pt>
    <dgm:pt modelId="{65B94523-B0FD-457F-B6D3-886D69DFAF0C}" type="parTrans" cxnId="{1BCF6DFB-AF29-4EBB-AC48-38C6EF84F782}">
      <dgm:prSet/>
      <dgm:spPr/>
      <dgm:t>
        <a:bodyPr/>
        <a:lstStyle/>
        <a:p>
          <a:endParaRPr lang="en-ID"/>
        </a:p>
      </dgm:t>
    </dgm:pt>
    <dgm:pt modelId="{284D0D46-BB82-4CDF-88E8-DF41FD79EB8F}" type="sibTrans" cxnId="{1BCF6DFB-AF29-4EBB-AC48-38C6EF84F782}">
      <dgm:prSet/>
      <dgm:spPr/>
      <dgm:t>
        <a:bodyPr/>
        <a:lstStyle/>
        <a:p>
          <a:endParaRPr lang="en-ID"/>
        </a:p>
      </dgm:t>
    </dgm:pt>
    <dgm:pt modelId="{DC3F9A31-B57D-4DB1-875B-E4955A2A09A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4</a:t>
          </a:r>
          <a:endParaRPr lang="en-ID" dirty="0"/>
        </a:p>
      </dgm:t>
    </dgm:pt>
    <dgm:pt modelId="{31D07822-48CC-4597-89FB-57680B067F85}" type="parTrans" cxnId="{51681A86-4129-41DE-BD9B-5E6072F2EECB}">
      <dgm:prSet/>
      <dgm:spPr/>
      <dgm:t>
        <a:bodyPr/>
        <a:lstStyle/>
        <a:p>
          <a:endParaRPr lang="en-ID"/>
        </a:p>
      </dgm:t>
    </dgm:pt>
    <dgm:pt modelId="{EBC15DB1-6DCB-4039-8228-843185691AFA}" type="sibTrans" cxnId="{51681A86-4129-41DE-BD9B-5E6072F2EECB}">
      <dgm:prSet/>
      <dgm:spPr/>
      <dgm:t>
        <a:bodyPr/>
        <a:lstStyle/>
        <a:p>
          <a:endParaRPr lang="en-ID"/>
        </a:p>
      </dgm:t>
    </dgm:pt>
    <dgm:pt modelId="{9E5B6DC8-3CE1-4D0F-8849-B8E1916489AF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Perusahaan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cakupan</a:t>
          </a:r>
          <a:r>
            <a:rPr lang="en-US" dirty="0"/>
            <a:t> </a:t>
          </a:r>
          <a:r>
            <a:rPr lang="en-US" dirty="0" err="1"/>
            <a:t>distribusinya</a:t>
          </a:r>
          <a:r>
            <a:rPr lang="en-US" dirty="0"/>
            <a:t> dan </a:t>
          </a:r>
          <a:r>
            <a:rPr lang="en-US" dirty="0" err="1"/>
            <a:t>memasuki</a:t>
          </a:r>
          <a:r>
            <a:rPr lang="en-US" dirty="0"/>
            <a:t> </a:t>
          </a:r>
          <a:r>
            <a:rPr lang="en-US" dirty="0" err="1"/>
            <a:t>saluran</a:t>
          </a:r>
          <a:r>
            <a:rPr lang="en-US" dirty="0"/>
            <a:t> </a:t>
          </a:r>
          <a:r>
            <a:rPr lang="en-US" dirty="0" err="1"/>
            <a:t>distribusi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.</a:t>
          </a:r>
          <a:endParaRPr lang="en-ID" dirty="0"/>
        </a:p>
      </dgm:t>
    </dgm:pt>
    <dgm:pt modelId="{E10CDCB1-4606-4E82-A916-0F49D43DD73B}" type="parTrans" cxnId="{DACC75DA-9B7B-443F-87FA-BE4063706E3D}">
      <dgm:prSet/>
      <dgm:spPr/>
      <dgm:t>
        <a:bodyPr/>
        <a:lstStyle/>
        <a:p>
          <a:endParaRPr lang="en-ID"/>
        </a:p>
      </dgm:t>
    </dgm:pt>
    <dgm:pt modelId="{551A4634-25F1-421C-8772-F40FCD14E6F8}" type="sibTrans" cxnId="{DACC75DA-9B7B-443F-87FA-BE4063706E3D}">
      <dgm:prSet/>
      <dgm:spPr/>
      <dgm:t>
        <a:bodyPr/>
        <a:lstStyle/>
        <a:p>
          <a:endParaRPr lang="en-ID"/>
        </a:p>
      </dgm:t>
    </dgm:pt>
    <dgm:pt modelId="{32FCC3AD-FE6D-4061-9C40-59B9AA6D774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6</a:t>
          </a:r>
          <a:endParaRPr lang="en-ID" dirty="0"/>
        </a:p>
      </dgm:t>
    </dgm:pt>
    <dgm:pt modelId="{F6DE9257-DD9D-4F9E-88D5-DBA81C9AE352}" type="parTrans" cxnId="{CD87230F-2BFE-4BAF-A5AB-E6A89A8D7643}">
      <dgm:prSet/>
      <dgm:spPr/>
      <dgm:t>
        <a:bodyPr/>
        <a:lstStyle/>
        <a:p>
          <a:endParaRPr lang="en-ID"/>
        </a:p>
      </dgm:t>
    </dgm:pt>
    <dgm:pt modelId="{56832E5B-F4AF-4650-81AD-DC8A51050F2E}" type="sibTrans" cxnId="{CD87230F-2BFE-4BAF-A5AB-E6A89A8D7643}">
      <dgm:prSet/>
      <dgm:spPr/>
      <dgm:t>
        <a:bodyPr/>
        <a:lstStyle/>
        <a:p>
          <a:endParaRPr lang="en-ID"/>
        </a:p>
      </dgm:t>
    </dgm:pt>
    <dgm:pt modelId="{55EE7166-14AC-4557-B28A-84EF4C27217F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Perusahaan </a:t>
          </a:r>
          <a:r>
            <a:rPr lang="en-US" dirty="0" err="1"/>
            <a:t>beralih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iklan</a:t>
          </a:r>
          <a:r>
            <a:rPr lang="en-US" dirty="0"/>
            <a:t> </a:t>
          </a:r>
          <a:r>
            <a:rPr lang="en-US" dirty="0" err="1"/>
            <a:t>kesadaran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iklan</a:t>
          </a:r>
          <a:r>
            <a:rPr lang="en-US" dirty="0"/>
            <a:t> </a:t>
          </a:r>
          <a:r>
            <a:rPr lang="en-US" dirty="0" err="1"/>
            <a:t>preferensi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.</a:t>
          </a:r>
          <a:endParaRPr lang="en-ID" dirty="0"/>
        </a:p>
      </dgm:t>
    </dgm:pt>
    <dgm:pt modelId="{80E283EE-6B62-4784-A931-6A1E5BB25588}" type="parTrans" cxnId="{ED699936-A381-48AD-BEC1-A2002F7DF5BF}">
      <dgm:prSet/>
      <dgm:spPr/>
      <dgm:t>
        <a:bodyPr/>
        <a:lstStyle/>
        <a:p>
          <a:endParaRPr lang="en-ID"/>
        </a:p>
      </dgm:t>
    </dgm:pt>
    <dgm:pt modelId="{1AB752B1-2013-4138-9A3F-A3ACA37255DE}" type="sibTrans" cxnId="{ED699936-A381-48AD-BEC1-A2002F7DF5BF}">
      <dgm:prSet/>
      <dgm:spPr/>
      <dgm:t>
        <a:bodyPr/>
        <a:lstStyle/>
        <a:p>
          <a:endParaRPr lang="en-ID"/>
        </a:p>
      </dgm:t>
    </dgm:pt>
    <dgm:pt modelId="{839AB419-D100-4753-8C64-53298C7A1477}">
      <dgm:prSet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Perusahaan </a:t>
          </a:r>
          <a:r>
            <a:rPr lang="en-US" dirty="0" err="1"/>
            <a:t>menurunkan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menarik</a:t>
          </a:r>
          <a:r>
            <a:rPr lang="en-US" dirty="0"/>
            <a:t> </a:t>
          </a:r>
          <a:r>
            <a:rPr lang="en-US" dirty="0" err="1"/>
            <a:t>lapisan</a:t>
          </a:r>
          <a:r>
            <a:rPr lang="en-US" dirty="0"/>
            <a:t> </a:t>
          </a:r>
          <a:r>
            <a:rPr lang="en-US" dirty="0" err="1"/>
            <a:t>pembeli</a:t>
          </a:r>
          <a:r>
            <a:rPr lang="en-US" dirty="0"/>
            <a:t> </a:t>
          </a:r>
          <a:r>
            <a:rPr lang="en-US" dirty="0" err="1"/>
            <a:t>berikutnya</a:t>
          </a:r>
          <a:r>
            <a:rPr lang="en-US" dirty="0"/>
            <a:t> yang </a:t>
          </a:r>
          <a:r>
            <a:rPr lang="en-US" dirty="0" err="1"/>
            <a:t>sensitif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. </a:t>
          </a:r>
          <a:endParaRPr lang="en-ID" dirty="0"/>
        </a:p>
      </dgm:t>
    </dgm:pt>
    <dgm:pt modelId="{ECD51F13-EC49-402F-BF72-2704592E24A3}" type="parTrans" cxnId="{C9E5C303-2DD4-4C13-B6CB-55B036E189FA}">
      <dgm:prSet/>
      <dgm:spPr/>
      <dgm:t>
        <a:bodyPr/>
        <a:lstStyle/>
        <a:p>
          <a:endParaRPr lang="en-ID"/>
        </a:p>
      </dgm:t>
    </dgm:pt>
    <dgm:pt modelId="{85B15A11-E597-4929-A9BA-7F884EA9CF57}" type="sibTrans" cxnId="{C9E5C303-2DD4-4C13-B6CB-55B036E189FA}">
      <dgm:prSet/>
      <dgm:spPr/>
      <dgm:t>
        <a:bodyPr/>
        <a:lstStyle/>
        <a:p>
          <a:endParaRPr lang="en-ID"/>
        </a:p>
      </dgm:t>
    </dgm:pt>
    <dgm:pt modelId="{76249AAB-768F-4CDC-880D-904E4A174D71}" type="pres">
      <dgm:prSet presAssocID="{E09A416D-2580-4458-8743-5A504557986C}" presName="linearFlow" presStyleCnt="0">
        <dgm:presLayoutVars>
          <dgm:dir/>
          <dgm:animLvl val="lvl"/>
          <dgm:resizeHandles val="exact"/>
        </dgm:presLayoutVars>
      </dgm:prSet>
      <dgm:spPr/>
    </dgm:pt>
    <dgm:pt modelId="{33AC4972-F1A1-4A53-875E-22B2FAE176E1}" type="pres">
      <dgm:prSet presAssocID="{6D0B65C2-6F14-409F-88AC-C42C6F9A9406}" presName="composite" presStyleCnt="0"/>
      <dgm:spPr/>
    </dgm:pt>
    <dgm:pt modelId="{00540764-4845-40C0-B103-564424F25AF9}" type="pres">
      <dgm:prSet presAssocID="{6D0B65C2-6F14-409F-88AC-C42C6F9A9406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B81430F-FF89-4A52-8781-B8493990A641}" type="pres">
      <dgm:prSet presAssocID="{6D0B65C2-6F14-409F-88AC-C42C6F9A9406}" presName="descendantText" presStyleLbl="alignAcc1" presStyleIdx="0" presStyleCnt="6">
        <dgm:presLayoutVars>
          <dgm:bulletEnabled val="1"/>
        </dgm:presLayoutVars>
      </dgm:prSet>
      <dgm:spPr/>
    </dgm:pt>
    <dgm:pt modelId="{F9BD7077-3588-4EFE-9EE7-C5A1B33A5783}" type="pres">
      <dgm:prSet presAssocID="{0262F9A6-057B-454D-BA99-3F1CB6DF6BDA}" presName="sp" presStyleCnt="0"/>
      <dgm:spPr/>
    </dgm:pt>
    <dgm:pt modelId="{8B43342F-7DEA-4A5D-A600-75DCE3220D14}" type="pres">
      <dgm:prSet presAssocID="{1A2716EC-3EE3-4DE4-9BF7-A161B1A9024F}" presName="composite" presStyleCnt="0"/>
      <dgm:spPr/>
    </dgm:pt>
    <dgm:pt modelId="{9DC26235-16B8-46DE-B2B4-1DC65270C065}" type="pres">
      <dgm:prSet presAssocID="{1A2716EC-3EE3-4DE4-9BF7-A161B1A9024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C063D43-FB9C-41F6-8D9C-787E7E3E644A}" type="pres">
      <dgm:prSet presAssocID="{1A2716EC-3EE3-4DE4-9BF7-A161B1A9024F}" presName="descendantText" presStyleLbl="alignAcc1" presStyleIdx="1" presStyleCnt="6">
        <dgm:presLayoutVars>
          <dgm:bulletEnabled val="1"/>
        </dgm:presLayoutVars>
      </dgm:prSet>
      <dgm:spPr/>
    </dgm:pt>
    <dgm:pt modelId="{F5516C24-9BAB-45E1-B5DE-D858031FA43A}" type="pres">
      <dgm:prSet presAssocID="{AB617C1E-E7C3-4E77-A34E-5D10BEE7D69F}" presName="sp" presStyleCnt="0"/>
      <dgm:spPr/>
    </dgm:pt>
    <dgm:pt modelId="{9A829EF9-75F9-44D4-97D8-19FEB66C96F1}" type="pres">
      <dgm:prSet presAssocID="{323E12C7-84A3-4558-9332-6897B1435BE6}" presName="composite" presStyleCnt="0"/>
      <dgm:spPr/>
    </dgm:pt>
    <dgm:pt modelId="{4B3DD2CA-1F5C-46FF-AE67-1F549BED9BFA}" type="pres">
      <dgm:prSet presAssocID="{323E12C7-84A3-4558-9332-6897B1435BE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26B27428-93BB-4FCC-BD22-7DBA0A7850D0}" type="pres">
      <dgm:prSet presAssocID="{323E12C7-84A3-4558-9332-6897B1435BE6}" presName="descendantText" presStyleLbl="alignAcc1" presStyleIdx="2" presStyleCnt="6">
        <dgm:presLayoutVars>
          <dgm:bulletEnabled val="1"/>
        </dgm:presLayoutVars>
      </dgm:prSet>
      <dgm:spPr/>
    </dgm:pt>
    <dgm:pt modelId="{367F6FB0-3C1E-465F-85FE-0016E0B6F708}" type="pres">
      <dgm:prSet presAssocID="{BCF880FC-65B1-4DE0-8B3A-B1C7346B0C23}" presName="sp" presStyleCnt="0"/>
      <dgm:spPr/>
    </dgm:pt>
    <dgm:pt modelId="{1E09825A-45F7-4ECD-B205-0C66F89081FD}" type="pres">
      <dgm:prSet presAssocID="{DC3F9A31-B57D-4DB1-875B-E4955A2A09AE}" presName="composite" presStyleCnt="0"/>
      <dgm:spPr/>
    </dgm:pt>
    <dgm:pt modelId="{FB9E407C-065D-426F-B9AC-A3E12F9CA947}" type="pres">
      <dgm:prSet presAssocID="{DC3F9A31-B57D-4DB1-875B-E4955A2A09A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D96411CC-CCD7-4D04-B391-021F1416506F}" type="pres">
      <dgm:prSet presAssocID="{DC3F9A31-B57D-4DB1-875B-E4955A2A09AE}" presName="descendantText" presStyleLbl="alignAcc1" presStyleIdx="3" presStyleCnt="6">
        <dgm:presLayoutVars>
          <dgm:bulletEnabled val="1"/>
        </dgm:presLayoutVars>
      </dgm:prSet>
      <dgm:spPr/>
    </dgm:pt>
    <dgm:pt modelId="{69F3342C-5A2B-4827-9F11-52944DBC6C89}" type="pres">
      <dgm:prSet presAssocID="{EBC15DB1-6DCB-4039-8228-843185691AFA}" presName="sp" presStyleCnt="0"/>
      <dgm:spPr/>
    </dgm:pt>
    <dgm:pt modelId="{68FF645E-2B7B-43FF-9029-F2D3778353A2}" type="pres">
      <dgm:prSet presAssocID="{87B18595-B231-4DD7-BE71-C2F2B5D420C2}" presName="composite" presStyleCnt="0"/>
      <dgm:spPr/>
    </dgm:pt>
    <dgm:pt modelId="{D76241FD-A489-45CD-BDCF-4E2113C19FAB}" type="pres">
      <dgm:prSet presAssocID="{87B18595-B231-4DD7-BE71-C2F2B5D420C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B63B6C19-023E-4A76-8565-74D77C4D3FE9}" type="pres">
      <dgm:prSet presAssocID="{87B18595-B231-4DD7-BE71-C2F2B5D420C2}" presName="descendantText" presStyleLbl="alignAcc1" presStyleIdx="4" presStyleCnt="6">
        <dgm:presLayoutVars>
          <dgm:bulletEnabled val="1"/>
        </dgm:presLayoutVars>
      </dgm:prSet>
      <dgm:spPr/>
    </dgm:pt>
    <dgm:pt modelId="{355E7EB5-4A8F-41DB-823F-A0E15F61A0A7}" type="pres">
      <dgm:prSet presAssocID="{284D0D46-BB82-4CDF-88E8-DF41FD79EB8F}" presName="sp" presStyleCnt="0"/>
      <dgm:spPr/>
    </dgm:pt>
    <dgm:pt modelId="{0FE4A983-AB7E-4CE5-B329-5484E2D6B392}" type="pres">
      <dgm:prSet presAssocID="{32FCC3AD-FE6D-4061-9C40-59B9AA6D7748}" presName="composite" presStyleCnt="0"/>
      <dgm:spPr/>
    </dgm:pt>
    <dgm:pt modelId="{667BAAF6-A0B9-472D-80A6-8A779162FBEA}" type="pres">
      <dgm:prSet presAssocID="{32FCC3AD-FE6D-4061-9C40-59B9AA6D774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094EB4F-67AC-49F9-B3D2-99D3E194A989}" type="pres">
      <dgm:prSet presAssocID="{32FCC3AD-FE6D-4061-9C40-59B9AA6D774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9E5C303-2DD4-4C13-B6CB-55B036E189FA}" srcId="{32FCC3AD-FE6D-4061-9C40-59B9AA6D7748}" destId="{839AB419-D100-4753-8C64-53298C7A1477}" srcOrd="0" destOrd="0" parTransId="{ECD51F13-EC49-402F-BF72-2704592E24A3}" sibTransId="{85B15A11-E597-4929-A9BA-7F884EA9CF57}"/>
    <dgm:cxn modelId="{85EA8804-4E05-496D-A4E5-70805A6B86FE}" type="presOf" srcId="{E09A416D-2580-4458-8743-5A504557986C}" destId="{76249AAB-768F-4CDC-880D-904E4A174D71}" srcOrd="0" destOrd="0" presId="urn:microsoft.com/office/officeart/2005/8/layout/chevron2"/>
    <dgm:cxn modelId="{28CAD409-0211-4A74-A839-B72F49C356B7}" srcId="{6D0B65C2-6F14-409F-88AC-C42C6F9A9406}" destId="{9762DA42-0BEE-435F-BA85-99E982CEEE6E}" srcOrd="0" destOrd="0" parTransId="{1F23ECE8-B97A-4811-A6F8-9D452FC0AFC5}" sibTransId="{0FCC967F-237E-4AC7-90D8-5DDE091E46C7}"/>
    <dgm:cxn modelId="{B817230D-C4A4-4BC9-A854-56410EC696DC}" type="presOf" srcId="{839AB419-D100-4753-8C64-53298C7A1477}" destId="{B094EB4F-67AC-49F9-B3D2-99D3E194A989}" srcOrd="0" destOrd="0" presId="urn:microsoft.com/office/officeart/2005/8/layout/chevron2"/>
    <dgm:cxn modelId="{CD87230F-2BFE-4BAF-A5AB-E6A89A8D7643}" srcId="{E09A416D-2580-4458-8743-5A504557986C}" destId="{32FCC3AD-FE6D-4061-9C40-59B9AA6D7748}" srcOrd="5" destOrd="0" parTransId="{F6DE9257-DD9D-4F9E-88D5-DBA81C9AE352}" sibTransId="{56832E5B-F4AF-4650-81AD-DC8A51050F2E}"/>
    <dgm:cxn modelId="{C85D7818-4BA8-4F5B-BBE2-9521ED4CEFAC}" type="presOf" srcId="{59B8D376-4B6C-4B81-87ED-0180F9A86199}" destId="{8C063D43-FB9C-41F6-8D9C-787E7E3E644A}" srcOrd="0" destOrd="0" presId="urn:microsoft.com/office/officeart/2005/8/layout/chevron2"/>
    <dgm:cxn modelId="{ED699936-A381-48AD-BEC1-A2002F7DF5BF}" srcId="{87B18595-B231-4DD7-BE71-C2F2B5D420C2}" destId="{55EE7166-14AC-4557-B28A-84EF4C27217F}" srcOrd="0" destOrd="0" parTransId="{80E283EE-6B62-4784-A931-6A1E5BB25588}" sibTransId="{1AB752B1-2013-4138-9A3F-A3ACA37255DE}"/>
    <dgm:cxn modelId="{A0799B44-D5F2-445C-A9FC-B7B8A74ABB42}" srcId="{E09A416D-2580-4458-8743-5A504557986C}" destId="{1A2716EC-3EE3-4DE4-9BF7-A161B1A9024F}" srcOrd="1" destOrd="0" parTransId="{F9F8E60C-1315-498D-8EB9-3B891595C7DB}" sibTransId="{AB617C1E-E7C3-4E77-A34E-5D10BEE7D69F}"/>
    <dgm:cxn modelId="{4C4B0346-DFD9-4F57-A302-E6E78894F889}" type="presOf" srcId="{9E5B6DC8-3CE1-4D0F-8849-B8E1916489AF}" destId="{D96411CC-CCD7-4D04-B391-021F1416506F}" srcOrd="0" destOrd="0" presId="urn:microsoft.com/office/officeart/2005/8/layout/chevron2"/>
    <dgm:cxn modelId="{BC933A68-E806-4EF8-B711-7D353BABC867}" type="presOf" srcId="{DC3F9A31-B57D-4DB1-875B-E4955A2A09AE}" destId="{FB9E407C-065D-426F-B9AC-A3E12F9CA947}" srcOrd="0" destOrd="0" presId="urn:microsoft.com/office/officeart/2005/8/layout/chevron2"/>
    <dgm:cxn modelId="{BE55AD6D-1876-41F8-9BA0-A7A5B7636A26}" type="presOf" srcId="{1A2716EC-3EE3-4DE4-9BF7-A161B1A9024F}" destId="{9DC26235-16B8-46DE-B2B4-1DC65270C065}" srcOrd="0" destOrd="0" presId="urn:microsoft.com/office/officeart/2005/8/layout/chevron2"/>
    <dgm:cxn modelId="{51681A86-4129-41DE-BD9B-5E6072F2EECB}" srcId="{E09A416D-2580-4458-8743-5A504557986C}" destId="{DC3F9A31-B57D-4DB1-875B-E4955A2A09AE}" srcOrd="3" destOrd="0" parTransId="{31D07822-48CC-4597-89FB-57680B067F85}" sibTransId="{EBC15DB1-6DCB-4039-8228-843185691AFA}"/>
    <dgm:cxn modelId="{CE90308F-EAD4-459B-9F10-8D1B27B7AA4F}" type="presOf" srcId="{6D0B65C2-6F14-409F-88AC-C42C6F9A9406}" destId="{00540764-4845-40C0-B103-564424F25AF9}" srcOrd="0" destOrd="0" presId="urn:microsoft.com/office/officeart/2005/8/layout/chevron2"/>
    <dgm:cxn modelId="{E60C7094-3788-4979-8227-142531284265}" type="presOf" srcId="{32FCC3AD-FE6D-4061-9C40-59B9AA6D7748}" destId="{667BAAF6-A0B9-472D-80A6-8A779162FBEA}" srcOrd="0" destOrd="0" presId="urn:microsoft.com/office/officeart/2005/8/layout/chevron2"/>
    <dgm:cxn modelId="{B00EC697-4CF6-4FF8-832E-442853C6D6CE}" srcId="{1A2716EC-3EE3-4DE4-9BF7-A161B1A9024F}" destId="{59B8D376-4B6C-4B81-87ED-0180F9A86199}" srcOrd="0" destOrd="0" parTransId="{D5898CEC-2A5A-4A2A-9B20-FAC2A3916F61}" sibTransId="{B266EF4A-F6AB-4DA1-969A-73D6DA3B2D20}"/>
    <dgm:cxn modelId="{BF8FB3A6-403C-43B3-94E5-D0384CE52128}" srcId="{E09A416D-2580-4458-8743-5A504557986C}" destId="{323E12C7-84A3-4558-9332-6897B1435BE6}" srcOrd="2" destOrd="0" parTransId="{B0CC0BF1-1082-4E3F-ABDF-D466E410BF1C}" sibTransId="{BCF880FC-65B1-4DE0-8B3A-B1C7346B0C23}"/>
    <dgm:cxn modelId="{7063D3BC-62B0-4962-80FA-9F9BB899E105}" type="presOf" srcId="{87B18595-B231-4DD7-BE71-C2F2B5D420C2}" destId="{D76241FD-A489-45CD-BDCF-4E2113C19FAB}" srcOrd="0" destOrd="0" presId="urn:microsoft.com/office/officeart/2005/8/layout/chevron2"/>
    <dgm:cxn modelId="{6828E2BE-6843-4029-9316-97F651DD36AB}" type="presOf" srcId="{323E12C7-84A3-4558-9332-6897B1435BE6}" destId="{4B3DD2CA-1F5C-46FF-AE67-1F549BED9BFA}" srcOrd="0" destOrd="0" presId="urn:microsoft.com/office/officeart/2005/8/layout/chevron2"/>
    <dgm:cxn modelId="{08DBC3C7-D7E6-4BAE-87B0-703309C49FE4}" type="presOf" srcId="{9762DA42-0BEE-435F-BA85-99E982CEEE6E}" destId="{9B81430F-FF89-4A52-8781-B8493990A641}" srcOrd="0" destOrd="0" presId="urn:microsoft.com/office/officeart/2005/8/layout/chevron2"/>
    <dgm:cxn modelId="{EA3BEFD4-6E7D-47FC-8273-12888307DEC7}" type="presOf" srcId="{0D8D382C-652C-4C86-9A23-843535FA3682}" destId="{26B27428-93BB-4FCC-BD22-7DBA0A7850D0}" srcOrd="0" destOrd="0" presId="urn:microsoft.com/office/officeart/2005/8/layout/chevron2"/>
    <dgm:cxn modelId="{CAA9CBD7-C4D3-42CC-B9A3-1F0C4A351C84}" type="presOf" srcId="{55EE7166-14AC-4557-B28A-84EF4C27217F}" destId="{B63B6C19-023E-4A76-8565-74D77C4D3FE9}" srcOrd="0" destOrd="0" presId="urn:microsoft.com/office/officeart/2005/8/layout/chevron2"/>
    <dgm:cxn modelId="{DACC75DA-9B7B-443F-87FA-BE4063706E3D}" srcId="{DC3F9A31-B57D-4DB1-875B-E4955A2A09AE}" destId="{9E5B6DC8-3CE1-4D0F-8849-B8E1916489AF}" srcOrd="0" destOrd="0" parTransId="{E10CDCB1-4606-4E82-A916-0F49D43DD73B}" sibTransId="{551A4634-25F1-421C-8772-F40FCD14E6F8}"/>
    <dgm:cxn modelId="{27D4E8EA-EED2-4E26-979D-FE9A495274AC}" srcId="{E09A416D-2580-4458-8743-5A504557986C}" destId="{6D0B65C2-6F14-409F-88AC-C42C6F9A9406}" srcOrd="0" destOrd="0" parTransId="{E82162EC-8B92-4448-AC48-ADADC7F8F31F}" sibTransId="{0262F9A6-057B-454D-BA99-3F1CB6DF6BDA}"/>
    <dgm:cxn modelId="{4992B0F2-D3E4-40E0-8FFC-D953848C7E8D}" srcId="{323E12C7-84A3-4558-9332-6897B1435BE6}" destId="{0D8D382C-652C-4C86-9A23-843535FA3682}" srcOrd="0" destOrd="0" parTransId="{F6EB4CD6-40B1-4761-AC9E-FD6BCC8F740C}" sibTransId="{F8A974AD-0950-4F7B-A4B4-743FA9457EC2}"/>
    <dgm:cxn modelId="{1BCF6DFB-AF29-4EBB-AC48-38C6EF84F782}" srcId="{E09A416D-2580-4458-8743-5A504557986C}" destId="{87B18595-B231-4DD7-BE71-C2F2B5D420C2}" srcOrd="4" destOrd="0" parTransId="{65B94523-B0FD-457F-B6D3-886D69DFAF0C}" sibTransId="{284D0D46-BB82-4CDF-88E8-DF41FD79EB8F}"/>
    <dgm:cxn modelId="{88AABCAD-B3E7-4758-9085-B81713DFD5A7}" type="presParOf" srcId="{76249AAB-768F-4CDC-880D-904E4A174D71}" destId="{33AC4972-F1A1-4A53-875E-22B2FAE176E1}" srcOrd="0" destOrd="0" presId="urn:microsoft.com/office/officeart/2005/8/layout/chevron2"/>
    <dgm:cxn modelId="{501C8E2C-7741-42BB-BAC1-74DA7B31D407}" type="presParOf" srcId="{33AC4972-F1A1-4A53-875E-22B2FAE176E1}" destId="{00540764-4845-40C0-B103-564424F25AF9}" srcOrd="0" destOrd="0" presId="urn:microsoft.com/office/officeart/2005/8/layout/chevron2"/>
    <dgm:cxn modelId="{1DE582D7-6DFF-4499-96F3-15F8575DE0C1}" type="presParOf" srcId="{33AC4972-F1A1-4A53-875E-22B2FAE176E1}" destId="{9B81430F-FF89-4A52-8781-B8493990A641}" srcOrd="1" destOrd="0" presId="urn:microsoft.com/office/officeart/2005/8/layout/chevron2"/>
    <dgm:cxn modelId="{7924FAF5-C01E-4088-820A-F0884AC54DE7}" type="presParOf" srcId="{76249AAB-768F-4CDC-880D-904E4A174D71}" destId="{F9BD7077-3588-4EFE-9EE7-C5A1B33A5783}" srcOrd="1" destOrd="0" presId="urn:microsoft.com/office/officeart/2005/8/layout/chevron2"/>
    <dgm:cxn modelId="{589578A3-3799-40FA-B7DA-03F3A78AA86A}" type="presParOf" srcId="{76249AAB-768F-4CDC-880D-904E4A174D71}" destId="{8B43342F-7DEA-4A5D-A600-75DCE3220D14}" srcOrd="2" destOrd="0" presId="urn:microsoft.com/office/officeart/2005/8/layout/chevron2"/>
    <dgm:cxn modelId="{01DE003B-431D-4348-B319-C963B3CF5537}" type="presParOf" srcId="{8B43342F-7DEA-4A5D-A600-75DCE3220D14}" destId="{9DC26235-16B8-46DE-B2B4-1DC65270C065}" srcOrd="0" destOrd="0" presId="urn:microsoft.com/office/officeart/2005/8/layout/chevron2"/>
    <dgm:cxn modelId="{E065A5EB-C469-4926-9BDD-0D89F772FD4E}" type="presParOf" srcId="{8B43342F-7DEA-4A5D-A600-75DCE3220D14}" destId="{8C063D43-FB9C-41F6-8D9C-787E7E3E644A}" srcOrd="1" destOrd="0" presId="urn:microsoft.com/office/officeart/2005/8/layout/chevron2"/>
    <dgm:cxn modelId="{DAFDACE2-7C26-410F-A80B-CDD93183813D}" type="presParOf" srcId="{76249AAB-768F-4CDC-880D-904E4A174D71}" destId="{F5516C24-9BAB-45E1-B5DE-D858031FA43A}" srcOrd="3" destOrd="0" presId="urn:microsoft.com/office/officeart/2005/8/layout/chevron2"/>
    <dgm:cxn modelId="{75886F99-4D02-4B8A-8932-458F0BD99FF4}" type="presParOf" srcId="{76249AAB-768F-4CDC-880D-904E4A174D71}" destId="{9A829EF9-75F9-44D4-97D8-19FEB66C96F1}" srcOrd="4" destOrd="0" presId="urn:microsoft.com/office/officeart/2005/8/layout/chevron2"/>
    <dgm:cxn modelId="{FEFC86EB-F7EE-4128-BA40-949E560B299A}" type="presParOf" srcId="{9A829EF9-75F9-44D4-97D8-19FEB66C96F1}" destId="{4B3DD2CA-1F5C-46FF-AE67-1F549BED9BFA}" srcOrd="0" destOrd="0" presId="urn:microsoft.com/office/officeart/2005/8/layout/chevron2"/>
    <dgm:cxn modelId="{B8434737-0FDA-4C41-9CDB-C7B144D9A54C}" type="presParOf" srcId="{9A829EF9-75F9-44D4-97D8-19FEB66C96F1}" destId="{26B27428-93BB-4FCC-BD22-7DBA0A7850D0}" srcOrd="1" destOrd="0" presId="urn:microsoft.com/office/officeart/2005/8/layout/chevron2"/>
    <dgm:cxn modelId="{C7FD4626-AA03-44D7-8E43-276496EA12DE}" type="presParOf" srcId="{76249AAB-768F-4CDC-880D-904E4A174D71}" destId="{367F6FB0-3C1E-465F-85FE-0016E0B6F708}" srcOrd="5" destOrd="0" presId="urn:microsoft.com/office/officeart/2005/8/layout/chevron2"/>
    <dgm:cxn modelId="{9C8684C5-D15A-47B7-BE65-9B95B8F320D9}" type="presParOf" srcId="{76249AAB-768F-4CDC-880D-904E4A174D71}" destId="{1E09825A-45F7-4ECD-B205-0C66F89081FD}" srcOrd="6" destOrd="0" presId="urn:microsoft.com/office/officeart/2005/8/layout/chevron2"/>
    <dgm:cxn modelId="{82E7B0F6-34A5-4D03-89E9-60483CC98ECD}" type="presParOf" srcId="{1E09825A-45F7-4ECD-B205-0C66F89081FD}" destId="{FB9E407C-065D-426F-B9AC-A3E12F9CA947}" srcOrd="0" destOrd="0" presId="urn:microsoft.com/office/officeart/2005/8/layout/chevron2"/>
    <dgm:cxn modelId="{9F69E465-7FCB-4CB3-B7CE-189777183D58}" type="presParOf" srcId="{1E09825A-45F7-4ECD-B205-0C66F89081FD}" destId="{D96411CC-CCD7-4D04-B391-021F1416506F}" srcOrd="1" destOrd="0" presId="urn:microsoft.com/office/officeart/2005/8/layout/chevron2"/>
    <dgm:cxn modelId="{D666BFD3-5636-41A4-8003-B61481C329D2}" type="presParOf" srcId="{76249AAB-768F-4CDC-880D-904E4A174D71}" destId="{69F3342C-5A2B-4827-9F11-52944DBC6C89}" srcOrd="7" destOrd="0" presId="urn:microsoft.com/office/officeart/2005/8/layout/chevron2"/>
    <dgm:cxn modelId="{15D19F61-778A-43C0-8BB1-D531E5454872}" type="presParOf" srcId="{76249AAB-768F-4CDC-880D-904E4A174D71}" destId="{68FF645E-2B7B-43FF-9029-F2D3778353A2}" srcOrd="8" destOrd="0" presId="urn:microsoft.com/office/officeart/2005/8/layout/chevron2"/>
    <dgm:cxn modelId="{E78C06F6-63F3-43CA-9599-C17E737F2058}" type="presParOf" srcId="{68FF645E-2B7B-43FF-9029-F2D3778353A2}" destId="{D76241FD-A489-45CD-BDCF-4E2113C19FAB}" srcOrd="0" destOrd="0" presId="urn:microsoft.com/office/officeart/2005/8/layout/chevron2"/>
    <dgm:cxn modelId="{ADBAF30E-9AE3-46F2-94F9-B1DBECB74431}" type="presParOf" srcId="{68FF645E-2B7B-43FF-9029-F2D3778353A2}" destId="{B63B6C19-023E-4A76-8565-74D77C4D3FE9}" srcOrd="1" destOrd="0" presId="urn:microsoft.com/office/officeart/2005/8/layout/chevron2"/>
    <dgm:cxn modelId="{1FD2A42A-EA20-4A2E-892E-82D41F20E4C8}" type="presParOf" srcId="{76249AAB-768F-4CDC-880D-904E4A174D71}" destId="{355E7EB5-4A8F-41DB-823F-A0E15F61A0A7}" srcOrd="9" destOrd="0" presId="urn:microsoft.com/office/officeart/2005/8/layout/chevron2"/>
    <dgm:cxn modelId="{8F23C417-02CC-4DBB-A9DC-F2F3CE1C633B}" type="presParOf" srcId="{76249AAB-768F-4CDC-880D-904E4A174D71}" destId="{0FE4A983-AB7E-4CE5-B329-5484E2D6B392}" srcOrd="10" destOrd="0" presId="urn:microsoft.com/office/officeart/2005/8/layout/chevron2"/>
    <dgm:cxn modelId="{8F485B8A-98F1-4D6B-B334-BCE5E75E044A}" type="presParOf" srcId="{0FE4A983-AB7E-4CE5-B329-5484E2D6B392}" destId="{667BAAF6-A0B9-472D-80A6-8A779162FBEA}" srcOrd="0" destOrd="0" presId="urn:microsoft.com/office/officeart/2005/8/layout/chevron2"/>
    <dgm:cxn modelId="{550329B2-AB96-419A-AC75-31A3929C1587}" type="presParOf" srcId="{0FE4A983-AB7E-4CE5-B329-5484E2D6B392}" destId="{B094EB4F-67AC-49F9-B3D2-99D3E194A9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5465D1-1300-4E0A-B400-08DCA7F0919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F77FF52-1B3A-4B5D-AC96-CE28233D4BA0}">
      <dgm:prSet phldrT="[Text]"/>
      <dgm:spPr/>
      <dgm:t>
        <a:bodyPr/>
        <a:lstStyle/>
        <a:p>
          <a:r>
            <a:rPr lang="en-US" b="1" dirty="0" err="1"/>
            <a:t>Modifikasi</a:t>
          </a:r>
          <a:r>
            <a:rPr lang="en-US" b="1" dirty="0"/>
            <a:t> Pasar</a:t>
          </a:r>
          <a:endParaRPr lang="en-ID" dirty="0"/>
        </a:p>
      </dgm:t>
    </dgm:pt>
    <dgm:pt modelId="{564ED3A4-32CE-4D86-A7B3-A8BD194CF322}" type="parTrans" cxnId="{6E666C6B-4FF2-4BA3-9BA2-EBCE9E630BB1}">
      <dgm:prSet/>
      <dgm:spPr/>
      <dgm:t>
        <a:bodyPr/>
        <a:lstStyle/>
        <a:p>
          <a:endParaRPr lang="en-ID"/>
        </a:p>
      </dgm:t>
    </dgm:pt>
    <dgm:pt modelId="{7855BF44-6C55-488A-B262-9BACF74F1EFC}" type="sibTrans" cxnId="{6E666C6B-4FF2-4BA3-9BA2-EBCE9E630BB1}">
      <dgm:prSet/>
      <dgm:spPr/>
      <dgm:t>
        <a:bodyPr/>
        <a:lstStyle/>
        <a:p>
          <a:endParaRPr lang="en-ID"/>
        </a:p>
      </dgm:t>
    </dgm:pt>
    <dgm:pt modelId="{64CE18A8-669D-4960-A4BB-31CE3B3EC6C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Perusahaan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berusaha</a:t>
          </a:r>
          <a:r>
            <a:rPr lang="en-US" dirty="0"/>
            <a:t> </a:t>
          </a:r>
          <a:r>
            <a:rPr lang="en-US" dirty="0" err="1"/>
            <a:t>memperluas</a:t>
          </a:r>
          <a:r>
            <a:rPr lang="en-US" dirty="0"/>
            <a:t> pasar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merek</a:t>
          </a:r>
          <a:r>
            <a:rPr lang="en-US" dirty="0"/>
            <a:t> </a:t>
          </a:r>
          <a:r>
            <a:rPr lang="en-US" dirty="0" err="1"/>
            <a:t>dewasanya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menghitung-hitung</a:t>
          </a:r>
          <a:r>
            <a:rPr lang="en-US" dirty="0"/>
            <a:t> dua factor yang </a:t>
          </a:r>
          <a:r>
            <a:rPr lang="en-US" dirty="0" err="1"/>
            <a:t>membentuk</a:t>
          </a:r>
          <a:r>
            <a:rPr lang="en-US" dirty="0"/>
            <a:t> volume </a:t>
          </a:r>
          <a:r>
            <a:rPr lang="en-US" dirty="0" err="1"/>
            <a:t>penjualan</a:t>
          </a:r>
          <a:r>
            <a:rPr lang="en-US" dirty="0"/>
            <a:t>.</a:t>
          </a:r>
          <a:endParaRPr lang="en-ID" dirty="0"/>
        </a:p>
      </dgm:t>
    </dgm:pt>
    <dgm:pt modelId="{FA2FDE54-55BE-4D94-BEC9-357B1D86D57B}" type="parTrans" cxnId="{2F569284-F902-48F8-B30F-C1426A7F75EC}">
      <dgm:prSet/>
      <dgm:spPr/>
      <dgm:t>
        <a:bodyPr/>
        <a:lstStyle/>
        <a:p>
          <a:endParaRPr lang="en-ID"/>
        </a:p>
      </dgm:t>
    </dgm:pt>
    <dgm:pt modelId="{5812B976-938B-4D7E-8CEA-444C5A44E245}" type="sibTrans" cxnId="{2F569284-F902-48F8-B30F-C1426A7F75EC}">
      <dgm:prSet/>
      <dgm:spPr/>
      <dgm:t>
        <a:bodyPr/>
        <a:lstStyle/>
        <a:p>
          <a:endParaRPr lang="en-ID"/>
        </a:p>
      </dgm:t>
    </dgm:pt>
    <dgm:pt modelId="{9A4AB169-90F3-4F41-BD39-C279FD3C06A9}">
      <dgm:prSet phldrT="[Text]"/>
      <dgm:spPr/>
      <dgm:t>
        <a:bodyPr/>
        <a:lstStyle/>
        <a:p>
          <a:r>
            <a:rPr lang="en-US" b="1" dirty="0" err="1"/>
            <a:t>Modifikasi</a:t>
          </a:r>
          <a:r>
            <a:rPr lang="en-US" b="1" dirty="0"/>
            <a:t> </a:t>
          </a:r>
          <a:r>
            <a:rPr lang="en-US" b="1" dirty="0" err="1"/>
            <a:t>Produk</a:t>
          </a:r>
          <a:endParaRPr lang="en-ID" dirty="0"/>
        </a:p>
      </dgm:t>
    </dgm:pt>
    <dgm:pt modelId="{B50FE997-4E22-494B-BAF6-C135EB8CA5D3}" type="parTrans" cxnId="{83991954-CFFE-430D-98C2-297B95200E0B}">
      <dgm:prSet/>
      <dgm:spPr/>
      <dgm:t>
        <a:bodyPr/>
        <a:lstStyle/>
        <a:p>
          <a:endParaRPr lang="en-ID"/>
        </a:p>
      </dgm:t>
    </dgm:pt>
    <dgm:pt modelId="{D3B06035-5F3E-4783-A955-A207616AEA7C}" type="sibTrans" cxnId="{83991954-CFFE-430D-98C2-297B95200E0B}">
      <dgm:prSet/>
      <dgm:spPr/>
      <dgm:t>
        <a:bodyPr/>
        <a:lstStyle/>
        <a:p>
          <a:endParaRPr lang="en-ID"/>
        </a:p>
      </dgm:t>
    </dgm:pt>
    <dgm:pt modelId="{FA1F11C0-2ECA-4472-92F7-6BBA4883CCA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Manajer</a:t>
          </a:r>
          <a:r>
            <a:rPr lang="en-US" dirty="0"/>
            <a:t> juga </a:t>
          </a:r>
          <a:r>
            <a:rPr lang="en-US" dirty="0" err="1"/>
            <a:t>berusaha</a:t>
          </a:r>
          <a:r>
            <a:rPr lang="en-US" dirty="0"/>
            <a:t> </a:t>
          </a:r>
          <a:r>
            <a:rPr lang="en-US" dirty="0" err="1"/>
            <a:t>merangsang</a:t>
          </a:r>
          <a:r>
            <a:rPr lang="en-US" dirty="0"/>
            <a:t> </a:t>
          </a:r>
          <a:r>
            <a:rPr lang="en-US" dirty="0" err="1"/>
            <a:t>penjualan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memodifikasi</a:t>
          </a:r>
          <a:r>
            <a:rPr lang="en-US" dirty="0"/>
            <a:t> </a:t>
          </a:r>
          <a:r>
            <a:rPr lang="en-US" dirty="0" err="1"/>
            <a:t>karakteristik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perbaikan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, </a:t>
          </a:r>
          <a:r>
            <a:rPr lang="en-US" dirty="0" err="1"/>
            <a:t>perbaikan</a:t>
          </a:r>
          <a:r>
            <a:rPr lang="en-US" dirty="0"/>
            <a:t> </a:t>
          </a:r>
          <a:r>
            <a:rPr lang="en-US" dirty="0" err="1"/>
            <a:t>fitur</a:t>
          </a:r>
          <a:r>
            <a:rPr lang="en-US" dirty="0"/>
            <a:t>, dan </a:t>
          </a:r>
          <a:r>
            <a:rPr lang="en-US" dirty="0" err="1"/>
            <a:t>perbaikan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. </a:t>
          </a:r>
          <a:endParaRPr lang="en-ID" dirty="0"/>
        </a:p>
      </dgm:t>
    </dgm:pt>
    <dgm:pt modelId="{B670CC57-880B-4567-85C1-F42CDFD85BF1}" type="parTrans" cxnId="{BA165771-5BEE-40C1-A6C8-BE354ED85AE9}">
      <dgm:prSet/>
      <dgm:spPr/>
      <dgm:t>
        <a:bodyPr/>
        <a:lstStyle/>
        <a:p>
          <a:endParaRPr lang="en-ID"/>
        </a:p>
      </dgm:t>
    </dgm:pt>
    <dgm:pt modelId="{43A17835-CA35-41F7-B55F-F6979DDBEF6C}" type="sibTrans" cxnId="{BA165771-5BEE-40C1-A6C8-BE354ED85AE9}">
      <dgm:prSet/>
      <dgm:spPr/>
      <dgm:t>
        <a:bodyPr/>
        <a:lstStyle/>
        <a:p>
          <a:endParaRPr lang="en-ID"/>
        </a:p>
      </dgm:t>
    </dgm:pt>
    <dgm:pt modelId="{8F367B83-9ACE-43DF-AE63-3801AF27116B}">
      <dgm:prSet phldrT="[Text]"/>
      <dgm:spPr/>
      <dgm:t>
        <a:bodyPr/>
        <a:lstStyle/>
        <a:p>
          <a:r>
            <a:rPr lang="en-US" b="1" dirty="0" err="1"/>
            <a:t>Modifikasi</a:t>
          </a:r>
          <a:r>
            <a:rPr lang="en-US" b="1" dirty="0"/>
            <a:t> Program </a:t>
          </a:r>
          <a:r>
            <a:rPr lang="en-US" b="1" dirty="0" err="1"/>
            <a:t>Pemasaran</a:t>
          </a:r>
          <a:r>
            <a:rPr lang="en-US" b="1" dirty="0"/>
            <a:t>.</a:t>
          </a:r>
          <a:r>
            <a:rPr lang="en-US" dirty="0"/>
            <a:t> </a:t>
          </a:r>
          <a:endParaRPr lang="en-ID" dirty="0"/>
        </a:p>
      </dgm:t>
    </dgm:pt>
    <dgm:pt modelId="{A50C3E1F-60CC-4F17-AD2D-04D6CD8EB1C3}" type="parTrans" cxnId="{5E7B4696-C2ED-4D1A-B633-D9FBD57BD5C4}">
      <dgm:prSet/>
      <dgm:spPr/>
      <dgm:t>
        <a:bodyPr/>
        <a:lstStyle/>
        <a:p>
          <a:endParaRPr lang="en-ID"/>
        </a:p>
      </dgm:t>
    </dgm:pt>
    <dgm:pt modelId="{5BBF5881-3641-408F-BE2B-62E8D391C32D}" type="sibTrans" cxnId="{5E7B4696-C2ED-4D1A-B633-D9FBD57BD5C4}">
      <dgm:prSet/>
      <dgm:spPr/>
      <dgm:t>
        <a:bodyPr/>
        <a:lstStyle/>
        <a:p>
          <a:endParaRPr lang="en-ID"/>
        </a:p>
      </dgm:t>
    </dgm:pt>
    <dgm:pt modelId="{D5650EE2-AF88-4509-876E-19A07192AD00}">
      <dgm:prSet phldrT="[Text]"/>
      <dgm:spPr/>
      <dgm:t>
        <a:bodyPr/>
        <a:lstStyle/>
        <a:p>
          <a:r>
            <a:rPr lang="en-US" dirty="0" err="1"/>
            <a:t>Manajer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juga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merangsang</a:t>
          </a:r>
          <a:r>
            <a:rPr lang="en-US" dirty="0"/>
            <a:t> </a:t>
          </a:r>
          <a:r>
            <a:rPr lang="en-US" dirty="0" err="1"/>
            <a:t>penjualan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memodifikasi</a:t>
          </a:r>
          <a:r>
            <a:rPr lang="en-US" dirty="0"/>
            <a:t> </a:t>
          </a:r>
          <a:r>
            <a:rPr lang="en-US" dirty="0" err="1"/>
            <a:t>elemen</a:t>
          </a:r>
          <a:r>
            <a:rPr lang="en-US" dirty="0"/>
            <a:t> program </a:t>
          </a:r>
          <a:r>
            <a:rPr lang="en-US" dirty="0" err="1"/>
            <a:t>pemasaran</a:t>
          </a:r>
          <a:r>
            <a:rPr lang="en-US" dirty="0"/>
            <a:t> </a:t>
          </a:r>
          <a:r>
            <a:rPr lang="en-US" dirty="0" err="1"/>
            <a:t>lainnya</a:t>
          </a:r>
          <a:endParaRPr lang="en-ID" dirty="0"/>
        </a:p>
      </dgm:t>
    </dgm:pt>
    <dgm:pt modelId="{1B90430B-B46B-43E0-B37A-ED9BF95E3F56}" type="parTrans" cxnId="{E22CA879-506B-4FEB-8D0F-80DEF34A185D}">
      <dgm:prSet/>
      <dgm:spPr/>
      <dgm:t>
        <a:bodyPr/>
        <a:lstStyle/>
        <a:p>
          <a:endParaRPr lang="en-ID"/>
        </a:p>
      </dgm:t>
    </dgm:pt>
    <dgm:pt modelId="{C276435A-815A-43E5-BA74-52FC5281E244}" type="sibTrans" cxnId="{E22CA879-506B-4FEB-8D0F-80DEF34A185D}">
      <dgm:prSet/>
      <dgm:spPr/>
      <dgm:t>
        <a:bodyPr/>
        <a:lstStyle/>
        <a:p>
          <a:endParaRPr lang="en-ID"/>
        </a:p>
      </dgm:t>
    </dgm:pt>
    <dgm:pt modelId="{F4183DED-064B-48A1-B422-03A5BC288D74}" type="pres">
      <dgm:prSet presAssocID="{765465D1-1300-4E0A-B400-08DCA7F09191}" presName="Name0" presStyleCnt="0">
        <dgm:presLayoutVars>
          <dgm:chMax/>
          <dgm:chPref/>
          <dgm:dir/>
        </dgm:presLayoutVars>
      </dgm:prSet>
      <dgm:spPr/>
    </dgm:pt>
    <dgm:pt modelId="{E840001A-45FD-4B28-BD03-21C2FC6DCD94}" type="pres">
      <dgm:prSet presAssocID="{EF77FF52-1B3A-4B5D-AC96-CE28233D4BA0}" presName="parenttextcomposite" presStyleCnt="0"/>
      <dgm:spPr/>
    </dgm:pt>
    <dgm:pt modelId="{EAF99997-8BE5-4F30-B64C-2042020E539A}" type="pres">
      <dgm:prSet presAssocID="{EF77FF52-1B3A-4B5D-AC96-CE28233D4BA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F5FEA05-93B4-457C-93D8-32591CC052C8}" type="pres">
      <dgm:prSet presAssocID="{EF77FF52-1B3A-4B5D-AC96-CE28233D4BA0}" presName="composite" presStyleCnt="0"/>
      <dgm:spPr/>
    </dgm:pt>
    <dgm:pt modelId="{0A6750AE-55BE-44D8-B04E-B8DB5C14B189}" type="pres">
      <dgm:prSet presAssocID="{EF77FF52-1B3A-4B5D-AC96-CE28233D4BA0}" presName="chevron1" presStyleLbl="alignNode1" presStyleIdx="0" presStyleCnt="21"/>
      <dgm:spPr/>
    </dgm:pt>
    <dgm:pt modelId="{9C4532E0-5417-4A4D-982A-1B5A53853532}" type="pres">
      <dgm:prSet presAssocID="{EF77FF52-1B3A-4B5D-AC96-CE28233D4BA0}" presName="chevron2" presStyleLbl="alignNode1" presStyleIdx="1" presStyleCnt="21"/>
      <dgm:spPr/>
    </dgm:pt>
    <dgm:pt modelId="{7EE51453-1F3F-4746-B105-0B19AE764C57}" type="pres">
      <dgm:prSet presAssocID="{EF77FF52-1B3A-4B5D-AC96-CE28233D4BA0}" presName="chevron3" presStyleLbl="alignNode1" presStyleIdx="2" presStyleCnt="21"/>
      <dgm:spPr/>
    </dgm:pt>
    <dgm:pt modelId="{007AC9A1-2DAF-4E9E-B430-21C039C29065}" type="pres">
      <dgm:prSet presAssocID="{EF77FF52-1B3A-4B5D-AC96-CE28233D4BA0}" presName="chevron4" presStyleLbl="alignNode1" presStyleIdx="3" presStyleCnt="21"/>
      <dgm:spPr/>
    </dgm:pt>
    <dgm:pt modelId="{1E10AADB-6CE5-42C9-9B2B-2376B3537315}" type="pres">
      <dgm:prSet presAssocID="{EF77FF52-1B3A-4B5D-AC96-CE28233D4BA0}" presName="chevron5" presStyleLbl="alignNode1" presStyleIdx="4" presStyleCnt="21"/>
      <dgm:spPr/>
    </dgm:pt>
    <dgm:pt modelId="{9CC07263-EE22-46B4-A515-FA0AE9A82A27}" type="pres">
      <dgm:prSet presAssocID="{EF77FF52-1B3A-4B5D-AC96-CE28233D4BA0}" presName="chevron6" presStyleLbl="alignNode1" presStyleIdx="5" presStyleCnt="21"/>
      <dgm:spPr/>
    </dgm:pt>
    <dgm:pt modelId="{7D26C10F-9917-4602-B53F-85E31982968E}" type="pres">
      <dgm:prSet presAssocID="{EF77FF52-1B3A-4B5D-AC96-CE28233D4BA0}" presName="chevron7" presStyleLbl="alignNode1" presStyleIdx="6" presStyleCnt="21" custScaleX="96783" custLinFactNeighborX="95691" custLinFactNeighborY="1481"/>
      <dgm:spPr/>
    </dgm:pt>
    <dgm:pt modelId="{49419C70-BC31-4484-B359-F01A56AB2DB7}" type="pres">
      <dgm:prSet presAssocID="{EF77FF52-1B3A-4B5D-AC96-CE28233D4BA0}" presName="childtext" presStyleLbl="solidFgAcc1" presStyleIdx="0" presStyleCnt="3" custScaleX="135315">
        <dgm:presLayoutVars>
          <dgm:chMax/>
          <dgm:chPref val="0"/>
          <dgm:bulletEnabled val="1"/>
        </dgm:presLayoutVars>
      </dgm:prSet>
      <dgm:spPr/>
    </dgm:pt>
    <dgm:pt modelId="{25F73931-9387-4B89-A7B0-534009C4E5E3}" type="pres">
      <dgm:prSet presAssocID="{7855BF44-6C55-488A-B262-9BACF74F1EFC}" presName="sibTrans" presStyleCnt="0"/>
      <dgm:spPr/>
    </dgm:pt>
    <dgm:pt modelId="{939AC321-8933-4E8F-ABBD-6A412E4E2EA1}" type="pres">
      <dgm:prSet presAssocID="{9A4AB169-90F3-4F41-BD39-C279FD3C06A9}" presName="parenttextcomposite" presStyleCnt="0"/>
      <dgm:spPr/>
    </dgm:pt>
    <dgm:pt modelId="{A13F7DDF-9519-4B94-99E0-6E658B49250D}" type="pres">
      <dgm:prSet presAssocID="{9A4AB169-90F3-4F41-BD39-C279FD3C06A9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7DE52D3D-F228-416B-96D8-01C525BEFEAB}" type="pres">
      <dgm:prSet presAssocID="{9A4AB169-90F3-4F41-BD39-C279FD3C06A9}" presName="composite" presStyleCnt="0"/>
      <dgm:spPr/>
    </dgm:pt>
    <dgm:pt modelId="{40564B4D-C4B8-4012-BA84-E05ADA9D5B92}" type="pres">
      <dgm:prSet presAssocID="{9A4AB169-90F3-4F41-BD39-C279FD3C06A9}" presName="chevron1" presStyleLbl="alignNode1" presStyleIdx="7" presStyleCnt="21"/>
      <dgm:spPr/>
    </dgm:pt>
    <dgm:pt modelId="{25DB9D60-F701-41E5-AAA9-C4931370F2A9}" type="pres">
      <dgm:prSet presAssocID="{9A4AB169-90F3-4F41-BD39-C279FD3C06A9}" presName="chevron2" presStyleLbl="alignNode1" presStyleIdx="8" presStyleCnt="21"/>
      <dgm:spPr/>
    </dgm:pt>
    <dgm:pt modelId="{FA0A24D9-1B4B-410C-91CB-0B214B34DCF0}" type="pres">
      <dgm:prSet presAssocID="{9A4AB169-90F3-4F41-BD39-C279FD3C06A9}" presName="chevron3" presStyleLbl="alignNode1" presStyleIdx="9" presStyleCnt="21"/>
      <dgm:spPr/>
    </dgm:pt>
    <dgm:pt modelId="{EB92B2AD-41E3-4141-B515-6B005F98646E}" type="pres">
      <dgm:prSet presAssocID="{9A4AB169-90F3-4F41-BD39-C279FD3C06A9}" presName="chevron4" presStyleLbl="alignNode1" presStyleIdx="10" presStyleCnt="21"/>
      <dgm:spPr/>
    </dgm:pt>
    <dgm:pt modelId="{AAAF553F-DAC7-4FC3-827A-077E697756A1}" type="pres">
      <dgm:prSet presAssocID="{9A4AB169-90F3-4F41-BD39-C279FD3C06A9}" presName="chevron5" presStyleLbl="alignNode1" presStyleIdx="11" presStyleCnt="21"/>
      <dgm:spPr/>
    </dgm:pt>
    <dgm:pt modelId="{617971E5-6F07-4758-A08D-E381F8D0F278}" type="pres">
      <dgm:prSet presAssocID="{9A4AB169-90F3-4F41-BD39-C279FD3C06A9}" presName="chevron6" presStyleLbl="alignNode1" presStyleIdx="12" presStyleCnt="21"/>
      <dgm:spPr/>
    </dgm:pt>
    <dgm:pt modelId="{4CED627C-6BB9-4804-949E-3A43116346AD}" type="pres">
      <dgm:prSet presAssocID="{9A4AB169-90F3-4F41-BD39-C279FD3C06A9}" presName="chevron7" presStyleLbl="alignNode1" presStyleIdx="13" presStyleCnt="21" custLinFactNeighborX="91490" custLinFactNeighborY="-1481"/>
      <dgm:spPr/>
    </dgm:pt>
    <dgm:pt modelId="{B86349E6-78BA-4097-B03B-8D0EE0636E77}" type="pres">
      <dgm:prSet presAssocID="{9A4AB169-90F3-4F41-BD39-C279FD3C06A9}" presName="childtext" presStyleLbl="solidFgAcc1" presStyleIdx="1" presStyleCnt="3" custScaleX="133264">
        <dgm:presLayoutVars>
          <dgm:chMax/>
          <dgm:chPref val="0"/>
          <dgm:bulletEnabled val="1"/>
        </dgm:presLayoutVars>
      </dgm:prSet>
      <dgm:spPr/>
    </dgm:pt>
    <dgm:pt modelId="{C2582DD1-4144-48C9-BFA4-3189F91917D6}" type="pres">
      <dgm:prSet presAssocID="{D3B06035-5F3E-4783-A955-A207616AEA7C}" presName="sibTrans" presStyleCnt="0"/>
      <dgm:spPr/>
    </dgm:pt>
    <dgm:pt modelId="{9924082A-9851-4432-8A95-B95BC47DF032}" type="pres">
      <dgm:prSet presAssocID="{8F367B83-9ACE-43DF-AE63-3801AF27116B}" presName="parenttextcomposite" presStyleCnt="0"/>
      <dgm:spPr/>
    </dgm:pt>
    <dgm:pt modelId="{E1D3DC78-04D1-42BE-A743-E6FC3ED2CBAF}" type="pres">
      <dgm:prSet presAssocID="{8F367B83-9ACE-43DF-AE63-3801AF27116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D81B5A6-038E-4341-A420-6C1F9A7E2636}" type="pres">
      <dgm:prSet presAssocID="{8F367B83-9ACE-43DF-AE63-3801AF27116B}" presName="composite" presStyleCnt="0"/>
      <dgm:spPr/>
    </dgm:pt>
    <dgm:pt modelId="{81D7BE10-CC33-4FEB-BACC-B7AC8A23D9FB}" type="pres">
      <dgm:prSet presAssocID="{8F367B83-9ACE-43DF-AE63-3801AF27116B}" presName="chevron1" presStyleLbl="alignNode1" presStyleIdx="14" presStyleCnt="21"/>
      <dgm:spPr/>
    </dgm:pt>
    <dgm:pt modelId="{C09E9F43-8535-4A8A-AE88-77A87D8E59BF}" type="pres">
      <dgm:prSet presAssocID="{8F367B83-9ACE-43DF-AE63-3801AF27116B}" presName="chevron2" presStyleLbl="alignNode1" presStyleIdx="15" presStyleCnt="21"/>
      <dgm:spPr/>
    </dgm:pt>
    <dgm:pt modelId="{2CE38A07-9242-4566-8A52-88AF35F59B9E}" type="pres">
      <dgm:prSet presAssocID="{8F367B83-9ACE-43DF-AE63-3801AF27116B}" presName="chevron3" presStyleLbl="alignNode1" presStyleIdx="16" presStyleCnt="21"/>
      <dgm:spPr/>
    </dgm:pt>
    <dgm:pt modelId="{2CD18317-4980-4461-883C-0AEA672913D2}" type="pres">
      <dgm:prSet presAssocID="{8F367B83-9ACE-43DF-AE63-3801AF27116B}" presName="chevron4" presStyleLbl="alignNode1" presStyleIdx="17" presStyleCnt="21"/>
      <dgm:spPr/>
    </dgm:pt>
    <dgm:pt modelId="{77D353DE-1EBD-461B-9829-9BA24196FEA6}" type="pres">
      <dgm:prSet presAssocID="{8F367B83-9ACE-43DF-AE63-3801AF27116B}" presName="chevron5" presStyleLbl="alignNode1" presStyleIdx="18" presStyleCnt="21"/>
      <dgm:spPr/>
    </dgm:pt>
    <dgm:pt modelId="{5DAFDDFC-591C-4654-BDD6-1B735FFE4FF6}" type="pres">
      <dgm:prSet presAssocID="{8F367B83-9ACE-43DF-AE63-3801AF27116B}" presName="chevron6" presStyleLbl="alignNode1" presStyleIdx="19" presStyleCnt="21"/>
      <dgm:spPr/>
    </dgm:pt>
    <dgm:pt modelId="{AA53FE3C-12E0-49CE-AB64-34468DE71D86}" type="pres">
      <dgm:prSet presAssocID="{8F367B83-9ACE-43DF-AE63-3801AF27116B}" presName="chevron7" presStyleLbl="alignNode1" presStyleIdx="20" presStyleCnt="21" custScaleX="115457" custLinFactNeighborX="92427" custLinFactNeighborY="-822"/>
      <dgm:spPr/>
    </dgm:pt>
    <dgm:pt modelId="{C7ED8B69-CC56-42C1-9F84-36E81E0656EC}" type="pres">
      <dgm:prSet presAssocID="{8F367B83-9ACE-43DF-AE63-3801AF27116B}" presName="childtext" presStyleLbl="solidFgAcc1" presStyleIdx="2" presStyleCnt="3" custScaleX="133373">
        <dgm:presLayoutVars>
          <dgm:chMax/>
          <dgm:chPref val="0"/>
          <dgm:bulletEnabled val="1"/>
        </dgm:presLayoutVars>
      </dgm:prSet>
      <dgm:spPr/>
    </dgm:pt>
  </dgm:ptLst>
  <dgm:cxnLst>
    <dgm:cxn modelId="{427F2D07-2BF8-4ACE-B0E3-7D18C3E99D3C}" type="presOf" srcId="{FA1F11C0-2ECA-4472-92F7-6BBA4883CCA5}" destId="{B86349E6-78BA-4097-B03B-8D0EE0636E77}" srcOrd="0" destOrd="0" presId="urn:microsoft.com/office/officeart/2008/layout/VerticalAccentList"/>
    <dgm:cxn modelId="{6557C708-482E-4CD3-87F2-B75D3ADFFF3F}" type="presOf" srcId="{8F367B83-9ACE-43DF-AE63-3801AF27116B}" destId="{E1D3DC78-04D1-42BE-A743-E6FC3ED2CBAF}" srcOrd="0" destOrd="0" presId="urn:microsoft.com/office/officeart/2008/layout/VerticalAccentList"/>
    <dgm:cxn modelId="{1384E437-AB10-4E11-81EE-D4D7A22207EF}" type="presOf" srcId="{D5650EE2-AF88-4509-876E-19A07192AD00}" destId="{C7ED8B69-CC56-42C1-9F84-36E81E0656EC}" srcOrd="0" destOrd="0" presId="urn:microsoft.com/office/officeart/2008/layout/VerticalAccentList"/>
    <dgm:cxn modelId="{6E666C6B-4FF2-4BA3-9BA2-EBCE9E630BB1}" srcId="{765465D1-1300-4E0A-B400-08DCA7F09191}" destId="{EF77FF52-1B3A-4B5D-AC96-CE28233D4BA0}" srcOrd="0" destOrd="0" parTransId="{564ED3A4-32CE-4D86-A7B3-A8BD194CF322}" sibTransId="{7855BF44-6C55-488A-B262-9BACF74F1EFC}"/>
    <dgm:cxn modelId="{BA165771-5BEE-40C1-A6C8-BE354ED85AE9}" srcId="{9A4AB169-90F3-4F41-BD39-C279FD3C06A9}" destId="{FA1F11C0-2ECA-4472-92F7-6BBA4883CCA5}" srcOrd="0" destOrd="0" parTransId="{B670CC57-880B-4567-85C1-F42CDFD85BF1}" sibTransId="{43A17835-CA35-41F7-B55F-F6979DDBEF6C}"/>
    <dgm:cxn modelId="{83991954-CFFE-430D-98C2-297B95200E0B}" srcId="{765465D1-1300-4E0A-B400-08DCA7F09191}" destId="{9A4AB169-90F3-4F41-BD39-C279FD3C06A9}" srcOrd="1" destOrd="0" parTransId="{B50FE997-4E22-494B-BAF6-C135EB8CA5D3}" sibTransId="{D3B06035-5F3E-4783-A955-A207616AEA7C}"/>
    <dgm:cxn modelId="{E22CA879-506B-4FEB-8D0F-80DEF34A185D}" srcId="{8F367B83-9ACE-43DF-AE63-3801AF27116B}" destId="{D5650EE2-AF88-4509-876E-19A07192AD00}" srcOrd="0" destOrd="0" parTransId="{1B90430B-B46B-43E0-B37A-ED9BF95E3F56}" sibTransId="{C276435A-815A-43E5-BA74-52FC5281E244}"/>
    <dgm:cxn modelId="{4682E67C-A19B-4F65-A843-D1AF7241D2B5}" type="presOf" srcId="{64CE18A8-669D-4960-A4BB-31CE3B3EC6C2}" destId="{49419C70-BC31-4484-B359-F01A56AB2DB7}" srcOrd="0" destOrd="0" presId="urn:microsoft.com/office/officeart/2008/layout/VerticalAccentList"/>
    <dgm:cxn modelId="{2F569284-F902-48F8-B30F-C1426A7F75EC}" srcId="{EF77FF52-1B3A-4B5D-AC96-CE28233D4BA0}" destId="{64CE18A8-669D-4960-A4BB-31CE3B3EC6C2}" srcOrd="0" destOrd="0" parTransId="{FA2FDE54-55BE-4D94-BEC9-357B1D86D57B}" sibTransId="{5812B976-938B-4D7E-8CEA-444C5A44E245}"/>
    <dgm:cxn modelId="{39BDB991-213F-4DCC-BDBF-B5F821487D2C}" type="presOf" srcId="{765465D1-1300-4E0A-B400-08DCA7F09191}" destId="{F4183DED-064B-48A1-B422-03A5BC288D74}" srcOrd="0" destOrd="0" presId="urn:microsoft.com/office/officeart/2008/layout/VerticalAccentList"/>
    <dgm:cxn modelId="{5E7B4696-C2ED-4D1A-B633-D9FBD57BD5C4}" srcId="{765465D1-1300-4E0A-B400-08DCA7F09191}" destId="{8F367B83-9ACE-43DF-AE63-3801AF27116B}" srcOrd="2" destOrd="0" parTransId="{A50C3E1F-60CC-4F17-AD2D-04D6CD8EB1C3}" sibTransId="{5BBF5881-3641-408F-BE2B-62E8D391C32D}"/>
    <dgm:cxn modelId="{8FAF869B-8797-4317-A74E-B6FC88CD4BD6}" type="presOf" srcId="{EF77FF52-1B3A-4B5D-AC96-CE28233D4BA0}" destId="{EAF99997-8BE5-4F30-B64C-2042020E539A}" srcOrd="0" destOrd="0" presId="urn:microsoft.com/office/officeart/2008/layout/VerticalAccentList"/>
    <dgm:cxn modelId="{4CA1C3EC-1A34-4955-B60B-73DEFEAB035D}" type="presOf" srcId="{9A4AB169-90F3-4F41-BD39-C279FD3C06A9}" destId="{A13F7DDF-9519-4B94-99E0-6E658B49250D}" srcOrd="0" destOrd="0" presId="urn:microsoft.com/office/officeart/2008/layout/VerticalAccentList"/>
    <dgm:cxn modelId="{6C508C04-D913-45E6-B2A8-3828F04B0772}" type="presParOf" srcId="{F4183DED-064B-48A1-B422-03A5BC288D74}" destId="{E840001A-45FD-4B28-BD03-21C2FC6DCD94}" srcOrd="0" destOrd="0" presId="urn:microsoft.com/office/officeart/2008/layout/VerticalAccentList"/>
    <dgm:cxn modelId="{03A7BBC8-54AE-4228-B9CD-8FF2CCC769CE}" type="presParOf" srcId="{E840001A-45FD-4B28-BD03-21C2FC6DCD94}" destId="{EAF99997-8BE5-4F30-B64C-2042020E539A}" srcOrd="0" destOrd="0" presId="urn:microsoft.com/office/officeart/2008/layout/VerticalAccentList"/>
    <dgm:cxn modelId="{9FA918DE-1B4B-4FC8-BFCE-F1E91CC2015F}" type="presParOf" srcId="{F4183DED-064B-48A1-B422-03A5BC288D74}" destId="{DF5FEA05-93B4-457C-93D8-32591CC052C8}" srcOrd="1" destOrd="0" presId="urn:microsoft.com/office/officeart/2008/layout/VerticalAccentList"/>
    <dgm:cxn modelId="{C68A17A8-65B2-4B6F-AC10-1F0B4681C22A}" type="presParOf" srcId="{DF5FEA05-93B4-457C-93D8-32591CC052C8}" destId="{0A6750AE-55BE-44D8-B04E-B8DB5C14B189}" srcOrd="0" destOrd="0" presId="urn:microsoft.com/office/officeart/2008/layout/VerticalAccentList"/>
    <dgm:cxn modelId="{EF3397B9-D95C-4DB3-9C19-5D7FF5D43F16}" type="presParOf" srcId="{DF5FEA05-93B4-457C-93D8-32591CC052C8}" destId="{9C4532E0-5417-4A4D-982A-1B5A53853532}" srcOrd="1" destOrd="0" presId="urn:microsoft.com/office/officeart/2008/layout/VerticalAccentList"/>
    <dgm:cxn modelId="{D39F1878-FC69-46D6-8461-2B9B89482C3D}" type="presParOf" srcId="{DF5FEA05-93B4-457C-93D8-32591CC052C8}" destId="{7EE51453-1F3F-4746-B105-0B19AE764C57}" srcOrd="2" destOrd="0" presId="urn:microsoft.com/office/officeart/2008/layout/VerticalAccentList"/>
    <dgm:cxn modelId="{96EBA5CC-0FCA-404A-9483-5C4A0B645C9B}" type="presParOf" srcId="{DF5FEA05-93B4-457C-93D8-32591CC052C8}" destId="{007AC9A1-2DAF-4E9E-B430-21C039C29065}" srcOrd="3" destOrd="0" presId="urn:microsoft.com/office/officeart/2008/layout/VerticalAccentList"/>
    <dgm:cxn modelId="{7F6B02CF-5441-41B4-924A-499C2C651C57}" type="presParOf" srcId="{DF5FEA05-93B4-457C-93D8-32591CC052C8}" destId="{1E10AADB-6CE5-42C9-9B2B-2376B3537315}" srcOrd="4" destOrd="0" presId="urn:microsoft.com/office/officeart/2008/layout/VerticalAccentList"/>
    <dgm:cxn modelId="{A95D5B43-3CD4-4814-8BA1-1929F47CD150}" type="presParOf" srcId="{DF5FEA05-93B4-457C-93D8-32591CC052C8}" destId="{9CC07263-EE22-46B4-A515-FA0AE9A82A27}" srcOrd="5" destOrd="0" presId="urn:microsoft.com/office/officeart/2008/layout/VerticalAccentList"/>
    <dgm:cxn modelId="{A365F767-70D5-4383-8A27-04365AF59402}" type="presParOf" srcId="{DF5FEA05-93B4-457C-93D8-32591CC052C8}" destId="{7D26C10F-9917-4602-B53F-85E31982968E}" srcOrd="6" destOrd="0" presId="urn:microsoft.com/office/officeart/2008/layout/VerticalAccentList"/>
    <dgm:cxn modelId="{B2A19530-9AD6-463D-9063-3AAE0D1EE1EF}" type="presParOf" srcId="{DF5FEA05-93B4-457C-93D8-32591CC052C8}" destId="{49419C70-BC31-4484-B359-F01A56AB2DB7}" srcOrd="7" destOrd="0" presId="urn:microsoft.com/office/officeart/2008/layout/VerticalAccentList"/>
    <dgm:cxn modelId="{1BD4369A-6973-407F-8745-818455CAB6D5}" type="presParOf" srcId="{F4183DED-064B-48A1-B422-03A5BC288D74}" destId="{25F73931-9387-4B89-A7B0-534009C4E5E3}" srcOrd="2" destOrd="0" presId="urn:microsoft.com/office/officeart/2008/layout/VerticalAccentList"/>
    <dgm:cxn modelId="{74FD01E4-B318-427F-A287-6625C1CCE348}" type="presParOf" srcId="{F4183DED-064B-48A1-B422-03A5BC288D74}" destId="{939AC321-8933-4E8F-ABBD-6A412E4E2EA1}" srcOrd="3" destOrd="0" presId="urn:microsoft.com/office/officeart/2008/layout/VerticalAccentList"/>
    <dgm:cxn modelId="{3CBF6F9E-72F5-489C-92F4-49ADBF7E2780}" type="presParOf" srcId="{939AC321-8933-4E8F-ABBD-6A412E4E2EA1}" destId="{A13F7DDF-9519-4B94-99E0-6E658B49250D}" srcOrd="0" destOrd="0" presId="urn:microsoft.com/office/officeart/2008/layout/VerticalAccentList"/>
    <dgm:cxn modelId="{6A318565-0B33-45E2-8ACB-E8B2A78FFE1B}" type="presParOf" srcId="{F4183DED-064B-48A1-B422-03A5BC288D74}" destId="{7DE52D3D-F228-416B-96D8-01C525BEFEAB}" srcOrd="4" destOrd="0" presId="urn:microsoft.com/office/officeart/2008/layout/VerticalAccentList"/>
    <dgm:cxn modelId="{6BC4710D-D1C4-4BF6-A333-CBE2E94AAB50}" type="presParOf" srcId="{7DE52D3D-F228-416B-96D8-01C525BEFEAB}" destId="{40564B4D-C4B8-4012-BA84-E05ADA9D5B92}" srcOrd="0" destOrd="0" presId="urn:microsoft.com/office/officeart/2008/layout/VerticalAccentList"/>
    <dgm:cxn modelId="{B543D18D-775D-4B5E-AD38-D6D52D5A14B7}" type="presParOf" srcId="{7DE52D3D-F228-416B-96D8-01C525BEFEAB}" destId="{25DB9D60-F701-41E5-AAA9-C4931370F2A9}" srcOrd="1" destOrd="0" presId="urn:microsoft.com/office/officeart/2008/layout/VerticalAccentList"/>
    <dgm:cxn modelId="{15DDD443-6470-4127-8E95-F35417188140}" type="presParOf" srcId="{7DE52D3D-F228-416B-96D8-01C525BEFEAB}" destId="{FA0A24D9-1B4B-410C-91CB-0B214B34DCF0}" srcOrd="2" destOrd="0" presId="urn:microsoft.com/office/officeart/2008/layout/VerticalAccentList"/>
    <dgm:cxn modelId="{B1BE9ECD-0C47-4D50-95BA-58E33F922AA2}" type="presParOf" srcId="{7DE52D3D-F228-416B-96D8-01C525BEFEAB}" destId="{EB92B2AD-41E3-4141-B515-6B005F98646E}" srcOrd="3" destOrd="0" presId="urn:microsoft.com/office/officeart/2008/layout/VerticalAccentList"/>
    <dgm:cxn modelId="{4FFD852D-EF76-494D-8C88-89BA8A505C17}" type="presParOf" srcId="{7DE52D3D-F228-416B-96D8-01C525BEFEAB}" destId="{AAAF553F-DAC7-4FC3-827A-077E697756A1}" srcOrd="4" destOrd="0" presId="urn:microsoft.com/office/officeart/2008/layout/VerticalAccentList"/>
    <dgm:cxn modelId="{694DDA88-BDB9-4C15-B913-EEB456930BDF}" type="presParOf" srcId="{7DE52D3D-F228-416B-96D8-01C525BEFEAB}" destId="{617971E5-6F07-4758-A08D-E381F8D0F278}" srcOrd="5" destOrd="0" presId="urn:microsoft.com/office/officeart/2008/layout/VerticalAccentList"/>
    <dgm:cxn modelId="{F5494D35-3669-41DD-BC38-21BAA5013A53}" type="presParOf" srcId="{7DE52D3D-F228-416B-96D8-01C525BEFEAB}" destId="{4CED627C-6BB9-4804-949E-3A43116346AD}" srcOrd="6" destOrd="0" presId="urn:microsoft.com/office/officeart/2008/layout/VerticalAccentList"/>
    <dgm:cxn modelId="{BB95DD54-9F6B-4503-B0FA-D3930DA992C5}" type="presParOf" srcId="{7DE52D3D-F228-416B-96D8-01C525BEFEAB}" destId="{B86349E6-78BA-4097-B03B-8D0EE0636E77}" srcOrd="7" destOrd="0" presId="urn:microsoft.com/office/officeart/2008/layout/VerticalAccentList"/>
    <dgm:cxn modelId="{9BB2D16C-C801-4A25-8A99-24D15D23F597}" type="presParOf" srcId="{F4183DED-064B-48A1-B422-03A5BC288D74}" destId="{C2582DD1-4144-48C9-BFA4-3189F91917D6}" srcOrd="5" destOrd="0" presId="urn:microsoft.com/office/officeart/2008/layout/VerticalAccentList"/>
    <dgm:cxn modelId="{7B58FCBE-7C18-4A05-9C64-1C1FC2B16318}" type="presParOf" srcId="{F4183DED-064B-48A1-B422-03A5BC288D74}" destId="{9924082A-9851-4432-8A95-B95BC47DF032}" srcOrd="6" destOrd="0" presId="urn:microsoft.com/office/officeart/2008/layout/VerticalAccentList"/>
    <dgm:cxn modelId="{6E8F7451-DCEA-4ED0-A0D0-BD2792877FDE}" type="presParOf" srcId="{9924082A-9851-4432-8A95-B95BC47DF032}" destId="{E1D3DC78-04D1-42BE-A743-E6FC3ED2CBAF}" srcOrd="0" destOrd="0" presId="urn:microsoft.com/office/officeart/2008/layout/VerticalAccentList"/>
    <dgm:cxn modelId="{6A4D4633-E999-4878-8281-49F21E6D8DEB}" type="presParOf" srcId="{F4183DED-064B-48A1-B422-03A5BC288D74}" destId="{4D81B5A6-038E-4341-A420-6C1F9A7E2636}" srcOrd="7" destOrd="0" presId="urn:microsoft.com/office/officeart/2008/layout/VerticalAccentList"/>
    <dgm:cxn modelId="{427B0991-6D05-4311-B3A5-77CE5B701BAC}" type="presParOf" srcId="{4D81B5A6-038E-4341-A420-6C1F9A7E2636}" destId="{81D7BE10-CC33-4FEB-BACC-B7AC8A23D9FB}" srcOrd="0" destOrd="0" presId="urn:microsoft.com/office/officeart/2008/layout/VerticalAccentList"/>
    <dgm:cxn modelId="{4912729F-935A-4849-BA9F-8AA817C11683}" type="presParOf" srcId="{4D81B5A6-038E-4341-A420-6C1F9A7E2636}" destId="{C09E9F43-8535-4A8A-AE88-77A87D8E59BF}" srcOrd="1" destOrd="0" presId="urn:microsoft.com/office/officeart/2008/layout/VerticalAccentList"/>
    <dgm:cxn modelId="{25D2CEA9-E36D-481B-8EA1-09D7F98CDD45}" type="presParOf" srcId="{4D81B5A6-038E-4341-A420-6C1F9A7E2636}" destId="{2CE38A07-9242-4566-8A52-88AF35F59B9E}" srcOrd="2" destOrd="0" presId="urn:microsoft.com/office/officeart/2008/layout/VerticalAccentList"/>
    <dgm:cxn modelId="{236CD146-4C93-47E6-B5E3-CD9BA5573A7D}" type="presParOf" srcId="{4D81B5A6-038E-4341-A420-6C1F9A7E2636}" destId="{2CD18317-4980-4461-883C-0AEA672913D2}" srcOrd="3" destOrd="0" presId="urn:microsoft.com/office/officeart/2008/layout/VerticalAccentList"/>
    <dgm:cxn modelId="{6108D87A-1CCC-4807-A22B-A979CE484043}" type="presParOf" srcId="{4D81B5A6-038E-4341-A420-6C1F9A7E2636}" destId="{77D353DE-1EBD-461B-9829-9BA24196FEA6}" srcOrd="4" destOrd="0" presId="urn:microsoft.com/office/officeart/2008/layout/VerticalAccentList"/>
    <dgm:cxn modelId="{5D8930CE-8CC8-479B-8AF5-1ECA5A587A3D}" type="presParOf" srcId="{4D81B5A6-038E-4341-A420-6C1F9A7E2636}" destId="{5DAFDDFC-591C-4654-BDD6-1B735FFE4FF6}" srcOrd="5" destOrd="0" presId="urn:microsoft.com/office/officeart/2008/layout/VerticalAccentList"/>
    <dgm:cxn modelId="{D18AF82D-67F1-42F2-881F-FE6D9426F1A3}" type="presParOf" srcId="{4D81B5A6-038E-4341-A420-6C1F9A7E2636}" destId="{AA53FE3C-12E0-49CE-AB64-34468DE71D86}" srcOrd="6" destOrd="0" presId="urn:microsoft.com/office/officeart/2008/layout/VerticalAccentList"/>
    <dgm:cxn modelId="{32A1AE9E-E511-4915-89C1-01010CE100D0}" type="presParOf" srcId="{4D81B5A6-038E-4341-A420-6C1F9A7E2636}" destId="{C7ED8B69-CC56-42C1-9F84-36E81E0656E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35F94-47BF-41E5-AFA3-4F03F3F6B2DD}">
      <dsp:nvSpPr>
        <dsp:cNvPr id="0" name=""/>
        <dsp:cNvSpPr/>
      </dsp:nvSpPr>
      <dsp:spPr>
        <a:xfrm rot="10800000">
          <a:off x="1514760" y="469"/>
          <a:ext cx="5489775" cy="527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2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Kerangka</a:t>
          </a:r>
          <a:r>
            <a:rPr lang="en-US" sz="1900" kern="1200" dirty="0"/>
            <a:t> </a:t>
          </a:r>
          <a:r>
            <a:rPr lang="en-US" sz="1900" kern="1200" dirty="0" err="1"/>
            <a:t>Referensi</a:t>
          </a:r>
          <a:r>
            <a:rPr lang="en-US" sz="1900" kern="1200" dirty="0"/>
            <a:t> </a:t>
          </a:r>
          <a:r>
            <a:rPr lang="en-US" sz="1900" kern="1200" dirty="0" err="1"/>
            <a:t>Kompetitif</a:t>
          </a:r>
          <a:endParaRPr lang="en-ID" sz="1900" kern="1200" dirty="0"/>
        </a:p>
      </dsp:txBody>
      <dsp:txXfrm rot="10800000">
        <a:off x="1646757" y="469"/>
        <a:ext cx="5357778" cy="527988"/>
      </dsp:txXfrm>
    </dsp:sp>
    <dsp:sp modelId="{A118A6CF-F4E8-4116-869E-A92F6CF8F33E}">
      <dsp:nvSpPr>
        <dsp:cNvPr id="0" name=""/>
        <dsp:cNvSpPr/>
      </dsp:nvSpPr>
      <dsp:spPr>
        <a:xfrm>
          <a:off x="1250765" y="469"/>
          <a:ext cx="527988" cy="5279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C84BC-5E04-4C6B-BAB3-0F8DB10E53B6}">
      <dsp:nvSpPr>
        <dsp:cNvPr id="0" name=""/>
        <dsp:cNvSpPr/>
      </dsp:nvSpPr>
      <dsp:spPr>
        <a:xfrm rot="10800000">
          <a:off x="1514760" y="684249"/>
          <a:ext cx="5489775" cy="527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2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Titik</a:t>
          </a:r>
          <a:r>
            <a:rPr lang="en-US" sz="1900" kern="1200" dirty="0"/>
            <a:t> </a:t>
          </a:r>
          <a:r>
            <a:rPr lang="en-US" sz="1900" kern="1200" dirty="0" err="1"/>
            <a:t>Perbedaan</a:t>
          </a:r>
          <a:r>
            <a:rPr lang="en-US" sz="1900" kern="1200" dirty="0"/>
            <a:t> (POD) dan </a:t>
          </a:r>
          <a:r>
            <a:rPr lang="en-US" sz="1900" kern="1200" dirty="0" err="1"/>
            <a:t>Titik</a:t>
          </a:r>
          <a:r>
            <a:rPr lang="en-US" sz="1900" kern="1200" dirty="0"/>
            <a:t> </a:t>
          </a:r>
          <a:r>
            <a:rPr lang="en-US" sz="1900" kern="1200" dirty="0" err="1"/>
            <a:t>Paritas</a:t>
          </a:r>
          <a:r>
            <a:rPr lang="en-US" sz="1900" kern="1200" dirty="0"/>
            <a:t> (POP)</a:t>
          </a:r>
          <a:endParaRPr lang="en-ID" sz="1900" kern="1200" dirty="0"/>
        </a:p>
      </dsp:txBody>
      <dsp:txXfrm rot="10800000">
        <a:off x="1646757" y="684249"/>
        <a:ext cx="5357778" cy="527988"/>
      </dsp:txXfrm>
    </dsp:sp>
    <dsp:sp modelId="{1ADD78FD-B431-4A90-928D-4A41BD12CF8A}">
      <dsp:nvSpPr>
        <dsp:cNvPr id="0" name=""/>
        <dsp:cNvSpPr/>
      </dsp:nvSpPr>
      <dsp:spPr>
        <a:xfrm>
          <a:off x="1250765" y="684249"/>
          <a:ext cx="527988" cy="5279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BC421-10E7-4868-9E67-2F7E8CA22ACE}">
      <dsp:nvSpPr>
        <dsp:cNvPr id="0" name=""/>
        <dsp:cNvSpPr/>
      </dsp:nvSpPr>
      <dsp:spPr>
        <a:xfrm rot="10800000">
          <a:off x="1514760" y="1368029"/>
          <a:ext cx="5489775" cy="527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2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Menetapkan</a:t>
          </a:r>
          <a:r>
            <a:rPr lang="en-US" sz="1900" kern="1200" dirty="0"/>
            <a:t> </a:t>
          </a:r>
          <a:r>
            <a:rPr lang="en-US" sz="1900" kern="1200" dirty="0" err="1"/>
            <a:t>Keanggotaan</a:t>
          </a:r>
          <a:r>
            <a:rPr lang="en-US" sz="1900" kern="1200" dirty="0"/>
            <a:t> </a:t>
          </a:r>
          <a:r>
            <a:rPr lang="en-US" sz="1900" kern="1200" dirty="0" err="1"/>
            <a:t>Kategori</a:t>
          </a:r>
          <a:endParaRPr lang="en-ID" sz="1900" kern="1200" dirty="0"/>
        </a:p>
      </dsp:txBody>
      <dsp:txXfrm rot="10800000">
        <a:off x="1646757" y="1368029"/>
        <a:ext cx="5357778" cy="527988"/>
      </dsp:txXfrm>
    </dsp:sp>
    <dsp:sp modelId="{CA2A4784-E0F1-48B5-9C65-426B33BDC53F}">
      <dsp:nvSpPr>
        <dsp:cNvPr id="0" name=""/>
        <dsp:cNvSpPr/>
      </dsp:nvSpPr>
      <dsp:spPr>
        <a:xfrm>
          <a:off x="1250765" y="1368029"/>
          <a:ext cx="527988" cy="5279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698F3-B6EF-4EA5-A803-534B54687AC7}">
      <dsp:nvSpPr>
        <dsp:cNvPr id="0" name=""/>
        <dsp:cNvSpPr/>
      </dsp:nvSpPr>
      <dsp:spPr>
        <a:xfrm rot="10800000">
          <a:off x="1514760" y="2051809"/>
          <a:ext cx="5489775" cy="527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2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Memilih</a:t>
          </a:r>
          <a:r>
            <a:rPr lang="en-US" sz="1900" kern="1200" dirty="0"/>
            <a:t> POP dan POD</a:t>
          </a:r>
          <a:endParaRPr lang="en-ID" sz="1900" kern="1200" dirty="0"/>
        </a:p>
      </dsp:txBody>
      <dsp:txXfrm rot="10800000">
        <a:off x="1646757" y="2051809"/>
        <a:ext cx="5357778" cy="527988"/>
      </dsp:txXfrm>
    </dsp:sp>
    <dsp:sp modelId="{189F7D1D-4DD9-4B26-B520-CBD67BBA6B7B}">
      <dsp:nvSpPr>
        <dsp:cNvPr id="0" name=""/>
        <dsp:cNvSpPr/>
      </dsp:nvSpPr>
      <dsp:spPr>
        <a:xfrm>
          <a:off x="1250765" y="2051809"/>
          <a:ext cx="527988" cy="5279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B96E1-3AB9-470F-B7A4-A96B2434819F}">
      <dsp:nvSpPr>
        <dsp:cNvPr id="0" name=""/>
        <dsp:cNvSpPr/>
      </dsp:nvSpPr>
      <dsp:spPr>
        <a:xfrm rot="10800000">
          <a:off x="1514760" y="2735589"/>
          <a:ext cx="5489775" cy="527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28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Menciptakan</a:t>
          </a:r>
          <a:r>
            <a:rPr lang="en-US" sz="1900" kern="1200" dirty="0"/>
            <a:t> POP dan POD</a:t>
          </a:r>
          <a:endParaRPr lang="en-ID" sz="1900" kern="1200" dirty="0"/>
        </a:p>
      </dsp:txBody>
      <dsp:txXfrm rot="10800000">
        <a:off x="1646757" y="2735589"/>
        <a:ext cx="5357778" cy="527988"/>
      </dsp:txXfrm>
    </dsp:sp>
    <dsp:sp modelId="{D39F33A2-12C7-43CD-9269-D33E7FB7CAEF}">
      <dsp:nvSpPr>
        <dsp:cNvPr id="0" name=""/>
        <dsp:cNvSpPr/>
      </dsp:nvSpPr>
      <dsp:spPr>
        <a:xfrm>
          <a:off x="1250765" y="2735589"/>
          <a:ext cx="527988" cy="5279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8090B-F0C6-4A05-AC4E-D1E81D0F6B19}">
      <dsp:nvSpPr>
        <dsp:cNvPr id="0" name=""/>
        <dsp:cNvSpPr/>
      </dsp:nvSpPr>
      <dsp:spPr>
        <a:xfrm>
          <a:off x="0" y="270813"/>
          <a:ext cx="67394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A3794-B694-4F60-A33D-FEF17B5E4303}">
      <dsp:nvSpPr>
        <dsp:cNvPr id="0" name=""/>
        <dsp:cNvSpPr/>
      </dsp:nvSpPr>
      <dsp:spPr>
        <a:xfrm>
          <a:off x="336974" y="5133"/>
          <a:ext cx="4717649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8316" tIns="0" rIns="1783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Pengenalan</a:t>
          </a:r>
          <a:r>
            <a:rPr lang="en-US" sz="1800" kern="1200" dirty="0"/>
            <a:t> </a:t>
          </a:r>
          <a:endParaRPr lang="en-ID" sz="1800" kern="1200" dirty="0"/>
        </a:p>
      </dsp:txBody>
      <dsp:txXfrm>
        <a:off x="362913" y="31072"/>
        <a:ext cx="4665771" cy="479482"/>
      </dsp:txXfrm>
    </dsp:sp>
    <dsp:sp modelId="{26CE33EB-9AD9-471D-8D4A-81A323395DFA}">
      <dsp:nvSpPr>
        <dsp:cNvPr id="0" name=""/>
        <dsp:cNvSpPr/>
      </dsp:nvSpPr>
      <dsp:spPr>
        <a:xfrm>
          <a:off x="0" y="1087293"/>
          <a:ext cx="67394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3AC89-3831-40F7-9A5C-C15A36E428E0}">
      <dsp:nvSpPr>
        <dsp:cNvPr id="0" name=""/>
        <dsp:cNvSpPr/>
      </dsp:nvSpPr>
      <dsp:spPr>
        <a:xfrm>
          <a:off x="336974" y="821613"/>
          <a:ext cx="4717649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8316" tIns="0" rIns="1783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Pertumbuhan</a:t>
          </a:r>
          <a:r>
            <a:rPr lang="en-US" sz="1800" kern="1200" dirty="0"/>
            <a:t> </a:t>
          </a:r>
          <a:endParaRPr lang="en-ID" sz="1800" kern="1200" dirty="0"/>
        </a:p>
      </dsp:txBody>
      <dsp:txXfrm>
        <a:off x="362913" y="847552"/>
        <a:ext cx="4665771" cy="479482"/>
      </dsp:txXfrm>
    </dsp:sp>
    <dsp:sp modelId="{A0AE5EBD-2816-4009-868D-E4BA6868B85D}">
      <dsp:nvSpPr>
        <dsp:cNvPr id="0" name=""/>
        <dsp:cNvSpPr/>
      </dsp:nvSpPr>
      <dsp:spPr>
        <a:xfrm>
          <a:off x="0" y="1897711"/>
          <a:ext cx="67394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E21E9-C952-4569-846B-0B713D130752}">
      <dsp:nvSpPr>
        <dsp:cNvPr id="0" name=""/>
        <dsp:cNvSpPr/>
      </dsp:nvSpPr>
      <dsp:spPr>
        <a:xfrm>
          <a:off x="336974" y="1638093"/>
          <a:ext cx="4717649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8316" tIns="0" rIns="1783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Kedewasaan</a:t>
          </a:r>
          <a:r>
            <a:rPr lang="en-US" sz="1800" kern="1200" dirty="0"/>
            <a:t> </a:t>
          </a:r>
          <a:endParaRPr lang="en-ID" sz="1800" kern="1200" dirty="0"/>
        </a:p>
      </dsp:txBody>
      <dsp:txXfrm>
        <a:off x="362913" y="1664032"/>
        <a:ext cx="4665771" cy="479482"/>
      </dsp:txXfrm>
    </dsp:sp>
    <dsp:sp modelId="{4F280015-6F2E-4FB2-ABC2-44E2ECD4BDF3}">
      <dsp:nvSpPr>
        <dsp:cNvPr id="0" name=""/>
        <dsp:cNvSpPr/>
      </dsp:nvSpPr>
      <dsp:spPr>
        <a:xfrm>
          <a:off x="0" y="2720253"/>
          <a:ext cx="67394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F1F60-C47C-49C1-A61F-0926CD8D6FDD}">
      <dsp:nvSpPr>
        <dsp:cNvPr id="0" name=""/>
        <dsp:cNvSpPr/>
      </dsp:nvSpPr>
      <dsp:spPr>
        <a:xfrm>
          <a:off x="336974" y="2454573"/>
          <a:ext cx="4717649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8316" tIns="0" rIns="1783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Penurunan</a:t>
          </a:r>
          <a:r>
            <a:rPr lang="en-US" sz="1800" kern="1200" dirty="0"/>
            <a:t> </a:t>
          </a:r>
          <a:endParaRPr lang="en-ID" sz="1800" kern="1200" dirty="0"/>
        </a:p>
      </dsp:txBody>
      <dsp:txXfrm>
        <a:off x="362913" y="2480512"/>
        <a:ext cx="466577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19788-4679-4ECB-BE0D-074EFF41DB81}">
      <dsp:nvSpPr>
        <dsp:cNvPr id="0" name=""/>
        <dsp:cNvSpPr/>
      </dsp:nvSpPr>
      <dsp:spPr>
        <a:xfrm>
          <a:off x="255240" y="1158"/>
          <a:ext cx="4823519" cy="696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Kita </a:t>
          </a:r>
          <a:r>
            <a:rPr lang="en-US" sz="1800" kern="1200" dirty="0" err="1"/>
            <a:t>harus</a:t>
          </a:r>
          <a:r>
            <a:rPr lang="en-US" sz="1800" kern="1200" dirty="0"/>
            <a:t> </a:t>
          </a:r>
          <a:r>
            <a:rPr lang="en-US" sz="1800" kern="1200" dirty="0" err="1"/>
            <a:t>membedakan</a:t>
          </a:r>
          <a:r>
            <a:rPr lang="en-US" sz="1800" kern="1200" dirty="0"/>
            <a:t> </a:t>
          </a:r>
          <a:r>
            <a:rPr lang="en-US" sz="1800" kern="1200" dirty="0" err="1"/>
            <a:t>tiga</a:t>
          </a:r>
          <a:r>
            <a:rPr lang="en-US" sz="1800" kern="1200" dirty="0"/>
            <a:t> </a:t>
          </a:r>
          <a:r>
            <a:rPr lang="en-US" sz="1800" kern="1200" dirty="0" err="1"/>
            <a:t>kategori</a:t>
          </a:r>
          <a:r>
            <a:rPr lang="en-US" sz="1800" kern="1200" dirty="0"/>
            <a:t> </a:t>
          </a:r>
          <a:r>
            <a:rPr lang="en-US" sz="1800" kern="1200" dirty="0" err="1"/>
            <a:t>khusus</a:t>
          </a:r>
          <a:r>
            <a:rPr lang="en-US" sz="1800" kern="1200" dirty="0"/>
            <a:t> </a:t>
          </a:r>
          <a:r>
            <a:rPr lang="en-US" sz="1800" kern="1200" dirty="0" err="1"/>
            <a:t>siklus</a:t>
          </a:r>
          <a:r>
            <a:rPr lang="en-US" sz="1800" kern="1200" dirty="0"/>
            <a:t> </a:t>
          </a:r>
          <a:r>
            <a:rPr lang="en-US" sz="1800" kern="1200" dirty="0" err="1"/>
            <a:t>hidup</a:t>
          </a:r>
          <a:r>
            <a:rPr lang="en-US" sz="1800" kern="1200" dirty="0"/>
            <a:t> </a:t>
          </a:r>
          <a:r>
            <a:rPr lang="en-US" sz="1800" kern="1200" dirty="0" err="1"/>
            <a:t>produk</a:t>
          </a:r>
          <a:r>
            <a:rPr lang="en-US" sz="1800" kern="1200" dirty="0"/>
            <a:t>- Gaya, Mode dan Fad.</a:t>
          </a:r>
          <a:endParaRPr lang="en-ID" sz="1800" kern="1200" dirty="0"/>
        </a:p>
      </dsp:txBody>
      <dsp:txXfrm>
        <a:off x="275639" y="21557"/>
        <a:ext cx="4782721" cy="655687"/>
      </dsp:txXfrm>
    </dsp:sp>
    <dsp:sp modelId="{E0AB9739-8660-4D24-B161-8AB11D78FFB5}">
      <dsp:nvSpPr>
        <dsp:cNvPr id="0" name=""/>
        <dsp:cNvSpPr/>
      </dsp:nvSpPr>
      <dsp:spPr>
        <a:xfrm>
          <a:off x="255240" y="823011"/>
          <a:ext cx="696485" cy="6964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606F2-546D-4E5B-823F-90F702A4CF43}">
      <dsp:nvSpPr>
        <dsp:cNvPr id="0" name=""/>
        <dsp:cNvSpPr/>
      </dsp:nvSpPr>
      <dsp:spPr>
        <a:xfrm>
          <a:off x="993515" y="823011"/>
          <a:ext cx="4085244" cy="6964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Gaya</a:t>
          </a:r>
          <a:r>
            <a:rPr lang="en-US" sz="1100" kern="1200" dirty="0"/>
            <a:t> </a:t>
          </a:r>
          <a:r>
            <a:rPr lang="en-US" sz="1100" kern="1200" dirty="0" err="1"/>
            <a:t>adalah</a:t>
          </a:r>
          <a:r>
            <a:rPr lang="en-US" sz="1100" kern="1200" dirty="0"/>
            <a:t> </a:t>
          </a:r>
          <a:r>
            <a:rPr lang="en-US" sz="1100" kern="1200" dirty="0" err="1"/>
            <a:t>jenis</a:t>
          </a:r>
          <a:r>
            <a:rPr lang="en-US" sz="1100" kern="1200" dirty="0"/>
            <a:t> </a:t>
          </a:r>
          <a:r>
            <a:rPr lang="en-US" sz="1100" kern="1200" dirty="0" err="1"/>
            <a:t>ekspresi</a:t>
          </a:r>
          <a:r>
            <a:rPr lang="en-US" sz="1100" kern="1200" dirty="0"/>
            <a:t> </a:t>
          </a:r>
          <a:r>
            <a:rPr lang="en-US" sz="1100" kern="1200" dirty="0" err="1"/>
            <a:t>dasar</a:t>
          </a:r>
          <a:r>
            <a:rPr lang="en-US" sz="1100" kern="1200" dirty="0"/>
            <a:t> dan </a:t>
          </a:r>
          <a:r>
            <a:rPr lang="en-US" sz="1100" kern="1200" dirty="0" err="1"/>
            <a:t>berbeda</a:t>
          </a:r>
          <a:r>
            <a:rPr lang="en-US" sz="1100" kern="1200" dirty="0"/>
            <a:t> yang </a:t>
          </a:r>
          <a:r>
            <a:rPr lang="en-US" sz="1100" kern="1200" dirty="0" err="1"/>
            <a:t>muncul</a:t>
          </a:r>
          <a:r>
            <a:rPr lang="en-US" sz="1100" kern="1200" dirty="0"/>
            <a:t> </a:t>
          </a:r>
          <a:r>
            <a:rPr lang="en-US" sz="1100" kern="1200" dirty="0" err="1"/>
            <a:t>dalam</a:t>
          </a:r>
          <a:r>
            <a:rPr lang="en-US" sz="1100" kern="1200" dirty="0"/>
            <a:t> </a:t>
          </a:r>
          <a:r>
            <a:rPr lang="en-US" sz="1100" kern="1200" dirty="0" err="1"/>
            <a:t>bidang</a:t>
          </a:r>
          <a:r>
            <a:rPr lang="en-US" sz="1100" kern="1200" dirty="0"/>
            <a:t> </a:t>
          </a:r>
          <a:r>
            <a:rPr lang="en-US" sz="1100" kern="1200" dirty="0" err="1"/>
            <a:t>usaha</a:t>
          </a:r>
          <a:r>
            <a:rPr lang="en-US" sz="1100" kern="1200" dirty="0"/>
            <a:t> </a:t>
          </a:r>
          <a:r>
            <a:rPr lang="en-US" sz="1100" kern="1200" dirty="0" err="1"/>
            <a:t>manusia</a:t>
          </a:r>
          <a:r>
            <a:rPr lang="en-US" sz="1100" kern="1200" dirty="0"/>
            <a:t>. </a:t>
          </a:r>
          <a:endParaRPr lang="en-ID" sz="1100" kern="1200" dirty="0"/>
        </a:p>
      </dsp:txBody>
      <dsp:txXfrm>
        <a:off x="1027521" y="857017"/>
        <a:ext cx="4017232" cy="628473"/>
      </dsp:txXfrm>
    </dsp:sp>
    <dsp:sp modelId="{BBCB4EC4-DEB3-470B-8E60-B71C0ABC2E65}">
      <dsp:nvSpPr>
        <dsp:cNvPr id="0" name=""/>
        <dsp:cNvSpPr/>
      </dsp:nvSpPr>
      <dsp:spPr>
        <a:xfrm>
          <a:off x="255240" y="1603075"/>
          <a:ext cx="696485" cy="6964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F1A57-45E2-4A61-A291-F2A23A082A40}">
      <dsp:nvSpPr>
        <dsp:cNvPr id="0" name=""/>
        <dsp:cNvSpPr/>
      </dsp:nvSpPr>
      <dsp:spPr>
        <a:xfrm>
          <a:off x="993515" y="1603075"/>
          <a:ext cx="4085244" cy="6964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Mode</a:t>
          </a:r>
          <a:r>
            <a:rPr lang="en-US" sz="1100" kern="1200" dirty="0"/>
            <a:t> </a:t>
          </a:r>
          <a:r>
            <a:rPr lang="en-US" sz="1100" kern="1200" dirty="0" err="1"/>
            <a:t>adalah</a:t>
          </a:r>
          <a:r>
            <a:rPr lang="en-US" sz="1100" kern="1200" dirty="0"/>
            <a:t> </a:t>
          </a:r>
          <a:r>
            <a:rPr lang="en-US" sz="1100" kern="1200" dirty="0" err="1"/>
            <a:t>gaya</a:t>
          </a:r>
          <a:r>
            <a:rPr lang="en-US" sz="1100" kern="1200" dirty="0"/>
            <a:t> yang popular </a:t>
          </a:r>
          <a:r>
            <a:rPr lang="en-US" sz="1100" kern="1200" dirty="0" err="1"/>
            <a:t>atau</a:t>
          </a:r>
          <a:r>
            <a:rPr lang="en-US" sz="1100" kern="1200" dirty="0"/>
            <a:t> yang </a:t>
          </a:r>
          <a:r>
            <a:rPr lang="en-US" sz="1100" kern="1200" dirty="0" err="1"/>
            <a:t>diterima</a:t>
          </a:r>
          <a:r>
            <a:rPr lang="en-US" sz="1100" kern="1200" dirty="0"/>
            <a:t> </a:t>
          </a:r>
          <a:r>
            <a:rPr lang="en-US" sz="1100" kern="1200" dirty="0" err="1"/>
            <a:t>saat</a:t>
          </a:r>
          <a:r>
            <a:rPr lang="en-US" sz="1100" kern="1200" dirty="0"/>
            <a:t> </a:t>
          </a:r>
          <a:r>
            <a:rPr lang="en-US" sz="1100" kern="1200" dirty="0" err="1"/>
            <a:t>ini</a:t>
          </a:r>
          <a:r>
            <a:rPr lang="en-US" sz="1100" kern="1200" dirty="0"/>
            <a:t> pada </a:t>
          </a:r>
          <a:r>
            <a:rPr lang="en-US" sz="1100" kern="1200" dirty="0" err="1"/>
            <a:t>bidang</a:t>
          </a:r>
          <a:r>
            <a:rPr lang="en-US" sz="1100" kern="1200" dirty="0"/>
            <a:t> </a:t>
          </a:r>
          <a:r>
            <a:rPr lang="en-US" sz="1100" kern="1200" dirty="0" err="1"/>
            <a:t>tertentu</a:t>
          </a:r>
          <a:r>
            <a:rPr lang="en-US" sz="1100" kern="1200" dirty="0"/>
            <a:t>.</a:t>
          </a:r>
          <a:endParaRPr lang="en-ID" sz="1100" kern="1200" dirty="0"/>
        </a:p>
      </dsp:txBody>
      <dsp:txXfrm>
        <a:off x="1027521" y="1637081"/>
        <a:ext cx="4017232" cy="628473"/>
      </dsp:txXfrm>
    </dsp:sp>
    <dsp:sp modelId="{FD607306-E65D-4AE5-9470-13C40DE3EA8F}">
      <dsp:nvSpPr>
        <dsp:cNvPr id="0" name=""/>
        <dsp:cNvSpPr/>
      </dsp:nvSpPr>
      <dsp:spPr>
        <a:xfrm>
          <a:off x="255240" y="2383139"/>
          <a:ext cx="696485" cy="6964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90408-DD8B-4AB9-B556-8209692E58D3}">
      <dsp:nvSpPr>
        <dsp:cNvPr id="0" name=""/>
        <dsp:cNvSpPr/>
      </dsp:nvSpPr>
      <dsp:spPr>
        <a:xfrm>
          <a:off x="993515" y="2383139"/>
          <a:ext cx="4085244" cy="6964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/>
            <a:t>Fad </a:t>
          </a:r>
          <a:r>
            <a:rPr lang="en-US" sz="1100" kern="1200" dirty="0" err="1"/>
            <a:t>adalah</a:t>
          </a:r>
          <a:r>
            <a:rPr lang="en-US" sz="1100" kern="1200" dirty="0"/>
            <a:t> mode yang </a:t>
          </a:r>
          <a:r>
            <a:rPr lang="en-US" sz="1100" kern="1200" dirty="0" err="1"/>
            <a:t>cepat</a:t>
          </a:r>
          <a:r>
            <a:rPr lang="en-US" sz="1100" kern="1200" dirty="0"/>
            <a:t> di </a:t>
          </a:r>
          <a:r>
            <a:rPr lang="en-US" sz="1100" kern="1200" dirty="0" err="1"/>
            <a:t>lihat</a:t>
          </a:r>
          <a:r>
            <a:rPr lang="en-US" sz="1100" kern="1200" dirty="0"/>
            <a:t> </a:t>
          </a:r>
          <a:r>
            <a:rPr lang="en-US" sz="1100" kern="1200" dirty="0" err="1"/>
            <a:t>masyarakat</a:t>
          </a:r>
          <a:r>
            <a:rPr lang="en-US" sz="1100" kern="1200" dirty="0"/>
            <a:t>, </a:t>
          </a:r>
          <a:r>
            <a:rPr lang="en-US" sz="1100" kern="1200" dirty="0" err="1"/>
            <a:t>diadopsi</a:t>
          </a:r>
          <a:r>
            <a:rPr lang="en-US" sz="1100" kern="1200" dirty="0"/>
            <a:t>, </a:t>
          </a:r>
          <a:r>
            <a:rPr lang="en-US" sz="1100" kern="1200" dirty="0" err="1"/>
            <a:t>dengan</a:t>
          </a:r>
          <a:r>
            <a:rPr lang="en-US" sz="1100" kern="1200" dirty="0"/>
            <a:t> </a:t>
          </a:r>
          <a:r>
            <a:rPr lang="en-US" sz="1100" kern="1200" dirty="0" err="1"/>
            <a:t>antusiasme</a:t>
          </a:r>
          <a:r>
            <a:rPr lang="en-US" sz="1100" kern="1200" dirty="0"/>
            <a:t> </a:t>
          </a:r>
          <a:r>
            <a:rPr lang="en-US" sz="1100" kern="1200" dirty="0" err="1"/>
            <a:t>besar</a:t>
          </a:r>
          <a:r>
            <a:rPr lang="en-US" sz="1100" kern="1200" dirty="0"/>
            <a:t>, </a:t>
          </a:r>
          <a:r>
            <a:rPr lang="en-US" sz="1100" kern="1200" dirty="0" err="1"/>
            <a:t>cepat</a:t>
          </a:r>
          <a:r>
            <a:rPr lang="en-US" sz="1100" kern="1200" dirty="0"/>
            <a:t> </a:t>
          </a:r>
          <a:r>
            <a:rPr lang="en-US" sz="1100" kern="1200" dirty="0" err="1"/>
            <a:t>mencapai</a:t>
          </a:r>
          <a:r>
            <a:rPr lang="en-US" sz="1100" kern="1200" dirty="0"/>
            <a:t> </a:t>
          </a:r>
          <a:r>
            <a:rPr lang="en-US" sz="1100" kern="1200" dirty="0" err="1"/>
            <a:t>puncak</a:t>
          </a:r>
          <a:r>
            <a:rPr lang="en-US" sz="1100" kern="1200" dirty="0"/>
            <a:t>, dan </a:t>
          </a:r>
          <a:r>
            <a:rPr lang="en-US" sz="1100" kern="1200" dirty="0" err="1"/>
            <a:t>menurun</a:t>
          </a:r>
          <a:r>
            <a:rPr lang="en-US" sz="1100" kern="1200" dirty="0"/>
            <a:t> </a:t>
          </a:r>
          <a:r>
            <a:rPr lang="en-US" sz="1100" kern="1200" dirty="0" err="1"/>
            <a:t>dengan</a:t>
          </a:r>
          <a:r>
            <a:rPr lang="en-US" sz="1100" kern="1200" dirty="0"/>
            <a:t> sangat </a:t>
          </a:r>
          <a:r>
            <a:rPr lang="en-US" sz="1100" kern="1200" dirty="0" err="1"/>
            <a:t>cepat</a:t>
          </a:r>
          <a:r>
            <a:rPr lang="en-US" sz="1100" kern="1200" dirty="0"/>
            <a:t>. </a:t>
          </a:r>
          <a:endParaRPr lang="en-ID" sz="1100" kern="1200" dirty="0"/>
        </a:p>
      </dsp:txBody>
      <dsp:txXfrm>
        <a:off x="1027521" y="2417145"/>
        <a:ext cx="4017232" cy="628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40764-4845-40C0-B103-564424F25AF9}">
      <dsp:nvSpPr>
        <dsp:cNvPr id="0" name=""/>
        <dsp:cNvSpPr/>
      </dsp:nvSpPr>
      <dsp:spPr>
        <a:xfrm rot="5400000">
          <a:off x="-97844" y="99400"/>
          <a:ext cx="652296" cy="4566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</a:t>
          </a:r>
          <a:endParaRPr lang="en-ID" sz="1300" kern="1200" dirty="0"/>
        </a:p>
      </dsp:txBody>
      <dsp:txXfrm rot="-5400000">
        <a:off x="1" y="229860"/>
        <a:ext cx="456607" cy="195689"/>
      </dsp:txXfrm>
    </dsp:sp>
    <dsp:sp modelId="{9B81430F-FF89-4A52-8781-B8493990A641}">
      <dsp:nvSpPr>
        <dsp:cNvPr id="0" name=""/>
        <dsp:cNvSpPr/>
      </dsp:nvSpPr>
      <dsp:spPr>
        <a:xfrm rot="5400000">
          <a:off x="3595734" y="-3137571"/>
          <a:ext cx="423992" cy="670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300" kern="1200" dirty="0"/>
            <a:t>Perusahaan </a:t>
          </a:r>
          <a:r>
            <a:rPr lang="en-US" sz="1300" kern="1200" dirty="0" err="1"/>
            <a:t>memperbaiki</a:t>
          </a:r>
          <a:r>
            <a:rPr lang="en-US" sz="1300" kern="1200" dirty="0"/>
            <a:t> </a:t>
          </a:r>
          <a:r>
            <a:rPr lang="en-US" sz="1300" kern="1200" dirty="0" err="1"/>
            <a:t>kualitas</a:t>
          </a:r>
          <a:r>
            <a:rPr lang="en-US" sz="1300" kern="1200" dirty="0"/>
            <a:t> </a:t>
          </a:r>
          <a:r>
            <a:rPr lang="en-US" sz="1300" kern="1200" dirty="0" err="1"/>
            <a:t>produk</a:t>
          </a:r>
          <a:r>
            <a:rPr lang="en-US" sz="1300" kern="1200" dirty="0"/>
            <a:t> dan </a:t>
          </a:r>
          <a:r>
            <a:rPr lang="en-US" sz="1300" kern="1200" dirty="0" err="1"/>
            <a:t>menambah</a:t>
          </a:r>
          <a:r>
            <a:rPr lang="en-US" sz="1300" kern="1200" dirty="0"/>
            <a:t> </a:t>
          </a:r>
          <a:r>
            <a:rPr lang="en-US" sz="1300" kern="1200" dirty="0" err="1"/>
            <a:t>fitur</a:t>
          </a:r>
          <a:r>
            <a:rPr lang="en-US" sz="1300" kern="1200" dirty="0"/>
            <a:t> </a:t>
          </a:r>
          <a:r>
            <a:rPr lang="en-US" sz="1300" kern="1200" dirty="0" err="1"/>
            <a:t>produk</a:t>
          </a:r>
          <a:r>
            <a:rPr lang="en-US" sz="1300" kern="1200" dirty="0"/>
            <a:t> </a:t>
          </a:r>
          <a:r>
            <a:rPr lang="en-US" sz="1300" kern="1200" dirty="0" err="1"/>
            <a:t>baru</a:t>
          </a:r>
          <a:r>
            <a:rPr lang="en-US" sz="1300" kern="1200" dirty="0"/>
            <a:t> </a:t>
          </a:r>
          <a:r>
            <a:rPr lang="en-US" sz="1300" kern="1200" dirty="0" err="1"/>
            <a:t>serta</a:t>
          </a:r>
          <a:r>
            <a:rPr lang="en-US" sz="1300" kern="1200" dirty="0"/>
            <a:t> </a:t>
          </a:r>
          <a:r>
            <a:rPr lang="en-US" sz="1300" kern="1200" dirty="0" err="1"/>
            <a:t>memperbaiki</a:t>
          </a:r>
          <a:r>
            <a:rPr lang="en-US" sz="1300" kern="1200" dirty="0"/>
            <a:t> </a:t>
          </a:r>
          <a:r>
            <a:rPr lang="en-US" sz="1300" kern="1200" dirty="0" err="1"/>
            <a:t>gaya</a:t>
          </a:r>
          <a:r>
            <a:rPr lang="en-US" sz="1300" kern="1200" dirty="0"/>
            <a:t>.</a:t>
          </a:r>
          <a:endParaRPr lang="en-ID" sz="1300" kern="1200" dirty="0"/>
        </a:p>
      </dsp:txBody>
      <dsp:txXfrm rot="-5400000">
        <a:off x="456607" y="22254"/>
        <a:ext cx="6681549" cy="382596"/>
      </dsp:txXfrm>
    </dsp:sp>
    <dsp:sp modelId="{9DC26235-16B8-46DE-B2B4-1DC65270C065}">
      <dsp:nvSpPr>
        <dsp:cNvPr id="0" name=""/>
        <dsp:cNvSpPr/>
      </dsp:nvSpPr>
      <dsp:spPr>
        <a:xfrm rot="5400000">
          <a:off x="-97844" y="649033"/>
          <a:ext cx="652296" cy="4566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</a:t>
          </a:r>
          <a:endParaRPr lang="en-ID" sz="1300" kern="1200" dirty="0"/>
        </a:p>
      </dsp:txBody>
      <dsp:txXfrm rot="-5400000">
        <a:off x="1" y="779493"/>
        <a:ext cx="456607" cy="195689"/>
      </dsp:txXfrm>
    </dsp:sp>
    <dsp:sp modelId="{8C063D43-FB9C-41F6-8D9C-787E7E3E644A}">
      <dsp:nvSpPr>
        <dsp:cNvPr id="0" name=""/>
        <dsp:cNvSpPr/>
      </dsp:nvSpPr>
      <dsp:spPr>
        <a:xfrm rot="5400000">
          <a:off x="3595734" y="-2587937"/>
          <a:ext cx="423992" cy="670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300" kern="1200" dirty="0"/>
            <a:t>Perusahaan </a:t>
          </a:r>
          <a:r>
            <a:rPr lang="en-US" sz="1300" kern="1200" dirty="0" err="1"/>
            <a:t>memperbaiki</a:t>
          </a:r>
          <a:r>
            <a:rPr lang="en-US" sz="1300" kern="1200" dirty="0"/>
            <a:t> </a:t>
          </a:r>
          <a:r>
            <a:rPr lang="en-US" sz="1300" kern="1200" dirty="0" err="1"/>
            <a:t>kualitas</a:t>
          </a:r>
          <a:r>
            <a:rPr lang="en-US" sz="1300" kern="1200" dirty="0"/>
            <a:t> </a:t>
          </a:r>
          <a:r>
            <a:rPr lang="en-US" sz="1300" kern="1200" dirty="0" err="1"/>
            <a:t>produk</a:t>
          </a:r>
          <a:r>
            <a:rPr lang="en-US" sz="1300" kern="1200" dirty="0"/>
            <a:t> dan </a:t>
          </a:r>
          <a:r>
            <a:rPr lang="en-US" sz="1300" kern="1200" dirty="0" err="1"/>
            <a:t>menambah</a:t>
          </a:r>
          <a:r>
            <a:rPr lang="en-US" sz="1300" kern="1200" dirty="0"/>
            <a:t> </a:t>
          </a:r>
          <a:r>
            <a:rPr lang="en-US" sz="1300" kern="1200" dirty="0" err="1"/>
            <a:t>fitur</a:t>
          </a:r>
          <a:r>
            <a:rPr lang="en-US" sz="1300" kern="1200" dirty="0"/>
            <a:t> </a:t>
          </a:r>
          <a:r>
            <a:rPr lang="en-US" sz="1300" kern="1200" dirty="0" err="1"/>
            <a:t>produk</a:t>
          </a:r>
          <a:r>
            <a:rPr lang="en-US" sz="1300" kern="1200" dirty="0"/>
            <a:t> </a:t>
          </a:r>
          <a:r>
            <a:rPr lang="en-US" sz="1300" kern="1200" dirty="0" err="1"/>
            <a:t>baru</a:t>
          </a:r>
          <a:r>
            <a:rPr lang="en-US" sz="1300" kern="1200" dirty="0"/>
            <a:t> </a:t>
          </a:r>
          <a:r>
            <a:rPr lang="en-US" sz="1300" kern="1200" dirty="0" err="1"/>
            <a:t>serta</a:t>
          </a:r>
          <a:r>
            <a:rPr lang="en-US" sz="1300" kern="1200" dirty="0"/>
            <a:t> </a:t>
          </a:r>
          <a:r>
            <a:rPr lang="en-US" sz="1300" kern="1200" dirty="0" err="1"/>
            <a:t>memperbaiki</a:t>
          </a:r>
          <a:r>
            <a:rPr lang="en-US" sz="1300" kern="1200" dirty="0"/>
            <a:t> </a:t>
          </a:r>
          <a:r>
            <a:rPr lang="en-US" sz="1300" kern="1200" dirty="0" err="1"/>
            <a:t>gaya</a:t>
          </a:r>
          <a:r>
            <a:rPr lang="en-US" sz="1300" kern="1200" dirty="0"/>
            <a:t>.</a:t>
          </a:r>
          <a:endParaRPr lang="en-ID" sz="1300" kern="1200" dirty="0"/>
        </a:p>
      </dsp:txBody>
      <dsp:txXfrm rot="-5400000">
        <a:off x="456607" y="571888"/>
        <a:ext cx="6681549" cy="382596"/>
      </dsp:txXfrm>
    </dsp:sp>
    <dsp:sp modelId="{4B3DD2CA-1F5C-46FF-AE67-1F549BED9BFA}">
      <dsp:nvSpPr>
        <dsp:cNvPr id="0" name=""/>
        <dsp:cNvSpPr/>
      </dsp:nvSpPr>
      <dsp:spPr>
        <a:xfrm rot="5400000">
          <a:off x="-97844" y="1198667"/>
          <a:ext cx="652296" cy="4566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</a:t>
          </a:r>
          <a:endParaRPr lang="en-ID" sz="1300" kern="1200" dirty="0"/>
        </a:p>
      </dsp:txBody>
      <dsp:txXfrm rot="-5400000">
        <a:off x="1" y="1329127"/>
        <a:ext cx="456607" cy="195689"/>
      </dsp:txXfrm>
    </dsp:sp>
    <dsp:sp modelId="{26B27428-93BB-4FCC-BD22-7DBA0A7850D0}">
      <dsp:nvSpPr>
        <dsp:cNvPr id="0" name=""/>
        <dsp:cNvSpPr/>
      </dsp:nvSpPr>
      <dsp:spPr>
        <a:xfrm rot="5400000">
          <a:off x="3595734" y="-2038304"/>
          <a:ext cx="423992" cy="670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300" kern="1200" dirty="0"/>
            <a:t>Perusahaan </a:t>
          </a:r>
          <a:r>
            <a:rPr lang="en-US" sz="1300" kern="1200" dirty="0" err="1"/>
            <a:t>memasuki</a:t>
          </a:r>
          <a:r>
            <a:rPr lang="en-US" sz="1300" kern="1200" dirty="0"/>
            <a:t> </a:t>
          </a:r>
          <a:r>
            <a:rPr lang="en-US" sz="1300" kern="1200" dirty="0" err="1"/>
            <a:t>segmen</a:t>
          </a:r>
          <a:r>
            <a:rPr lang="en-US" sz="1300" kern="1200" dirty="0"/>
            <a:t> pasar </a:t>
          </a:r>
          <a:r>
            <a:rPr lang="en-US" sz="1300" kern="1200" dirty="0" err="1"/>
            <a:t>baru</a:t>
          </a:r>
          <a:r>
            <a:rPr lang="en-US" sz="1300" kern="1200" dirty="0"/>
            <a:t>.</a:t>
          </a:r>
          <a:endParaRPr lang="en-ID" sz="1300" kern="1200" dirty="0"/>
        </a:p>
      </dsp:txBody>
      <dsp:txXfrm rot="-5400000">
        <a:off x="456607" y="1121521"/>
        <a:ext cx="6681549" cy="382596"/>
      </dsp:txXfrm>
    </dsp:sp>
    <dsp:sp modelId="{FB9E407C-065D-426F-B9AC-A3E12F9CA947}">
      <dsp:nvSpPr>
        <dsp:cNvPr id="0" name=""/>
        <dsp:cNvSpPr/>
      </dsp:nvSpPr>
      <dsp:spPr>
        <a:xfrm rot="5400000">
          <a:off x="-97844" y="1748300"/>
          <a:ext cx="652296" cy="4566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/>
            <a:t>4</a:t>
          </a:r>
          <a:endParaRPr lang="en-ID" sz="1300" kern="1200" dirty="0"/>
        </a:p>
      </dsp:txBody>
      <dsp:txXfrm rot="-5400000">
        <a:off x="1" y="1878760"/>
        <a:ext cx="456607" cy="195689"/>
      </dsp:txXfrm>
    </dsp:sp>
    <dsp:sp modelId="{D96411CC-CCD7-4D04-B391-021F1416506F}">
      <dsp:nvSpPr>
        <dsp:cNvPr id="0" name=""/>
        <dsp:cNvSpPr/>
      </dsp:nvSpPr>
      <dsp:spPr>
        <a:xfrm rot="5400000">
          <a:off x="3595734" y="-1488671"/>
          <a:ext cx="423992" cy="670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300" kern="1200" dirty="0"/>
            <a:t>Perusahaan </a:t>
          </a:r>
          <a:r>
            <a:rPr lang="en-US" sz="1300" kern="1200" dirty="0" err="1"/>
            <a:t>meningkatkan</a:t>
          </a:r>
          <a:r>
            <a:rPr lang="en-US" sz="1300" kern="1200" dirty="0"/>
            <a:t> </a:t>
          </a:r>
          <a:r>
            <a:rPr lang="en-US" sz="1300" kern="1200" dirty="0" err="1"/>
            <a:t>cakupan</a:t>
          </a:r>
          <a:r>
            <a:rPr lang="en-US" sz="1300" kern="1200" dirty="0"/>
            <a:t> </a:t>
          </a:r>
          <a:r>
            <a:rPr lang="en-US" sz="1300" kern="1200" dirty="0" err="1"/>
            <a:t>distribusinya</a:t>
          </a:r>
          <a:r>
            <a:rPr lang="en-US" sz="1300" kern="1200" dirty="0"/>
            <a:t> dan </a:t>
          </a:r>
          <a:r>
            <a:rPr lang="en-US" sz="1300" kern="1200" dirty="0" err="1"/>
            <a:t>memasuki</a:t>
          </a:r>
          <a:r>
            <a:rPr lang="en-US" sz="1300" kern="1200" dirty="0"/>
            <a:t> </a:t>
          </a:r>
          <a:r>
            <a:rPr lang="en-US" sz="1300" kern="1200" dirty="0" err="1"/>
            <a:t>saluran</a:t>
          </a:r>
          <a:r>
            <a:rPr lang="en-US" sz="1300" kern="1200" dirty="0"/>
            <a:t> </a:t>
          </a:r>
          <a:r>
            <a:rPr lang="en-US" sz="1300" kern="1200" dirty="0" err="1"/>
            <a:t>distribusi</a:t>
          </a:r>
          <a:r>
            <a:rPr lang="en-US" sz="1300" kern="1200" dirty="0"/>
            <a:t> </a:t>
          </a:r>
          <a:r>
            <a:rPr lang="en-US" sz="1300" kern="1200" dirty="0" err="1"/>
            <a:t>baru</a:t>
          </a:r>
          <a:r>
            <a:rPr lang="en-US" sz="1300" kern="1200" dirty="0"/>
            <a:t>.</a:t>
          </a:r>
          <a:endParaRPr lang="en-ID" sz="1300" kern="1200" dirty="0"/>
        </a:p>
      </dsp:txBody>
      <dsp:txXfrm rot="-5400000">
        <a:off x="456607" y="1671154"/>
        <a:ext cx="6681549" cy="382596"/>
      </dsp:txXfrm>
    </dsp:sp>
    <dsp:sp modelId="{D76241FD-A489-45CD-BDCF-4E2113C19FAB}">
      <dsp:nvSpPr>
        <dsp:cNvPr id="0" name=""/>
        <dsp:cNvSpPr/>
      </dsp:nvSpPr>
      <dsp:spPr>
        <a:xfrm rot="5400000">
          <a:off x="-97844" y="2297933"/>
          <a:ext cx="652296" cy="4566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/>
            <a:t>5</a:t>
          </a:r>
          <a:endParaRPr lang="en-ID" sz="1300" kern="1200" dirty="0"/>
        </a:p>
      </dsp:txBody>
      <dsp:txXfrm rot="-5400000">
        <a:off x="1" y="2428393"/>
        <a:ext cx="456607" cy="195689"/>
      </dsp:txXfrm>
    </dsp:sp>
    <dsp:sp modelId="{B63B6C19-023E-4A76-8565-74D77C4D3FE9}">
      <dsp:nvSpPr>
        <dsp:cNvPr id="0" name=""/>
        <dsp:cNvSpPr/>
      </dsp:nvSpPr>
      <dsp:spPr>
        <a:xfrm rot="5400000">
          <a:off x="3595734" y="-939038"/>
          <a:ext cx="423992" cy="670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300" kern="1200" dirty="0"/>
            <a:t>Perusahaan </a:t>
          </a:r>
          <a:r>
            <a:rPr lang="en-US" sz="1300" kern="1200" dirty="0" err="1"/>
            <a:t>beralih</a:t>
          </a:r>
          <a:r>
            <a:rPr lang="en-US" sz="1300" kern="1200" dirty="0"/>
            <a:t> </a:t>
          </a:r>
          <a:r>
            <a:rPr lang="en-US" sz="1300" kern="1200" dirty="0" err="1"/>
            <a:t>dari</a:t>
          </a:r>
          <a:r>
            <a:rPr lang="en-US" sz="1300" kern="1200" dirty="0"/>
            <a:t> </a:t>
          </a:r>
          <a:r>
            <a:rPr lang="en-US" sz="1300" kern="1200" dirty="0" err="1"/>
            <a:t>iklan</a:t>
          </a:r>
          <a:r>
            <a:rPr lang="en-US" sz="1300" kern="1200" dirty="0"/>
            <a:t> </a:t>
          </a:r>
          <a:r>
            <a:rPr lang="en-US" sz="1300" kern="1200" dirty="0" err="1"/>
            <a:t>kesadaran</a:t>
          </a:r>
          <a:r>
            <a:rPr lang="en-US" sz="1300" kern="1200" dirty="0"/>
            <a:t> </a:t>
          </a:r>
          <a:r>
            <a:rPr lang="en-US" sz="1300" kern="1200" dirty="0" err="1"/>
            <a:t>produk</a:t>
          </a:r>
          <a:r>
            <a:rPr lang="en-US" sz="1300" kern="1200" dirty="0"/>
            <a:t> </a:t>
          </a:r>
          <a:r>
            <a:rPr lang="en-US" sz="1300" kern="1200" dirty="0" err="1"/>
            <a:t>ke</a:t>
          </a:r>
          <a:r>
            <a:rPr lang="en-US" sz="1300" kern="1200" dirty="0"/>
            <a:t> </a:t>
          </a:r>
          <a:r>
            <a:rPr lang="en-US" sz="1300" kern="1200" dirty="0" err="1"/>
            <a:t>iklan</a:t>
          </a:r>
          <a:r>
            <a:rPr lang="en-US" sz="1300" kern="1200" dirty="0"/>
            <a:t> </a:t>
          </a:r>
          <a:r>
            <a:rPr lang="en-US" sz="1300" kern="1200" dirty="0" err="1"/>
            <a:t>preferensi</a:t>
          </a:r>
          <a:r>
            <a:rPr lang="en-US" sz="1300" kern="1200" dirty="0"/>
            <a:t> </a:t>
          </a:r>
          <a:r>
            <a:rPr lang="en-US" sz="1300" kern="1200" dirty="0" err="1"/>
            <a:t>produk</a:t>
          </a:r>
          <a:r>
            <a:rPr lang="en-US" sz="1300" kern="1200" dirty="0"/>
            <a:t>.</a:t>
          </a:r>
          <a:endParaRPr lang="en-ID" sz="1300" kern="1200" dirty="0"/>
        </a:p>
      </dsp:txBody>
      <dsp:txXfrm rot="-5400000">
        <a:off x="456607" y="2220787"/>
        <a:ext cx="6681549" cy="382596"/>
      </dsp:txXfrm>
    </dsp:sp>
    <dsp:sp modelId="{667BAAF6-A0B9-472D-80A6-8A779162FBEA}">
      <dsp:nvSpPr>
        <dsp:cNvPr id="0" name=""/>
        <dsp:cNvSpPr/>
      </dsp:nvSpPr>
      <dsp:spPr>
        <a:xfrm rot="5400000">
          <a:off x="-97844" y="2847566"/>
          <a:ext cx="652296" cy="4566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/>
            <a:t>6</a:t>
          </a:r>
          <a:endParaRPr lang="en-ID" sz="1300" kern="1200" dirty="0"/>
        </a:p>
      </dsp:txBody>
      <dsp:txXfrm rot="-5400000">
        <a:off x="1" y="2978026"/>
        <a:ext cx="456607" cy="195689"/>
      </dsp:txXfrm>
    </dsp:sp>
    <dsp:sp modelId="{B094EB4F-67AC-49F9-B3D2-99D3E194A989}">
      <dsp:nvSpPr>
        <dsp:cNvPr id="0" name=""/>
        <dsp:cNvSpPr/>
      </dsp:nvSpPr>
      <dsp:spPr>
        <a:xfrm rot="5400000">
          <a:off x="3595734" y="-389405"/>
          <a:ext cx="423992" cy="6702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300" kern="1200" dirty="0"/>
            <a:t>Perusahaan </a:t>
          </a:r>
          <a:r>
            <a:rPr lang="en-US" sz="1300" kern="1200" dirty="0" err="1"/>
            <a:t>menurunkan</a:t>
          </a:r>
          <a:r>
            <a:rPr lang="en-US" sz="1300" kern="1200" dirty="0"/>
            <a:t> </a:t>
          </a:r>
          <a:r>
            <a:rPr lang="en-US" sz="1300" kern="1200" dirty="0" err="1"/>
            <a:t>harga</a:t>
          </a:r>
          <a:r>
            <a:rPr lang="en-US" sz="1300" kern="1200" dirty="0"/>
            <a:t> </a:t>
          </a:r>
          <a:r>
            <a:rPr lang="en-US" sz="1300" kern="1200" dirty="0" err="1"/>
            <a:t>untuk</a:t>
          </a:r>
          <a:r>
            <a:rPr lang="en-US" sz="1300" kern="1200" dirty="0"/>
            <a:t> </a:t>
          </a:r>
          <a:r>
            <a:rPr lang="en-US" sz="1300" kern="1200" dirty="0" err="1"/>
            <a:t>menarik</a:t>
          </a:r>
          <a:r>
            <a:rPr lang="en-US" sz="1300" kern="1200" dirty="0"/>
            <a:t> </a:t>
          </a:r>
          <a:r>
            <a:rPr lang="en-US" sz="1300" kern="1200" dirty="0" err="1"/>
            <a:t>lapisan</a:t>
          </a:r>
          <a:r>
            <a:rPr lang="en-US" sz="1300" kern="1200" dirty="0"/>
            <a:t> </a:t>
          </a:r>
          <a:r>
            <a:rPr lang="en-US" sz="1300" kern="1200" dirty="0" err="1"/>
            <a:t>pembeli</a:t>
          </a:r>
          <a:r>
            <a:rPr lang="en-US" sz="1300" kern="1200" dirty="0"/>
            <a:t> </a:t>
          </a:r>
          <a:r>
            <a:rPr lang="en-US" sz="1300" kern="1200" dirty="0" err="1"/>
            <a:t>berikutnya</a:t>
          </a:r>
          <a:r>
            <a:rPr lang="en-US" sz="1300" kern="1200" dirty="0"/>
            <a:t> yang </a:t>
          </a:r>
          <a:r>
            <a:rPr lang="en-US" sz="1300" kern="1200" dirty="0" err="1"/>
            <a:t>sensitif</a:t>
          </a:r>
          <a:r>
            <a:rPr lang="en-US" sz="1300" kern="1200" dirty="0"/>
            <a:t> </a:t>
          </a:r>
          <a:r>
            <a:rPr lang="en-US" sz="1300" kern="1200" dirty="0" err="1"/>
            <a:t>terhadap</a:t>
          </a:r>
          <a:r>
            <a:rPr lang="en-US" sz="1300" kern="1200" dirty="0"/>
            <a:t> </a:t>
          </a:r>
          <a:r>
            <a:rPr lang="en-US" sz="1300" kern="1200" dirty="0" err="1"/>
            <a:t>harga</a:t>
          </a:r>
          <a:r>
            <a:rPr lang="en-US" sz="1300" kern="1200" dirty="0"/>
            <a:t>. </a:t>
          </a:r>
          <a:endParaRPr lang="en-ID" sz="1300" kern="1200" dirty="0"/>
        </a:p>
      </dsp:txBody>
      <dsp:txXfrm rot="-5400000">
        <a:off x="456607" y="2770420"/>
        <a:ext cx="6681549" cy="382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99997-8BE5-4F30-B64C-2042020E539A}">
      <dsp:nvSpPr>
        <dsp:cNvPr id="0" name=""/>
        <dsp:cNvSpPr/>
      </dsp:nvSpPr>
      <dsp:spPr>
        <a:xfrm>
          <a:off x="837905" y="2280"/>
          <a:ext cx="3875662" cy="35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Modifikasi</a:t>
          </a:r>
          <a:r>
            <a:rPr lang="en-US" sz="1600" b="1" kern="1200" dirty="0"/>
            <a:t> Pasar</a:t>
          </a:r>
          <a:endParaRPr lang="en-ID" sz="1600" kern="1200" dirty="0"/>
        </a:p>
      </dsp:txBody>
      <dsp:txXfrm>
        <a:off x="837905" y="2280"/>
        <a:ext cx="3875662" cy="352332"/>
      </dsp:txXfrm>
    </dsp:sp>
    <dsp:sp modelId="{0A6750AE-55BE-44D8-B04E-B8DB5C14B189}">
      <dsp:nvSpPr>
        <dsp:cNvPr id="0" name=""/>
        <dsp:cNvSpPr/>
      </dsp:nvSpPr>
      <dsp:spPr>
        <a:xfrm>
          <a:off x="1531147" y="354613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532E0-5417-4A4D-982A-1B5A53853532}">
      <dsp:nvSpPr>
        <dsp:cNvPr id="0" name=""/>
        <dsp:cNvSpPr/>
      </dsp:nvSpPr>
      <dsp:spPr>
        <a:xfrm>
          <a:off x="2075892" y="354613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1453-1F3F-4746-B105-0B19AE764C57}">
      <dsp:nvSpPr>
        <dsp:cNvPr id="0" name=""/>
        <dsp:cNvSpPr/>
      </dsp:nvSpPr>
      <dsp:spPr>
        <a:xfrm>
          <a:off x="2621069" y="354613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AC9A1-2DAF-4E9E-B430-21C039C29065}">
      <dsp:nvSpPr>
        <dsp:cNvPr id="0" name=""/>
        <dsp:cNvSpPr/>
      </dsp:nvSpPr>
      <dsp:spPr>
        <a:xfrm>
          <a:off x="3165815" y="354613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0AADB-6CE5-42C9-9B2B-2376B3537315}">
      <dsp:nvSpPr>
        <dsp:cNvPr id="0" name=""/>
        <dsp:cNvSpPr/>
      </dsp:nvSpPr>
      <dsp:spPr>
        <a:xfrm>
          <a:off x="3710991" y="354613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07263-EE22-46B4-A515-FA0AE9A82A27}">
      <dsp:nvSpPr>
        <dsp:cNvPr id="0" name=""/>
        <dsp:cNvSpPr/>
      </dsp:nvSpPr>
      <dsp:spPr>
        <a:xfrm>
          <a:off x="4255737" y="354613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6C10F-9917-4602-B53F-85E31982968E}">
      <dsp:nvSpPr>
        <dsp:cNvPr id="0" name=""/>
        <dsp:cNvSpPr/>
      </dsp:nvSpPr>
      <dsp:spPr>
        <a:xfrm>
          <a:off x="5683328" y="365242"/>
          <a:ext cx="877729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19C70-BC31-4484-B359-F01A56AB2DB7}">
      <dsp:nvSpPr>
        <dsp:cNvPr id="0" name=""/>
        <dsp:cNvSpPr/>
      </dsp:nvSpPr>
      <dsp:spPr>
        <a:xfrm>
          <a:off x="837905" y="426384"/>
          <a:ext cx="5312529" cy="574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kern="1200" dirty="0"/>
            <a:t>Perusahaan </a:t>
          </a:r>
          <a:r>
            <a:rPr lang="en-US" sz="1200" kern="1200" dirty="0" err="1"/>
            <a:t>dapat</a:t>
          </a:r>
          <a:r>
            <a:rPr lang="en-US" sz="1200" kern="1200" dirty="0"/>
            <a:t> </a:t>
          </a:r>
          <a:r>
            <a:rPr lang="en-US" sz="1200" kern="1200" dirty="0" err="1"/>
            <a:t>berusaha</a:t>
          </a:r>
          <a:r>
            <a:rPr lang="en-US" sz="1200" kern="1200" dirty="0"/>
            <a:t> </a:t>
          </a:r>
          <a:r>
            <a:rPr lang="en-US" sz="1200" kern="1200" dirty="0" err="1"/>
            <a:t>memperluas</a:t>
          </a:r>
          <a:r>
            <a:rPr lang="en-US" sz="1200" kern="1200" dirty="0"/>
            <a:t> pasar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merek</a:t>
          </a:r>
          <a:r>
            <a:rPr lang="en-US" sz="1200" kern="1200" dirty="0"/>
            <a:t> </a:t>
          </a:r>
          <a:r>
            <a:rPr lang="en-US" sz="1200" kern="1200" dirty="0" err="1"/>
            <a:t>dewasanya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menghitung-hitung</a:t>
          </a:r>
          <a:r>
            <a:rPr lang="en-US" sz="1200" kern="1200" dirty="0"/>
            <a:t> dua factor yang </a:t>
          </a:r>
          <a:r>
            <a:rPr lang="en-US" sz="1200" kern="1200" dirty="0" err="1"/>
            <a:t>membentuk</a:t>
          </a:r>
          <a:r>
            <a:rPr lang="en-US" sz="1200" kern="1200" dirty="0"/>
            <a:t> volume </a:t>
          </a:r>
          <a:r>
            <a:rPr lang="en-US" sz="1200" kern="1200" dirty="0" err="1"/>
            <a:t>penjualan</a:t>
          </a:r>
          <a:r>
            <a:rPr lang="en-US" sz="1200" kern="1200" dirty="0"/>
            <a:t>.</a:t>
          </a:r>
          <a:endParaRPr lang="en-ID" sz="1200" kern="1200" dirty="0"/>
        </a:p>
      </dsp:txBody>
      <dsp:txXfrm>
        <a:off x="837905" y="426384"/>
        <a:ext cx="5312529" cy="574172"/>
      </dsp:txXfrm>
    </dsp:sp>
    <dsp:sp modelId="{A13F7DDF-9519-4B94-99E0-6E658B49250D}">
      <dsp:nvSpPr>
        <dsp:cNvPr id="0" name=""/>
        <dsp:cNvSpPr/>
      </dsp:nvSpPr>
      <dsp:spPr>
        <a:xfrm>
          <a:off x="837905" y="1112948"/>
          <a:ext cx="3875662" cy="35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Modifikasi</a:t>
          </a:r>
          <a:r>
            <a:rPr lang="en-US" sz="1600" b="1" kern="1200" dirty="0"/>
            <a:t> </a:t>
          </a:r>
          <a:r>
            <a:rPr lang="en-US" sz="1600" b="1" kern="1200" dirty="0" err="1"/>
            <a:t>Produk</a:t>
          </a:r>
          <a:endParaRPr lang="en-ID" sz="1600" kern="1200" dirty="0"/>
        </a:p>
      </dsp:txBody>
      <dsp:txXfrm>
        <a:off x="837905" y="1112948"/>
        <a:ext cx="3875662" cy="352332"/>
      </dsp:txXfrm>
    </dsp:sp>
    <dsp:sp modelId="{40564B4D-C4B8-4012-BA84-E05ADA9D5B92}">
      <dsp:nvSpPr>
        <dsp:cNvPr id="0" name=""/>
        <dsp:cNvSpPr/>
      </dsp:nvSpPr>
      <dsp:spPr>
        <a:xfrm>
          <a:off x="1490885" y="1465281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B9D60-F701-41E5-AAA9-C4931370F2A9}">
      <dsp:nvSpPr>
        <dsp:cNvPr id="0" name=""/>
        <dsp:cNvSpPr/>
      </dsp:nvSpPr>
      <dsp:spPr>
        <a:xfrm>
          <a:off x="2035631" y="1465281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A24D9-1B4B-410C-91CB-0B214B34DCF0}">
      <dsp:nvSpPr>
        <dsp:cNvPr id="0" name=""/>
        <dsp:cNvSpPr/>
      </dsp:nvSpPr>
      <dsp:spPr>
        <a:xfrm>
          <a:off x="2580807" y="1465281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2B2AD-41E3-4141-B515-6B005F98646E}">
      <dsp:nvSpPr>
        <dsp:cNvPr id="0" name=""/>
        <dsp:cNvSpPr/>
      </dsp:nvSpPr>
      <dsp:spPr>
        <a:xfrm>
          <a:off x="3125553" y="1465281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F553F-DAC7-4FC3-827A-077E697756A1}">
      <dsp:nvSpPr>
        <dsp:cNvPr id="0" name=""/>
        <dsp:cNvSpPr/>
      </dsp:nvSpPr>
      <dsp:spPr>
        <a:xfrm>
          <a:off x="3670730" y="1465281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971E5-6F07-4758-A08D-E381F8D0F278}">
      <dsp:nvSpPr>
        <dsp:cNvPr id="0" name=""/>
        <dsp:cNvSpPr/>
      </dsp:nvSpPr>
      <dsp:spPr>
        <a:xfrm>
          <a:off x="4215476" y="1465281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D627C-6BB9-4804-949E-3A43116346AD}">
      <dsp:nvSpPr>
        <dsp:cNvPr id="0" name=""/>
        <dsp:cNvSpPr/>
      </dsp:nvSpPr>
      <dsp:spPr>
        <a:xfrm>
          <a:off x="5590379" y="1454651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49E6-78BA-4097-B03B-8D0EE0636E77}">
      <dsp:nvSpPr>
        <dsp:cNvPr id="0" name=""/>
        <dsp:cNvSpPr/>
      </dsp:nvSpPr>
      <dsp:spPr>
        <a:xfrm>
          <a:off x="837905" y="1537052"/>
          <a:ext cx="5232005" cy="574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kern="1200" dirty="0" err="1"/>
            <a:t>Manajer</a:t>
          </a:r>
          <a:r>
            <a:rPr lang="en-US" sz="1200" kern="1200" dirty="0"/>
            <a:t> juga </a:t>
          </a:r>
          <a:r>
            <a:rPr lang="en-US" sz="1200" kern="1200" dirty="0" err="1"/>
            <a:t>berusaha</a:t>
          </a:r>
          <a:r>
            <a:rPr lang="en-US" sz="1200" kern="1200" dirty="0"/>
            <a:t> </a:t>
          </a:r>
          <a:r>
            <a:rPr lang="en-US" sz="1200" kern="1200" dirty="0" err="1"/>
            <a:t>merangsang</a:t>
          </a:r>
          <a:r>
            <a:rPr lang="en-US" sz="1200" kern="1200" dirty="0"/>
            <a:t> </a:t>
          </a:r>
          <a:r>
            <a:rPr lang="en-US" sz="1200" kern="1200" dirty="0" err="1"/>
            <a:t>penjualan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memodifikasi</a:t>
          </a:r>
          <a:r>
            <a:rPr lang="en-US" sz="1200" kern="1200" dirty="0"/>
            <a:t> </a:t>
          </a:r>
          <a:r>
            <a:rPr lang="en-US" sz="1200" kern="1200" dirty="0" err="1"/>
            <a:t>karakteristik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</a:t>
          </a:r>
          <a:r>
            <a:rPr lang="en-US" sz="1200" kern="1200" dirty="0" err="1"/>
            <a:t>melalui</a:t>
          </a:r>
          <a:r>
            <a:rPr lang="en-US" sz="1200" kern="1200" dirty="0"/>
            <a:t> </a:t>
          </a:r>
          <a:r>
            <a:rPr lang="en-US" sz="1200" kern="1200" dirty="0" err="1"/>
            <a:t>perbaikan</a:t>
          </a:r>
          <a:r>
            <a:rPr lang="en-US" sz="1200" kern="1200" dirty="0"/>
            <a:t> </a:t>
          </a:r>
          <a:r>
            <a:rPr lang="en-US" sz="1200" kern="1200" dirty="0" err="1"/>
            <a:t>kualitas</a:t>
          </a:r>
          <a:r>
            <a:rPr lang="en-US" sz="1200" kern="1200" dirty="0"/>
            <a:t>, </a:t>
          </a:r>
          <a:r>
            <a:rPr lang="en-US" sz="1200" kern="1200" dirty="0" err="1"/>
            <a:t>perbaikan</a:t>
          </a:r>
          <a:r>
            <a:rPr lang="en-US" sz="1200" kern="1200" dirty="0"/>
            <a:t> </a:t>
          </a:r>
          <a:r>
            <a:rPr lang="en-US" sz="1200" kern="1200" dirty="0" err="1"/>
            <a:t>fitur</a:t>
          </a:r>
          <a:r>
            <a:rPr lang="en-US" sz="1200" kern="1200" dirty="0"/>
            <a:t>, dan </a:t>
          </a:r>
          <a:r>
            <a:rPr lang="en-US" sz="1200" kern="1200" dirty="0" err="1"/>
            <a:t>perbaikan</a:t>
          </a:r>
          <a:r>
            <a:rPr lang="en-US" sz="1200" kern="1200" dirty="0"/>
            <a:t> </a:t>
          </a:r>
          <a:r>
            <a:rPr lang="en-US" sz="1200" kern="1200" dirty="0" err="1"/>
            <a:t>gaya</a:t>
          </a:r>
          <a:r>
            <a:rPr lang="en-US" sz="1200" kern="1200" dirty="0"/>
            <a:t>. </a:t>
          </a:r>
          <a:endParaRPr lang="en-ID" sz="1200" kern="1200" dirty="0"/>
        </a:p>
      </dsp:txBody>
      <dsp:txXfrm>
        <a:off x="837905" y="1537052"/>
        <a:ext cx="5232005" cy="574172"/>
      </dsp:txXfrm>
    </dsp:sp>
    <dsp:sp modelId="{E1D3DC78-04D1-42BE-A743-E6FC3ED2CBAF}">
      <dsp:nvSpPr>
        <dsp:cNvPr id="0" name=""/>
        <dsp:cNvSpPr/>
      </dsp:nvSpPr>
      <dsp:spPr>
        <a:xfrm>
          <a:off x="837905" y="2223616"/>
          <a:ext cx="3875662" cy="35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Modifikasi</a:t>
          </a:r>
          <a:r>
            <a:rPr lang="en-US" sz="1600" b="1" kern="1200" dirty="0"/>
            <a:t> Program </a:t>
          </a:r>
          <a:r>
            <a:rPr lang="en-US" sz="1600" b="1" kern="1200" dirty="0" err="1"/>
            <a:t>Pemasaran</a:t>
          </a:r>
          <a:r>
            <a:rPr lang="en-US" sz="1600" b="1" kern="1200" dirty="0"/>
            <a:t>.</a:t>
          </a:r>
          <a:r>
            <a:rPr lang="en-US" sz="1600" kern="1200" dirty="0"/>
            <a:t> </a:t>
          </a:r>
          <a:endParaRPr lang="en-ID" sz="1600" kern="1200" dirty="0"/>
        </a:p>
      </dsp:txBody>
      <dsp:txXfrm>
        <a:off x="837905" y="2223616"/>
        <a:ext cx="3875662" cy="352332"/>
      </dsp:txXfrm>
    </dsp:sp>
    <dsp:sp modelId="{81D7BE10-CC33-4FEB-BACC-B7AC8A23D9FB}">
      <dsp:nvSpPr>
        <dsp:cNvPr id="0" name=""/>
        <dsp:cNvSpPr/>
      </dsp:nvSpPr>
      <dsp:spPr>
        <a:xfrm>
          <a:off x="1493025" y="2575949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E9F43-8535-4A8A-AE88-77A87D8E59BF}">
      <dsp:nvSpPr>
        <dsp:cNvPr id="0" name=""/>
        <dsp:cNvSpPr/>
      </dsp:nvSpPr>
      <dsp:spPr>
        <a:xfrm>
          <a:off x="2037770" y="2575949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38A07-9242-4566-8A52-88AF35F59B9E}">
      <dsp:nvSpPr>
        <dsp:cNvPr id="0" name=""/>
        <dsp:cNvSpPr/>
      </dsp:nvSpPr>
      <dsp:spPr>
        <a:xfrm>
          <a:off x="2582947" y="2575949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18317-4980-4461-883C-0AEA672913D2}">
      <dsp:nvSpPr>
        <dsp:cNvPr id="0" name=""/>
        <dsp:cNvSpPr/>
      </dsp:nvSpPr>
      <dsp:spPr>
        <a:xfrm>
          <a:off x="3127693" y="2575949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353DE-1EBD-461B-9829-9BA24196FEA6}">
      <dsp:nvSpPr>
        <dsp:cNvPr id="0" name=""/>
        <dsp:cNvSpPr/>
      </dsp:nvSpPr>
      <dsp:spPr>
        <a:xfrm>
          <a:off x="3672869" y="2575949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FDDFC-591C-4654-BDD6-1B735FFE4FF6}">
      <dsp:nvSpPr>
        <dsp:cNvPr id="0" name=""/>
        <dsp:cNvSpPr/>
      </dsp:nvSpPr>
      <dsp:spPr>
        <a:xfrm>
          <a:off x="4217615" y="2575949"/>
          <a:ext cx="906904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3FE3C-12E0-49CE-AB64-34468DE71D86}">
      <dsp:nvSpPr>
        <dsp:cNvPr id="0" name=""/>
        <dsp:cNvSpPr/>
      </dsp:nvSpPr>
      <dsp:spPr>
        <a:xfrm>
          <a:off x="5530927" y="2570049"/>
          <a:ext cx="1047085" cy="71771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D8B69-CC56-42C1-9F84-36E81E0656EC}">
      <dsp:nvSpPr>
        <dsp:cNvPr id="0" name=""/>
        <dsp:cNvSpPr/>
      </dsp:nvSpPr>
      <dsp:spPr>
        <a:xfrm>
          <a:off x="837905" y="2647721"/>
          <a:ext cx="5236285" cy="574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Manajer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juga </a:t>
          </a:r>
          <a:r>
            <a:rPr lang="en-US" sz="1200" kern="1200" dirty="0" err="1"/>
            <a:t>dapat</a:t>
          </a:r>
          <a:r>
            <a:rPr lang="en-US" sz="1200" kern="1200" dirty="0"/>
            <a:t> </a:t>
          </a:r>
          <a:r>
            <a:rPr lang="en-US" sz="1200" kern="1200" dirty="0" err="1"/>
            <a:t>merangsang</a:t>
          </a:r>
          <a:r>
            <a:rPr lang="en-US" sz="1200" kern="1200" dirty="0"/>
            <a:t> </a:t>
          </a:r>
          <a:r>
            <a:rPr lang="en-US" sz="1200" kern="1200" dirty="0" err="1"/>
            <a:t>penjualan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memodifikasi</a:t>
          </a:r>
          <a:r>
            <a:rPr lang="en-US" sz="1200" kern="1200" dirty="0"/>
            <a:t> </a:t>
          </a:r>
          <a:r>
            <a:rPr lang="en-US" sz="1200" kern="1200" dirty="0" err="1"/>
            <a:t>elemen</a:t>
          </a:r>
          <a:r>
            <a:rPr lang="en-US" sz="1200" kern="1200" dirty="0"/>
            <a:t> program </a:t>
          </a:r>
          <a:r>
            <a:rPr lang="en-US" sz="1200" kern="1200" dirty="0" err="1"/>
            <a:t>pemasaran</a:t>
          </a:r>
          <a:r>
            <a:rPr lang="en-US" sz="1200" kern="1200" dirty="0"/>
            <a:t> </a:t>
          </a:r>
          <a:r>
            <a:rPr lang="en-US" sz="1200" kern="1200" dirty="0" err="1"/>
            <a:t>lainnya</a:t>
          </a:r>
          <a:endParaRPr lang="en-ID" sz="1200" kern="1200" dirty="0"/>
        </a:p>
      </dsp:txBody>
      <dsp:txXfrm>
        <a:off x="837905" y="2647721"/>
        <a:ext cx="5236285" cy="57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d3cc1285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d3cc1285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d3cc1285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d3cc1285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0510">
              <a:lnSpc>
                <a:spcPct val="150000"/>
              </a:lnSpc>
              <a:spcAft>
                <a:spcPts val="99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 7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d-ID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Melatih Keterampilan Membuat Positioning Merek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120;p50">
            <a:extLst>
              <a:ext uri="{FF2B5EF4-FFF2-40B4-BE49-F238E27FC236}">
                <a16:creationId xmlns:a16="http://schemas.microsoft.com/office/drawing/2014/main" id="{DF57BF9F-840E-B226-008B-590D10984886}"/>
              </a:ext>
            </a:extLst>
          </p:cNvPr>
          <p:cNvGrpSpPr/>
          <p:nvPr/>
        </p:nvGrpSpPr>
        <p:grpSpPr>
          <a:xfrm>
            <a:off x="8424235" y="4369985"/>
            <a:ext cx="507116" cy="597757"/>
            <a:chOff x="5526246" y="1011207"/>
            <a:chExt cx="592758" cy="720086"/>
          </a:xfrm>
        </p:grpSpPr>
        <p:sp>
          <p:nvSpPr>
            <p:cNvPr id="10" name="Google Shape;1121;p50">
              <a:extLst>
                <a:ext uri="{FF2B5EF4-FFF2-40B4-BE49-F238E27FC236}">
                  <a16:creationId xmlns:a16="http://schemas.microsoft.com/office/drawing/2014/main" id="{4980D014-10FC-C07F-422D-B98F1903FBA3}"/>
                </a:ext>
              </a:extLst>
            </p:cNvPr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22;p50">
              <a:extLst>
                <a:ext uri="{FF2B5EF4-FFF2-40B4-BE49-F238E27FC236}">
                  <a16:creationId xmlns:a16="http://schemas.microsoft.com/office/drawing/2014/main" id="{EEA396EA-412E-2871-27CA-141E906C0641}"/>
                </a:ext>
              </a:extLst>
            </p:cNvPr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23;p50">
              <a:extLst>
                <a:ext uri="{FF2B5EF4-FFF2-40B4-BE49-F238E27FC236}">
                  <a16:creationId xmlns:a16="http://schemas.microsoft.com/office/drawing/2014/main" id="{6441978E-75FE-FA6E-0C6A-63DCEA295A66}"/>
                </a:ext>
              </a:extLst>
            </p:cNvPr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24;p50">
              <a:extLst>
                <a:ext uri="{FF2B5EF4-FFF2-40B4-BE49-F238E27FC236}">
                  <a16:creationId xmlns:a16="http://schemas.microsoft.com/office/drawing/2014/main" id="{737CCD00-EB93-564C-AE95-068A2F603069}"/>
                </a:ext>
              </a:extLst>
            </p:cNvPr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25;p50">
              <a:extLst>
                <a:ext uri="{FF2B5EF4-FFF2-40B4-BE49-F238E27FC236}">
                  <a16:creationId xmlns:a16="http://schemas.microsoft.com/office/drawing/2014/main" id="{63079FD6-EF20-6316-9DC2-3907B8C8FB8A}"/>
                </a:ext>
              </a:extLst>
            </p:cNvPr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6;p50">
              <a:extLst>
                <a:ext uri="{FF2B5EF4-FFF2-40B4-BE49-F238E27FC236}">
                  <a16:creationId xmlns:a16="http://schemas.microsoft.com/office/drawing/2014/main" id="{657D8A08-4380-0463-CCA6-393E16E6679A}"/>
                </a:ext>
              </a:extLst>
            </p:cNvPr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A262-50F1-E076-6824-33C5A27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Pelopor</a:t>
            </a:r>
            <a:endParaRPr lang="en-ID"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7415" indent="0" algn="just">
              <a:lnSpc>
                <a:spcPct val="150000"/>
              </a:lnSpc>
              <a:spcAft>
                <a:spcPts val="990"/>
              </a:spcAft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merencanakan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memperkenalkan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memutuskan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pasar.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imbalan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berisiko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mahal. Perusahaan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belakangan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unggul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825243" y="570158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50DCE5-9A7B-8C61-A058-706ECE7DB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489059"/>
              </p:ext>
            </p:extLst>
          </p:nvPr>
        </p:nvGraphicFramePr>
        <p:xfrm>
          <a:off x="1591545" y="1461042"/>
          <a:ext cx="7158855" cy="340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Kedewasaan</a:t>
            </a:r>
            <a:endParaRPr dirty="0"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191382" y="636358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B7AE16A-C7BF-542A-8AAF-2491555CB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403816"/>
              </p:ext>
            </p:extLst>
          </p:nvPr>
        </p:nvGraphicFramePr>
        <p:xfrm>
          <a:off x="1524000" y="1307804"/>
          <a:ext cx="6988340" cy="3295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 PEMASARAN : TAHAP PENURUNAN</a:t>
            </a:r>
            <a:endParaRPr lang="en-US" sz="2800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kemajuan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selera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domestic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luar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negeri.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menangani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menghadapi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Strategi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relative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kekuatan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kompetitif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88" name="Google Shape;188;p23"/>
          <p:cNvGrpSpPr/>
          <p:nvPr/>
        </p:nvGrpSpPr>
        <p:grpSpPr>
          <a:xfrm>
            <a:off x="8176601" y="649018"/>
            <a:ext cx="355087" cy="295596"/>
            <a:chOff x="1244325" y="314425"/>
            <a:chExt cx="444525" cy="370050"/>
          </a:xfrm>
        </p:grpSpPr>
        <p:sp>
          <p:nvSpPr>
            <p:cNvPr id="189" name="Google Shape;189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 KONSEP SIKLUS HIDUP PRODUK</a:t>
            </a:r>
            <a:endParaRPr lang="en-US" sz="2800" dirty="0"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1560175" y="2056729"/>
            <a:ext cx="3479658" cy="117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Ketahanan-ketahanan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memperlihatkan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khas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setelahnya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45%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pertahun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5050466" y="2063908"/>
            <a:ext cx="3710542" cy="1011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Perlambatan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penetrasi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rata-rata 34%,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jauh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mayoritas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1554857" y="3178077"/>
            <a:ext cx="3150048" cy="117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delapan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memendek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sepanjang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3"/>
          </p:nvPr>
        </p:nvSpPr>
        <p:spPr>
          <a:xfrm>
            <a:off x="5045151" y="3168831"/>
            <a:ext cx="3806235" cy="1370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tangga-tangga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informasional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cendrung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mengadopsi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berjalannya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evalusi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seksama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8176601" y="622214"/>
            <a:ext cx="355087" cy="349235"/>
            <a:chOff x="1244325" y="4999400"/>
            <a:chExt cx="444525" cy="437200"/>
          </a:xfrm>
        </p:grpSpPr>
        <p:sp>
          <p:nvSpPr>
            <p:cNvPr id="307" name="Google Shape;307;p31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" name="Google Shape;302;p31">
            <a:extLst>
              <a:ext uri="{FF2B5EF4-FFF2-40B4-BE49-F238E27FC236}">
                <a16:creationId xmlns:a16="http://schemas.microsoft.com/office/drawing/2014/main" id="{DA3BE8C5-384A-6141-95B3-FDC2D4E8D306}"/>
              </a:ext>
            </a:extLst>
          </p:cNvPr>
          <p:cNvSpPr txBox="1">
            <a:spLocks/>
          </p:cNvSpPr>
          <p:nvPr/>
        </p:nvSpPr>
        <p:spPr>
          <a:xfrm>
            <a:off x="1560174" y="1309355"/>
            <a:ext cx="6971513" cy="91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▪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▫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○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■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>
              <a:buFont typeface="Barlow"/>
              <a:buNone/>
            </a:pP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Salah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baru-baru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mengungkapkan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penemuan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menyangkut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PLC :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KRITIK TERHADAP KONSEP SIKLUS HIDUP PRODUK</a:t>
            </a:r>
            <a:endParaRPr lang="en-US" sz="2800" dirty="0"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5"/>
          <p:cNvGrpSpPr/>
          <p:nvPr/>
        </p:nvGrpSpPr>
        <p:grpSpPr>
          <a:xfrm>
            <a:off x="2210182" y="1786950"/>
            <a:ext cx="6178366" cy="2870110"/>
            <a:chOff x="5015938" y="2013875"/>
            <a:chExt cx="3001200" cy="1569600"/>
          </a:xfrm>
        </p:grpSpPr>
        <p:sp>
          <p:nvSpPr>
            <p:cNvPr id="219" name="Google Shape;219;p2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112311" y="2196038"/>
              <a:ext cx="2784704" cy="120756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Teori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PLC juga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mendapat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kritik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Mereka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mengklaim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bahwa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bentuk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durasi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pola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siklus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hidup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terlalu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beragam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untuk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digeneralisasikan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bahwa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pemasar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jarang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dapat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mengatakan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pada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tahap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apa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produk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mereka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berada</a:t>
              </a:r>
              <a:r>
                <a:rPr lang="en-US" sz="18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1100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990"/>
              </a:spcAft>
            </a:pPr>
            <a:r>
              <a:rPr lang="en-US" sz="2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EVOLUSI PASAR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7" name="Google Shape;517;p4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18" name="Google Shape;518;p43"/>
          <p:cNvSpPr/>
          <p:nvPr/>
        </p:nvSpPr>
        <p:spPr>
          <a:xfrm>
            <a:off x="1653800" y="1555200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990"/>
              </a:spcAft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Kemunculan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terwujud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pasar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laten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9" name="Google Shape;519;p43"/>
          <p:cNvSpPr/>
          <p:nvPr/>
        </p:nvSpPr>
        <p:spPr>
          <a:xfrm>
            <a:off x="5274000" y="1555200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lnSpc>
                <a:spcPct val="150000"/>
              </a:lnSpc>
              <a:spcAft>
                <a:spcPts val="990"/>
              </a:spcAft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endParaRPr lang="en-ID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Aft>
                <a:spcPts val="990"/>
              </a:spcAft>
            </a:pPr>
            <a:r>
              <a:rPr lang="en-US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terjual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masuki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pasar,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0" name="Google Shape;520;p43"/>
          <p:cNvSpPr/>
          <p:nvPr/>
        </p:nvSpPr>
        <p:spPr>
          <a:xfrm>
            <a:off x="1653800" y="3235606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ermintaan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pasar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1" name="Google Shape;521;p43"/>
          <p:cNvSpPr/>
          <p:nvPr/>
        </p:nvSpPr>
        <p:spPr>
          <a:xfrm>
            <a:off x="5274000" y="3235606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esaing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melayani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pasar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kedewasaan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Kedewasaan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2" name="Google Shape;522;p43"/>
          <p:cNvSpPr/>
          <p:nvPr/>
        </p:nvSpPr>
        <p:spPr>
          <a:xfrm>
            <a:off x="3899775" y="187561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3"/>
          <p:cNvSpPr/>
          <p:nvPr/>
        </p:nvSpPr>
        <p:spPr>
          <a:xfrm rot="5400000">
            <a:off x="4074029" y="187561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/>
          <p:nvPr/>
        </p:nvSpPr>
        <p:spPr>
          <a:xfrm rot="10800000">
            <a:off x="4074029" y="2051233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"/>
          <p:cNvSpPr/>
          <p:nvPr/>
        </p:nvSpPr>
        <p:spPr>
          <a:xfrm rot="-5400000">
            <a:off x="3899775" y="2051233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3"/>
          <p:cNvSpPr/>
          <p:nvPr/>
        </p:nvSpPr>
        <p:spPr>
          <a:xfrm>
            <a:off x="4456250" y="2379805"/>
            <a:ext cx="321776" cy="4422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Barlow"/>
              </a:rPr>
              <a:t>K</a:t>
            </a:r>
            <a:endParaRPr b="1" i="0" dirty="0">
              <a:ln>
                <a:noFill/>
              </a:ln>
              <a:solidFill>
                <a:schemeClr val="lt1"/>
              </a:solidFill>
              <a:latin typeface="Barlow"/>
            </a:endParaRPr>
          </a:p>
        </p:txBody>
      </p:sp>
      <p:sp>
        <p:nvSpPr>
          <p:cNvPr id="527" name="Google Shape;527;p43"/>
          <p:cNvSpPr/>
          <p:nvPr/>
        </p:nvSpPr>
        <p:spPr>
          <a:xfrm>
            <a:off x="5471870" y="2387524"/>
            <a:ext cx="513236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Barlow"/>
              </a:rPr>
              <a:t>P</a:t>
            </a:r>
            <a:endParaRPr b="1" i="0" dirty="0">
              <a:ln>
                <a:noFill/>
              </a:ln>
              <a:solidFill>
                <a:schemeClr val="lt1"/>
              </a:solidFill>
              <a:latin typeface="Barlow"/>
            </a:endParaRPr>
          </a:p>
        </p:txBody>
      </p:sp>
      <p:sp>
        <p:nvSpPr>
          <p:cNvPr id="528" name="Google Shape;528;p43"/>
          <p:cNvSpPr/>
          <p:nvPr/>
        </p:nvSpPr>
        <p:spPr>
          <a:xfrm>
            <a:off x="4421663" y="3486180"/>
            <a:ext cx="325482" cy="4440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Barlow"/>
              </a:rPr>
              <a:t>P</a:t>
            </a:r>
            <a:endParaRPr b="1" i="0" dirty="0">
              <a:ln>
                <a:noFill/>
              </a:ln>
              <a:solidFill>
                <a:schemeClr val="lt1"/>
              </a:solidFill>
              <a:latin typeface="Barlow"/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5586129" y="3493899"/>
            <a:ext cx="326099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Barlow"/>
              </a:rPr>
              <a:t>K</a:t>
            </a:r>
            <a:endParaRPr b="1" i="0" dirty="0">
              <a:ln>
                <a:noFill/>
              </a:ln>
              <a:solidFill>
                <a:schemeClr val="lt1"/>
              </a:solidFill>
              <a:latin typeface="Barlow"/>
            </a:endParaRPr>
          </a:p>
        </p:txBody>
      </p:sp>
      <p:grpSp>
        <p:nvGrpSpPr>
          <p:cNvPr id="530" name="Google Shape;530;p43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531" name="Google Shape;531;p4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ctrTitle" idx="4294967295"/>
          </p:nvPr>
        </p:nvSpPr>
        <p:spPr>
          <a:xfrm>
            <a:off x="1611138" y="1239701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1"/>
                </a:solidFill>
              </a:rPr>
              <a:t>THANKS!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387" name="Google Shape;387;p36"/>
          <p:cNvSpPr txBox="1">
            <a:spLocks noGrp="1"/>
          </p:cNvSpPr>
          <p:nvPr>
            <p:ph type="subTitle" idx="4294967295"/>
          </p:nvPr>
        </p:nvSpPr>
        <p:spPr>
          <a:xfrm>
            <a:off x="1611138" y="2571750"/>
            <a:ext cx="3556285" cy="794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Any questions?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5"/>
          <p:cNvSpPr txBox="1">
            <a:spLocks noGrp="1"/>
          </p:cNvSpPr>
          <p:nvPr>
            <p:ph type="title"/>
          </p:nvPr>
        </p:nvSpPr>
        <p:spPr>
          <a:xfrm>
            <a:off x="1177221" y="402446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spcAft>
                <a:spcPts val="99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Akan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1" name="Google Shape;581;p4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582" name="Google Shape;582;p45"/>
          <p:cNvGrpSpPr/>
          <p:nvPr/>
        </p:nvGrpSpPr>
        <p:grpSpPr>
          <a:xfrm>
            <a:off x="2609163" y="1524706"/>
            <a:ext cx="5030095" cy="3342078"/>
            <a:chOff x="3778727" y="4460423"/>
            <a:chExt cx="720160" cy="552426"/>
          </a:xfrm>
        </p:grpSpPr>
        <p:sp>
          <p:nvSpPr>
            <p:cNvPr id="583" name="Google Shape;583;p45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ts val="990"/>
                </a:spcAft>
              </a:pP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Perusahaan Real</a:t>
              </a:r>
              <a:endParaRPr lang="en-ID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3780312" y="4518448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spcAft>
                  <a:spcPts val="990"/>
                </a:spcAft>
              </a:pP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Mengembangkan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Mengkomunikasikan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Strategi </a:t>
              </a: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Positoning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ID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spcAft>
                  <a:spcPts val="990"/>
                </a:spcAft>
              </a:pP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 </a:t>
              </a: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Pemasaran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Siklus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Hidup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Produk</a:t>
              </a:r>
              <a:endParaRPr lang="en-ID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ts val="990"/>
                </a:spcAft>
              </a:pP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 </a:t>
              </a: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Diferensiasi</a:t>
              </a:r>
              <a:endParaRPr lang="en-ID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spcAft>
                  <a:spcPts val="990"/>
                </a:spcAft>
              </a:pPr>
              <a:r>
                <a:rPr lang="en-US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Evolusi</a:t>
              </a:r>
              <a:r>
                <a:rPr lang="en-US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Pasar</a:t>
              </a:r>
              <a:endParaRPr lang="en-ID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02" name="Google Shape;602;p45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603" name="Google Shape;603;p4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242;p50">
            <a:extLst>
              <a:ext uri="{FF2B5EF4-FFF2-40B4-BE49-F238E27FC236}">
                <a16:creationId xmlns:a16="http://schemas.microsoft.com/office/drawing/2014/main" id="{2A9D15C5-B9CA-AB46-2DED-1A37645BC4F9}"/>
              </a:ext>
            </a:extLst>
          </p:cNvPr>
          <p:cNvGrpSpPr/>
          <p:nvPr/>
        </p:nvGrpSpPr>
        <p:grpSpPr>
          <a:xfrm>
            <a:off x="1758682" y="4356225"/>
            <a:ext cx="591113" cy="510559"/>
            <a:chOff x="8843122" y="4420259"/>
            <a:chExt cx="720202" cy="655469"/>
          </a:xfrm>
        </p:grpSpPr>
        <p:sp>
          <p:nvSpPr>
            <p:cNvPr id="3" name="Google Shape;1243;p50">
              <a:extLst>
                <a:ext uri="{FF2B5EF4-FFF2-40B4-BE49-F238E27FC236}">
                  <a16:creationId xmlns:a16="http://schemas.microsoft.com/office/drawing/2014/main" id="{16924029-529E-0341-3B46-37E68DDE9F86}"/>
                </a:ext>
              </a:extLst>
            </p:cNvPr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244;p50">
              <a:extLst>
                <a:ext uri="{FF2B5EF4-FFF2-40B4-BE49-F238E27FC236}">
                  <a16:creationId xmlns:a16="http://schemas.microsoft.com/office/drawing/2014/main" id="{F8A46CC4-51D1-8419-F143-D1C0FE0A2C19}"/>
                </a:ext>
              </a:extLst>
            </p:cNvPr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245;p50">
              <a:extLst>
                <a:ext uri="{FF2B5EF4-FFF2-40B4-BE49-F238E27FC236}">
                  <a16:creationId xmlns:a16="http://schemas.microsoft.com/office/drawing/2014/main" id="{F9F9599F-B512-A024-F186-8D0F1E6C810C}"/>
                </a:ext>
              </a:extLst>
            </p:cNvPr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246;p50">
              <a:extLst>
                <a:ext uri="{FF2B5EF4-FFF2-40B4-BE49-F238E27FC236}">
                  <a16:creationId xmlns:a16="http://schemas.microsoft.com/office/drawing/2014/main" id="{E968A3EA-A72D-B149-3B5E-84F487A58623}"/>
                </a:ext>
              </a:extLst>
            </p:cNvPr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47;p50">
              <a:extLst>
                <a:ext uri="{FF2B5EF4-FFF2-40B4-BE49-F238E27FC236}">
                  <a16:creationId xmlns:a16="http://schemas.microsoft.com/office/drawing/2014/main" id="{A6A213F3-1F80-023E-D16A-2846DCBC2540}"/>
                </a:ext>
              </a:extLst>
            </p:cNvPr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8;p50">
              <a:extLst>
                <a:ext uri="{FF2B5EF4-FFF2-40B4-BE49-F238E27FC236}">
                  <a16:creationId xmlns:a16="http://schemas.microsoft.com/office/drawing/2014/main" id="{0FA08EA9-912F-5DEC-5FCE-15BC5678ED20}"/>
                </a:ext>
              </a:extLst>
            </p:cNvPr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500"/>
              </a:spcAft>
              <a:buFont typeface="+mj-lt"/>
              <a:buAutoNum type="alphaUcPeriod"/>
            </a:pP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Mengkomunikasikan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Positoning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Pemosisian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5268071" y="1397700"/>
            <a:ext cx="3482400" cy="2054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merancang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penawaran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menempatkan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potensial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1100" b="1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2214229" y="1533182"/>
            <a:ext cx="2134487" cy="2170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stategi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STP   (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segmentasi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penentuan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dan</a:t>
            </a:r>
            <a:r>
              <a:rPr lang="en-US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positioning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sz="20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1406945" y="3785625"/>
            <a:ext cx="6514755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indent="-285750" algn="just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US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terciptanya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sukses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proposisi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terfokus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999999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 5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Sasaran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Harus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Bersangkutan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D2CE76C-20EB-13FB-F9B3-B48CEFF1C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409275"/>
              </p:ext>
            </p:extLst>
          </p:nvPr>
        </p:nvGraphicFramePr>
        <p:xfrm>
          <a:off x="590987" y="1485777"/>
          <a:ext cx="8255301" cy="32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Titik Perbedaan</a:t>
            </a: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-of-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difference,POD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atribut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diasosiasikan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dinilai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diyakini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kesamaannya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990"/>
              </a:spcAft>
            </a:pP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(POD) dan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Paritas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(POP)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Titik Paritas</a:t>
            </a:r>
            <a:endParaRPr b="1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paritas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point-of-parity, POP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asosiasi-asosiasi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mesti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  <a:endParaRPr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154;p50">
            <a:extLst>
              <a:ext uri="{FF2B5EF4-FFF2-40B4-BE49-F238E27FC236}">
                <a16:creationId xmlns:a16="http://schemas.microsoft.com/office/drawing/2014/main" id="{4E072BC2-6CDF-FDC0-7E02-9FD2402B0488}"/>
              </a:ext>
            </a:extLst>
          </p:cNvPr>
          <p:cNvGrpSpPr/>
          <p:nvPr/>
        </p:nvGrpSpPr>
        <p:grpSpPr>
          <a:xfrm>
            <a:off x="7992309" y="4093536"/>
            <a:ext cx="548695" cy="666658"/>
            <a:chOff x="6506504" y="937343"/>
            <a:chExt cx="744273" cy="793950"/>
          </a:xfrm>
        </p:grpSpPr>
        <p:sp>
          <p:nvSpPr>
            <p:cNvPr id="3" name="Google Shape;1155;p50">
              <a:extLst>
                <a:ext uri="{FF2B5EF4-FFF2-40B4-BE49-F238E27FC236}">
                  <a16:creationId xmlns:a16="http://schemas.microsoft.com/office/drawing/2014/main" id="{6B7B9761-5B0D-03CD-559D-5DBCD22DE66D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156;p50">
              <a:extLst>
                <a:ext uri="{FF2B5EF4-FFF2-40B4-BE49-F238E27FC236}">
                  <a16:creationId xmlns:a16="http://schemas.microsoft.com/office/drawing/2014/main" id="{AA865C70-DC2C-302D-5683-FF497D05C8F6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57;p50">
              <a:extLst>
                <a:ext uri="{FF2B5EF4-FFF2-40B4-BE49-F238E27FC236}">
                  <a16:creationId xmlns:a16="http://schemas.microsoft.com/office/drawing/2014/main" id="{1BC2A1CB-7288-0B0B-F2E4-07579438A7CF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oogle Shape;1158;p50">
              <a:extLst>
                <a:ext uri="{FF2B5EF4-FFF2-40B4-BE49-F238E27FC236}">
                  <a16:creationId xmlns:a16="http://schemas.microsoft.com/office/drawing/2014/main" id="{99A07B97-58AF-FA0D-819B-DB1FD5342B87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" name="Google Shape;1159;p50">
                <a:extLst>
                  <a:ext uri="{FF2B5EF4-FFF2-40B4-BE49-F238E27FC236}">
                    <a16:creationId xmlns:a16="http://schemas.microsoft.com/office/drawing/2014/main" id="{A98DDA31-5E3A-1581-B7FD-F1FCF80FB90F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160;p50">
                <a:extLst>
                  <a:ext uri="{FF2B5EF4-FFF2-40B4-BE49-F238E27FC236}">
                    <a16:creationId xmlns:a16="http://schemas.microsoft.com/office/drawing/2014/main" id="{C8CE95F4-A17C-B7B4-3163-C91579BBEFFC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161;p50">
                <a:extLst>
                  <a:ext uri="{FF2B5EF4-FFF2-40B4-BE49-F238E27FC236}">
                    <a16:creationId xmlns:a16="http://schemas.microsoft.com/office/drawing/2014/main" id="{D0B94B49-EEDE-0093-D3BE-852D851F9061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162;p50">
                <a:extLst>
                  <a:ext uri="{FF2B5EF4-FFF2-40B4-BE49-F238E27FC236}">
                    <a16:creationId xmlns:a16="http://schemas.microsoft.com/office/drawing/2014/main" id="{793FA4CF-D42E-7FF3-517D-B57FA5AC035E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63;p50">
                <a:extLst>
                  <a:ext uri="{FF2B5EF4-FFF2-40B4-BE49-F238E27FC236}">
                    <a16:creationId xmlns:a16="http://schemas.microsoft.com/office/drawing/2014/main" id="{89EFA903-4D90-8534-10A5-285456D251E0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164;p50">
                <a:extLst>
                  <a:ext uri="{FF2B5EF4-FFF2-40B4-BE49-F238E27FC236}">
                    <a16:creationId xmlns:a16="http://schemas.microsoft.com/office/drawing/2014/main" id="{7C012320-3C0D-8CFB-C276-5D5B8AEA382E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165;p50">
                <a:extLst>
                  <a:ext uri="{FF2B5EF4-FFF2-40B4-BE49-F238E27FC236}">
                    <a16:creationId xmlns:a16="http://schemas.microsoft.com/office/drawing/2014/main" id="{4CB3227A-3D2A-74C9-BAE2-08E4CF61BC38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166;p50">
                <a:extLst>
                  <a:ext uri="{FF2B5EF4-FFF2-40B4-BE49-F238E27FC236}">
                    <a16:creationId xmlns:a16="http://schemas.microsoft.com/office/drawing/2014/main" id="{2BF67066-DCA6-95AF-964B-057D21641148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167;p50">
                <a:extLst>
                  <a:ext uri="{FF2B5EF4-FFF2-40B4-BE49-F238E27FC236}">
                    <a16:creationId xmlns:a16="http://schemas.microsoft.com/office/drawing/2014/main" id="{3BB395DB-2DB9-7083-60FD-85F3D5A76934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168;p50">
                <a:extLst>
                  <a:ext uri="{FF2B5EF4-FFF2-40B4-BE49-F238E27FC236}">
                    <a16:creationId xmlns:a16="http://schemas.microsoft.com/office/drawing/2014/main" id="{CF9A2452-1A05-99F9-0CA3-7609CCF679B4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>
            <a:spLocks noGrp="1"/>
          </p:cNvSpPr>
          <p:nvPr>
            <p:ph type="body" idx="1"/>
          </p:nvPr>
        </p:nvSpPr>
        <p:spPr>
          <a:xfrm>
            <a:off x="4757099" y="1236625"/>
            <a:ext cx="4216779" cy="156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Kompetitif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competitive advantages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peruasahaan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/>
          </a:p>
        </p:txBody>
      </p:sp>
      <p:sp>
        <p:nvSpPr>
          <p:cNvPr id="342" name="Google Shape;342;p3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43" name="Google Shape;343;p33"/>
          <p:cNvGrpSpPr/>
          <p:nvPr/>
        </p:nvGrpSpPr>
        <p:grpSpPr>
          <a:xfrm>
            <a:off x="1194150" y="373572"/>
            <a:ext cx="2119546" cy="4396359"/>
            <a:chOff x="2547150" y="238125"/>
            <a:chExt cx="2525675" cy="5238750"/>
          </a:xfrm>
        </p:grpSpPr>
        <p:sp>
          <p:nvSpPr>
            <p:cNvPr id="344" name="Google Shape;344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500"/>
              </a:spcAft>
            </a:pP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Strategi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Diferensiasi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8232466" y="591480"/>
            <a:ext cx="237044" cy="410683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41;p33">
            <a:extLst>
              <a:ext uri="{FF2B5EF4-FFF2-40B4-BE49-F238E27FC236}">
                <a16:creationId xmlns:a16="http://schemas.microsoft.com/office/drawing/2014/main" id="{BBB53498-4C7C-543A-592A-20CEEC4EA138}"/>
              </a:ext>
            </a:extLst>
          </p:cNvPr>
          <p:cNvSpPr txBox="1">
            <a:spLocks/>
          </p:cNvSpPr>
          <p:nvPr/>
        </p:nvSpPr>
        <p:spPr>
          <a:xfrm>
            <a:off x="4757098" y="2567506"/>
            <a:ext cx="4216779" cy="192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▪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▫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■"/>
              <a:defRPr sz="2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just">
              <a:buFont typeface="Barlow"/>
              <a:buNone/>
            </a:pP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 3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diferensiasi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gunakan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mendiferensiasikan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penawaran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pasarnya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Diferensiasi</a:t>
            </a:r>
            <a:r>
              <a:rPr lang="en-US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Diferensiasi</a:t>
            </a:r>
            <a:r>
              <a:rPr lang="en-US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Diferensiasi</a:t>
            </a:r>
            <a:r>
              <a:rPr lang="en-US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Citra (Image)</a:t>
            </a:r>
            <a:r>
              <a:rPr lang="en-US" sz="16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106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Positioning dan strategi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diferensiasi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berubahnya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pasar,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sepanjang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(Product Life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Cycle,PLC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sz="2400" dirty="0"/>
          </a:p>
        </p:txBody>
      </p:sp>
      <p:sp>
        <p:nvSpPr>
          <p:cNvPr id="370" name="Google Shape;370;p3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71" name="Google Shape;371;p35"/>
          <p:cNvSpPr txBox="1">
            <a:spLocks noGrp="1"/>
          </p:cNvSpPr>
          <p:nvPr>
            <p:ph type="title"/>
          </p:nvPr>
        </p:nvSpPr>
        <p:spPr>
          <a:xfrm>
            <a:off x="4316819" y="393475"/>
            <a:ext cx="362708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990"/>
              </a:spcAft>
            </a:pP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Strategi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Pemasaran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esuai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2" name="Google Shape;372;p35"/>
          <p:cNvGrpSpPr/>
          <p:nvPr/>
        </p:nvGrpSpPr>
        <p:grpSpPr>
          <a:xfrm>
            <a:off x="8162544" y="618788"/>
            <a:ext cx="369725" cy="356065"/>
            <a:chOff x="2583325" y="2972875"/>
            <a:chExt cx="462850" cy="445750"/>
          </a:xfrm>
        </p:grpSpPr>
        <p:sp>
          <p:nvSpPr>
            <p:cNvPr id="373" name="Google Shape;373;p35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35"/>
          <p:cNvGrpSpPr/>
          <p:nvPr/>
        </p:nvGrpSpPr>
        <p:grpSpPr>
          <a:xfrm>
            <a:off x="67024" y="1622129"/>
            <a:ext cx="4542205" cy="2661224"/>
            <a:chOff x="1177450" y="241631"/>
            <a:chExt cx="6173152" cy="3616776"/>
          </a:xfrm>
        </p:grpSpPr>
        <p:sp>
          <p:nvSpPr>
            <p:cNvPr id="376" name="Google Shape;376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1280;p50">
            <a:extLst>
              <a:ext uri="{FF2B5EF4-FFF2-40B4-BE49-F238E27FC236}">
                <a16:creationId xmlns:a16="http://schemas.microsoft.com/office/drawing/2014/main" id="{13F55817-23AE-91D1-2B17-7FBC587D6016}"/>
              </a:ext>
            </a:extLst>
          </p:cNvPr>
          <p:cNvGrpSpPr/>
          <p:nvPr/>
        </p:nvGrpSpPr>
        <p:grpSpPr>
          <a:xfrm>
            <a:off x="8133953" y="4330112"/>
            <a:ext cx="303698" cy="445825"/>
            <a:chOff x="655600" y="3183978"/>
            <a:chExt cx="490627" cy="720234"/>
          </a:xfrm>
        </p:grpSpPr>
        <p:sp>
          <p:nvSpPr>
            <p:cNvPr id="3" name="Google Shape;1281;p50">
              <a:extLst>
                <a:ext uri="{FF2B5EF4-FFF2-40B4-BE49-F238E27FC236}">
                  <a16:creationId xmlns:a16="http://schemas.microsoft.com/office/drawing/2014/main" id="{4C89604D-7CD1-7111-E230-3161899A1C31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1282;p50">
              <a:extLst>
                <a:ext uri="{FF2B5EF4-FFF2-40B4-BE49-F238E27FC236}">
                  <a16:creationId xmlns:a16="http://schemas.microsoft.com/office/drawing/2014/main" id="{C7D77A21-83B6-4BE8-ED57-6F353B95D2CE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283;p50">
              <a:extLst>
                <a:ext uri="{FF2B5EF4-FFF2-40B4-BE49-F238E27FC236}">
                  <a16:creationId xmlns:a16="http://schemas.microsoft.com/office/drawing/2014/main" id="{0B4829D2-94B6-AA16-91B7-2CB2015F06ED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284;p50">
              <a:extLst>
                <a:ext uri="{FF2B5EF4-FFF2-40B4-BE49-F238E27FC236}">
                  <a16:creationId xmlns:a16="http://schemas.microsoft.com/office/drawing/2014/main" id="{3490F390-961A-EF37-E9CF-5DC9498680F9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85;p50">
              <a:extLst>
                <a:ext uri="{FF2B5EF4-FFF2-40B4-BE49-F238E27FC236}">
                  <a16:creationId xmlns:a16="http://schemas.microsoft.com/office/drawing/2014/main" id="{E8482047-DC74-831B-9533-38C43EAF4CB0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202250" y="574748"/>
            <a:ext cx="6739500" cy="562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47D4EB-D87C-223F-CF7E-61B4D5ACF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153850"/>
              </p:ext>
            </p:extLst>
          </p:nvPr>
        </p:nvGraphicFramePr>
        <p:xfrm>
          <a:off x="1523999" y="1424762"/>
          <a:ext cx="6739499" cy="317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278451" y="404037"/>
            <a:ext cx="3642805" cy="945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lnSpc>
                <a:spcPct val="150000"/>
              </a:lnSpc>
              <a:spcAft>
                <a:spcPts val="990"/>
              </a:spcAft>
            </a:pPr>
            <a:b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Gaya, Mode, dan Fad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FAA294-F1B1-F704-B8A0-6A993D1D7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585788"/>
              </p:ext>
            </p:extLst>
          </p:nvPr>
        </p:nvGraphicFramePr>
        <p:xfrm>
          <a:off x="3810000" y="1349150"/>
          <a:ext cx="5334000" cy="308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1F1F1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898</Words>
  <Application>Microsoft Office PowerPoint</Application>
  <PresentationFormat>On-screen Show (16:9)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</vt:lpstr>
      <vt:lpstr>Barlow</vt:lpstr>
      <vt:lpstr>Calibri</vt:lpstr>
      <vt:lpstr>Wingdings</vt:lpstr>
      <vt:lpstr>Arial</vt:lpstr>
      <vt:lpstr>Basset template</vt:lpstr>
      <vt:lpstr>BAB 7 Melatih Keterampilan Membuat Positioning Merek</vt:lpstr>
      <vt:lpstr>Bab Ini Akan Menjelaskan Beberapa Materi Sebagai Berikut :</vt:lpstr>
      <vt:lpstr>Mengembangkan dan Mengkomunikasikan Strategi Positoning (Pemosisian)</vt:lpstr>
      <vt:lpstr>Ada 5 Alasan Kuat Mengapa Pasar Sasaran Harus Membeli Produk Bersangkutan :</vt:lpstr>
      <vt:lpstr>Titik Perbedaan (POD) dan Titik Paritas (POP)</vt:lpstr>
      <vt:lpstr>B. Strategi Diferensiasi</vt:lpstr>
      <vt:lpstr>C. Strategi Pemasaran Yang Sesuai Siklus Hidup Produk</vt:lpstr>
      <vt:lpstr>Siklus Hidup Produk</vt:lpstr>
      <vt:lpstr>  Siklus Hidup Gaya, Mode, dan Fad</vt:lpstr>
      <vt:lpstr>Strategi Pemasaran: Tahap Pengenalan dan Keunggulan Pelopor</vt:lpstr>
      <vt:lpstr>Strategi Pemasaran : Tahap Pertumbuhan</vt:lpstr>
      <vt:lpstr>Strategi Pemasaran: Tahap Kedewasaan</vt:lpstr>
      <vt:lpstr>STRATEGI PEMASARAN : TAHAP PENURUNAN</vt:lpstr>
      <vt:lpstr>BUKTI KONSEP SIKLUS HIDUP PRODUK</vt:lpstr>
      <vt:lpstr>KRITIK TERHADAP KONSEP SIKLUS HIDUP PRODUK</vt:lpstr>
      <vt:lpstr>D. EVOLUSI PASAR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7 Melatih Keterampilan Membuat Positioning Merek</dc:title>
  <dc:creator>HP</dc:creator>
  <cp:lastModifiedBy>Acer</cp:lastModifiedBy>
  <cp:revision>5</cp:revision>
  <dcterms:modified xsi:type="dcterms:W3CDTF">2023-10-08T10:25:31Z</dcterms:modified>
</cp:coreProperties>
</file>