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7" d="100"/>
          <a:sy n="67" d="100"/>
        </p:scale>
        <p:origin x="139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E5C98-145A-4EF5-A668-C28E9205B161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1048677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67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403E0-A0BC-4F4A-8DF8-18A3B7078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71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10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48611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403E0-A0BC-4F4A-8DF8-18A3B70785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1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9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00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8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1048601" name="Freeform 6"/>
            <p:cNvSpPr/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602" name="Freeform 7"/>
            <p:cNvSpPr/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603" name="Freeform 10"/>
            <p:cNvSpPr/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3145729" name="Straight Connector 11"/>
            <p:cNvCxnSpPr>
              <a:cxnSpLocks/>
            </p:cNvCxnSpPr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15000">
                    <a:schemeClr val="accent1">
                      <a:shade val="40000"/>
                      <a:satMod val="110000"/>
                    </a:schemeClr>
                  </a:gs>
                  <a:gs pos="45000">
                    <a:schemeClr val="accent1">
                      <a:tint val="7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4860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0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60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2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  <p:sp>
        <p:nvSpPr>
          <p:cNvPr id="1048588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5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  <p:sp>
        <p:nvSpPr>
          <p:cNvPr id="1048649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50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5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  <p:sp>
        <p:nvSpPr>
          <p:cNvPr id="1048656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8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9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0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1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6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2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  <p:sp>
        <p:nvSpPr>
          <p:cNvPr id="1048622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6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9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0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1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7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29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4" name="Freeform 7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35" name="Freeform 8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636" name="Right Triangle 9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30" name="Straight Connector 10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637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048638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12"/>
          <p:cNvSpPr/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7" name="Freeform 11"/>
          <p:cNvSpPr/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48578" name="Right Triangle 13"/>
          <p:cNvSpPr/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3145728" name="Straight Connector 14"/>
          <p:cNvCxnSpPr>
            <a:cxnSpLocks/>
          </p:cNvCxnSpPr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15000">
                  <a:schemeClr val="accent1">
                    <a:shade val="40000"/>
                    <a:satMod val="110000"/>
                  </a:schemeClr>
                </a:gs>
                <a:gs pos="45000">
                  <a:schemeClr val="accent1">
                    <a:tint val="7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857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1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D243FB82-9343-422E-ADCC-67D43F891F73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104858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48583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8741288-4F9B-4D2E-9DD5-9724D18570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cs typeface="AF_Abha" pitchFamily="2" charset="-78"/>
              </a:rPr>
              <a:t>MODUL 10</a:t>
            </a:r>
            <a:br>
              <a:rPr lang="en-US" sz="3600" dirty="0" smtClean="0">
                <a:solidFill>
                  <a:schemeClr val="accent2">
                    <a:lumMod val="50000"/>
                  </a:schemeClr>
                </a:solidFill>
                <a:cs typeface="AF_Abha" pitchFamily="2" charset="-78"/>
              </a:rPr>
            </a:b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cs typeface="AF_Abha" pitchFamily="2" charset="-78"/>
              </a:rPr>
              <a:t>PEMBELAJARAN KREASI SENI RUPA DI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cs typeface="AF_Abha" pitchFamily="2" charset="-78"/>
              </a:rPr>
              <a:t>SD</a:t>
            </a:r>
            <a:endParaRPr lang="en-US" sz="3600" dirty="0">
              <a:solidFill>
                <a:schemeClr val="accent2">
                  <a:lumMod val="50000"/>
                </a:schemeClr>
              </a:solidFill>
              <a:cs typeface="AF_Abha" pitchFamily="2" charset="-78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Content Placeholder 1"/>
          <p:cNvSpPr>
            <a:spLocks noGrp="1"/>
          </p:cNvSpPr>
          <p:nvPr>
            <p:ph idx="1"/>
          </p:nvPr>
        </p:nvSpPr>
        <p:spPr>
          <a:xfrm>
            <a:off x="611560" y="2270622"/>
            <a:ext cx="8229600" cy="4525963"/>
          </a:xfrm>
        </p:spPr>
        <p:txBody>
          <a:bodyPr/>
          <a:lstStyle/>
          <a:p>
            <a:r>
              <a:rPr lang="en-US" b="1" dirty="0" smtClean="0"/>
              <a:t>A.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rupa</a:t>
            </a:r>
            <a:r>
              <a:rPr lang="en-US" b="1" dirty="0" smtClean="0"/>
              <a:t> di </a:t>
            </a:r>
            <a:r>
              <a:rPr lang="en-US" b="1" dirty="0" smtClean="0"/>
              <a:t>SD</a:t>
            </a:r>
            <a:endParaRPr lang="en-US" b="1" dirty="0" smtClean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104861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elajar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sz="4000" dirty="0" err="1" smtClean="0"/>
              <a:t>Perencenaan</a:t>
            </a:r>
            <a:r>
              <a:rPr lang="en-US" sz="4000" dirty="0" smtClean="0"/>
              <a:t> </a:t>
            </a:r>
            <a:r>
              <a:rPr lang="en-US" sz="4000" dirty="0" err="1" smtClean="0"/>
              <a:t>Pembelajaran</a:t>
            </a:r>
            <a:r>
              <a:rPr lang="en-US" sz="4000" dirty="0" smtClean="0"/>
              <a:t> </a:t>
            </a:r>
            <a:r>
              <a:rPr lang="en-US" sz="4000" dirty="0" err="1" smtClean="0"/>
              <a:t>Seni</a:t>
            </a:r>
            <a:r>
              <a:rPr lang="en-US" sz="4000" dirty="0" smtClean="0"/>
              <a:t> </a:t>
            </a:r>
            <a:r>
              <a:rPr lang="en-US" sz="4000" dirty="0" err="1" smtClean="0"/>
              <a:t>Rupa</a:t>
            </a:r>
            <a:r>
              <a:rPr lang="en-US" sz="4000" dirty="0" smtClean="0"/>
              <a:t> </a:t>
            </a:r>
            <a:endParaRPr lang="en-US" dirty="0"/>
          </a:p>
        </p:txBody>
      </p:sp>
      <p:sp>
        <p:nvSpPr>
          <p:cNvPr id="1048614" name="Rectangle 4"/>
          <p:cNvSpPr/>
          <p:nvPr/>
        </p:nvSpPr>
        <p:spPr>
          <a:xfrm>
            <a:off x="1475656" y="2996952"/>
            <a:ext cx="1656184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Menggambar</a:t>
            </a:r>
            <a:endParaRPr lang="en-US" dirty="0"/>
          </a:p>
        </p:txBody>
      </p:sp>
      <p:sp>
        <p:nvSpPr>
          <p:cNvPr id="1048615" name="Rectangle 5"/>
          <p:cNvSpPr/>
          <p:nvPr/>
        </p:nvSpPr>
        <p:spPr>
          <a:xfrm>
            <a:off x="3563888" y="2996952"/>
            <a:ext cx="15841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melukis</a:t>
            </a:r>
            <a:endParaRPr lang="en-US" dirty="0"/>
          </a:p>
        </p:txBody>
      </p:sp>
      <p:sp>
        <p:nvSpPr>
          <p:cNvPr id="1048616" name="Rectangle 6"/>
          <p:cNvSpPr/>
          <p:nvPr/>
        </p:nvSpPr>
        <p:spPr>
          <a:xfrm>
            <a:off x="5580112" y="2996952"/>
            <a:ext cx="1512168" cy="64807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mencetak</a:t>
            </a:r>
            <a:endParaRPr lang="en-US" dirty="0"/>
          </a:p>
        </p:txBody>
      </p:sp>
      <p:sp>
        <p:nvSpPr>
          <p:cNvPr id="1048617" name="Rectangle 7"/>
          <p:cNvSpPr/>
          <p:nvPr/>
        </p:nvSpPr>
        <p:spPr>
          <a:xfrm>
            <a:off x="2339752" y="4389309"/>
            <a:ext cx="1584176" cy="6480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kolase</a:t>
            </a:r>
            <a:endParaRPr lang="en-US" dirty="0"/>
          </a:p>
        </p:txBody>
      </p:sp>
      <p:sp>
        <p:nvSpPr>
          <p:cNvPr id="1048618" name="Rectangle 8"/>
          <p:cNvSpPr/>
          <p:nvPr/>
        </p:nvSpPr>
        <p:spPr>
          <a:xfrm>
            <a:off x="5004048" y="4389309"/>
            <a:ext cx="1584176" cy="6480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Kerajinan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B. </a:t>
            </a:r>
            <a:r>
              <a:rPr lang="en-US" b="1" dirty="0" err="1" smtClean="0"/>
              <a:t>Pemilihan</a:t>
            </a:r>
            <a:r>
              <a:rPr lang="en-US" b="1" dirty="0" smtClean="0"/>
              <a:t> </a:t>
            </a:r>
            <a:r>
              <a:rPr lang="en-US" b="1" dirty="0" err="1" smtClean="0"/>
              <a:t>Tema</a:t>
            </a:r>
            <a:endParaRPr lang="en-US" b="1" dirty="0" smtClean="0"/>
          </a:p>
          <a:p>
            <a:endParaRPr lang="en-US" b="1" dirty="0" smtClean="0"/>
          </a:p>
          <a:p>
            <a:pPr lvl="1"/>
            <a:r>
              <a:rPr lang="en-US" dirty="0" err="1" smtClean="0"/>
              <a:t>Pembelajaran</a:t>
            </a:r>
            <a:r>
              <a:rPr lang="en-US" dirty="0" smtClean="0"/>
              <a:t> di </a:t>
            </a:r>
            <a:r>
              <a:rPr lang="en-US" dirty="0" smtClean="0"/>
              <a:t>SD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yang </a:t>
            </a:r>
            <a:r>
              <a:rPr lang="en-US" dirty="0" err="1" smtClean="0"/>
              <a:t>disenangi</a:t>
            </a:r>
            <a:r>
              <a:rPr lang="en-US" dirty="0" smtClean="0"/>
              <a:t>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realita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misalnya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Keluarga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Lingkungan</a:t>
            </a:r>
            <a:r>
              <a:rPr lang="en-US" sz="2000" dirty="0" smtClean="0"/>
              <a:t> </a:t>
            </a:r>
            <a:r>
              <a:rPr lang="en-US" sz="2000" dirty="0" err="1" smtClean="0"/>
              <a:t>bermain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err="1" smtClean="0"/>
              <a:t>Kolam</a:t>
            </a:r>
            <a:r>
              <a:rPr lang="en-US" sz="2000" dirty="0" smtClean="0"/>
              <a:t> </a:t>
            </a:r>
            <a:r>
              <a:rPr lang="en-US" sz="2000" dirty="0" err="1" smtClean="0"/>
              <a:t>renang</a:t>
            </a:r>
            <a:endParaRPr lang="en-US" sz="2000" dirty="0" smtClean="0"/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Taman </a:t>
            </a:r>
            <a:r>
              <a:rPr lang="en-US" sz="2000" dirty="0" err="1" smtClean="0"/>
              <a:t>bermain</a:t>
            </a:r>
            <a:endParaRPr lang="en-US" sz="2000" dirty="0"/>
          </a:p>
        </p:txBody>
      </p:sp>
      <p:sp>
        <p:nvSpPr>
          <p:cNvPr id="104859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C. </a:t>
            </a:r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bermain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Rupa</a:t>
            </a:r>
            <a:r>
              <a:rPr lang="en-US" b="1" dirty="0" smtClean="0"/>
              <a:t> di </a:t>
            </a:r>
            <a:r>
              <a:rPr lang="en-US" b="1" dirty="0" smtClean="0"/>
              <a:t>SD</a:t>
            </a:r>
            <a:endParaRPr lang="en-US" b="1" dirty="0" smtClean="0"/>
          </a:p>
          <a:p>
            <a:endParaRPr lang="en-US" dirty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Kreativitas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Sensitivitas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pembinaan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endParaRPr lang="en-US" dirty="0"/>
          </a:p>
        </p:txBody>
      </p:sp>
      <p:sp>
        <p:nvSpPr>
          <p:cNvPr id="104859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Content Placeholder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02427"/>
          </a:xfrm>
        </p:spPr>
        <p:txBody>
          <a:bodyPr>
            <a:normAutofit/>
          </a:bodyPr>
          <a:lstStyle/>
          <a:p>
            <a:r>
              <a:rPr lang="en-US" b="1" dirty="0" smtClean="0"/>
              <a:t>A. Proses </a:t>
            </a:r>
            <a:r>
              <a:rPr lang="en-US" b="1" dirty="0" err="1" smtClean="0"/>
              <a:t>kreasi</a:t>
            </a:r>
            <a:r>
              <a:rPr lang="en-US" b="1" dirty="0" smtClean="0"/>
              <a:t> </a:t>
            </a:r>
            <a:r>
              <a:rPr lang="en-US" b="1" dirty="0" err="1" smtClean="0"/>
              <a:t>karya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rupa</a:t>
            </a:r>
            <a:r>
              <a:rPr lang="en-US" b="1" dirty="0" smtClean="0"/>
              <a:t> </a:t>
            </a:r>
            <a:r>
              <a:rPr lang="en-US" b="1" dirty="0" err="1" smtClean="0"/>
              <a:t>Dwimatra</a:t>
            </a:r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Proses </a:t>
            </a:r>
            <a:r>
              <a:rPr lang="en-US" dirty="0" err="1" smtClean="0"/>
              <a:t>kreasi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Finger painting</a:t>
            </a:r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Melukis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sedotan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jari-jari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endParaRPr lang="en-US" dirty="0" smtClean="0"/>
          </a:p>
        </p:txBody>
      </p:sp>
      <p:sp>
        <p:nvSpPr>
          <p:cNvPr id="104859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pPr marL="571500" indent="-571500">
              <a:buFont typeface="Wingdings" pitchFamily="2" charset="2"/>
              <a:buChar char="v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>Proses </a:t>
            </a:r>
            <a:r>
              <a:rPr lang="en-US" dirty="0" err="1" smtClean="0"/>
              <a:t>Kreasi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endParaRPr lang="en-US" dirty="0"/>
          </a:p>
        </p:txBody>
      </p:sp>
      <p:pic>
        <p:nvPicPr>
          <p:cNvPr id="2097156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556388"/>
            <a:ext cx="2304256" cy="1600200"/>
          </a:xfrm>
          <a:prstGeom prst="rect">
            <a:avLst/>
          </a:prstGeom>
        </p:spPr>
      </p:pic>
      <p:pic>
        <p:nvPicPr>
          <p:cNvPr id="2097157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4556387"/>
            <a:ext cx="2520280" cy="1600200"/>
          </a:xfrm>
          <a:prstGeom prst="rect">
            <a:avLst/>
          </a:prstGeom>
        </p:spPr>
      </p:pic>
      <p:pic>
        <p:nvPicPr>
          <p:cNvPr id="2097158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3377" y="4588131"/>
            <a:ext cx="2609063" cy="15684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B. Proses </a:t>
            </a:r>
            <a:r>
              <a:rPr lang="en-US" b="1" dirty="0" err="1" smtClean="0"/>
              <a:t>kreasi</a:t>
            </a:r>
            <a:r>
              <a:rPr lang="en-US" b="1" dirty="0" smtClean="0"/>
              <a:t> </a:t>
            </a:r>
            <a:r>
              <a:rPr lang="en-US" b="1" dirty="0" err="1" smtClean="0"/>
              <a:t>karya</a:t>
            </a:r>
            <a:r>
              <a:rPr lang="en-US" b="1" dirty="0" smtClean="0"/>
              <a:t> </a:t>
            </a:r>
            <a:r>
              <a:rPr lang="en-US" b="1" dirty="0" err="1" smtClean="0"/>
              <a:t>seni</a:t>
            </a:r>
            <a:r>
              <a:rPr lang="en-US" b="1" dirty="0" smtClean="0"/>
              <a:t> </a:t>
            </a:r>
            <a:r>
              <a:rPr lang="en-US" b="1" dirty="0" err="1" smtClean="0"/>
              <a:t>rupa</a:t>
            </a:r>
            <a:r>
              <a:rPr lang="en-US" b="1" dirty="0" smtClean="0"/>
              <a:t> </a:t>
            </a:r>
            <a:r>
              <a:rPr lang="en-US" b="1" dirty="0" err="1" smtClean="0"/>
              <a:t>Trimatra</a:t>
            </a:r>
            <a:endParaRPr lang="en-US" b="1" dirty="0" smtClean="0"/>
          </a:p>
          <a:p>
            <a:endParaRPr lang="en-US" b="1" dirty="0" smtClean="0"/>
          </a:p>
          <a:p>
            <a:pPr>
              <a:buFont typeface="Wingdings" pitchFamily="2" charset="2"/>
              <a:buChar char="ü"/>
            </a:pPr>
            <a:r>
              <a:rPr lang="en-US" dirty="0" err="1" smtClean="0"/>
              <a:t>Merakit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Proses </a:t>
            </a:r>
            <a:r>
              <a:rPr lang="en-US" dirty="0" err="1" smtClean="0"/>
              <a:t>kreasi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104859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9715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221087"/>
            <a:ext cx="2736304" cy="1584177"/>
          </a:xfrm>
          <a:prstGeom prst="rect">
            <a:avLst/>
          </a:prstGeom>
        </p:spPr>
      </p:pic>
      <p:pic>
        <p:nvPicPr>
          <p:cNvPr id="2097153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4221087"/>
            <a:ext cx="2592288" cy="1584177"/>
          </a:xfrm>
          <a:prstGeom prst="rect">
            <a:avLst/>
          </a:prstGeom>
        </p:spPr>
      </p:pic>
      <p:pic>
        <p:nvPicPr>
          <p:cNvPr id="2097154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2200" y="4221087"/>
            <a:ext cx="2359149" cy="158417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332656"/>
            <a:ext cx="6696744" cy="2955974"/>
          </a:xfrm>
        </p:spPr>
      </p:pic>
      <p:sp>
        <p:nvSpPr>
          <p:cNvPr id="1048591" name="Title 2"/>
          <p:cNvSpPr>
            <a:spLocks noGrp="1"/>
          </p:cNvSpPr>
          <p:nvPr>
            <p:ph type="title"/>
          </p:nvPr>
        </p:nvSpPr>
        <p:spPr>
          <a:xfrm>
            <a:off x="539552" y="37170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>
                <a:latin typeface="Aldine721 BdCn BT" pitchFamily="18" charset="0"/>
              </a:rPr>
              <a:t>SEKIAN</a:t>
            </a:r>
            <a:br>
              <a:rPr lang="en-US" sz="5400" dirty="0" smtClean="0">
                <a:latin typeface="Aldine721 BdCn BT" pitchFamily="18" charset="0"/>
              </a:rPr>
            </a:br>
            <a:r>
              <a:rPr lang="en-US" sz="5400" dirty="0" smtClean="0">
                <a:latin typeface="Aldine721 BdCn BT" pitchFamily="18" charset="0"/>
              </a:rPr>
              <a:t>TERIMAKASIH</a:t>
            </a:r>
            <a:endParaRPr lang="en-US" sz="5400" dirty="0">
              <a:latin typeface="Aldine721 BdCn BT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AF_Abha</vt:lpstr>
      <vt:lpstr>Aldine721 BdCn BT</vt:lpstr>
      <vt:lpstr>Arial</vt:lpstr>
      <vt:lpstr>Calibri</vt:lpstr>
      <vt:lpstr>Verdana</vt:lpstr>
      <vt:lpstr>Wingdings</vt:lpstr>
      <vt:lpstr>Wingdings 2</vt:lpstr>
      <vt:lpstr>Wingdings 3</vt:lpstr>
      <vt:lpstr>Concourse</vt:lpstr>
      <vt:lpstr>MODUL 10 PEMBELAJARAN KREASI SENI RUPA DI SD</vt:lpstr>
      <vt:lpstr>Kegiatan Belajar 1 Perencenaan Pembelajaran Seni Rupa </vt:lpstr>
      <vt:lpstr>PowerPoint Presentation</vt:lpstr>
      <vt:lpstr>PowerPoint Presentation</vt:lpstr>
      <vt:lpstr>Kegiatan Belajar 2 Proses Kreasi Karya Seni Rupa</vt:lpstr>
      <vt:lpstr>PowerPoint Presentation</vt:lpstr>
      <vt:lpstr>SEKIAN TERIMAKASIH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andika gutama</cp:lastModifiedBy>
  <cp:revision>1</cp:revision>
  <dcterms:created xsi:type="dcterms:W3CDTF">2020-11-06T16:54:22Z</dcterms:created>
  <dcterms:modified xsi:type="dcterms:W3CDTF">2020-11-23T05:43:14Z</dcterms:modified>
</cp:coreProperties>
</file>