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58" r:id="rId3"/>
    <p:sldId id="259" r:id="rId4"/>
    <p:sldId id="261" r:id="rId5"/>
    <p:sldId id="262" r:id="rId6"/>
    <p:sldId id="264" r:id="rId7"/>
    <p:sldId id="265" r:id="rId8"/>
    <p:sldId id="263" r:id="rId9"/>
    <p:sldId id="266" r:id="rId10"/>
    <p:sldId id="267" r:id="rId11"/>
    <p:sldId id="268" r:id="rId12"/>
    <p:sldId id="269" r:id="rId13"/>
    <p:sldId id="270" r:id="rId14"/>
    <p:sldId id="271" r:id="rId15"/>
    <p:sldId id="279" r:id="rId16"/>
    <p:sldId id="280" r:id="rId17"/>
    <p:sldId id="281" r:id="rId18"/>
    <p:sldId id="282" r:id="rId19"/>
    <p:sldId id="274" r:id="rId20"/>
    <p:sldId id="275" r:id="rId21"/>
    <p:sldId id="276" r:id="rId22"/>
    <p:sldId id="260" r:id="rId23"/>
    <p:sldId id="277" r:id="rId24"/>
    <p:sldId id="278" r:id="rId2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1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06D4CD-E327-4703-A37C-81D65F0E2BB2}" type="datetimeFigureOut">
              <a:rPr lang="id-ID" smtClean="0"/>
              <a:pPr/>
              <a:t>31/08/2019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25866-B9A0-4825-9975-2862A776476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70807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25866-B9A0-4825-9975-2862A776476B}" type="slidenum">
              <a:rPr lang="id-ID" smtClean="0"/>
              <a:pPr/>
              <a:t>22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46457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B6FB5-2981-4D3E-96AB-73780A09EB8E}" type="datetimeFigureOut">
              <a:rPr lang="id-ID" smtClean="0"/>
              <a:pPr/>
              <a:t>31/08/2019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35107-A637-4A71-8363-935D9D77F50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B6FB5-2981-4D3E-96AB-73780A09EB8E}" type="datetimeFigureOut">
              <a:rPr lang="id-ID" smtClean="0"/>
              <a:pPr/>
              <a:t>31/08/2019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35107-A637-4A71-8363-935D9D77F50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B6FB5-2981-4D3E-96AB-73780A09EB8E}" type="datetimeFigureOut">
              <a:rPr lang="id-ID" smtClean="0"/>
              <a:pPr/>
              <a:t>31/08/2019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35107-A637-4A71-8363-935D9D77F50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B6FB5-2981-4D3E-96AB-73780A09EB8E}" type="datetimeFigureOut">
              <a:rPr lang="id-ID" smtClean="0"/>
              <a:pPr/>
              <a:t>31/08/2019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35107-A637-4A71-8363-935D9D77F50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B6FB5-2981-4D3E-96AB-73780A09EB8E}" type="datetimeFigureOut">
              <a:rPr lang="id-ID" smtClean="0"/>
              <a:pPr/>
              <a:t>31/08/2019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35107-A637-4A71-8363-935D9D77F50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B6FB5-2981-4D3E-96AB-73780A09EB8E}" type="datetimeFigureOut">
              <a:rPr lang="id-ID" smtClean="0"/>
              <a:pPr/>
              <a:t>31/08/2019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35107-A637-4A71-8363-935D9D77F50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B6FB5-2981-4D3E-96AB-73780A09EB8E}" type="datetimeFigureOut">
              <a:rPr lang="id-ID" smtClean="0"/>
              <a:pPr/>
              <a:t>31/08/2019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35107-A637-4A71-8363-935D9D77F50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B6FB5-2981-4D3E-96AB-73780A09EB8E}" type="datetimeFigureOut">
              <a:rPr lang="id-ID" smtClean="0"/>
              <a:pPr/>
              <a:t>31/08/2019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35107-A637-4A71-8363-935D9D77F50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B6FB5-2981-4D3E-96AB-73780A09EB8E}" type="datetimeFigureOut">
              <a:rPr lang="id-ID" smtClean="0"/>
              <a:pPr/>
              <a:t>31/08/2019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35107-A637-4A71-8363-935D9D77F50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BB6FB5-2981-4D3E-96AB-73780A09EB8E}" type="datetimeFigureOut">
              <a:rPr lang="id-ID" smtClean="0"/>
              <a:pPr/>
              <a:t>31/08/2019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35107-A637-4A71-8363-935D9D77F50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ABB6FB5-2981-4D3E-96AB-73780A09EB8E}" type="datetimeFigureOut">
              <a:rPr lang="id-ID" smtClean="0"/>
              <a:pPr/>
              <a:t>31/08/2019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8435107-A637-4A71-8363-935D9D77F50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ABB6FB5-2981-4D3E-96AB-73780A09EB8E}" type="datetimeFigureOut">
              <a:rPr lang="id-ID" smtClean="0"/>
              <a:pPr/>
              <a:t>31/08/2019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8435107-A637-4A71-8363-935D9D77F502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2130425"/>
            <a:ext cx="8286808" cy="1470025"/>
          </a:xfrm>
        </p:spPr>
        <p:txBody>
          <a:bodyPr/>
          <a:lstStyle/>
          <a:p>
            <a:r>
              <a:rPr lang="en-US" dirty="0" smtClean="0"/>
              <a:t>INOVASI PEMBELAJARAN FISIKA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Agus</a:t>
            </a:r>
            <a:r>
              <a:rPr lang="en-US" dirty="0" smtClean="0"/>
              <a:t> </a:t>
            </a:r>
            <a:r>
              <a:rPr lang="en-US" dirty="0" err="1" smtClean="0"/>
              <a:t>Suyatna</a:t>
            </a:r>
            <a:r>
              <a:rPr lang="en-US" dirty="0" smtClean="0"/>
              <a:t>, </a:t>
            </a:r>
            <a:r>
              <a:rPr lang="en-US" dirty="0" err="1" smtClean="0"/>
              <a:t>M.Si</a:t>
            </a: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kualitatif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reorganisasi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unsur2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 smtClean="0"/>
          </a:p>
          <a:p>
            <a:r>
              <a:rPr lang="en-US" u="sng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, guru, </a:t>
            </a:r>
            <a:r>
              <a:rPr lang="en-US" dirty="0" err="1" smtClean="0"/>
              <a:t>kelas</a:t>
            </a:r>
            <a:endParaRPr lang="en-US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“</a:t>
            </a:r>
            <a:r>
              <a:rPr lang="en-US" dirty="0" err="1" smtClean="0"/>
              <a:t>hal</a:t>
            </a:r>
            <a:r>
              <a:rPr lang="en-US" dirty="0" smtClean="0"/>
              <a:t>” </a:t>
            </a:r>
            <a:r>
              <a:rPr lang="en-US" dirty="0" err="1" smtClean="0"/>
              <a:t>sebelumnya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subsistem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diperbaharui</a:t>
            </a:r>
            <a:r>
              <a:rPr lang="en-US" dirty="0" smtClean="0"/>
              <a:t> </a:t>
            </a:r>
            <a:r>
              <a:rPr lang="en-US" dirty="0" err="1" smtClean="0"/>
              <a:t>hakekatnya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endParaRPr lang="en-US" dirty="0" smtClean="0"/>
          </a:p>
          <a:p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, </a:t>
            </a:r>
            <a:r>
              <a:rPr lang="en-US" dirty="0" err="1" smtClean="0"/>
              <a:t>metode</a:t>
            </a:r>
            <a:r>
              <a:rPr lang="en-US" dirty="0" smtClean="0"/>
              <a:t>,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, </a:t>
            </a:r>
            <a:r>
              <a:rPr lang="en-US" dirty="0" err="1" smtClean="0"/>
              <a:t>mengatur</a:t>
            </a:r>
            <a:r>
              <a:rPr lang="en-US" dirty="0" smtClean="0"/>
              <a:t>, </a:t>
            </a:r>
            <a:r>
              <a:rPr lang="en-US" dirty="0" err="1" smtClean="0"/>
              <a:t>mendidik</a:t>
            </a:r>
            <a:r>
              <a:rPr lang="en-US" dirty="0" smtClean="0"/>
              <a:t>, </a:t>
            </a:r>
            <a:r>
              <a:rPr lang="en-US" dirty="0" err="1" smtClean="0"/>
              <a:t>perbuatan</a:t>
            </a:r>
            <a:r>
              <a:rPr lang="en-US" dirty="0" smtClean="0"/>
              <a:t>, </a:t>
            </a:r>
            <a:r>
              <a:rPr lang="en-US" dirty="0" err="1" smtClean="0"/>
              <a:t>peraturan</a:t>
            </a:r>
            <a:r>
              <a:rPr lang="en-US" dirty="0" smtClean="0"/>
              <a:t>, </a:t>
            </a:r>
            <a:r>
              <a:rPr lang="en-US" dirty="0" err="1" smtClean="0"/>
              <a:t>norma</a:t>
            </a:r>
            <a:r>
              <a:rPr lang="en-US" dirty="0" smtClean="0"/>
              <a:t>, </a:t>
            </a:r>
            <a:r>
              <a:rPr lang="en-US" dirty="0" err="1" smtClean="0"/>
              <a:t>barang</a:t>
            </a:r>
            <a:r>
              <a:rPr lang="en-US" dirty="0" smtClean="0"/>
              <a:t>, </a:t>
            </a:r>
            <a:r>
              <a:rPr lang="en-US" dirty="0" err="1" smtClean="0"/>
              <a:t>alat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kesengajaan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penyempurnaan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sengaja</a:t>
            </a:r>
            <a:r>
              <a:rPr lang="en-US" dirty="0" smtClean="0"/>
              <a:t>, </a:t>
            </a:r>
            <a:r>
              <a:rPr lang="en-US" dirty="0" err="1" smtClean="0"/>
              <a:t>terencana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kebetulan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hobi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ditingkatkan</a:t>
            </a:r>
            <a:r>
              <a:rPr lang="en-US" dirty="0" smtClean="0"/>
              <a:t> agar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direncanakan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dirinci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endParaRPr lang="en-US" dirty="0" smtClean="0"/>
          </a:p>
          <a:p>
            <a:r>
              <a:rPr lang="en-US" dirty="0" err="1" smtClean="0"/>
              <a:t>Sedapat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endParaRPr lang="en-US" dirty="0" smtClean="0"/>
          </a:p>
          <a:p>
            <a:r>
              <a:rPr lang="en-US" dirty="0" err="1" smtClean="0"/>
              <a:t>Efektif</a:t>
            </a:r>
            <a:endParaRPr lang="en-US" dirty="0" smtClean="0"/>
          </a:p>
          <a:p>
            <a:r>
              <a:rPr lang="en-US" dirty="0" err="1" smtClean="0"/>
              <a:t>Efisien</a:t>
            </a:r>
            <a:endParaRPr lang="en-US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CONTOH INOVASI PEMBELAJARAN FISIKA </a:t>
            </a:r>
            <a:r>
              <a:rPr lang="en-US" sz="2800" dirty="0"/>
              <a:t>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26464"/>
            <a:ext cx="7772400" cy="492909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MLM (MULTIMEDIA LEARNING MODULE)</a:t>
            </a:r>
          </a:p>
          <a:p>
            <a:r>
              <a:rPr lang="en-US" dirty="0" smtClean="0"/>
              <a:t>UNTUK MENINGKATKAN PEMAHAMAN KONSEP AWAL</a:t>
            </a:r>
          </a:p>
          <a:p>
            <a:r>
              <a:rPr lang="en-US" dirty="0" smtClean="0"/>
              <a:t>E-MODULE BERBASIS WEB</a:t>
            </a:r>
          </a:p>
          <a:p>
            <a:r>
              <a:rPr lang="en-US" dirty="0" smtClean="0"/>
              <a:t>MENGATASI MASALAH ABSTRAKSI MATERI FISIKA</a:t>
            </a:r>
          </a:p>
          <a:p>
            <a:r>
              <a:rPr lang="en-US" dirty="0" smtClean="0"/>
              <a:t>MUDAH DIAKSES</a:t>
            </a:r>
          </a:p>
          <a:p>
            <a:r>
              <a:rPr lang="en-US" dirty="0" smtClean="0"/>
              <a:t>DILENGKAPI  TUTORIAL BELAJAR</a:t>
            </a:r>
          </a:p>
          <a:p>
            <a:r>
              <a:rPr lang="en-US" dirty="0" smtClean="0"/>
              <a:t>QUIZ INTERAKTIF</a:t>
            </a:r>
          </a:p>
          <a:p>
            <a:r>
              <a:rPr lang="en-US" dirty="0" smtClean="0"/>
              <a:t>VIDEO PEMBELAJARAN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3933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CONTOH INOVASI PEMBELAJARAN FISIKA II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26464"/>
            <a:ext cx="7772400" cy="492909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LEARNING GAMES KAHOOT</a:t>
            </a:r>
          </a:p>
          <a:p>
            <a:r>
              <a:rPr lang="en-US" dirty="0" smtClean="0"/>
              <a:t>PERMAINAN BERBASIS FLATFORM</a:t>
            </a:r>
          </a:p>
          <a:p>
            <a:r>
              <a:rPr lang="en-US" dirty="0" smtClean="0"/>
              <a:t>MENGATASI KEBOSANAN BELAJAR</a:t>
            </a:r>
          </a:p>
          <a:p>
            <a:r>
              <a:rPr lang="en-US" dirty="0" smtClean="0"/>
              <a:t>BERISI SOAL TES FISIKA</a:t>
            </a:r>
          </a:p>
          <a:p>
            <a:r>
              <a:rPr lang="en-US" dirty="0" smtClean="0"/>
              <a:t>BERBASIS FENOMENA FISIKA YANG MENANTANG</a:t>
            </a:r>
          </a:p>
          <a:p>
            <a:r>
              <a:rPr lang="en-US" dirty="0" smtClean="0"/>
              <a:t>NAMA MUNCUL DIGAMBAR</a:t>
            </a:r>
          </a:p>
          <a:p>
            <a:r>
              <a:rPr lang="en-US" dirty="0" smtClean="0"/>
              <a:t>ADA PEMBERIAN SKOR UNTUK SETIAP PEMAIN</a:t>
            </a:r>
          </a:p>
          <a:p>
            <a:r>
              <a:rPr lang="en-US" dirty="0" smtClean="0"/>
              <a:t>PERANKINGAN YANG MEMPEROLEH SKOR TERTINGGI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2114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CONTOH INOVASI PEMBELAJARAN FISIKA III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26464"/>
            <a:ext cx="7772400" cy="4929096"/>
          </a:xfrm>
        </p:spPr>
        <p:txBody>
          <a:bodyPr/>
          <a:lstStyle/>
          <a:p>
            <a:r>
              <a:rPr lang="en-US" dirty="0" smtClean="0"/>
              <a:t>MEDIA VIRTUAL LAB CROCODILE PHYSICS</a:t>
            </a:r>
          </a:p>
          <a:p>
            <a:r>
              <a:rPr lang="en-US" dirty="0" smtClean="0"/>
              <a:t>MENINGKATKAN PEMAHAMAN KONSEP MELALUI SIMULAI EKSPERIMEN BERBASIS DIGITAL</a:t>
            </a:r>
          </a:p>
          <a:p>
            <a:r>
              <a:rPr lang="en-US" dirty="0" smtClean="0"/>
              <a:t>MENGATASI MISKONSEPSI</a:t>
            </a:r>
          </a:p>
          <a:p>
            <a:r>
              <a:rPr lang="en-US" dirty="0" smtClean="0"/>
              <a:t>MENGATASI KETERBATASAN ALAT LAB</a:t>
            </a:r>
          </a:p>
          <a:p>
            <a:r>
              <a:rPr lang="en-US" dirty="0" smtClean="0"/>
              <a:t>MEMPERSINGKAT WAKTU PRAKTIKUM</a:t>
            </a:r>
          </a:p>
          <a:p>
            <a:r>
              <a:rPr lang="en-US" dirty="0" smtClean="0"/>
              <a:t>DAPAT MELAKUKAN EKSPERIMEN DIMANA SAJA DAN KAPAN SAJA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191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CONTOH INOVASI PEMBELAJARAN FISIKA IV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26464"/>
            <a:ext cx="7978080" cy="4929096"/>
          </a:xfrm>
        </p:spPr>
        <p:txBody>
          <a:bodyPr/>
          <a:lstStyle/>
          <a:p>
            <a:r>
              <a:rPr lang="en-US" dirty="0" smtClean="0"/>
              <a:t>MODEL PEMBELAJARAN KOLABORATIF</a:t>
            </a:r>
          </a:p>
          <a:p>
            <a:r>
              <a:rPr lang="en-US" dirty="0" smtClean="0"/>
              <a:t>MEMBANGUN KEMAMPUAN INTERPERSONAL SISWA DALAM BELAJAR</a:t>
            </a:r>
          </a:p>
          <a:p>
            <a:r>
              <a:rPr lang="en-US" dirty="0" smtClean="0"/>
              <a:t>MENGATASI KEGIATAN BELAJAR YANG TIDAK BISA DILAKSANAKAN SECARA PERSONAL/INDIVIDU</a:t>
            </a:r>
          </a:p>
          <a:p>
            <a:r>
              <a:rPr lang="en-US" dirty="0" smtClean="0"/>
              <a:t>MENINGKATKAN KEMAMPUAN KOGNITIF SISWA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316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2738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KARAKTERISTIK INOVASI PENDIDIKAN YG MEMPENGARUHI PENERIMAAN INOVASI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(</a:t>
            </a:r>
            <a:r>
              <a:rPr lang="en-US" sz="2200" dirty="0" err="1" smtClean="0"/>
              <a:t>Everet</a:t>
            </a:r>
            <a:r>
              <a:rPr lang="en-US" sz="2200" dirty="0" smtClean="0"/>
              <a:t> M. Rogers, 1994)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endParaRPr lang="en-US" dirty="0" smtClean="0"/>
          </a:p>
          <a:p>
            <a:r>
              <a:rPr lang="en-US" i="1" dirty="0" smtClean="0"/>
              <a:t>Compatibility :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kesesuaian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dg value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endParaRPr lang="en-US" dirty="0" smtClean="0"/>
          </a:p>
          <a:p>
            <a:r>
              <a:rPr lang="en-US" i="1" dirty="0" smtClean="0"/>
              <a:t>Complexity: 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kesukaran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endParaRPr lang="en-US" dirty="0" smtClean="0"/>
          </a:p>
          <a:p>
            <a:r>
              <a:rPr lang="en-US" i="1" dirty="0" err="1" smtClean="0"/>
              <a:t>Trialability</a:t>
            </a:r>
            <a:r>
              <a:rPr lang="en-US" i="1" dirty="0" smtClean="0"/>
              <a:t>: </a:t>
            </a:r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dicoba</a:t>
            </a:r>
            <a:endParaRPr lang="en-US" dirty="0" smtClean="0"/>
          </a:p>
          <a:p>
            <a:r>
              <a:rPr lang="en-US" i="1" dirty="0" err="1" smtClean="0"/>
              <a:t>Observability</a:t>
            </a:r>
            <a:r>
              <a:rPr lang="en-US" i="1" dirty="0" smtClean="0"/>
              <a:t>:  </a:t>
            </a:r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endParaRPr lang="en-US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KONSEP DASAR INOVASI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i="1" dirty="0" smtClean="0"/>
              <a:t>innovation</a:t>
            </a:r>
            <a:r>
              <a:rPr lang="en-US" dirty="0" smtClean="0"/>
              <a:t>, </a:t>
            </a:r>
            <a:r>
              <a:rPr lang="en-US" i="1" dirty="0" smtClean="0"/>
              <a:t>discovery</a:t>
            </a:r>
            <a:r>
              <a:rPr lang="en-US" dirty="0" smtClean="0"/>
              <a:t>, </a:t>
            </a:r>
            <a:r>
              <a:rPr lang="en-US" i="1" dirty="0" smtClean="0"/>
              <a:t>invention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err="1" smtClean="0"/>
              <a:t>modernisasi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 </a:t>
            </a:r>
            <a:r>
              <a:rPr lang="en-US" dirty="0" err="1" smtClean="0"/>
              <a:t>Inovasi</a:t>
            </a:r>
            <a:r>
              <a:rPr lang="en-US" dirty="0" smtClean="0"/>
              <a:t>   </a:t>
            </a:r>
            <a:r>
              <a:rPr lang="en-US" dirty="0" err="1" smtClean="0"/>
              <a:t>Pendidikan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 </a:t>
            </a:r>
            <a:r>
              <a:rPr lang="en-US" dirty="0" err="1" smtClean="0"/>
              <a:t>Inovasi</a:t>
            </a:r>
            <a:r>
              <a:rPr lang="en-US" dirty="0" smtClean="0"/>
              <a:t>  </a:t>
            </a:r>
            <a:r>
              <a:rPr lang="en-US" dirty="0" err="1" smtClean="0"/>
              <a:t>Pembelajaran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 </a:t>
            </a:r>
            <a:r>
              <a:rPr lang="en-US" dirty="0" err="1" smtClean="0"/>
              <a:t>Pengertian</a:t>
            </a:r>
            <a:r>
              <a:rPr lang="en-US" dirty="0" smtClean="0"/>
              <a:t>  </a:t>
            </a:r>
            <a:r>
              <a:rPr lang="en-US" dirty="0" err="1" smtClean="0"/>
              <a:t>Inovasi</a:t>
            </a:r>
            <a:r>
              <a:rPr lang="en-US" dirty="0" smtClean="0"/>
              <a:t> 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Fisika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 </a:t>
            </a:r>
            <a:r>
              <a:rPr lang="en-US" dirty="0" err="1" smtClean="0"/>
              <a:t>komponen-komponen</a:t>
            </a:r>
            <a:r>
              <a:rPr lang="en-US" dirty="0" smtClean="0"/>
              <a:t>  </a:t>
            </a:r>
            <a:r>
              <a:rPr lang="en-US" dirty="0" err="1" smtClean="0"/>
              <a:t>inovasi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ATRIBUT INOVASI </a:t>
            </a:r>
            <a:r>
              <a:rPr lang="en-US" sz="2000" dirty="0" smtClean="0"/>
              <a:t>(</a:t>
            </a:r>
            <a:r>
              <a:rPr lang="en-US" sz="2000" dirty="0" err="1" smtClean="0"/>
              <a:t>Zaltman</a:t>
            </a:r>
            <a:r>
              <a:rPr lang="en-US" sz="2000" dirty="0" smtClean="0"/>
              <a:t>, 1973)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82930" indent="-514350">
              <a:buFont typeface="+mj-lt"/>
              <a:buAutoNum type="arabicPeriod"/>
            </a:pPr>
            <a:r>
              <a:rPr lang="en-US" dirty="0" err="1" smtClean="0"/>
              <a:t>Pembiayaan</a:t>
            </a:r>
            <a:endParaRPr lang="en-US" dirty="0" smtClean="0"/>
          </a:p>
          <a:p>
            <a:pPr marL="582930" indent="-514350">
              <a:buFont typeface="+mj-lt"/>
              <a:buAutoNum type="arabicPeriod"/>
            </a:pPr>
            <a:r>
              <a:rPr lang="en-US" dirty="0" err="1" smtClean="0"/>
              <a:t>Balik</a:t>
            </a:r>
            <a:r>
              <a:rPr lang="en-US" dirty="0" smtClean="0"/>
              <a:t> modal (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)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err="1" smtClean="0"/>
              <a:t>Efisiensi</a:t>
            </a:r>
            <a:endParaRPr lang="en-US" dirty="0" smtClean="0"/>
          </a:p>
          <a:p>
            <a:pPr marL="582930" indent="-514350">
              <a:buFont typeface="+mj-lt"/>
              <a:buAutoNum type="arabicPeriod"/>
            </a:pP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endParaRPr lang="en-US" dirty="0" smtClean="0"/>
          </a:p>
          <a:p>
            <a:pPr marL="582930" indent="-514350">
              <a:buFont typeface="+mj-lt"/>
              <a:buAutoNum type="arabicPeriod"/>
            </a:pP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dikomunikasikan</a:t>
            </a:r>
            <a:endParaRPr lang="en-US" dirty="0" smtClean="0"/>
          </a:p>
          <a:p>
            <a:pPr marL="582930" indent="-514350">
              <a:buFont typeface="+mj-lt"/>
              <a:buAutoNum type="arabicPeriod"/>
            </a:pPr>
            <a:r>
              <a:rPr lang="en-US" dirty="0" err="1" smtClean="0"/>
              <a:t>Kompatibilitas</a:t>
            </a:r>
            <a:r>
              <a:rPr lang="en-US" dirty="0" smtClean="0"/>
              <a:t> (</a:t>
            </a:r>
            <a:r>
              <a:rPr lang="en-US" dirty="0" err="1" smtClean="0"/>
              <a:t>kesesuaian</a:t>
            </a:r>
            <a:r>
              <a:rPr lang="en-US" dirty="0" smtClean="0"/>
              <a:t> dg value)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Status </a:t>
            </a:r>
            <a:r>
              <a:rPr lang="en-US" dirty="0" err="1" smtClean="0"/>
              <a:t>ilmiah</a:t>
            </a:r>
            <a:r>
              <a:rPr lang="en-US" dirty="0" smtClean="0"/>
              <a:t> (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dimengerti</a:t>
            </a:r>
            <a:r>
              <a:rPr lang="en-US" dirty="0" smtClean="0"/>
              <a:t> ,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ATRIBUT INOVASI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82930" indent="-514350">
              <a:buFont typeface="+mj-lt"/>
              <a:buAutoNum type="arabicPeriod" startAt="8"/>
            </a:pPr>
            <a:r>
              <a:rPr lang="en-US" dirty="0" smtClean="0"/>
              <a:t>Kadar </a:t>
            </a:r>
            <a:r>
              <a:rPr lang="en-US" dirty="0" err="1" smtClean="0"/>
              <a:t>keaslian</a:t>
            </a:r>
            <a:r>
              <a:rPr lang="en-US" dirty="0" smtClean="0"/>
              <a:t> (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)</a:t>
            </a:r>
          </a:p>
          <a:p>
            <a:pPr marL="582930" indent="-514350">
              <a:buFont typeface="+mj-lt"/>
              <a:buAutoNum type="arabicPeriod" startAt="8"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kemanfaatannya</a:t>
            </a:r>
            <a:endParaRPr lang="en-US" dirty="0" smtClean="0"/>
          </a:p>
          <a:p>
            <a:pPr marL="582930" indent="-514350">
              <a:buFont typeface="+mj-lt"/>
              <a:buAutoNum type="arabicPeriod" startAt="8"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endParaRPr lang="en-US" dirty="0" smtClean="0"/>
          </a:p>
          <a:p>
            <a:pPr marL="582930" indent="-514350">
              <a:buFont typeface="+mj-lt"/>
              <a:buAutoNum type="arabicPeriod" startAt="8"/>
            </a:pP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 smtClean="0"/>
          </a:p>
          <a:p>
            <a:pPr marL="582930" indent="-514350">
              <a:buFont typeface="+mj-lt"/>
              <a:buAutoNum type="arabicPeriod" startAt="8"/>
            </a:pPr>
            <a:r>
              <a:rPr lang="en-US" dirty="0" err="1" smtClean="0"/>
              <a:t>Hubungan</a:t>
            </a:r>
            <a:r>
              <a:rPr lang="en-US" dirty="0" smtClean="0"/>
              <a:t> interpersonal</a:t>
            </a:r>
          </a:p>
          <a:p>
            <a:pPr marL="582930" indent="-514350">
              <a:buFont typeface="+mj-lt"/>
              <a:buAutoNum type="arabicPeriod" startAt="8"/>
            </a:pP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endParaRPr lang="en-US" dirty="0" smtClean="0"/>
          </a:p>
          <a:p>
            <a:pPr marL="582930" indent="-514350">
              <a:buFont typeface="+mj-lt"/>
              <a:buAutoNum type="arabicPeriod" startAt="8"/>
            </a:pPr>
            <a:r>
              <a:rPr lang="en-US" dirty="0" err="1" smtClean="0"/>
              <a:t>Penyuluh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endParaRPr lang="en-US" dirty="0" smtClean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KOMPONEN INOVASI PENDIDIKAN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err="1" smtClean="0"/>
              <a:t>Pembinaan</a:t>
            </a:r>
            <a:r>
              <a:rPr lang="en-US" b="1" dirty="0" smtClean="0"/>
              <a:t> </a:t>
            </a:r>
            <a:r>
              <a:rPr lang="en-US" b="1" dirty="0" err="1" smtClean="0"/>
              <a:t>personalia</a:t>
            </a:r>
            <a:r>
              <a:rPr lang="en-US" b="1" dirty="0" smtClean="0"/>
              <a:t>: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guru,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,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endParaRPr lang="en-US" dirty="0" smtClean="0"/>
          </a:p>
          <a:p>
            <a:r>
              <a:rPr lang="en-US" b="1" dirty="0" err="1" smtClean="0"/>
              <a:t>Fasilitas</a:t>
            </a:r>
            <a:r>
              <a:rPr lang="en-US" b="1" dirty="0" smtClean="0"/>
              <a:t> </a:t>
            </a:r>
            <a:r>
              <a:rPr lang="en-US" b="1" dirty="0" err="1" smtClean="0"/>
              <a:t>Fisik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duduk</a:t>
            </a:r>
            <a:r>
              <a:rPr lang="en-US" dirty="0" smtClean="0"/>
              <a:t>,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dinding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, </a:t>
            </a:r>
            <a:r>
              <a:rPr lang="en-US" dirty="0" err="1" smtClean="0"/>
              <a:t>perlengkapan</a:t>
            </a:r>
            <a:r>
              <a:rPr lang="en-US" dirty="0" smtClean="0"/>
              <a:t> lab, CCTV</a:t>
            </a:r>
          </a:p>
          <a:p>
            <a:r>
              <a:rPr lang="en-US" b="1" dirty="0" err="1" smtClean="0"/>
              <a:t>Penggunaan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: 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endParaRPr lang="en-US" dirty="0" smtClean="0"/>
          </a:p>
          <a:p>
            <a:r>
              <a:rPr lang="en-US" b="1" dirty="0" err="1" smtClean="0"/>
              <a:t>Perumusan</a:t>
            </a:r>
            <a:r>
              <a:rPr lang="en-US" b="1" dirty="0" smtClean="0"/>
              <a:t> </a:t>
            </a:r>
            <a:r>
              <a:rPr lang="en-US" b="1" dirty="0" err="1" smtClean="0"/>
              <a:t>Tujuan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</a:p>
          <a:p>
            <a:r>
              <a:rPr lang="en-US" b="1" dirty="0" err="1" smtClean="0"/>
              <a:t>Prosedur</a:t>
            </a:r>
            <a:r>
              <a:rPr lang="en-US" b="1" dirty="0" smtClean="0"/>
              <a:t>: 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kurikulum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RPP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KOMPONEN INOVASI PENDIDIKAN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686800" cy="4525963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Peran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diperlukan</a:t>
            </a:r>
            <a:r>
              <a:rPr lang="en-US" b="1" dirty="0" smtClean="0"/>
              <a:t>: </a:t>
            </a:r>
            <a:r>
              <a:rPr lang="en-US" dirty="0" err="1" smtClean="0"/>
              <a:t>peran</a:t>
            </a:r>
            <a:r>
              <a:rPr lang="en-US" dirty="0" smtClean="0"/>
              <a:t> guru, team teaching</a:t>
            </a:r>
          </a:p>
          <a:p>
            <a:r>
              <a:rPr lang="en-US" b="1" dirty="0" err="1" smtClean="0"/>
              <a:t>Wawasan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perasaan</a:t>
            </a:r>
            <a:r>
              <a:rPr lang="en-US" b="1" dirty="0" smtClean="0"/>
              <a:t>: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seumur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, </a:t>
            </a:r>
          </a:p>
          <a:p>
            <a:r>
              <a:rPr lang="en-US" b="1" dirty="0" err="1" smtClean="0"/>
              <a:t>Bentuk</a:t>
            </a:r>
            <a:r>
              <a:rPr lang="en-US" b="1" dirty="0" smtClean="0"/>
              <a:t> </a:t>
            </a:r>
            <a:r>
              <a:rPr lang="en-US" b="1" dirty="0" err="1" smtClean="0"/>
              <a:t>hubungan</a:t>
            </a:r>
            <a:r>
              <a:rPr lang="en-US" b="1" dirty="0" smtClean="0"/>
              <a:t> </a:t>
            </a:r>
            <a:r>
              <a:rPr lang="en-US" b="1" dirty="0" err="1" smtClean="0"/>
              <a:t>antar</a:t>
            </a:r>
            <a:r>
              <a:rPr lang="en-US" b="1" dirty="0" smtClean="0"/>
              <a:t> </a:t>
            </a:r>
            <a:r>
              <a:rPr lang="en-US" b="1" dirty="0" err="1" smtClean="0"/>
              <a:t>bagian</a:t>
            </a:r>
            <a:r>
              <a:rPr lang="en-US" b="1" dirty="0" smtClean="0"/>
              <a:t>: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endParaRPr lang="en-US" dirty="0" smtClean="0"/>
          </a:p>
          <a:p>
            <a:r>
              <a:rPr lang="en-US" b="1" dirty="0" err="1" smtClean="0"/>
              <a:t>Hubungan</a:t>
            </a:r>
            <a:r>
              <a:rPr lang="en-US" b="1" dirty="0" smtClean="0"/>
              <a:t> dg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lain: </a:t>
            </a:r>
            <a:r>
              <a:rPr lang="en-US" dirty="0" smtClean="0"/>
              <a:t>UKS </a:t>
            </a:r>
            <a:r>
              <a:rPr lang="en-US" dirty="0" err="1" smtClean="0"/>
              <a:t>bekerjasama</a:t>
            </a:r>
            <a:r>
              <a:rPr lang="en-US" dirty="0" smtClean="0"/>
              <a:t> dg </a:t>
            </a:r>
            <a:r>
              <a:rPr lang="en-US" dirty="0" err="1" smtClean="0"/>
              <a:t>Depkes</a:t>
            </a:r>
            <a:r>
              <a:rPr lang="en-US" dirty="0" smtClean="0"/>
              <a:t>, KKN </a:t>
            </a:r>
            <a:r>
              <a:rPr lang="en-US" dirty="0" err="1" smtClean="0"/>
              <a:t>bekerjasama</a:t>
            </a:r>
            <a:r>
              <a:rPr lang="en-US" dirty="0" smtClean="0"/>
              <a:t> dg </a:t>
            </a:r>
            <a:r>
              <a:rPr lang="en-US" dirty="0" err="1" smtClean="0"/>
              <a:t>Pemda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INOVASI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, </a:t>
            </a:r>
            <a:r>
              <a:rPr lang="en-US" dirty="0" err="1" smtClean="0"/>
              <a:t>barang</a:t>
            </a:r>
            <a:r>
              <a:rPr lang="en-US" dirty="0" smtClean="0"/>
              <a:t>, </a:t>
            </a:r>
            <a:r>
              <a:rPr lang="en-US" dirty="0" err="1" smtClean="0"/>
              <a:t>kejadian</a:t>
            </a:r>
            <a:r>
              <a:rPr lang="en-US" dirty="0" smtClean="0"/>
              <a:t>, </a:t>
            </a:r>
            <a:r>
              <a:rPr lang="en-US" dirty="0" err="1" smtClean="0"/>
              <a:t>metode</a:t>
            </a:r>
            <a:endParaRPr lang="en-US" dirty="0" smtClean="0"/>
          </a:p>
          <a:p>
            <a:r>
              <a:rPr lang="en-US" dirty="0" err="1" smtClean="0"/>
              <a:t>Dirasakan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 smtClean="0"/>
          </a:p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i="1" dirty="0" smtClean="0"/>
              <a:t>invention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smtClean="0"/>
              <a:t>discovery</a:t>
            </a:r>
            <a:endParaRPr lang="en-US" dirty="0" smtClean="0"/>
          </a:p>
          <a:p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/</a:t>
            </a:r>
            <a:r>
              <a:rPr lang="en-US" dirty="0" err="1" smtClean="0"/>
              <a:t>memecah-kan</a:t>
            </a:r>
            <a:r>
              <a:rPr lang="en-US" dirty="0" smtClean="0"/>
              <a:t> 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DISCOVERY (DISKOVERI)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Penemuan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endParaRPr lang="en-US" dirty="0" smtClean="0"/>
          </a:p>
          <a:p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benua</a:t>
            </a:r>
            <a:r>
              <a:rPr lang="en-US" dirty="0" smtClean="0"/>
              <a:t> </a:t>
            </a:r>
            <a:r>
              <a:rPr lang="en-US" dirty="0" err="1" smtClean="0"/>
              <a:t>Amerika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INVENTION (INVENSI)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Penemuan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kreasi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endParaRPr lang="en-US" dirty="0" smtClean="0"/>
          </a:p>
          <a:p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, </a:t>
            </a:r>
            <a:r>
              <a:rPr lang="en-US" dirty="0" err="1" smtClean="0"/>
              <a:t>teknik</a:t>
            </a:r>
            <a:r>
              <a:rPr lang="en-US" dirty="0" smtClean="0"/>
              <a:t>, mode,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MODERNISASI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endParaRPr lang="en-US" dirty="0" smtClean="0"/>
          </a:p>
          <a:p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makmur</a:t>
            </a:r>
            <a:endParaRPr lang="en-US" dirty="0" smtClean="0"/>
          </a:p>
          <a:p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stabil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Terpenuhi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MODERNISASI </a:t>
            </a:r>
            <a:r>
              <a:rPr lang="en-US" u="sng" dirty="0" smtClean="0"/>
              <a:t>VS</a:t>
            </a:r>
            <a:r>
              <a:rPr lang="en-US" dirty="0" smtClean="0"/>
              <a:t> INOVASI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=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endParaRPr lang="en-US" dirty="0" smtClean="0"/>
          </a:p>
          <a:p>
            <a:r>
              <a:rPr lang="en-US" dirty="0" err="1" smtClean="0"/>
              <a:t>Modernisasi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modern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INOVASI  PENDIDIKAN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b="1" dirty="0" err="1" smtClean="0"/>
              <a:t>baru</a:t>
            </a:r>
            <a:endParaRPr lang="en-US" b="1" dirty="0" smtClean="0"/>
          </a:p>
          <a:p>
            <a:r>
              <a:rPr lang="en-US" b="1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b="1" dirty="0" err="1" smtClean="0"/>
              <a:t>hal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)</a:t>
            </a:r>
          </a:p>
          <a:p>
            <a:r>
              <a:rPr lang="en-US" b="1" dirty="0" err="1" smtClean="0"/>
              <a:t>Sengaja</a:t>
            </a:r>
            <a:r>
              <a:rPr lang="en-US" dirty="0" smtClean="0"/>
              <a:t> </a:t>
            </a:r>
            <a:r>
              <a:rPr lang="en-US" dirty="0" err="1" smtClean="0"/>
              <a:t>diusahakan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b="1" dirty="0" err="1" smtClean="0"/>
              <a:t>meningkatkan</a:t>
            </a:r>
            <a:r>
              <a:rPr lang="en-US" b="1" dirty="0" smtClean="0"/>
              <a:t> </a:t>
            </a:r>
            <a:r>
              <a:rPr lang="en-US" b="1" dirty="0" err="1" smtClean="0"/>
              <a:t>kemampuan</a:t>
            </a:r>
            <a:endParaRPr lang="en-US" b="1" dirty="0" smtClean="0"/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b="1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b="1" dirty="0" err="1" smtClean="0"/>
              <a:t>pendidikan</a:t>
            </a:r>
            <a:r>
              <a:rPr lang="en-US" b="1" dirty="0" smtClean="0"/>
              <a:t>/</a:t>
            </a:r>
            <a:r>
              <a:rPr lang="en-US" b="1" dirty="0" err="1" smtClean="0"/>
              <a:t>Pembelajaran</a:t>
            </a:r>
            <a:r>
              <a:rPr lang="en-US" b="1" dirty="0" smtClean="0"/>
              <a:t>/</a:t>
            </a:r>
            <a:r>
              <a:rPr lang="en-US" b="1" dirty="0" err="1" smtClean="0"/>
              <a:t>Fisika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,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endParaRPr lang="en-US" dirty="0" smtClean="0"/>
          </a:p>
          <a:p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</a:t>
            </a:r>
          </a:p>
          <a:p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466</TotalTime>
  <Words>679</Words>
  <Application>Microsoft Office PowerPoint</Application>
  <PresentationFormat>On-screen Show (4:3)</PresentationFormat>
  <Paragraphs>123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Calibri</vt:lpstr>
      <vt:lpstr>Consolas</vt:lpstr>
      <vt:lpstr>Corbel</vt:lpstr>
      <vt:lpstr>Wingdings</vt:lpstr>
      <vt:lpstr>Wingdings 2</vt:lpstr>
      <vt:lpstr>Wingdings 3</vt:lpstr>
      <vt:lpstr>Metro</vt:lpstr>
      <vt:lpstr>INOVASI PEMBELAJARAN FISIKA</vt:lpstr>
      <vt:lpstr>KONSEP DASAR INOVASI</vt:lpstr>
      <vt:lpstr>INOVASI</vt:lpstr>
      <vt:lpstr>DISCOVERY (DISKOVERI)</vt:lpstr>
      <vt:lpstr>INVENTION (INVENSI)</vt:lpstr>
      <vt:lpstr>MODERNISASI</vt:lpstr>
      <vt:lpstr>MODERNISASI VS INOVASI</vt:lpstr>
      <vt:lpstr>INOVASI  PENDIDIKAN</vt:lpstr>
      <vt:lpstr>Baru dalam inovasi</vt:lpstr>
      <vt:lpstr>kualitatif</vt:lpstr>
      <vt:lpstr>Berbeda dari “hal” sebelumnya</vt:lpstr>
      <vt:lpstr>kesengajaan</vt:lpstr>
      <vt:lpstr>Meningkatkan kemampuan</vt:lpstr>
      <vt:lpstr>tujuan</vt:lpstr>
      <vt:lpstr>CONTOH INOVASI PEMBELAJARAN FISIKA I</vt:lpstr>
      <vt:lpstr>CONTOH INOVASI PEMBELAJARAN FISIKA II</vt:lpstr>
      <vt:lpstr>CONTOH INOVASI PEMBELAJARAN FISIKA III</vt:lpstr>
      <vt:lpstr>CONTOH INOVASI PEMBELAJARAN FISIKA IV</vt:lpstr>
      <vt:lpstr>KARAKTERISTIK INOVASI PENDIDIKAN YG MEMPENGARUHI PENERIMAAN INOVASI  (Everet M. Rogers, 1994)</vt:lpstr>
      <vt:lpstr>ATRIBUT INOVASI (Zaltman, 1973)</vt:lpstr>
      <vt:lpstr>ATRIBUT INOVASI</vt:lpstr>
      <vt:lpstr>PowerPoint Presentation</vt:lpstr>
      <vt:lpstr>KOMPONEN INOVASI PENDIDIKAN</vt:lpstr>
      <vt:lpstr>KOMPONEN INOVASI PENDIDIKAN</vt:lpstr>
    </vt:vector>
  </TitlesOfParts>
  <Company>Acer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INOVASI PEMBELAJARAN BIOLOGI</dc:title>
  <dc:creator>Agus</dc:creator>
  <cp:lastModifiedBy>asus</cp:lastModifiedBy>
  <cp:revision>19</cp:revision>
  <dcterms:created xsi:type="dcterms:W3CDTF">2013-02-12T00:18:59Z</dcterms:created>
  <dcterms:modified xsi:type="dcterms:W3CDTF">2019-08-31T07:47:43Z</dcterms:modified>
</cp:coreProperties>
</file>