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302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083-ECFF-4D05-BDD7-F102B857C4F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26B18-3ED3-42C3-AA07-8D96C2666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26B18-3ED3-42C3-AA07-8D96C2666E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8" y="2404535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8" y="4050836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1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3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4" y="2160591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52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52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9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41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41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1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4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40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374" y="2744504"/>
            <a:ext cx="6902837" cy="1646302"/>
          </a:xfrm>
        </p:spPr>
        <p:txBody>
          <a:bodyPr/>
          <a:lstStyle/>
          <a:p>
            <a:pPr algn="l"/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 smtClean="0"/>
              <a:t>METODE GEORESISTIVITAS DAN ELEKTROMAGNETIK</a:t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endParaRPr lang="id-ID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260" y="5154903"/>
            <a:ext cx="7766937" cy="1096899"/>
          </a:xfrm>
        </p:spPr>
        <p:txBody>
          <a:bodyPr>
            <a:normAutofit/>
          </a:bodyPr>
          <a:lstStyle/>
          <a:p>
            <a:pPr algn="l"/>
            <a:r>
              <a:rPr lang="id-ID" sz="2800" dirty="0" smtClean="0">
                <a:solidFill>
                  <a:srgbClr val="FF0000"/>
                </a:solidFill>
              </a:rPr>
              <a:t>FEBRIA ANITA, M.SC</a:t>
            </a:r>
            <a:endParaRPr lang="id-ID" sz="28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311" y="37322"/>
            <a:ext cx="3428190" cy="139223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071337" y="6067130"/>
            <a:ext cx="1920330" cy="651117"/>
            <a:chOff x="11735369" y="5550871"/>
            <a:chExt cx="256334" cy="1202653"/>
          </a:xfrm>
        </p:grpSpPr>
        <p:sp>
          <p:nvSpPr>
            <p:cNvPr id="18" name="Rectangle 17"/>
            <p:cNvSpPr/>
            <p:nvPr/>
          </p:nvSpPr>
          <p:spPr>
            <a:xfrm>
              <a:off x="11735369" y="5550871"/>
              <a:ext cx="256334" cy="68217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FAKULTAS</a:t>
              </a:r>
              <a:endPara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750569" y="6241890"/>
              <a:ext cx="241134" cy="51163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sz="1200" b="1" cap="none" spc="0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PROGRAM STUDI</a:t>
              </a:r>
              <a:endParaRPr lang="en-US" sz="12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6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95" y="156296"/>
            <a:ext cx="8378529" cy="1027257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 Penilaian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D24193AC-3565-4B60-BE19-73D1D134E437}"/>
              </a:ext>
            </a:extLst>
          </p:cNvPr>
          <p:cNvSpPr/>
          <p:nvPr/>
        </p:nvSpPr>
        <p:spPr>
          <a:xfrm>
            <a:off x="3111972" y="1490008"/>
            <a:ext cx="408958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Tata karma/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Kedisiplinan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kepatuhan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Kemandirian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Kejujuran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31F0BC50-8AA8-4488-B562-EF81281D0E13}"/>
              </a:ext>
            </a:extLst>
          </p:cNvPr>
          <p:cNvSpPr/>
          <p:nvPr/>
        </p:nvSpPr>
        <p:spPr>
          <a:xfrm>
            <a:off x="3237803" y="3280929"/>
            <a:ext cx="48048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992B612-9C4D-4592-8197-5230A968B8A6}"/>
              </a:ext>
            </a:extLst>
          </p:cNvPr>
          <p:cNvSpPr/>
          <p:nvPr/>
        </p:nvSpPr>
        <p:spPr>
          <a:xfrm>
            <a:off x="3215919" y="3797507"/>
            <a:ext cx="43652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AutoNum type="arabicPeriod" startAt="3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Tengah Semester (UTS) :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id-ID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(UAS) :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307130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75" y="1484785"/>
            <a:ext cx="7760583" cy="389969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42009232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893</TotalTime>
  <Words>65</Words>
  <Application>Microsoft Office PowerPoint</Application>
  <PresentationFormat>Custom</PresentationFormat>
  <Paragraphs>17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   METODE GEORESISTIVITAS DAN ELEKTROMAGNETIK  </vt:lpstr>
      <vt:lpstr>Metode Penilaian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SISTEM INFORMASI</dc:title>
  <dc:creator>Windows User</dc:creator>
  <cp:lastModifiedBy>ismail - [2010]</cp:lastModifiedBy>
  <cp:revision>28</cp:revision>
  <dcterms:created xsi:type="dcterms:W3CDTF">2019-04-08T14:20:26Z</dcterms:created>
  <dcterms:modified xsi:type="dcterms:W3CDTF">2021-04-14T11:27:01Z</dcterms:modified>
</cp:coreProperties>
</file>