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802C-4214-495A-AA14-52E2F4DDDF60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8DB0-0862-40E8-B19A-F98B34760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962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802C-4214-495A-AA14-52E2F4DDDF60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8DB0-0862-40E8-B19A-F98B34760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610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802C-4214-495A-AA14-52E2F4DDDF60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8DB0-0862-40E8-B19A-F98B34760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897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802C-4214-495A-AA14-52E2F4DDDF60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8DB0-0862-40E8-B19A-F98B34760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859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802C-4214-495A-AA14-52E2F4DDDF60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8DB0-0862-40E8-B19A-F98B34760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266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802C-4214-495A-AA14-52E2F4DDDF60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8DB0-0862-40E8-B19A-F98B34760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32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802C-4214-495A-AA14-52E2F4DDDF60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8DB0-0862-40E8-B19A-F98B34760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069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802C-4214-495A-AA14-52E2F4DDDF60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8DB0-0862-40E8-B19A-F98B34760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317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802C-4214-495A-AA14-52E2F4DDDF60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8DB0-0862-40E8-B19A-F98B34760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510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802C-4214-495A-AA14-52E2F4DDDF60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8DB0-0862-40E8-B19A-F98B34760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166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802C-4214-495A-AA14-52E2F4DDDF60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28DB0-0862-40E8-B19A-F98B34760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303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F802C-4214-495A-AA14-52E2F4DDDF60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28DB0-0862-40E8-B19A-F98B34760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003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9.png"/><Relationship Id="rId4" Type="http://schemas.openxmlformats.org/officeDocument/2006/relationships/image" Target="../media/image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Praktik</a:t>
            </a:r>
            <a:r>
              <a:rPr lang="en-US" dirty="0" smtClean="0"/>
              <a:t> Naïve Bayes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51376"/>
            <a:ext cx="9144000" cy="1106424"/>
          </a:xfrm>
        </p:spPr>
        <p:txBody>
          <a:bodyPr/>
          <a:lstStyle/>
          <a:p>
            <a:r>
              <a:rPr lang="en-US" dirty="0" smtClean="0"/>
              <a:t>atjahyanto@gmail.com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295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Datasets: TAXES 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535168" cy="4351338"/>
          </a:xfrm>
        </p:spPr>
        <p:txBody>
          <a:bodyPr/>
          <a:lstStyle/>
          <a:p>
            <a:r>
              <a:rPr lang="en-US" dirty="0" err="1" smtClean="0"/>
              <a:t>Jenis</a:t>
            </a:r>
            <a:r>
              <a:rPr lang="en-US" dirty="0" smtClean="0"/>
              <a:t> data : </a:t>
            </a:r>
            <a:r>
              <a:rPr lang="en-US" dirty="0" err="1" smtClean="0"/>
              <a:t>diskret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kontinyu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data </a:t>
            </a:r>
            <a:r>
              <a:rPr lang="en-US" dirty="0" err="1" smtClean="0"/>
              <a:t>sbb</a:t>
            </a:r>
            <a:r>
              <a:rPr lang="en-US" dirty="0" smtClean="0"/>
              <a:t> 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prediksi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Naïve Bayes? Evade = No </a:t>
            </a:r>
            <a:r>
              <a:rPr lang="en-US" dirty="0" err="1" smtClean="0"/>
              <a:t>atau</a:t>
            </a:r>
            <a:r>
              <a:rPr lang="en-US" dirty="0" smtClean="0"/>
              <a:t> Yes?</a:t>
            </a:r>
          </a:p>
          <a:p>
            <a:endParaRPr lang="en-US" dirty="0"/>
          </a:p>
        </p:txBody>
      </p:sp>
      <p:graphicFrame>
        <p:nvGraphicFramePr>
          <p:cNvPr id="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7123266"/>
              </p:ext>
            </p:extLst>
          </p:nvPr>
        </p:nvGraphicFramePr>
        <p:xfrm>
          <a:off x="7251192" y="1825625"/>
          <a:ext cx="4389438" cy="427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0" name="VISIO" r:id="rId3" imgW="4392168" imgH="5334000" progId="">
                  <p:embed/>
                </p:oleObj>
              </mc:Choice>
              <mc:Fallback>
                <p:oleObj name="VISIO" r:id="rId3" imgW="4392168" imgH="5334000" progId="">
                  <p:embed/>
                  <p:pic>
                    <p:nvPicPr>
                      <p:cNvPr id="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19971"/>
                      <a:stretch>
                        <a:fillRect/>
                      </a:stretch>
                    </p:blipFill>
                    <p:spPr bwMode="auto">
                      <a:xfrm>
                        <a:off x="7251192" y="1825625"/>
                        <a:ext cx="4389438" cy="427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4309165"/>
              </p:ext>
            </p:extLst>
          </p:nvPr>
        </p:nvGraphicFramePr>
        <p:xfrm>
          <a:off x="1089032" y="3484796"/>
          <a:ext cx="5531224" cy="348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" name="Equation" r:id="rId5" imgW="5448300" imgH="342900" progId="Equation.3">
                  <p:embed/>
                </p:oleObj>
              </mc:Choice>
              <mc:Fallback>
                <p:oleObj name="Equation" r:id="rId5" imgW="5448300" imgH="342900" progId="Equation.3">
                  <p:embed/>
                  <p:pic>
                    <p:nvPicPr>
                      <p:cNvPr id="1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9032" y="3484796"/>
                        <a:ext cx="5531224" cy="3484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91305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Naïve Bayes : </a:t>
            </a:r>
            <a:r>
              <a:rPr lang="en-US" dirty="0" err="1" smtClean="0"/>
              <a:t>Menggunakan</a:t>
            </a:r>
            <a:r>
              <a:rPr lang="en-US" dirty="0" smtClean="0"/>
              <a:t> WEKA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776216" cy="4351338"/>
          </a:xfrm>
        </p:spPr>
        <p:txBody>
          <a:bodyPr/>
          <a:lstStyle/>
          <a:p>
            <a:r>
              <a:rPr lang="en-US" dirty="0" err="1" smtClean="0"/>
              <a:t>Buka</a:t>
            </a:r>
            <a:r>
              <a:rPr lang="en-US" dirty="0" smtClean="0"/>
              <a:t> file “datasets-tax.csv”</a:t>
            </a:r>
          </a:p>
          <a:p>
            <a:r>
              <a:rPr lang="en-US" dirty="0" smtClean="0"/>
              <a:t>Classify / Naïve Bayes</a:t>
            </a:r>
          </a:p>
          <a:p>
            <a:r>
              <a:rPr lang="en-US" dirty="0" smtClean="0"/>
              <a:t>Supplied test set : </a:t>
            </a:r>
            <a:r>
              <a:rPr lang="en-US" dirty="0" err="1" smtClean="0"/>
              <a:t>pilih</a:t>
            </a:r>
            <a:r>
              <a:rPr lang="en-US" dirty="0" smtClean="0"/>
              <a:t> file “testing-tax.csv”</a:t>
            </a:r>
          </a:p>
          <a:p>
            <a:r>
              <a:rPr lang="en-US" dirty="0" smtClean="0"/>
              <a:t>Select Evade</a:t>
            </a:r>
          </a:p>
          <a:p>
            <a:r>
              <a:rPr lang="en-US" dirty="0" smtClean="0"/>
              <a:t>Start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4144" y="1474321"/>
            <a:ext cx="2916060" cy="220156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144" y="4001294"/>
            <a:ext cx="2916060" cy="220156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84956" y="1472661"/>
            <a:ext cx="2918259" cy="220322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84956" y="4001294"/>
            <a:ext cx="2918259" cy="158934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14472" y="4795968"/>
            <a:ext cx="2244530" cy="109982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2" name="TextBox 11"/>
          <p:cNvSpPr txBox="1"/>
          <p:nvPr/>
        </p:nvSpPr>
        <p:spPr>
          <a:xfrm>
            <a:off x="1042416" y="6025896"/>
            <a:ext cx="1901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Actual “No”, predicted as “No”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2487168" y="5742432"/>
            <a:ext cx="527304" cy="356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345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Naïve Bayes : </a:t>
            </a:r>
            <a:r>
              <a:rPr lang="en-US" dirty="0" err="1" smtClean="0"/>
              <a:t>Menggunakan</a:t>
            </a:r>
            <a:r>
              <a:rPr lang="en-US" dirty="0" smtClean="0"/>
              <a:t> 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931152" y="1825625"/>
            <a:ext cx="4507992" cy="418576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train_set</a:t>
            </a:r>
            <a:r>
              <a:rPr lang="en-US" sz="1400" dirty="0" smtClean="0"/>
              <a:t>&lt;-read.csv("datasets-</a:t>
            </a:r>
            <a:r>
              <a:rPr lang="en-US" sz="1400" dirty="0" err="1" smtClean="0"/>
              <a:t>tax.csv",header</a:t>
            </a:r>
            <a:r>
              <a:rPr lang="en-US" sz="1400" dirty="0" smtClean="0"/>
              <a:t>=T)</a:t>
            </a:r>
          </a:p>
          <a:p>
            <a:r>
              <a:rPr lang="en-US" sz="1400" dirty="0" err="1" smtClean="0"/>
              <a:t>test_set</a:t>
            </a:r>
            <a:r>
              <a:rPr lang="en-US" sz="1400" dirty="0" smtClean="0"/>
              <a:t>&lt;-read.csv("testing-</a:t>
            </a:r>
            <a:r>
              <a:rPr lang="en-US" sz="1400" dirty="0" err="1" smtClean="0"/>
              <a:t>tax.csv",header</a:t>
            </a:r>
            <a:r>
              <a:rPr lang="en-US" sz="1400" dirty="0" smtClean="0"/>
              <a:t>=T)</a:t>
            </a:r>
          </a:p>
          <a:p>
            <a:endParaRPr lang="en-US" sz="1400" dirty="0" smtClean="0"/>
          </a:p>
          <a:p>
            <a:r>
              <a:rPr lang="en-US" sz="1400" dirty="0" smtClean="0"/>
              <a:t>library(lattice)</a:t>
            </a:r>
          </a:p>
          <a:p>
            <a:r>
              <a:rPr lang="en-US" sz="1400" dirty="0" smtClean="0"/>
              <a:t>library(ggplot2)</a:t>
            </a:r>
          </a:p>
          <a:p>
            <a:r>
              <a:rPr lang="en-US" sz="1400" dirty="0" smtClean="0"/>
              <a:t>library(caret)</a:t>
            </a:r>
          </a:p>
          <a:p>
            <a:endParaRPr lang="en-US" sz="1400" dirty="0" smtClean="0"/>
          </a:p>
          <a:p>
            <a:r>
              <a:rPr lang="en-US" sz="1400" dirty="0" smtClean="0"/>
              <a:t># </a:t>
            </a:r>
            <a:r>
              <a:rPr lang="en-US" sz="1400" dirty="0" err="1" smtClean="0"/>
              <a:t>install.packages</a:t>
            </a:r>
            <a:r>
              <a:rPr lang="en-US" sz="1400" dirty="0" smtClean="0"/>
              <a:t>("e1071")</a:t>
            </a:r>
          </a:p>
          <a:p>
            <a:r>
              <a:rPr lang="en-US" sz="1400" dirty="0" smtClean="0"/>
              <a:t>library(e1071)</a:t>
            </a:r>
          </a:p>
          <a:p>
            <a:endParaRPr lang="en-US" sz="1400" dirty="0" smtClean="0"/>
          </a:p>
          <a:p>
            <a:r>
              <a:rPr lang="en-US" sz="1400" dirty="0" smtClean="0"/>
              <a:t>#Fitting the Naive Bayes model</a:t>
            </a:r>
          </a:p>
          <a:p>
            <a:r>
              <a:rPr lang="en-US" sz="1400" dirty="0" err="1" smtClean="0"/>
              <a:t>Naive_Bayes_Model</a:t>
            </a:r>
            <a:r>
              <a:rPr lang="en-US" sz="1400" dirty="0" smtClean="0"/>
              <a:t>=</a:t>
            </a:r>
            <a:r>
              <a:rPr lang="en-US" sz="1400" dirty="0" err="1" smtClean="0"/>
              <a:t>naiveBayes</a:t>
            </a:r>
            <a:r>
              <a:rPr lang="en-US" sz="1400" dirty="0" smtClean="0"/>
              <a:t>(Evade ~., data=</a:t>
            </a:r>
            <a:r>
              <a:rPr lang="en-US" sz="1400" dirty="0" err="1" smtClean="0"/>
              <a:t>train_set</a:t>
            </a:r>
            <a:r>
              <a:rPr lang="en-US" sz="1400" dirty="0" smtClean="0"/>
              <a:t>)</a:t>
            </a:r>
          </a:p>
          <a:p>
            <a:endParaRPr lang="en-US" sz="1400" dirty="0" smtClean="0"/>
          </a:p>
          <a:p>
            <a:r>
              <a:rPr lang="en-US" sz="1400" dirty="0" smtClean="0"/>
              <a:t>#Prediction on the dataset</a:t>
            </a:r>
          </a:p>
          <a:p>
            <a:r>
              <a:rPr lang="en-US" sz="1400" dirty="0" err="1" smtClean="0"/>
              <a:t>NB_Predictions</a:t>
            </a:r>
            <a:r>
              <a:rPr lang="en-US" sz="1400" dirty="0" smtClean="0"/>
              <a:t>=predict(</a:t>
            </a:r>
            <a:r>
              <a:rPr lang="en-US" sz="1400" dirty="0" err="1" smtClean="0"/>
              <a:t>Naive_Bayes_Model,test_set</a:t>
            </a:r>
            <a:r>
              <a:rPr lang="en-US" sz="1400" dirty="0" smtClean="0"/>
              <a:t>)</a:t>
            </a:r>
          </a:p>
          <a:p>
            <a:endParaRPr lang="en-US" sz="1400" dirty="0" smtClean="0"/>
          </a:p>
          <a:p>
            <a:r>
              <a:rPr lang="en-US" sz="1400" dirty="0" smtClean="0"/>
              <a:t>#Confusion matrix to check accuracy</a:t>
            </a:r>
          </a:p>
          <a:p>
            <a:r>
              <a:rPr lang="en-US" sz="1400" dirty="0" smtClean="0"/>
              <a:t>table(</a:t>
            </a:r>
            <a:r>
              <a:rPr lang="en-US" sz="1400" dirty="0" err="1" smtClean="0"/>
              <a:t>NB_Predictions,test_set$Evade</a:t>
            </a:r>
            <a:r>
              <a:rPr lang="en-US" sz="1400" dirty="0" smtClean="0"/>
              <a:t>)</a:t>
            </a:r>
          </a:p>
          <a:p>
            <a:endParaRPr lang="en-US" sz="1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228" y="2083000"/>
            <a:ext cx="5156448" cy="2681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555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Naïve Bayes : </a:t>
            </a:r>
            <a:r>
              <a:rPr lang="en-US" dirty="0" err="1" smtClean="0"/>
              <a:t>Menggunakan</a:t>
            </a:r>
            <a:r>
              <a:rPr lang="en-US" dirty="0" smtClean="0"/>
              <a:t> Octave/</a:t>
            </a:r>
            <a:r>
              <a:rPr lang="en-US" dirty="0" err="1" smtClean="0"/>
              <a:t>Matlab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334000" cy="4351338"/>
          </a:xfrm>
        </p:spPr>
        <p:txBody>
          <a:bodyPr>
            <a:normAutofit/>
          </a:bodyPr>
          <a:lstStyle/>
          <a:p>
            <a:r>
              <a:rPr lang="en-US" dirty="0" err="1" smtClean="0"/>
              <a:t>Hitung</a:t>
            </a:r>
            <a:r>
              <a:rPr lang="en-US" dirty="0" smtClean="0"/>
              <a:t> </a:t>
            </a:r>
            <a:r>
              <a:rPr lang="en-US" dirty="0" err="1" smtClean="0"/>
              <a:t>probabilitas</a:t>
            </a:r>
            <a:r>
              <a:rPr lang="en-US" dirty="0" smtClean="0"/>
              <a:t> class “Yes” </a:t>
            </a:r>
            <a:r>
              <a:rPr lang="en-US" dirty="0" err="1" smtClean="0"/>
              <a:t>atau</a:t>
            </a:r>
            <a:r>
              <a:rPr lang="en-US" dirty="0" smtClean="0"/>
              <a:t> pun “No”?</a:t>
            </a:r>
          </a:p>
          <a:p>
            <a:pPr lvl="1"/>
            <a:r>
              <a:rPr lang="en-US" dirty="0" err="1" smtClean="0"/>
              <a:t>Tandai</a:t>
            </a:r>
            <a:r>
              <a:rPr lang="en-US" dirty="0" smtClean="0"/>
              <a:t> yang class “Yes” </a:t>
            </a:r>
            <a:r>
              <a:rPr lang="en-US" dirty="0" err="1" smtClean="0"/>
              <a:t>atau</a:t>
            </a:r>
            <a:r>
              <a:rPr lang="en-US" dirty="0" smtClean="0"/>
              <a:t> pun “No”:</a:t>
            </a:r>
          </a:p>
          <a:p>
            <a:pPr marL="914400" lvl="2" indent="0">
              <a:buNone/>
            </a:pPr>
            <a:r>
              <a:rPr lang="en-US" dirty="0"/>
              <a:t>class{1} = (classes == 1</a:t>
            </a:r>
            <a:r>
              <a:rPr lang="en-US" dirty="0" smtClean="0"/>
              <a:t>)</a:t>
            </a:r>
          </a:p>
          <a:p>
            <a:pPr marL="914400" lvl="2" indent="0">
              <a:buNone/>
            </a:pPr>
            <a:r>
              <a:rPr lang="en-US" dirty="0" smtClean="0"/>
              <a:t>class{2} </a:t>
            </a:r>
            <a:r>
              <a:rPr lang="en-US" dirty="0"/>
              <a:t>= (classes == </a:t>
            </a:r>
            <a:r>
              <a:rPr lang="en-US" dirty="0" smtClean="0"/>
              <a:t>2)</a:t>
            </a:r>
          </a:p>
          <a:p>
            <a:pPr lvl="1"/>
            <a:r>
              <a:rPr lang="en-US" dirty="0" err="1" smtClean="0"/>
              <a:t>Hitung</a:t>
            </a:r>
            <a:r>
              <a:rPr lang="en-US" dirty="0" smtClean="0"/>
              <a:t> </a:t>
            </a:r>
            <a:r>
              <a:rPr lang="en-US" dirty="0" err="1" smtClean="0"/>
              <a:t>probabilitas</a:t>
            </a:r>
            <a:r>
              <a:rPr lang="en-US" dirty="0" smtClean="0"/>
              <a:t> prior :</a:t>
            </a:r>
          </a:p>
          <a:p>
            <a:pPr marL="914400" lvl="2" indent="0">
              <a:buNone/>
            </a:pPr>
            <a:r>
              <a:rPr lang="en-US" dirty="0" smtClean="0"/>
              <a:t>prior{1} </a:t>
            </a:r>
            <a:r>
              <a:rPr lang="en-US" dirty="0"/>
              <a:t>= </a:t>
            </a:r>
            <a:r>
              <a:rPr lang="en-US" dirty="0" smtClean="0"/>
              <a:t>sum(class{1})./length(classes)</a:t>
            </a:r>
          </a:p>
          <a:p>
            <a:pPr marL="914400" lvl="2" indent="0">
              <a:buNone/>
            </a:pPr>
            <a:r>
              <a:rPr lang="en-US" dirty="0" smtClean="0"/>
              <a:t>prior{2} </a:t>
            </a:r>
            <a:r>
              <a:rPr lang="en-US" dirty="0"/>
              <a:t>= </a:t>
            </a:r>
            <a:r>
              <a:rPr lang="en-US" dirty="0" smtClean="0"/>
              <a:t>sum(class{2})./length(classes)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5176927"/>
              </p:ext>
            </p:extLst>
          </p:nvPr>
        </p:nvGraphicFramePr>
        <p:xfrm>
          <a:off x="6096000" y="1426464"/>
          <a:ext cx="2716612" cy="26458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VISIO" r:id="rId3" imgW="4392168" imgH="5334000" progId="">
                  <p:embed/>
                </p:oleObj>
              </mc:Choice>
              <mc:Fallback>
                <p:oleObj name="VISIO" r:id="rId3" imgW="4392168" imgH="5334000" progId="">
                  <p:embed/>
                  <p:pic>
                    <p:nvPicPr>
                      <p:cNvPr id="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19971"/>
                      <a:stretch>
                        <a:fillRect/>
                      </a:stretch>
                    </p:blipFill>
                    <p:spPr bwMode="auto">
                      <a:xfrm>
                        <a:off x="6096000" y="1426464"/>
                        <a:ext cx="2716612" cy="26458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1845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Naïve Bayes : </a:t>
            </a:r>
            <a:r>
              <a:rPr lang="en-US" dirty="0" err="1" smtClean="0"/>
              <a:t>Menggunakan</a:t>
            </a:r>
            <a:r>
              <a:rPr lang="en-US" dirty="0" smtClean="0"/>
              <a:t> Octave/</a:t>
            </a:r>
            <a:r>
              <a:rPr lang="en-US" dirty="0" err="1" smtClean="0"/>
              <a:t>Matlab</a:t>
            </a:r>
            <a:endParaRPr lang="en-US" dirty="0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5176927"/>
              </p:ext>
            </p:extLst>
          </p:nvPr>
        </p:nvGraphicFramePr>
        <p:xfrm>
          <a:off x="6096000" y="1426464"/>
          <a:ext cx="2716612" cy="26458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VISIO" r:id="rId3" imgW="4392168" imgH="5334000" progId="">
                  <p:embed/>
                </p:oleObj>
              </mc:Choice>
              <mc:Fallback>
                <p:oleObj name="VISIO" r:id="rId3" imgW="4392168" imgH="5334000" progId="">
                  <p:embed/>
                  <p:pic>
                    <p:nvPicPr>
                      <p:cNvPr id="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19971"/>
                      <a:stretch>
                        <a:fillRect/>
                      </a:stretch>
                    </p:blipFill>
                    <p:spPr bwMode="auto">
                      <a:xfrm>
                        <a:off x="6096000" y="1426464"/>
                        <a:ext cx="2716612" cy="26458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268978" y="1426464"/>
            <a:ext cx="2021975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 Yes </a:t>
            </a:r>
            <a:r>
              <a:rPr lang="en-US" dirty="0" smtClean="0">
                <a:sym typeface="Wingdings" panose="05000000000000000000" pitchFamily="2" charset="2"/>
              </a:rPr>
              <a:t> 2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smtClean="0"/>
              <a:t>No </a:t>
            </a:r>
            <a:r>
              <a:rPr lang="en-US" dirty="0" smtClean="0">
                <a:sym typeface="Wingdings" panose="05000000000000000000" pitchFamily="2" charset="2"/>
              </a:rPr>
              <a:t> 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268978" y="4178921"/>
            <a:ext cx="1874520" cy="221599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0" dirty="0"/>
              <a:t>% program Octave/</a:t>
            </a:r>
            <a:r>
              <a:rPr lang="en-US" sz="100" dirty="0" err="1"/>
              <a:t>Matlab</a:t>
            </a:r>
            <a:r>
              <a:rPr lang="en-US" sz="100" dirty="0"/>
              <a:t> </a:t>
            </a:r>
            <a:r>
              <a:rPr lang="en-US" sz="100" dirty="0" err="1"/>
              <a:t>untuk</a:t>
            </a:r>
            <a:r>
              <a:rPr lang="en-US" sz="100" dirty="0"/>
              <a:t> </a:t>
            </a:r>
            <a:r>
              <a:rPr lang="en-US" sz="100" dirty="0" err="1"/>
              <a:t>menghitung</a:t>
            </a:r>
            <a:r>
              <a:rPr lang="en-US" sz="100" dirty="0"/>
              <a:t> </a:t>
            </a:r>
            <a:r>
              <a:rPr lang="en-US" sz="100" dirty="0" err="1"/>
              <a:t>probabilitas</a:t>
            </a:r>
            <a:r>
              <a:rPr lang="en-US" sz="100" dirty="0"/>
              <a:t> </a:t>
            </a:r>
            <a:r>
              <a:rPr lang="en-US" sz="100" dirty="0" err="1"/>
              <a:t>berdasarkan</a:t>
            </a:r>
            <a:r>
              <a:rPr lang="en-US" sz="100" dirty="0"/>
              <a:t> Bayes</a:t>
            </a:r>
          </a:p>
          <a:p>
            <a:r>
              <a:rPr lang="en-US" sz="100" dirty="0"/>
              <a:t>% </a:t>
            </a:r>
            <a:r>
              <a:rPr lang="en-US" sz="100" dirty="0" err="1"/>
              <a:t>Aris</a:t>
            </a:r>
            <a:r>
              <a:rPr lang="en-US" sz="100" dirty="0"/>
              <a:t> </a:t>
            </a:r>
            <a:r>
              <a:rPr lang="en-US" sz="100" dirty="0" err="1"/>
              <a:t>Tjahyanto</a:t>
            </a:r>
            <a:r>
              <a:rPr lang="en-US" sz="100" dirty="0"/>
              <a:t>, atjahyanto@gmail.com</a:t>
            </a:r>
          </a:p>
          <a:p>
            <a:endParaRPr lang="en-US" sz="100" dirty="0"/>
          </a:p>
          <a:p>
            <a:r>
              <a:rPr lang="en-US" sz="100" dirty="0"/>
              <a:t>clear all; close all; </a:t>
            </a:r>
            <a:r>
              <a:rPr lang="en-US" sz="100" dirty="0" err="1"/>
              <a:t>clc</a:t>
            </a:r>
            <a:r>
              <a:rPr lang="en-US" sz="100" dirty="0"/>
              <a:t>;</a:t>
            </a:r>
          </a:p>
          <a:p>
            <a:endParaRPr lang="en-US" sz="100" dirty="0"/>
          </a:p>
          <a:p>
            <a:r>
              <a:rPr lang="en-US" sz="100" dirty="0"/>
              <a:t>% </a:t>
            </a:r>
            <a:r>
              <a:rPr lang="en-US" sz="100" dirty="0" err="1"/>
              <a:t>pkg</a:t>
            </a:r>
            <a:r>
              <a:rPr lang="en-US" sz="100" dirty="0"/>
              <a:t> install -forge </a:t>
            </a:r>
            <a:r>
              <a:rPr lang="en-US" sz="100" dirty="0" err="1"/>
              <a:t>io</a:t>
            </a:r>
            <a:endParaRPr lang="en-US" sz="100" dirty="0"/>
          </a:p>
          <a:p>
            <a:r>
              <a:rPr lang="en-US" sz="100" dirty="0"/>
              <a:t>% </a:t>
            </a:r>
            <a:r>
              <a:rPr lang="en-US" sz="100" dirty="0" err="1"/>
              <a:t>pkg</a:t>
            </a:r>
            <a:r>
              <a:rPr lang="en-US" sz="100" dirty="0"/>
              <a:t> load </a:t>
            </a:r>
            <a:r>
              <a:rPr lang="en-US" sz="100" dirty="0" err="1"/>
              <a:t>io</a:t>
            </a:r>
            <a:endParaRPr lang="en-US" sz="100" dirty="0"/>
          </a:p>
          <a:p>
            <a:endParaRPr lang="en-US" sz="100" dirty="0"/>
          </a:p>
          <a:p>
            <a:r>
              <a:rPr lang="en-US" sz="100" dirty="0"/>
              <a:t>%%%%%%%%%%%%%%%%%%%  INI yang </a:t>
            </a:r>
            <a:r>
              <a:rPr lang="en-US" sz="100" dirty="0" err="1"/>
              <a:t>diedit</a:t>
            </a:r>
            <a:r>
              <a:rPr lang="en-US" sz="100" dirty="0"/>
              <a:t> %%%%%%%%%%</a:t>
            </a:r>
          </a:p>
          <a:p>
            <a:r>
              <a:rPr lang="en-US" sz="100" dirty="0"/>
              <a:t>% edit </a:t>
            </a:r>
            <a:r>
              <a:rPr lang="en-US" sz="100" dirty="0" err="1"/>
              <a:t>nama</a:t>
            </a:r>
            <a:r>
              <a:rPr lang="en-US" sz="100" dirty="0"/>
              <a:t> file</a:t>
            </a:r>
          </a:p>
          <a:p>
            <a:r>
              <a:rPr lang="en-US" sz="100" dirty="0" err="1"/>
              <a:t>nmfile</a:t>
            </a:r>
            <a:r>
              <a:rPr lang="en-US" sz="100" dirty="0"/>
              <a:t> = 'datasets-binatang.csv';</a:t>
            </a:r>
          </a:p>
          <a:p>
            <a:r>
              <a:rPr lang="en-US" sz="100" dirty="0" err="1"/>
              <a:t>nmfile</a:t>
            </a:r>
            <a:r>
              <a:rPr lang="en-US" sz="100" dirty="0"/>
              <a:t> = 'datasets-tax.csv';</a:t>
            </a:r>
          </a:p>
          <a:p>
            <a:endParaRPr lang="en-US" sz="100" dirty="0"/>
          </a:p>
          <a:p>
            <a:r>
              <a:rPr lang="en-US" sz="100" dirty="0"/>
              <a:t>% edit </a:t>
            </a:r>
            <a:r>
              <a:rPr lang="en-US" sz="100" dirty="0" err="1"/>
              <a:t>nomor</a:t>
            </a:r>
            <a:r>
              <a:rPr lang="en-US" sz="100" dirty="0"/>
              <a:t> </a:t>
            </a:r>
            <a:r>
              <a:rPr lang="en-US" sz="100" dirty="0" err="1"/>
              <a:t>kolom</a:t>
            </a:r>
            <a:r>
              <a:rPr lang="en-US" sz="100" dirty="0"/>
              <a:t> yang </a:t>
            </a:r>
            <a:r>
              <a:rPr lang="en-US" sz="100" dirty="0" err="1"/>
              <a:t>berjenis</a:t>
            </a:r>
            <a:r>
              <a:rPr lang="en-US" sz="100" dirty="0"/>
              <a:t> DATA CONTINUOUS</a:t>
            </a:r>
          </a:p>
          <a:p>
            <a:r>
              <a:rPr lang="en-US" sz="100" dirty="0" err="1"/>
              <a:t>ikolomKontinyu</a:t>
            </a:r>
            <a:r>
              <a:rPr lang="en-US" sz="100" dirty="0"/>
              <a:t> = [3];</a:t>
            </a:r>
          </a:p>
          <a:p>
            <a:endParaRPr lang="en-US" sz="100" dirty="0"/>
          </a:p>
          <a:p>
            <a:r>
              <a:rPr lang="en-US" sz="100" dirty="0"/>
              <a:t>%%%%%%%%%%%%%%%%%%%%%%%%%%%%%%%%%%%%%%%%%%%%%%%%</a:t>
            </a:r>
          </a:p>
          <a:p>
            <a:endParaRPr lang="en-US" sz="100" dirty="0"/>
          </a:p>
          <a:p>
            <a:r>
              <a:rPr lang="en-US" sz="100" dirty="0"/>
              <a:t>c = csv2cell(</a:t>
            </a:r>
            <a:r>
              <a:rPr lang="en-US" sz="100" dirty="0" err="1"/>
              <a:t>nmfile</a:t>
            </a:r>
            <a:r>
              <a:rPr lang="en-US" sz="100" dirty="0"/>
              <a:t>);</a:t>
            </a:r>
          </a:p>
          <a:p>
            <a:r>
              <a:rPr lang="en-US" sz="100" dirty="0" err="1"/>
              <a:t>cheader</a:t>
            </a:r>
            <a:r>
              <a:rPr lang="en-US" sz="100" dirty="0"/>
              <a:t> = c(1,:); % will print all headers</a:t>
            </a:r>
          </a:p>
          <a:p>
            <a:r>
              <a:rPr lang="en-US" sz="100" dirty="0" err="1"/>
              <a:t>cdata</a:t>
            </a:r>
            <a:r>
              <a:rPr lang="en-US" sz="100" dirty="0"/>
              <a:t> = c(2:end,:); % will all  data rows</a:t>
            </a:r>
          </a:p>
          <a:p>
            <a:endParaRPr lang="en-US" sz="100" dirty="0"/>
          </a:p>
          <a:p>
            <a:r>
              <a:rPr lang="en-US" sz="100" dirty="0" err="1"/>
              <a:t>ncolumn</a:t>
            </a:r>
            <a:r>
              <a:rPr lang="en-US" sz="100" dirty="0"/>
              <a:t> = length(</a:t>
            </a:r>
            <a:r>
              <a:rPr lang="en-US" sz="100" dirty="0" err="1"/>
              <a:t>cheader</a:t>
            </a:r>
            <a:r>
              <a:rPr lang="en-US" sz="100" dirty="0"/>
              <a:t>);</a:t>
            </a:r>
          </a:p>
          <a:p>
            <a:r>
              <a:rPr lang="en-US" sz="100" dirty="0"/>
              <a:t>[</a:t>
            </a:r>
            <a:r>
              <a:rPr lang="en-US" sz="100" dirty="0" err="1"/>
              <a:t>jbaris</a:t>
            </a:r>
            <a:r>
              <a:rPr lang="en-US" sz="100" dirty="0"/>
              <a:t> </a:t>
            </a:r>
            <a:r>
              <a:rPr lang="en-US" sz="100" dirty="0" err="1"/>
              <a:t>jkolom</a:t>
            </a:r>
            <a:r>
              <a:rPr lang="en-US" sz="100" dirty="0"/>
              <a:t>] = size(</a:t>
            </a:r>
            <a:r>
              <a:rPr lang="en-US" sz="100" dirty="0" err="1"/>
              <a:t>cdata</a:t>
            </a:r>
            <a:r>
              <a:rPr lang="en-US" sz="100" dirty="0"/>
              <a:t>);</a:t>
            </a:r>
          </a:p>
          <a:p>
            <a:r>
              <a:rPr lang="en-US" sz="100" dirty="0" err="1"/>
              <a:t>Xtrain</a:t>
            </a:r>
            <a:r>
              <a:rPr lang="en-US" sz="100" dirty="0"/>
              <a:t>(1:jbaris,1:jkolom) = 0;</a:t>
            </a:r>
          </a:p>
          <a:p>
            <a:endParaRPr lang="en-US" sz="100" dirty="0"/>
          </a:p>
          <a:p>
            <a:r>
              <a:rPr lang="en-US" sz="100" dirty="0" err="1"/>
              <a:t>number_of_features</a:t>
            </a:r>
            <a:r>
              <a:rPr lang="en-US" sz="100" dirty="0"/>
              <a:t> = ncolumn-1;</a:t>
            </a:r>
          </a:p>
          <a:p>
            <a:r>
              <a:rPr lang="en-US" sz="100" dirty="0" err="1"/>
              <a:t>ikontinyu</a:t>
            </a:r>
            <a:r>
              <a:rPr lang="en-US" sz="100" dirty="0"/>
              <a:t>(1:(number_of_features+1)) = 0;</a:t>
            </a:r>
          </a:p>
          <a:p>
            <a:r>
              <a:rPr lang="en-US" sz="100" dirty="0" err="1"/>
              <a:t>namaatribut</a:t>
            </a:r>
            <a:r>
              <a:rPr lang="en-US" sz="100" dirty="0"/>
              <a:t> = </a:t>
            </a:r>
            <a:r>
              <a:rPr lang="en-US" sz="100" dirty="0" err="1"/>
              <a:t>cheader</a:t>
            </a:r>
            <a:r>
              <a:rPr lang="en-US" sz="100" dirty="0"/>
              <a:t>;  </a:t>
            </a:r>
          </a:p>
          <a:p>
            <a:r>
              <a:rPr lang="en-US" sz="100" dirty="0"/>
              <a:t>for </a:t>
            </a:r>
            <a:r>
              <a:rPr lang="en-US" sz="100" dirty="0" err="1"/>
              <a:t>i</a:t>
            </a:r>
            <a:r>
              <a:rPr lang="en-US" sz="100" dirty="0"/>
              <a:t>=1:length(</a:t>
            </a:r>
            <a:r>
              <a:rPr lang="en-US" sz="100" dirty="0" err="1"/>
              <a:t>ikolomKontinyu</a:t>
            </a:r>
            <a:r>
              <a:rPr lang="en-US" sz="100" dirty="0"/>
              <a:t>)</a:t>
            </a:r>
          </a:p>
          <a:p>
            <a:r>
              <a:rPr lang="en-US" sz="100" dirty="0"/>
              <a:t>    </a:t>
            </a:r>
            <a:r>
              <a:rPr lang="en-US" sz="100" dirty="0" err="1"/>
              <a:t>idx</a:t>
            </a:r>
            <a:r>
              <a:rPr lang="en-US" sz="100" dirty="0"/>
              <a:t> = </a:t>
            </a:r>
            <a:r>
              <a:rPr lang="en-US" sz="100" dirty="0" err="1"/>
              <a:t>ikolomKontinyu</a:t>
            </a:r>
            <a:r>
              <a:rPr lang="en-US" sz="100" dirty="0"/>
              <a:t>(</a:t>
            </a:r>
            <a:r>
              <a:rPr lang="en-US" sz="100" dirty="0" err="1"/>
              <a:t>i</a:t>
            </a:r>
            <a:r>
              <a:rPr lang="en-US" sz="100" dirty="0"/>
              <a:t>);</a:t>
            </a:r>
          </a:p>
          <a:p>
            <a:r>
              <a:rPr lang="en-US" sz="100" dirty="0"/>
              <a:t>    </a:t>
            </a:r>
            <a:r>
              <a:rPr lang="en-US" sz="100" dirty="0" err="1"/>
              <a:t>ikontinyu</a:t>
            </a:r>
            <a:r>
              <a:rPr lang="en-US" sz="100" dirty="0"/>
              <a:t>(</a:t>
            </a:r>
            <a:r>
              <a:rPr lang="en-US" sz="100" dirty="0" err="1"/>
              <a:t>idx</a:t>
            </a:r>
            <a:r>
              <a:rPr lang="en-US" sz="100" dirty="0"/>
              <a:t>) = 1;</a:t>
            </a:r>
          </a:p>
          <a:p>
            <a:r>
              <a:rPr lang="en-US" sz="100" dirty="0"/>
              <a:t>end</a:t>
            </a:r>
          </a:p>
          <a:p>
            <a:endParaRPr lang="en-US" sz="100" dirty="0"/>
          </a:p>
          <a:p>
            <a:endParaRPr lang="en-US" sz="100" dirty="0"/>
          </a:p>
          <a:p>
            <a:r>
              <a:rPr lang="en-US" sz="100" dirty="0" err="1"/>
              <a:t>isiKolom</a:t>
            </a:r>
            <a:r>
              <a:rPr lang="en-US" sz="100" dirty="0"/>
              <a:t>{</a:t>
            </a:r>
            <a:r>
              <a:rPr lang="en-US" sz="100" dirty="0" err="1"/>
              <a:t>ncolumn</a:t>
            </a:r>
            <a:r>
              <a:rPr lang="en-US" sz="100" dirty="0"/>
              <a:t>} = </a:t>
            </a:r>
            <a:r>
              <a:rPr lang="en-US" sz="100" dirty="0" err="1"/>
              <a:t>struct</a:t>
            </a:r>
            <a:r>
              <a:rPr lang="en-US" sz="100" dirty="0"/>
              <a:t>;</a:t>
            </a:r>
          </a:p>
          <a:p>
            <a:endParaRPr lang="en-US" sz="100" dirty="0"/>
          </a:p>
          <a:p>
            <a:r>
              <a:rPr lang="en-US" sz="100" dirty="0"/>
              <a:t>% </a:t>
            </a:r>
            <a:r>
              <a:rPr lang="en-US" sz="100" dirty="0" err="1"/>
              <a:t>konversi</a:t>
            </a:r>
            <a:r>
              <a:rPr lang="en-US" sz="100" dirty="0"/>
              <a:t> </a:t>
            </a:r>
            <a:r>
              <a:rPr lang="en-US" sz="100" dirty="0" err="1"/>
              <a:t>ke</a:t>
            </a:r>
            <a:r>
              <a:rPr lang="en-US" sz="100" dirty="0"/>
              <a:t> ordinal</a:t>
            </a:r>
          </a:p>
          <a:p>
            <a:r>
              <a:rPr lang="en-US" sz="100" dirty="0"/>
              <a:t>for </a:t>
            </a:r>
            <a:r>
              <a:rPr lang="en-US" sz="100" dirty="0" err="1"/>
              <a:t>i</a:t>
            </a:r>
            <a:r>
              <a:rPr lang="en-US" sz="100" dirty="0"/>
              <a:t>=1:ncolumn</a:t>
            </a:r>
          </a:p>
          <a:p>
            <a:r>
              <a:rPr lang="en-US" sz="100" dirty="0"/>
              <a:t>    </a:t>
            </a:r>
            <a:r>
              <a:rPr lang="en-US" sz="100" dirty="0" err="1"/>
              <a:t>kolom</a:t>
            </a:r>
            <a:r>
              <a:rPr lang="en-US" sz="100" dirty="0"/>
              <a:t> = </a:t>
            </a:r>
            <a:r>
              <a:rPr lang="en-US" sz="100" dirty="0" err="1"/>
              <a:t>cdata</a:t>
            </a:r>
            <a:r>
              <a:rPr lang="en-US" sz="100" dirty="0"/>
              <a:t>(:,</a:t>
            </a:r>
            <a:r>
              <a:rPr lang="en-US" sz="100" dirty="0" err="1"/>
              <a:t>i</a:t>
            </a:r>
            <a:r>
              <a:rPr lang="en-US" sz="100" dirty="0"/>
              <a:t>);</a:t>
            </a:r>
          </a:p>
          <a:p>
            <a:r>
              <a:rPr lang="en-US" sz="100" dirty="0"/>
              <a:t>  if (</a:t>
            </a:r>
            <a:r>
              <a:rPr lang="en-US" sz="100" dirty="0" err="1"/>
              <a:t>ikontinyu</a:t>
            </a:r>
            <a:r>
              <a:rPr lang="en-US" sz="100" dirty="0"/>
              <a:t>(</a:t>
            </a:r>
            <a:r>
              <a:rPr lang="en-US" sz="100" dirty="0" err="1"/>
              <a:t>i</a:t>
            </a:r>
            <a:r>
              <a:rPr lang="en-US" sz="100" dirty="0"/>
              <a:t>))</a:t>
            </a:r>
          </a:p>
          <a:p>
            <a:r>
              <a:rPr lang="en-US" sz="100" dirty="0"/>
              <a:t>     </a:t>
            </a:r>
            <a:r>
              <a:rPr lang="en-US" sz="100" dirty="0" err="1"/>
              <a:t>isiKolom</a:t>
            </a:r>
            <a:r>
              <a:rPr lang="en-US" sz="100" dirty="0"/>
              <a:t>{</a:t>
            </a:r>
            <a:r>
              <a:rPr lang="en-US" sz="100" dirty="0" err="1"/>
              <a:t>i</a:t>
            </a:r>
            <a:r>
              <a:rPr lang="en-US" sz="100" dirty="0"/>
              <a:t>} = </a:t>
            </a:r>
            <a:r>
              <a:rPr lang="en-US" sz="100" dirty="0" err="1"/>
              <a:t>kolom</a:t>
            </a:r>
            <a:r>
              <a:rPr lang="en-US" sz="100" dirty="0"/>
              <a:t>;</a:t>
            </a:r>
          </a:p>
          <a:p>
            <a:r>
              <a:rPr lang="en-US" sz="100" dirty="0"/>
              <a:t>     for k=1:length(</a:t>
            </a:r>
            <a:r>
              <a:rPr lang="en-US" sz="100" dirty="0" err="1"/>
              <a:t>kolom</a:t>
            </a:r>
            <a:r>
              <a:rPr lang="en-US" sz="100" dirty="0"/>
              <a:t>)</a:t>
            </a:r>
          </a:p>
          <a:p>
            <a:r>
              <a:rPr lang="en-US" sz="100" dirty="0"/>
              <a:t>         </a:t>
            </a:r>
            <a:r>
              <a:rPr lang="en-US" sz="100" dirty="0" err="1"/>
              <a:t>Xtrain</a:t>
            </a:r>
            <a:r>
              <a:rPr lang="en-US" sz="100" dirty="0"/>
              <a:t>(</a:t>
            </a:r>
            <a:r>
              <a:rPr lang="en-US" sz="100" dirty="0" err="1"/>
              <a:t>k,i</a:t>
            </a:r>
            <a:r>
              <a:rPr lang="en-US" sz="100" dirty="0"/>
              <a:t>) = cell2mat(</a:t>
            </a:r>
            <a:r>
              <a:rPr lang="en-US" sz="100" dirty="0" err="1"/>
              <a:t>kolom</a:t>
            </a:r>
            <a:r>
              <a:rPr lang="en-US" sz="100" dirty="0"/>
              <a:t>(k));</a:t>
            </a:r>
          </a:p>
          <a:p>
            <a:r>
              <a:rPr lang="en-US" sz="100" dirty="0"/>
              <a:t>     end </a:t>
            </a:r>
          </a:p>
          <a:p>
            <a:r>
              <a:rPr lang="en-US" sz="100" dirty="0"/>
              <a:t>    </a:t>
            </a:r>
          </a:p>
          <a:p>
            <a:r>
              <a:rPr lang="en-US" sz="100" dirty="0"/>
              <a:t>  else</a:t>
            </a:r>
          </a:p>
          <a:p>
            <a:r>
              <a:rPr lang="en-US" sz="100" dirty="0"/>
              <a:t>    </a:t>
            </a:r>
            <a:r>
              <a:rPr lang="en-US" sz="100" dirty="0" err="1"/>
              <a:t>unikKolom</a:t>
            </a:r>
            <a:r>
              <a:rPr lang="en-US" sz="100" dirty="0"/>
              <a:t> = unique(</a:t>
            </a:r>
            <a:r>
              <a:rPr lang="en-US" sz="100" dirty="0" err="1"/>
              <a:t>kolom</a:t>
            </a:r>
            <a:r>
              <a:rPr lang="en-US" sz="100" dirty="0"/>
              <a:t>);</a:t>
            </a:r>
          </a:p>
          <a:p>
            <a:r>
              <a:rPr lang="en-US" sz="100" dirty="0"/>
              <a:t>    </a:t>
            </a:r>
            <a:r>
              <a:rPr lang="en-US" sz="100" dirty="0" err="1"/>
              <a:t>isiKolom</a:t>
            </a:r>
            <a:r>
              <a:rPr lang="en-US" sz="100" dirty="0"/>
              <a:t>{</a:t>
            </a:r>
            <a:r>
              <a:rPr lang="en-US" sz="100" dirty="0" err="1"/>
              <a:t>i</a:t>
            </a:r>
            <a:r>
              <a:rPr lang="en-US" sz="100" dirty="0"/>
              <a:t>} = </a:t>
            </a:r>
            <a:r>
              <a:rPr lang="en-US" sz="100" dirty="0" err="1"/>
              <a:t>unikKolom</a:t>
            </a:r>
            <a:r>
              <a:rPr lang="en-US" sz="100" dirty="0"/>
              <a:t>;</a:t>
            </a:r>
          </a:p>
          <a:p>
            <a:r>
              <a:rPr lang="en-US" sz="100" dirty="0"/>
              <a:t>    for j=1:length(</a:t>
            </a:r>
            <a:r>
              <a:rPr lang="en-US" sz="100" dirty="0" err="1"/>
              <a:t>unikKolom</a:t>
            </a:r>
            <a:r>
              <a:rPr lang="en-US" sz="100" dirty="0"/>
              <a:t>)</a:t>
            </a:r>
          </a:p>
          <a:p>
            <a:r>
              <a:rPr lang="en-US" sz="100" dirty="0"/>
              <a:t>        for k=1:length(</a:t>
            </a:r>
            <a:r>
              <a:rPr lang="en-US" sz="100" dirty="0" err="1"/>
              <a:t>kolom</a:t>
            </a:r>
            <a:r>
              <a:rPr lang="en-US" sz="100" dirty="0"/>
              <a:t>)</a:t>
            </a:r>
          </a:p>
          <a:p>
            <a:r>
              <a:rPr lang="en-US" sz="100" dirty="0"/>
              <a:t>            if (</a:t>
            </a:r>
            <a:r>
              <a:rPr lang="en-US" sz="100" dirty="0" err="1"/>
              <a:t>strcmp</a:t>
            </a:r>
            <a:r>
              <a:rPr lang="en-US" sz="100" dirty="0"/>
              <a:t>(</a:t>
            </a:r>
            <a:r>
              <a:rPr lang="en-US" sz="100" dirty="0" err="1"/>
              <a:t>kolom</a:t>
            </a:r>
            <a:r>
              <a:rPr lang="en-US" sz="100" dirty="0"/>
              <a:t>(k), </a:t>
            </a:r>
            <a:r>
              <a:rPr lang="en-US" sz="100" dirty="0" err="1"/>
              <a:t>unikKolom</a:t>
            </a:r>
            <a:r>
              <a:rPr lang="en-US" sz="100" dirty="0"/>
              <a:t>(j)))</a:t>
            </a:r>
          </a:p>
          <a:p>
            <a:r>
              <a:rPr lang="en-US" sz="100" dirty="0"/>
              <a:t>               </a:t>
            </a:r>
            <a:r>
              <a:rPr lang="en-US" sz="100" dirty="0" err="1"/>
              <a:t>Xtrain</a:t>
            </a:r>
            <a:r>
              <a:rPr lang="en-US" sz="100" dirty="0"/>
              <a:t>(</a:t>
            </a:r>
            <a:r>
              <a:rPr lang="en-US" sz="100" dirty="0" err="1"/>
              <a:t>k,i</a:t>
            </a:r>
            <a:r>
              <a:rPr lang="en-US" sz="100" dirty="0"/>
              <a:t>) = j;</a:t>
            </a:r>
          </a:p>
          <a:p>
            <a:r>
              <a:rPr lang="en-US" sz="100" dirty="0"/>
              <a:t>            end</a:t>
            </a:r>
          </a:p>
          <a:p>
            <a:r>
              <a:rPr lang="en-US" sz="100" dirty="0"/>
              <a:t>        end </a:t>
            </a:r>
          </a:p>
          <a:p>
            <a:r>
              <a:rPr lang="en-US" sz="100" dirty="0"/>
              <a:t>    end  </a:t>
            </a:r>
          </a:p>
          <a:p>
            <a:r>
              <a:rPr lang="en-US" sz="100" dirty="0"/>
              <a:t>  end  </a:t>
            </a:r>
          </a:p>
          <a:p>
            <a:r>
              <a:rPr lang="en-US" sz="100" dirty="0"/>
              <a:t>end</a:t>
            </a:r>
          </a:p>
          <a:p>
            <a:endParaRPr lang="en-US" sz="100" dirty="0"/>
          </a:p>
          <a:p>
            <a:endParaRPr lang="en-US" sz="100" dirty="0"/>
          </a:p>
          <a:p>
            <a:r>
              <a:rPr lang="en-US" sz="100" dirty="0"/>
              <a:t>classes = </a:t>
            </a:r>
            <a:r>
              <a:rPr lang="en-US" sz="100" dirty="0" err="1"/>
              <a:t>Xtrain</a:t>
            </a:r>
            <a:r>
              <a:rPr lang="en-US" sz="100" dirty="0"/>
              <a:t>(:, </a:t>
            </a:r>
            <a:r>
              <a:rPr lang="en-US" sz="100" dirty="0" err="1"/>
              <a:t>number_of_features</a:t>
            </a:r>
            <a:r>
              <a:rPr lang="en-US" sz="100" dirty="0"/>
              <a:t> + 1);</a:t>
            </a:r>
          </a:p>
          <a:p>
            <a:r>
              <a:rPr lang="en-US" sz="100" dirty="0" err="1"/>
              <a:t>number_of_classes</a:t>
            </a:r>
            <a:r>
              <a:rPr lang="en-US" sz="100" dirty="0"/>
              <a:t> = length(unique(classes));</a:t>
            </a:r>
          </a:p>
          <a:p>
            <a:r>
              <a:rPr lang="en-US" sz="100" dirty="0" err="1"/>
              <a:t>class_column</a:t>
            </a:r>
            <a:r>
              <a:rPr lang="en-US" sz="100" dirty="0"/>
              <a:t> = </a:t>
            </a:r>
            <a:r>
              <a:rPr lang="en-US" sz="100" dirty="0" err="1"/>
              <a:t>number_of_features</a:t>
            </a:r>
            <a:r>
              <a:rPr lang="en-US" sz="100" dirty="0"/>
              <a:t> + 1;</a:t>
            </a:r>
          </a:p>
          <a:p>
            <a:r>
              <a:rPr lang="en-US" sz="100" dirty="0" err="1"/>
              <a:t>number_of_instance</a:t>
            </a:r>
            <a:r>
              <a:rPr lang="en-US" sz="100" dirty="0"/>
              <a:t> = length(classes);</a:t>
            </a:r>
          </a:p>
          <a:p>
            <a:r>
              <a:rPr lang="en-US" sz="100" dirty="0" err="1"/>
              <a:t>daftar_classes</a:t>
            </a:r>
            <a:r>
              <a:rPr lang="en-US" sz="100" dirty="0"/>
              <a:t> = </a:t>
            </a:r>
            <a:r>
              <a:rPr lang="en-US" sz="100" dirty="0" err="1"/>
              <a:t>isiKolom</a:t>
            </a:r>
            <a:r>
              <a:rPr lang="en-US" sz="100" dirty="0"/>
              <a:t>{</a:t>
            </a:r>
            <a:r>
              <a:rPr lang="en-US" sz="100" dirty="0" err="1"/>
              <a:t>class_column</a:t>
            </a:r>
            <a:r>
              <a:rPr lang="en-US" sz="100" dirty="0"/>
              <a:t>};</a:t>
            </a:r>
          </a:p>
          <a:p>
            <a:r>
              <a:rPr lang="en-US" sz="100" dirty="0" err="1"/>
              <a:t>daftar_classes</a:t>
            </a:r>
            <a:r>
              <a:rPr lang="en-US" sz="100" dirty="0"/>
              <a:t> = </a:t>
            </a:r>
            <a:r>
              <a:rPr lang="en-US" sz="100" dirty="0" err="1"/>
              <a:t>daftar_classes</a:t>
            </a:r>
            <a:r>
              <a:rPr lang="en-US" sz="100" dirty="0"/>
              <a:t>';</a:t>
            </a:r>
          </a:p>
          <a:p>
            <a:endParaRPr lang="en-US" sz="100" dirty="0"/>
          </a:p>
          <a:p>
            <a:r>
              <a:rPr lang="en-US" sz="100" dirty="0"/>
              <a:t>%% Priors by counting</a:t>
            </a:r>
          </a:p>
          <a:p>
            <a:r>
              <a:rPr lang="en-US" sz="100" dirty="0"/>
              <a:t>for </a:t>
            </a:r>
            <a:r>
              <a:rPr lang="en-US" sz="100" dirty="0" err="1"/>
              <a:t>class_number</a:t>
            </a:r>
            <a:r>
              <a:rPr lang="en-US" sz="100" dirty="0"/>
              <a:t> = 1:number_of_classes</a:t>
            </a:r>
          </a:p>
          <a:p>
            <a:r>
              <a:rPr lang="en-US" sz="100" dirty="0"/>
              <a:t>    class{</a:t>
            </a:r>
            <a:r>
              <a:rPr lang="en-US" sz="100" dirty="0" err="1"/>
              <a:t>class_number</a:t>
            </a:r>
            <a:r>
              <a:rPr lang="en-US" sz="100" dirty="0"/>
              <a:t>} = (classes == </a:t>
            </a:r>
            <a:r>
              <a:rPr lang="en-US" sz="100" dirty="0" err="1"/>
              <a:t>class_number</a:t>
            </a:r>
            <a:r>
              <a:rPr lang="en-US" sz="100" dirty="0"/>
              <a:t>);</a:t>
            </a:r>
          </a:p>
          <a:p>
            <a:r>
              <a:rPr lang="en-US" sz="100" dirty="0"/>
              <a:t>    prior{</a:t>
            </a:r>
            <a:r>
              <a:rPr lang="en-US" sz="100" dirty="0" err="1"/>
              <a:t>class_number</a:t>
            </a:r>
            <a:r>
              <a:rPr lang="en-US" sz="100" dirty="0"/>
              <a:t>} = sum(class{</a:t>
            </a:r>
            <a:r>
              <a:rPr lang="en-US" sz="100" dirty="0" err="1"/>
              <a:t>class_number</a:t>
            </a:r>
            <a:r>
              <a:rPr lang="en-US" sz="100" dirty="0"/>
              <a:t>})./length(classes);</a:t>
            </a:r>
          </a:p>
          <a:p>
            <a:r>
              <a:rPr lang="en-US" sz="100" dirty="0"/>
              <a:t>end</a:t>
            </a:r>
          </a:p>
          <a:p>
            <a:endParaRPr lang="en-US" sz="100" dirty="0"/>
          </a:p>
          <a:p>
            <a:endParaRPr lang="en-US" sz="100" dirty="0"/>
          </a:p>
          <a:p>
            <a:r>
              <a:rPr lang="en-US" sz="100" dirty="0"/>
              <a:t>%% Compute likelihood </a:t>
            </a:r>
          </a:p>
          <a:p>
            <a:endParaRPr lang="en-US" sz="100" dirty="0"/>
          </a:p>
          <a:p>
            <a:r>
              <a:rPr lang="en-US" sz="100" dirty="0" err="1"/>
              <a:t>mean_income</a:t>
            </a:r>
            <a:r>
              <a:rPr lang="en-US" sz="100" dirty="0"/>
              <a:t>{</a:t>
            </a:r>
            <a:r>
              <a:rPr lang="en-US" sz="100" dirty="0" err="1"/>
              <a:t>class_number</a:t>
            </a:r>
            <a:r>
              <a:rPr lang="en-US" sz="100" dirty="0"/>
              <a:t>} = </a:t>
            </a:r>
            <a:r>
              <a:rPr lang="en-US" sz="100" dirty="0" err="1"/>
              <a:t>struct</a:t>
            </a:r>
            <a:r>
              <a:rPr lang="en-US" sz="100" dirty="0"/>
              <a:t>;</a:t>
            </a:r>
          </a:p>
          <a:p>
            <a:r>
              <a:rPr lang="en-US" sz="100" dirty="0" err="1"/>
              <a:t>var_income</a:t>
            </a:r>
            <a:r>
              <a:rPr lang="en-US" sz="100" dirty="0"/>
              <a:t>{</a:t>
            </a:r>
            <a:r>
              <a:rPr lang="en-US" sz="100" dirty="0" err="1"/>
              <a:t>class_number</a:t>
            </a:r>
            <a:r>
              <a:rPr lang="en-US" sz="100" dirty="0"/>
              <a:t>} = </a:t>
            </a:r>
            <a:r>
              <a:rPr lang="en-US" sz="100" dirty="0" err="1"/>
              <a:t>struct</a:t>
            </a:r>
            <a:r>
              <a:rPr lang="en-US" sz="100" dirty="0"/>
              <a:t>;</a:t>
            </a:r>
          </a:p>
          <a:p>
            <a:endParaRPr lang="en-US" sz="100" dirty="0"/>
          </a:p>
          <a:p>
            <a:endParaRPr lang="en-US" sz="100" dirty="0"/>
          </a:p>
          <a:p>
            <a:r>
              <a:rPr lang="en-US" sz="100" dirty="0"/>
              <a:t>for </a:t>
            </a:r>
            <a:r>
              <a:rPr lang="en-US" sz="100" dirty="0" err="1"/>
              <a:t>class_number</a:t>
            </a:r>
            <a:r>
              <a:rPr lang="en-US" sz="100" dirty="0"/>
              <a:t> = 1:number_of_classes</a:t>
            </a:r>
          </a:p>
          <a:p>
            <a:r>
              <a:rPr lang="en-US" sz="100" dirty="0"/>
              <a:t>    likelihood{</a:t>
            </a:r>
            <a:r>
              <a:rPr lang="en-US" sz="100" dirty="0" err="1"/>
              <a:t>class_number</a:t>
            </a:r>
            <a:r>
              <a:rPr lang="en-US" sz="100" dirty="0"/>
              <a:t>} = </a:t>
            </a:r>
            <a:r>
              <a:rPr lang="en-US" sz="100" dirty="0" err="1"/>
              <a:t>struct</a:t>
            </a:r>
            <a:r>
              <a:rPr lang="en-US" sz="100" dirty="0"/>
              <a:t>;</a:t>
            </a:r>
          </a:p>
          <a:p>
            <a:r>
              <a:rPr lang="en-US" sz="100" dirty="0"/>
              <a:t>    </a:t>
            </a:r>
          </a:p>
          <a:p>
            <a:r>
              <a:rPr lang="en-US" sz="100" dirty="0"/>
              <a:t>    for </a:t>
            </a:r>
            <a:r>
              <a:rPr lang="en-US" sz="100" dirty="0" err="1"/>
              <a:t>feature_number</a:t>
            </a:r>
            <a:r>
              <a:rPr lang="en-US" sz="100" dirty="0"/>
              <a:t> = 1:number_of_features</a:t>
            </a:r>
          </a:p>
          <a:p>
            <a:r>
              <a:rPr lang="en-US" sz="100" dirty="0"/>
              <a:t>        a = </a:t>
            </a:r>
            <a:r>
              <a:rPr lang="en-US" sz="100" dirty="0" err="1"/>
              <a:t>Xtrain</a:t>
            </a:r>
            <a:r>
              <a:rPr lang="en-US" sz="100" dirty="0"/>
              <a:t>(find(</a:t>
            </a:r>
            <a:r>
              <a:rPr lang="en-US" sz="100" dirty="0" err="1"/>
              <a:t>Xtrain</a:t>
            </a:r>
            <a:r>
              <a:rPr lang="en-US" sz="100" dirty="0"/>
              <a:t>(:, </a:t>
            </a:r>
            <a:r>
              <a:rPr lang="en-US" sz="100" dirty="0" err="1"/>
              <a:t>class_column</a:t>
            </a:r>
            <a:r>
              <a:rPr lang="en-US" sz="100" dirty="0"/>
              <a:t>) == </a:t>
            </a:r>
            <a:r>
              <a:rPr lang="en-US" sz="100" dirty="0" err="1"/>
              <a:t>class_number</a:t>
            </a:r>
            <a:r>
              <a:rPr lang="en-US" sz="100" dirty="0"/>
              <a:t>), </a:t>
            </a:r>
            <a:r>
              <a:rPr lang="en-US" sz="100" dirty="0" err="1"/>
              <a:t>feature_number</a:t>
            </a:r>
            <a:r>
              <a:rPr lang="en-US" sz="100" dirty="0"/>
              <a:t>);</a:t>
            </a:r>
          </a:p>
          <a:p>
            <a:r>
              <a:rPr lang="en-US" sz="100" dirty="0"/>
              <a:t>        likelihood{</a:t>
            </a:r>
            <a:r>
              <a:rPr lang="en-US" sz="100" dirty="0" err="1"/>
              <a:t>class_number</a:t>
            </a:r>
            <a:r>
              <a:rPr lang="en-US" sz="100" dirty="0"/>
              <a:t>}.feat{</a:t>
            </a:r>
            <a:r>
              <a:rPr lang="en-US" sz="100" dirty="0" err="1"/>
              <a:t>feature_number</a:t>
            </a:r>
            <a:r>
              <a:rPr lang="en-US" sz="100" dirty="0"/>
              <a:t>} = </a:t>
            </a:r>
            <a:r>
              <a:rPr lang="en-US" sz="100" dirty="0" err="1"/>
              <a:t>struct</a:t>
            </a:r>
            <a:r>
              <a:rPr lang="en-US" sz="100" dirty="0"/>
              <a:t>;</a:t>
            </a:r>
          </a:p>
          <a:p>
            <a:r>
              <a:rPr lang="en-US" sz="100" dirty="0"/>
              <a:t>        </a:t>
            </a:r>
          </a:p>
          <a:p>
            <a:r>
              <a:rPr lang="en-US" sz="100" dirty="0"/>
              <a:t>        </a:t>
            </a:r>
            <a:r>
              <a:rPr lang="en-US" sz="100" dirty="0" err="1"/>
              <a:t>daftarinstance</a:t>
            </a:r>
            <a:r>
              <a:rPr lang="en-US" sz="100" dirty="0"/>
              <a:t> = </a:t>
            </a:r>
            <a:r>
              <a:rPr lang="en-US" sz="100" dirty="0" err="1"/>
              <a:t>Xtrain</a:t>
            </a:r>
            <a:r>
              <a:rPr lang="en-US" sz="100" dirty="0"/>
              <a:t>(:, </a:t>
            </a:r>
            <a:r>
              <a:rPr lang="en-US" sz="100" dirty="0" err="1"/>
              <a:t>feature_number</a:t>
            </a:r>
            <a:r>
              <a:rPr lang="en-US" sz="100" dirty="0"/>
              <a:t>);</a:t>
            </a:r>
          </a:p>
          <a:p>
            <a:r>
              <a:rPr lang="en-US" sz="100" dirty="0"/>
              <a:t>        </a:t>
            </a:r>
            <a:r>
              <a:rPr lang="en-US" sz="100" dirty="0" err="1"/>
              <a:t>aunik</a:t>
            </a:r>
            <a:r>
              <a:rPr lang="en-US" sz="100" dirty="0"/>
              <a:t> = unique(</a:t>
            </a:r>
            <a:r>
              <a:rPr lang="en-US" sz="100" dirty="0" err="1"/>
              <a:t>daftarinstance</a:t>
            </a:r>
            <a:r>
              <a:rPr lang="en-US" sz="100" dirty="0"/>
              <a:t>);</a:t>
            </a:r>
          </a:p>
          <a:p>
            <a:r>
              <a:rPr lang="en-US" sz="100" dirty="0"/>
              <a:t>        </a:t>
            </a:r>
            <a:r>
              <a:rPr lang="en-US" sz="100" dirty="0" err="1"/>
              <a:t>nc</a:t>
            </a:r>
            <a:r>
              <a:rPr lang="en-US" sz="100" dirty="0"/>
              <a:t> = length(a);</a:t>
            </a:r>
          </a:p>
          <a:p>
            <a:r>
              <a:rPr lang="en-US" sz="100" dirty="0"/>
              <a:t>        </a:t>
            </a:r>
          </a:p>
          <a:p>
            <a:r>
              <a:rPr lang="en-US" sz="100" dirty="0"/>
              <a:t>        % </a:t>
            </a:r>
            <a:r>
              <a:rPr lang="en-US" sz="100" dirty="0" err="1"/>
              <a:t>jika</a:t>
            </a:r>
            <a:r>
              <a:rPr lang="en-US" sz="100" dirty="0"/>
              <a:t> data </a:t>
            </a:r>
            <a:r>
              <a:rPr lang="en-US" sz="100" dirty="0" err="1"/>
              <a:t>kontinyu</a:t>
            </a:r>
            <a:endParaRPr lang="en-US" sz="100" dirty="0"/>
          </a:p>
          <a:p>
            <a:r>
              <a:rPr lang="en-US" sz="100" dirty="0"/>
              <a:t>        if (</a:t>
            </a:r>
            <a:r>
              <a:rPr lang="en-US" sz="100" dirty="0" err="1"/>
              <a:t>ikontinyu</a:t>
            </a:r>
            <a:r>
              <a:rPr lang="en-US" sz="100" dirty="0"/>
              <a:t>(</a:t>
            </a:r>
            <a:r>
              <a:rPr lang="en-US" sz="100" dirty="0" err="1"/>
              <a:t>feature_number</a:t>
            </a:r>
            <a:r>
              <a:rPr lang="en-US" sz="100" dirty="0"/>
              <a:t>) == 1)</a:t>
            </a:r>
          </a:p>
          <a:p>
            <a:r>
              <a:rPr lang="en-US" sz="100" dirty="0"/>
              <a:t>            </a:t>
            </a:r>
            <a:r>
              <a:rPr lang="en-US" sz="100" dirty="0" err="1"/>
              <a:t>sample_mean</a:t>
            </a:r>
            <a:r>
              <a:rPr lang="en-US" sz="100" dirty="0"/>
              <a:t> = mean(a);</a:t>
            </a:r>
          </a:p>
          <a:p>
            <a:r>
              <a:rPr lang="en-US" sz="100" dirty="0"/>
              <a:t>            </a:t>
            </a:r>
            <a:r>
              <a:rPr lang="en-US" sz="100" dirty="0" err="1"/>
              <a:t>sample_var</a:t>
            </a:r>
            <a:r>
              <a:rPr lang="en-US" sz="100" dirty="0"/>
              <a:t> = </a:t>
            </a:r>
            <a:r>
              <a:rPr lang="en-US" sz="100" dirty="0" err="1"/>
              <a:t>var</a:t>
            </a:r>
            <a:r>
              <a:rPr lang="en-US" sz="100" dirty="0"/>
              <a:t>(a);</a:t>
            </a:r>
          </a:p>
          <a:p>
            <a:r>
              <a:rPr lang="en-US" sz="100" dirty="0"/>
              <a:t>            hitung1 = 1/(</a:t>
            </a:r>
            <a:r>
              <a:rPr lang="en-US" sz="100" dirty="0" err="1"/>
              <a:t>sqrt</a:t>
            </a:r>
            <a:r>
              <a:rPr lang="en-US" sz="100" dirty="0"/>
              <a:t>(2*pi*</a:t>
            </a:r>
            <a:r>
              <a:rPr lang="en-US" sz="100" dirty="0" err="1"/>
              <a:t>sample_var</a:t>
            </a:r>
            <a:r>
              <a:rPr lang="en-US" sz="100" dirty="0"/>
              <a:t>));</a:t>
            </a:r>
          </a:p>
          <a:p>
            <a:endParaRPr lang="en-US" sz="100" dirty="0"/>
          </a:p>
          <a:p>
            <a:r>
              <a:rPr lang="en-US" sz="100" dirty="0"/>
              <a:t>            </a:t>
            </a:r>
            <a:r>
              <a:rPr lang="en-US" sz="100" dirty="0" err="1"/>
              <a:t>mean_income</a:t>
            </a:r>
            <a:r>
              <a:rPr lang="en-US" sz="100" dirty="0"/>
              <a:t>{</a:t>
            </a:r>
            <a:r>
              <a:rPr lang="en-US" sz="100" dirty="0" err="1"/>
              <a:t>class_number</a:t>
            </a:r>
            <a:r>
              <a:rPr lang="en-US" sz="100" dirty="0"/>
              <a:t>} = </a:t>
            </a:r>
            <a:r>
              <a:rPr lang="en-US" sz="100" dirty="0" err="1"/>
              <a:t>sample_mean</a:t>
            </a:r>
            <a:r>
              <a:rPr lang="en-US" sz="100" dirty="0"/>
              <a:t>;</a:t>
            </a:r>
          </a:p>
          <a:p>
            <a:r>
              <a:rPr lang="en-US" sz="100" dirty="0"/>
              <a:t>            </a:t>
            </a:r>
            <a:r>
              <a:rPr lang="en-US" sz="100" dirty="0" err="1"/>
              <a:t>var_income</a:t>
            </a:r>
            <a:r>
              <a:rPr lang="en-US" sz="100" dirty="0"/>
              <a:t>{</a:t>
            </a:r>
            <a:r>
              <a:rPr lang="en-US" sz="100" dirty="0" err="1"/>
              <a:t>class_number</a:t>
            </a:r>
            <a:r>
              <a:rPr lang="en-US" sz="100" dirty="0"/>
              <a:t>} = </a:t>
            </a:r>
            <a:r>
              <a:rPr lang="en-US" sz="100" dirty="0" err="1"/>
              <a:t>sample_var</a:t>
            </a:r>
            <a:r>
              <a:rPr lang="en-US" sz="100" dirty="0"/>
              <a:t>;</a:t>
            </a:r>
          </a:p>
          <a:p>
            <a:r>
              <a:rPr lang="en-US" sz="100" dirty="0"/>
              <a:t>            </a:t>
            </a:r>
          </a:p>
          <a:p>
            <a:r>
              <a:rPr lang="en-US" sz="100" dirty="0"/>
              <a:t>            </a:t>
            </a:r>
            <a:r>
              <a:rPr lang="en-US" sz="100" dirty="0" err="1"/>
              <a:t>jdataUnik</a:t>
            </a:r>
            <a:r>
              <a:rPr lang="en-US" sz="100" dirty="0"/>
              <a:t> = length(a);</a:t>
            </a:r>
          </a:p>
          <a:p>
            <a:r>
              <a:rPr lang="en-US" sz="100" dirty="0"/>
              <a:t>            likelihood{</a:t>
            </a:r>
            <a:r>
              <a:rPr lang="en-US" sz="100" dirty="0" err="1"/>
              <a:t>class_number</a:t>
            </a:r>
            <a:r>
              <a:rPr lang="en-US" sz="100" dirty="0"/>
              <a:t>}.feat{</a:t>
            </a:r>
            <a:r>
              <a:rPr lang="en-US" sz="100" dirty="0" err="1"/>
              <a:t>feature_number</a:t>
            </a:r>
            <a:r>
              <a:rPr lang="en-US" sz="100" dirty="0"/>
              <a:t>}.</a:t>
            </a:r>
            <a:r>
              <a:rPr lang="en-US" sz="100" dirty="0" err="1"/>
              <a:t>dno</a:t>
            </a:r>
            <a:r>
              <a:rPr lang="en-US" sz="100" dirty="0"/>
              <a:t>{</a:t>
            </a:r>
            <a:r>
              <a:rPr lang="en-US" sz="100" dirty="0" err="1"/>
              <a:t>number_of_instance</a:t>
            </a:r>
            <a:r>
              <a:rPr lang="en-US" sz="100" dirty="0"/>
              <a:t>} = </a:t>
            </a:r>
            <a:r>
              <a:rPr lang="en-US" sz="100" dirty="0" err="1"/>
              <a:t>struct</a:t>
            </a:r>
            <a:r>
              <a:rPr lang="en-US" sz="100" dirty="0"/>
              <a:t>;</a:t>
            </a:r>
          </a:p>
          <a:p>
            <a:r>
              <a:rPr lang="en-US" sz="100" dirty="0"/>
              <a:t>            % </a:t>
            </a:r>
            <a:r>
              <a:rPr lang="en-US" sz="100" dirty="0" err="1"/>
              <a:t>inisialisasi</a:t>
            </a:r>
            <a:r>
              <a:rPr lang="en-US" sz="100" dirty="0"/>
              <a:t> </a:t>
            </a:r>
            <a:r>
              <a:rPr lang="en-US" sz="100" dirty="0" err="1"/>
              <a:t>dengan</a:t>
            </a:r>
            <a:r>
              <a:rPr lang="en-US" sz="100" dirty="0"/>
              <a:t> 0 </a:t>
            </a:r>
          </a:p>
          <a:p>
            <a:r>
              <a:rPr lang="en-US" sz="100" dirty="0"/>
              <a:t>            for </a:t>
            </a:r>
            <a:r>
              <a:rPr lang="en-US" sz="100" dirty="0" err="1"/>
              <a:t>i</a:t>
            </a:r>
            <a:r>
              <a:rPr lang="en-US" sz="100" dirty="0"/>
              <a:t>=1:number_of_instance</a:t>
            </a:r>
          </a:p>
          <a:p>
            <a:r>
              <a:rPr lang="en-US" sz="100" dirty="0"/>
              <a:t>                likelihood{</a:t>
            </a:r>
            <a:r>
              <a:rPr lang="en-US" sz="100" dirty="0" err="1"/>
              <a:t>class_number</a:t>
            </a:r>
            <a:r>
              <a:rPr lang="en-US" sz="100" dirty="0"/>
              <a:t>}.feat{</a:t>
            </a:r>
            <a:r>
              <a:rPr lang="en-US" sz="100" dirty="0" err="1"/>
              <a:t>feature_number</a:t>
            </a:r>
            <a:r>
              <a:rPr lang="en-US" sz="100" dirty="0"/>
              <a:t>}.</a:t>
            </a:r>
            <a:r>
              <a:rPr lang="en-US" sz="100" dirty="0" err="1"/>
              <a:t>dno</a:t>
            </a:r>
            <a:r>
              <a:rPr lang="en-US" sz="100" dirty="0"/>
              <a:t>{</a:t>
            </a:r>
            <a:r>
              <a:rPr lang="en-US" sz="100" dirty="0" err="1"/>
              <a:t>i</a:t>
            </a:r>
            <a:r>
              <a:rPr lang="en-US" sz="100" dirty="0"/>
              <a:t>} = 0;</a:t>
            </a:r>
          </a:p>
          <a:p>
            <a:r>
              <a:rPr lang="en-US" sz="100" dirty="0"/>
              <a:t>            end  </a:t>
            </a:r>
          </a:p>
          <a:p>
            <a:r>
              <a:rPr lang="en-US" sz="100" dirty="0"/>
              <a:t>                </a:t>
            </a:r>
          </a:p>
          <a:p>
            <a:r>
              <a:rPr lang="en-US" sz="100" dirty="0"/>
              <a:t>            for </a:t>
            </a:r>
            <a:r>
              <a:rPr lang="en-US" sz="100" dirty="0" err="1"/>
              <a:t>i</a:t>
            </a:r>
            <a:r>
              <a:rPr lang="en-US" sz="100" dirty="0"/>
              <a:t>=1:jdataUnik</a:t>
            </a:r>
          </a:p>
          <a:p>
            <a:r>
              <a:rPr lang="en-US" sz="100" dirty="0"/>
              <a:t>                </a:t>
            </a:r>
            <a:r>
              <a:rPr lang="en-US" sz="100" dirty="0" err="1"/>
              <a:t>nilai</a:t>
            </a:r>
            <a:r>
              <a:rPr lang="en-US" sz="100" dirty="0"/>
              <a:t> = a(</a:t>
            </a:r>
            <a:r>
              <a:rPr lang="en-US" sz="100" dirty="0" err="1"/>
              <a:t>i</a:t>
            </a:r>
            <a:r>
              <a:rPr lang="en-US" sz="100" dirty="0"/>
              <a:t>);</a:t>
            </a:r>
          </a:p>
          <a:p>
            <a:r>
              <a:rPr lang="en-US" sz="100" dirty="0"/>
              <a:t>                hitung2 = (-1) * power(</a:t>
            </a:r>
            <a:r>
              <a:rPr lang="en-US" sz="100" dirty="0" err="1"/>
              <a:t>nilai-sample_mean</a:t>
            </a:r>
            <a:r>
              <a:rPr lang="en-US" sz="100" dirty="0"/>
              <a:t>, 2) / (2 * </a:t>
            </a:r>
            <a:r>
              <a:rPr lang="en-US" sz="100" dirty="0" err="1"/>
              <a:t>sample_var</a:t>
            </a:r>
            <a:r>
              <a:rPr lang="en-US" sz="100" dirty="0"/>
              <a:t>);</a:t>
            </a:r>
          </a:p>
          <a:p>
            <a:r>
              <a:rPr lang="en-US" sz="100" dirty="0"/>
              <a:t>                </a:t>
            </a:r>
            <a:r>
              <a:rPr lang="en-US" sz="100" dirty="0" err="1"/>
              <a:t>hasil</a:t>
            </a:r>
            <a:r>
              <a:rPr lang="en-US" sz="100" dirty="0"/>
              <a:t> = hitung1 * power(e, hitung2);</a:t>
            </a:r>
          </a:p>
          <a:p>
            <a:r>
              <a:rPr lang="en-US" sz="100" dirty="0"/>
              <a:t>                </a:t>
            </a:r>
            <a:r>
              <a:rPr lang="en-US" sz="100" dirty="0" err="1"/>
              <a:t>nmatribut</a:t>
            </a:r>
            <a:r>
              <a:rPr lang="en-US" sz="100" dirty="0"/>
              <a:t> = </a:t>
            </a:r>
            <a:r>
              <a:rPr lang="en-US" sz="100" dirty="0" err="1"/>
              <a:t>namaatribut</a:t>
            </a:r>
            <a:r>
              <a:rPr lang="en-US" sz="100" dirty="0"/>
              <a:t>{</a:t>
            </a:r>
            <a:r>
              <a:rPr lang="en-US" sz="100" dirty="0" err="1"/>
              <a:t>feature_number</a:t>
            </a:r>
            <a:r>
              <a:rPr lang="en-US" sz="100" dirty="0"/>
              <a:t>};</a:t>
            </a:r>
          </a:p>
          <a:p>
            <a:r>
              <a:rPr lang="en-US" sz="100" dirty="0"/>
              <a:t>                </a:t>
            </a:r>
            <a:r>
              <a:rPr lang="en-US" sz="100" dirty="0" err="1"/>
              <a:t>msg</a:t>
            </a:r>
            <a:r>
              <a:rPr lang="en-US" sz="100" dirty="0"/>
              <a:t> = </a:t>
            </a:r>
            <a:r>
              <a:rPr lang="en-US" sz="100" dirty="0" err="1"/>
              <a:t>strcat</a:t>
            </a:r>
            <a:r>
              <a:rPr lang="en-US" sz="100" dirty="0"/>
              <a:t>(" P(", </a:t>
            </a:r>
            <a:r>
              <a:rPr lang="en-US" sz="100" dirty="0" err="1"/>
              <a:t>nmatribut</a:t>
            </a:r>
            <a:r>
              <a:rPr lang="en-US" sz="100" dirty="0"/>
              <a:t>,"=",num2str(</a:t>
            </a:r>
            <a:r>
              <a:rPr lang="en-US" sz="100" dirty="0" err="1"/>
              <a:t>nilai</a:t>
            </a:r>
            <a:r>
              <a:rPr lang="en-US" sz="100" dirty="0"/>
              <a:t>),",",</a:t>
            </a:r>
            <a:r>
              <a:rPr lang="en-US" sz="100" dirty="0" err="1"/>
              <a:t>daftar_classes</a:t>
            </a:r>
            <a:r>
              <a:rPr lang="en-US" sz="100" dirty="0"/>
              <a:t>{</a:t>
            </a:r>
            <a:r>
              <a:rPr lang="en-US" sz="100" dirty="0" err="1"/>
              <a:t>class_number</a:t>
            </a:r>
            <a:r>
              <a:rPr lang="en-US" sz="100" dirty="0"/>
              <a:t>}, ")=", num2str(</a:t>
            </a:r>
            <a:r>
              <a:rPr lang="en-US" sz="100" dirty="0" err="1"/>
              <a:t>hasil</a:t>
            </a:r>
            <a:r>
              <a:rPr lang="en-US" sz="100" dirty="0"/>
              <a:t>), " </a:t>
            </a:r>
            <a:r>
              <a:rPr lang="en-US" sz="100" dirty="0" err="1"/>
              <a:t>dengan</a:t>
            </a:r>
            <a:r>
              <a:rPr lang="en-US" sz="100" dirty="0"/>
              <a:t> mean=", num2str(</a:t>
            </a:r>
            <a:r>
              <a:rPr lang="en-US" sz="100" dirty="0" err="1"/>
              <a:t>sample_mean</a:t>
            </a:r>
            <a:r>
              <a:rPr lang="en-US" sz="100" dirty="0"/>
              <a:t>), " </a:t>
            </a:r>
            <a:r>
              <a:rPr lang="en-US" sz="100" dirty="0" err="1"/>
              <a:t>var</a:t>
            </a:r>
            <a:r>
              <a:rPr lang="en-US" sz="100" dirty="0"/>
              <a:t>=", num2str(</a:t>
            </a:r>
            <a:r>
              <a:rPr lang="en-US" sz="100" dirty="0" err="1"/>
              <a:t>sample_var</a:t>
            </a:r>
            <a:r>
              <a:rPr lang="en-US" sz="100" dirty="0"/>
              <a:t>)  );</a:t>
            </a:r>
          </a:p>
          <a:p>
            <a:r>
              <a:rPr lang="en-US" sz="100" dirty="0"/>
              <a:t>                </a:t>
            </a:r>
            <a:r>
              <a:rPr lang="en-US" sz="100" dirty="0" err="1"/>
              <a:t>fprintf</a:t>
            </a:r>
            <a:r>
              <a:rPr lang="en-US" sz="100" dirty="0"/>
              <a:t>(" %s\n", </a:t>
            </a:r>
            <a:r>
              <a:rPr lang="en-US" sz="100" dirty="0" err="1"/>
              <a:t>msg</a:t>
            </a:r>
            <a:r>
              <a:rPr lang="en-US" sz="100" dirty="0"/>
              <a:t>) ;      </a:t>
            </a:r>
          </a:p>
          <a:p>
            <a:r>
              <a:rPr lang="en-US" sz="100" dirty="0"/>
              <a:t>                likelihood{</a:t>
            </a:r>
            <a:r>
              <a:rPr lang="en-US" sz="100" dirty="0" err="1"/>
              <a:t>class_number</a:t>
            </a:r>
            <a:r>
              <a:rPr lang="en-US" sz="100" dirty="0"/>
              <a:t>}.feat{</a:t>
            </a:r>
            <a:r>
              <a:rPr lang="en-US" sz="100" dirty="0" err="1"/>
              <a:t>feature_number</a:t>
            </a:r>
            <a:r>
              <a:rPr lang="en-US" sz="100" dirty="0"/>
              <a:t>}.</a:t>
            </a:r>
            <a:r>
              <a:rPr lang="en-US" sz="100" dirty="0" err="1"/>
              <a:t>dno</a:t>
            </a:r>
            <a:r>
              <a:rPr lang="en-US" sz="100" dirty="0"/>
              <a:t>{</a:t>
            </a:r>
            <a:r>
              <a:rPr lang="en-US" sz="100" dirty="0" err="1"/>
              <a:t>i</a:t>
            </a:r>
            <a:r>
              <a:rPr lang="en-US" sz="100" dirty="0"/>
              <a:t>} = </a:t>
            </a:r>
            <a:r>
              <a:rPr lang="en-US" sz="100" dirty="0" err="1"/>
              <a:t>hasil</a:t>
            </a:r>
            <a:r>
              <a:rPr lang="en-US" sz="100" dirty="0"/>
              <a:t>;</a:t>
            </a:r>
          </a:p>
          <a:p>
            <a:r>
              <a:rPr lang="en-US" sz="100" dirty="0"/>
              <a:t>            end          </a:t>
            </a:r>
          </a:p>
          <a:p>
            <a:r>
              <a:rPr lang="en-US" sz="100" dirty="0"/>
              <a:t>        else</a:t>
            </a:r>
          </a:p>
          <a:p>
            <a:r>
              <a:rPr lang="en-US" sz="100" dirty="0"/>
              <a:t>            </a:t>
            </a:r>
            <a:r>
              <a:rPr lang="en-US" sz="100" dirty="0" err="1"/>
              <a:t>jdataUnik</a:t>
            </a:r>
            <a:r>
              <a:rPr lang="en-US" sz="100" dirty="0"/>
              <a:t> = length(</a:t>
            </a:r>
            <a:r>
              <a:rPr lang="en-US" sz="100" dirty="0" err="1"/>
              <a:t>aunik</a:t>
            </a:r>
            <a:r>
              <a:rPr lang="en-US" sz="100" dirty="0"/>
              <a:t>);</a:t>
            </a:r>
          </a:p>
          <a:p>
            <a:r>
              <a:rPr lang="en-US" sz="100" dirty="0"/>
              <a:t>            likelihood{</a:t>
            </a:r>
            <a:r>
              <a:rPr lang="en-US" sz="100" dirty="0" err="1"/>
              <a:t>class_number</a:t>
            </a:r>
            <a:r>
              <a:rPr lang="en-US" sz="100" dirty="0"/>
              <a:t>}.feat{</a:t>
            </a:r>
            <a:r>
              <a:rPr lang="en-US" sz="100" dirty="0" err="1"/>
              <a:t>feature_number</a:t>
            </a:r>
            <a:r>
              <a:rPr lang="en-US" sz="100" dirty="0"/>
              <a:t>}.</a:t>
            </a:r>
            <a:r>
              <a:rPr lang="en-US" sz="100" dirty="0" err="1"/>
              <a:t>dno</a:t>
            </a:r>
            <a:r>
              <a:rPr lang="en-US" sz="100" dirty="0"/>
              <a:t>{</a:t>
            </a:r>
            <a:r>
              <a:rPr lang="en-US" sz="100" dirty="0" err="1"/>
              <a:t>number_of_instance</a:t>
            </a:r>
            <a:r>
              <a:rPr lang="en-US" sz="100" dirty="0"/>
              <a:t>} = </a:t>
            </a:r>
            <a:r>
              <a:rPr lang="en-US" sz="100" dirty="0" err="1"/>
              <a:t>struct</a:t>
            </a:r>
            <a:r>
              <a:rPr lang="en-US" sz="100" dirty="0"/>
              <a:t>;</a:t>
            </a:r>
          </a:p>
          <a:p>
            <a:r>
              <a:rPr lang="en-US" sz="100" dirty="0"/>
              <a:t>            % </a:t>
            </a:r>
            <a:r>
              <a:rPr lang="en-US" sz="100" dirty="0" err="1"/>
              <a:t>inisialisasi</a:t>
            </a:r>
            <a:r>
              <a:rPr lang="en-US" sz="100" dirty="0"/>
              <a:t> </a:t>
            </a:r>
            <a:r>
              <a:rPr lang="en-US" sz="100" dirty="0" err="1"/>
              <a:t>dengan</a:t>
            </a:r>
            <a:r>
              <a:rPr lang="en-US" sz="100" dirty="0"/>
              <a:t> 0 </a:t>
            </a:r>
          </a:p>
          <a:p>
            <a:r>
              <a:rPr lang="en-US" sz="100" dirty="0"/>
              <a:t>            for </a:t>
            </a:r>
            <a:r>
              <a:rPr lang="en-US" sz="100" dirty="0" err="1"/>
              <a:t>i</a:t>
            </a:r>
            <a:r>
              <a:rPr lang="en-US" sz="100" dirty="0"/>
              <a:t>=1:number_of_instance</a:t>
            </a:r>
          </a:p>
          <a:p>
            <a:r>
              <a:rPr lang="en-US" sz="100" dirty="0"/>
              <a:t>                likelihood{</a:t>
            </a:r>
            <a:r>
              <a:rPr lang="en-US" sz="100" dirty="0" err="1"/>
              <a:t>class_number</a:t>
            </a:r>
            <a:r>
              <a:rPr lang="en-US" sz="100" dirty="0"/>
              <a:t>}.feat{</a:t>
            </a:r>
            <a:r>
              <a:rPr lang="en-US" sz="100" dirty="0" err="1"/>
              <a:t>feature_number</a:t>
            </a:r>
            <a:r>
              <a:rPr lang="en-US" sz="100" dirty="0"/>
              <a:t>}.</a:t>
            </a:r>
            <a:r>
              <a:rPr lang="en-US" sz="100" dirty="0" err="1"/>
              <a:t>dno</a:t>
            </a:r>
            <a:r>
              <a:rPr lang="en-US" sz="100" dirty="0"/>
              <a:t>{</a:t>
            </a:r>
            <a:r>
              <a:rPr lang="en-US" sz="100" dirty="0" err="1"/>
              <a:t>i</a:t>
            </a:r>
            <a:r>
              <a:rPr lang="en-US" sz="100" dirty="0"/>
              <a:t>} = 0;</a:t>
            </a:r>
          </a:p>
          <a:p>
            <a:r>
              <a:rPr lang="en-US" sz="100" dirty="0"/>
              <a:t>            end  </a:t>
            </a:r>
          </a:p>
          <a:p>
            <a:endParaRPr lang="en-US" sz="100" dirty="0"/>
          </a:p>
          <a:p>
            <a:r>
              <a:rPr lang="en-US" sz="100" dirty="0"/>
              <a:t>            </a:t>
            </a:r>
          </a:p>
          <a:p>
            <a:r>
              <a:rPr lang="en-US" sz="100" dirty="0"/>
              <a:t>            for </a:t>
            </a:r>
            <a:r>
              <a:rPr lang="en-US" sz="100" dirty="0" err="1"/>
              <a:t>i</a:t>
            </a:r>
            <a:r>
              <a:rPr lang="en-US" sz="100" dirty="0"/>
              <a:t>=1:length(</a:t>
            </a:r>
            <a:r>
              <a:rPr lang="en-US" sz="100" dirty="0" err="1"/>
              <a:t>aunik</a:t>
            </a:r>
            <a:r>
              <a:rPr lang="en-US" sz="100" dirty="0"/>
              <a:t>)</a:t>
            </a:r>
          </a:p>
          <a:p>
            <a:r>
              <a:rPr lang="en-US" sz="100" dirty="0"/>
              <a:t>                </a:t>
            </a:r>
            <a:r>
              <a:rPr lang="en-US" sz="100" dirty="0" err="1"/>
              <a:t>atribut</a:t>
            </a:r>
            <a:r>
              <a:rPr lang="en-US" sz="100" dirty="0"/>
              <a:t> = </a:t>
            </a:r>
            <a:r>
              <a:rPr lang="en-US" sz="100" dirty="0" err="1"/>
              <a:t>aunik</a:t>
            </a:r>
            <a:r>
              <a:rPr lang="en-US" sz="100" dirty="0"/>
              <a:t>(</a:t>
            </a:r>
            <a:r>
              <a:rPr lang="en-US" sz="100" dirty="0" err="1"/>
              <a:t>i</a:t>
            </a:r>
            <a:r>
              <a:rPr lang="en-US" sz="100" dirty="0"/>
              <a:t>);</a:t>
            </a:r>
          </a:p>
          <a:p>
            <a:r>
              <a:rPr lang="en-US" sz="100" dirty="0"/>
              <a:t>                </a:t>
            </a:r>
            <a:r>
              <a:rPr lang="en-US" sz="100" dirty="0" err="1"/>
              <a:t>aik</a:t>
            </a:r>
            <a:r>
              <a:rPr lang="en-US" sz="100" dirty="0"/>
              <a:t> = sum(a==</a:t>
            </a:r>
            <a:r>
              <a:rPr lang="en-US" sz="100" dirty="0" err="1"/>
              <a:t>atribut</a:t>
            </a:r>
            <a:r>
              <a:rPr lang="en-US" sz="100" dirty="0"/>
              <a:t>);</a:t>
            </a:r>
          </a:p>
          <a:p>
            <a:r>
              <a:rPr lang="en-US" sz="100" dirty="0"/>
              <a:t>                </a:t>
            </a:r>
            <a:r>
              <a:rPr lang="en-US" sz="100" dirty="0" err="1"/>
              <a:t>nmatribut</a:t>
            </a:r>
            <a:r>
              <a:rPr lang="en-US" sz="100" dirty="0"/>
              <a:t> = </a:t>
            </a:r>
            <a:r>
              <a:rPr lang="en-US" sz="100" dirty="0" err="1"/>
              <a:t>namaatribut</a:t>
            </a:r>
            <a:r>
              <a:rPr lang="en-US" sz="100" dirty="0"/>
              <a:t>{</a:t>
            </a:r>
            <a:r>
              <a:rPr lang="en-US" sz="100" dirty="0" err="1"/>
              <a:t>feature_number</a:t>
            </a:r>
            <a:r>
              <a:rPr lang="en-US" sz="100" dirty="0"/>
              <a:t>};</a:t>
            </a:r>
          </a:p>
          <a:p>
            <a:r>
              <a:rPr lang="en-US" sz="100" dirty="0"/>
              <a:t>                </a:t>
            </a:r>
            <a:r>
              <a:rPr lang="en-US" sz="100" dirty="0" err="1"/>
              <a:t>msg</a:t>
            </a:r>
            <a:r>
              <a:rPr lang="en-US" sz="100" dirty="0"/>
              <a:t> = </a:t>
            </a:r>
            <a:r>
              <a:rPr lang="en-US" sz="100" dirty="0" err="1"/>
              <a:t>strcat</a:t>
            </a:r>
            <a:r>
              <a:rPr lang="en-US" sz="100" dirty="0"/>
              <a:t>(" P(", char(</a:t>
            </a:r>
            <a:r>
              <a:rPr lang="en-US" sz="100" dirty="0" err="1"/>
              <a:t>nmatribut</a:t>
            </a:r>
            <a:r>
              <a:rPr lang="en-US" sz="100" dirty="0"/>
              <a:t>),"=",num2str(</a:t>
            </a:r>
            <a:r>
              <a:rPr lang="en-US" sz="100" dirty="0" err="1"/>
              <a:t>atribut</a:t>
            </a:r>
            <a:r>
              <a:rPr lang="en-US" sz="100" dirty="0"/>
              <a:t>), "," , </a:t>
            </a:r>
          </a:p>
          <a:p>
            <a:r>
              <a:rPr lang="en-US" sz="100" dirty="0"/>
              <a:t>                      </a:t>
            </a:r>
            <a:r>
              <a:rPr lang="en-US" sz="100" dirty="0" err="1"/>
              <a:t>daftar_classes</a:t>
            </a:r>
            <a:r>
              <a:rPr lang="en-US" sz="100" dirty="0"/>
              <a:t>{</a:t>
            </a:r>
            <a:r>
              <a:rPr lang="en-US" sz="100" dirty="0" err="1"/>
              <a:t>class_number</a:t>
            </a:r>
            <a:r>
              <a:rPr lang="en-US" sz="100" dirty="0"/>
              <a:t>} , ") = ",  num2str(</a:t>
            </a:r>
            <a:r>
              <a:rPr lang="en-US" sz="100" dirty="0" err="1"/>
              <a:t>aik</a:t>
            </a:r>
            <a:r>
              <a:rPr lang="en-US" sz="100" dirty="0"/>
              <a:t>) , "/" , num2str(</a:t>
            </a:r>
            <a:r>
              <a:rPr lang="en-US" sz="100" dirty="0" err="1"/>
              <a:t>nc</a:t>
            </a:r>
            <a:r>
              <a:rPr lang="en-US" sz="100" dirty="0"/>
              <a:t>), '=' , num2str(</a:t>
            </a:r>
            <a:r>
              <a:rPr lang="en-US" sz="100" dirty="0" err="1"/>
              <a:t>aik</a:t>
            </a:r>
            <a:r>
              <a:rPr lang="en-US" sz="100" dirty="0"/>
              <a:t>/</a:t>
            </a:r>
            <a:r>
              <a:rPr lang="en-US" sz="100" dirty="0" err="1"/>
              <a:t>nc</a:t>
            </a:r>
            <a:r>
              <a:rPr lang="en-US" sz="100" dirty="0"/>
              <a:t>) );</a:t>
            </a:r>
          </a:p>
          <a:p>
            <a:r>
              <a:rPr lang="en-US" sz="100" dirty="0"/>
              <a:t>                </a:t>
            </a:r>
            <a:r>
              <a:rPr lang="en-US" sz="100" dirty="0" err="1"/>
              <a:t>fprintf</a:t>
            </a:r>
            <a:r>
              <a:rPr lang="en-US" sz="100" dirty="0"/>
              <a:t>(" %s\n", </a:t>
            </a:r>
            <a:r>
              <a:rPr lang="en-US" sz="100" dirty="0" err="1"/>
              <a:t>msg</a:t>
            </a:r>
            <a:r>
              <a:rPr lang="en-US" sz="100" dirty="0"/>
              <a:t>) ;      </a:t>
            </a:r>
          </a:p>
          <a:p>
            <a:r>
              <a:rPr lang="en-US" sz="100" dirty="0"/>
              <a:t>                likelihood{</a:t>
            </a:r>
            <a:r>
              <a:rPr lang="en-US" sz="100" dirty="0" err="1"/>
              <a:t>class_number</a:t>
            </a:r>
            <a:r>
              <a:rPr lang="en-US" sz="100" dirty="0"/>
              <a:t>}.feat{</a:t>
            </a:r>
            <a:r>
              <a:rPr lang="en-US" sz="100" dirty="0" err="1"/>
              <a:t>feature_number</a:t>
            </a:r>
            <a:r>
              <a:rPr lang="en-US" sz="100" dirty="0"/>
              <a:t>}.</a:t>
            </a:r>
            <a:r>
              <a:rPr lang="en-US" sz="100" dirty="0" err="1"/>
              <a:t>dno</a:t>
            </a:r>
            <a:r>
              <a:rPr lang="en-US" sz="100" dirty="0"/>
              <a:t>{</a:t>
            </a:r>
            <a:r>
              <a:rPr lang="en-US" sz="100" dirty="0" err="1"/>
              <a:t>i</a:t>
            </a:r>
            <a:r>
              <a:rPr lang="en-US" sz="100" dirty="0"/>
              <a:t>} = </a:t>
            </a:r>
            <a:r>
              <a:rPr lang="en-US" sz="100" dirty="0" err="1"/>
              <a:t>aik</a:t>
            </a:r>
            <a:r>
              <a:rPr lang="en-US" sz="100" dirty="0"/>
              <a:t>/</a:t>
            </a:r>
            <a:r>
              <a:rPr lang="en-US" sz="100" dirty="0" err="1"/>
              <a:t>nc</a:t>
            </a:r>
            <a:r>
              <a:rPr lang="en-US" sz="100" dirty="0"/>
              <a:t>;</a:t>
            </a:r>
          </a:p>
          <a:p>
            <a:r>
              <a:rPr lang="en-US" sz="100" dirty="0"/>
              <a:t>            end</a:t>
            </a:r>
          </a:p>
          <a:p>
            <a:r>
              <a:rPr lang="en-US" sz="100" dirty="0"/>
              <a:t>        end          </a:t>
            </a:r>
          </a:p>
          <a:p>
            <a:r>
              <a:rPr lang="en-US" sz="100" dirty="0"/>
              <a:t>    end</a:t>
            </a:r>
          </a:p>
          <a:p>
            <a:r>
              <a:rPr lang="en-US" sz="100" dirty="0"/>
              <a:t>end</a:t>
            </a:r>
          </a:p>
          <a:p>
            <a:endParaRPr lang="en-US" sz="100" dirty="0"/>
          </a:p>
        </p:txBody>
      </p:sp>
      <p:sp>
        <p:nvSpPr>
          <p:cNvPr id="10" name="TextBox 9"/>
          <p:cNvSpPr txBox="1"/>
          <p:nvPr/>
        </p:nvSpPr>
        <p:spPr>
          <a:xfrm>
            <a:off x="6288868" y="4281097"/>
            <a:ext cx="2523744" cy="64633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Jalankan</a:t>
            </a:r>
            <a:r>
              <a:rPr lang="en-US" dirty="0" smtClean="0"/>
              <a:t> program di </a:t>
            </a:r>
            <a:r>
              <a:rPr lang="en-US" dirty="0" err="1" smtClean="0"/>
              <a:t>samping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: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8753" y="1426464"/>
            <a:ext cx="5388939" cy="4780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108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Naïve Bayes : </a:t>
            </a:r>
            <a:r>
              <a:rPr lang="en-US" dirty="0" err="1" smtClean="0"/>
              <a:t>Menggunakan</a:t>
            </a:r>
            <a:r>
              <a:rPr lang="en-US" dirty="0" smtClean="0"/>
              <a:t> Octave/</a:t>
            </a:r>
            <a:r>
              <a:rPr lang="en-US" dirty="0" err="1" smtClean="0"/>
              <a:t>Matlab</a:t>
            </a:r>
            <a:endParaRPr lang="en-US" dirty="0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5176927"/>
              </p:ext>
            </p:extLst>
          </p:nvPr>
        </p:nvGraphicFramePr>
        <p:xfrm>
          <a:off x="6096000" y="1426464"/>
          <a:ext cx="2716612" cy="26458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VISIO" r:id="rId3" imgW="4392168" imgH="5334000" progId="">
                  <p:embed/>
                </p:oleObj>
              </mc:Choice>
              <mc:Fallback>
                <p:oleObj name="VISIO" r:id="rId3" imgW="4392168" imgH="5334000" progId="">
                  <p:embed/>
                  <p:pic>
                    <p:nvPicPr>
                      <p:cNvPr id="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19971"/>
                      <a:stretch>
                        <a:fillRect/>
                      </a:stretch>
                    </p:blipFill>
                    <p:spPr bwMode="auto">
                      <a:xfrm>
                        <a:off x="6096000" y="1426464"/>
                        <a:ext cx="2716612" cy="26458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488789" y="1471195"/>
            <a:ext cx="2021975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Class Yes </a:t>
            </a:r>
            <a:r>
              <a:rPr lang="en-US" dirty="0" smtClean="0">
                <a:sym typeface="Wingdings" panose="05000000000000000000" pitchFamily="2" charset="2"/>
              </a:rPr>
              <a:t> 2</a:t>
            </a:r>
          </a:p>
          <a:p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         </a:t>
            </a:r>
            <a:r>
              <a:rPr lang="en-US" dirty="0" smtClean="0"/>
              <a:t>No </a:t>
            </a:r>
            <a:r>
              <a:rPr lang="en-US" dirty="0" smtClean="0">
                <a:sym typeface="Wingdings" panose="05000000000000000000" pitchFamily="2" charset="2"/>
              </a:rPr>
              <a:t> 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692640" y="4855464"/>
            <a:ext cx="1874520" cy="815608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0" dirty="0"/>
              <a:t>% </a:t>
            </a:r>
            <a:r>
              <a:rPr lang="en-US" sz="100" dirty="0" err="1"/>
              <a:t>Prediksi</a:t>
            </a:r>
            <a:r>
              <a:rPr lang="en-US" sz="100" dirty="0"/>
              <a:t> </a:t>
            </a:r>
            <a:r>
              <a:rPr lang="en-US" sz="100" dirty="0" err="1"/>
              <a:t>untuk</a:t>
            </a:r>
            <a:r>
              <a:rPr lang="en-US" sz="100" dirty="0"/>
              <a:t> X </a:t>
            </a:r>
            <a:r>
              <a:rPr lang="en-US" sz="100" dirty="0" err="1"/>
              <a:t>dengan</a:t>
            </a:r>
            <a:r>
              <a:rPr lang="en-US" sz="100" dirty="0"/>
              <a:t> Refund=1=No, </a:t>
            </a:r>
          </a:p>
          <a:p>
            <a:r>
              <a:rPr lang="en-US" sz="100" dirty="0"/>
              <a:t>%                         Status=2=Married,</a:t>
            </a:r>
          </a:p>
          <a:p>
            <a:r>
              <a:rPr lang="en-US" sz="100" dirty="0"/>
              <a:t>%                         Income=120K</a:t>
            </a:r>
          </a:p>
          <a:p>
            <a:endParaRPr lang="en-US" sz="100" dirty="0"/>
          </a:p>
          <a:p>
            <a:r>
              <a:rPr lang="en-US" sz="100" dirty="0" err="1"/>
              <a:t>class_number</a:t>
            </a:r>
            <a:r>
              <a:rPr lang="en-US" sz="100" dirty="0"/>
              <a:t> = 1; % No</a:t>
            </a:r>
          </a:p>
          <a:p>
            <a:r>
              <a:rPr lang="en-US" sz="100" dirty="0"/>
              <a:t>iAtribut1 = 1;    % Refund</a:t>
            </a:r>
          </a:p>
          <a:p>
            <a:r>
              <a:rPr lang="en-US" sz="100" dirty="0" err="1"/>
              <a:t>iYesNo</a:t>
            </a:r>
            <a:r>
              <a:rPr lang="en-US" sz="100" dirty="0"/>
              <a:t> = 1;       % No</a:t>
            </a:r>
          </a:p>
          <a:p>
            <a:r>
              <a:rPr lang="en-US" sz="100" dirty="0"/>
              <a:t>iAtribut2 = 2;    % Status</a:t>
            </a:r>
          </a:p>
          <a:p>
            <a:r>
              <a:rPr lang="en-US" sz="100" dirty="0" err="1"/>
              <a:t>iMarital</a:t>
            </a:r>
            <a:r>
              <a:rPr lang="en-US" sz="100" dirty="0"/>
              <a:t> = 2;     % Married</a:t>
            </a:r>
          </a:p>
          <a:p>
            <a:r>
              <a:rPr lang="en-US" sz="100" dirty="0"/>
              <a:t>iAtribut3 = 3;    % Income</a:t>
            </a:r>
          </a:p>
          <a:p>
            <a:endParaRPr lang="en-US" sz="100" dirty="0"/>
          </a:p>
          <a:p>
            <a:r>
              <a:rPr lang="en-US" sz="100" dirty="0" err="1"/>
              <a:t>sample_mean</a:t>
            </a:r>
            <a:r>
              <a:rPr lang="en-US" sz="100" dirty="0"/>
              <a:t> = </a:t>
            </a:r>
            <a:r>
              <a:rPr lang="en-US" sz="100" dirty="0" err="1"/>
              <a:t>mean_income</a:t>
            </a:r>
            <a:r>
              <a:rPr lang="en-US" sz="100" dirty="0"/>
              <a:t>{</a:t>
            </a:r>
            <a:r>
              <a:rPr lang="en-US" sz="100" dirty="0" err="1"/>
              <a:t>class_number</a:t>
            </a:r>
            <a:r>
              <a:rPr lang="en-US" sz="100" dirty="0"/>
              <a:t>};</a:t>
            </a:r>
          </a:p>
          <a:p>
            <a:r>
              <a:rPr lang="en-US" sz="100" dirty="0" err="1"/>
              <a:t>sample_var</a:t>
            </a:r>
            <a:r>
              <a:rPr lang="en-US" sz="100" dirty="0"/>
              <a:t> = </a:t>
            </a:r>
            <a:r>
              <a:rPr lang="en-US" sz="100" dirty="0" err="1"/>
              <a:t>var_income</a:t>
            </a:r>
            <a:r>
              <a:rPr lang="en-US" sz="100" dirty="0"/>
              <a:t>{</a:t>
            </a:r>
            <a:r>
              <a:rPr lang="en-US" sz="100" dirty="0" err="1"/>
              <a:t>class_number</a:t>
            </a:r>
            <a:r>
              <a:rPr lang="en-US" sz="100" dirty="0"/>
              <a:t>};</a:t>
            </a:r>
          </a:p>
          <a:p>
            <a:endParaRPr lang="en-US" sz="100" dirty="0"/>
          </a:p>
          <a:p>
            <a:r>
              <a:rPr lang="en-US" sz="100" dirty="0"/>
              <a:t>P1 = likelihood{</a:t>
            </a:r>
            <a:r>
              <a:rPr lang="en-US" sz="100" dirty="0" err="1"/>
              <a:t>class_number</a:t>
            </a:r>
            <a:r>
              <a:rPr lang="en-US" sz="100" dirty="0"/>
              <a:t>}.feat{iAtribut1}.</a:t>
            </a:r>
            <a:r>
              <a:rPr lang="en-US" sz="100" dirty="0" err="1"/>
              <a:t>dno</a:t>
            </a:r>
            <a:r>
              <a:rPr lang="en-US" sz="100" dirty="0"/>
              <a:t>{</a:t>
            </a:r>
            <a:r>
              <a:rPr lang="en-US" sz="100" dirty="0" err="1"/>
              <a:t>iYesNo</a:t>
            </a:r>
            <a:r>
              <a:rPr lang="en-US" sz="100" dirty="0"/>
              <a:t>};</a:t>
            </a:r>
          </a:p>
          <a:p>
            <a:r>
              <a:rPr lang="en-US" sz="100" dirty="0"/>
              <a:t>P2 = likelihood{</a:t>
            </a:r>
            <a:r>
              <a:rPr lang="en-US" sz="100" dirty="0" err="1"/>
              <a:t>class_number</a:t>
            </a:r>
            <a:r>
              <a:rPr lang="en-US" sz="100" dirty="0"/>
              <a:t>}.feat{iAtribut2}.</a:t>
            </a:r>
            <a:r>
              <a:rPr lang="en-US" sz="100" dirty="0" err="1"/>
              <a:t>dno</a:t>
            </a:r>
            <a:r>
              <a:rPr lang="en-US" sz="100" dirty="0"/>
              <a:t>{</a:t>
            </a:r>
            <a:r>
              <a:rPr lang="en-US" sz="100" dirty="0" err="1"/>
              <a:t>iMarital</a:t>
            </a:r>
            <a:r>
              <a:rPr lang="en-US" sz="100" dirty="0"/>
              <a:t>};</a:t>
            </a:r>
          </a:p>
          <a:p>
            <a:endParaRPr lang="en-US" sz="100" dirty="0"/>
          </a:p>
          <a:p>
            <a:r>
              <a:rPr lang="en-US" sz="100" dirty="0"/>
              <a:t>hitung1 = 1/(</a:t>
            </a:r>
            <a:r>
              <a:rPr lang="en-US" sz="100" dirty="0" err="1"/>
              <a:t>sqrt</a:t>
            </a:r>
            <a:r>
              <a:rPr lang="en-US" sz="100" dirty="0"/>
              <a:t>(2*pi*</a:t>
            </a:r>
            <a:r>
              <a:rPr lang="en-US" sz="100" dirty="0" err="1"/>
              <a:t>sample_var</a:t>
            </a:r>
            <a:r>
              <a:rPr lang="en-US" sz="100" dirty="0"/>
              <a:t>));</a:t>
            </a:r>
          </a:p>
          <a:p>
            <a:r>
              <a:rPr lang="en-US" sz="100" dirty="0" err="1"/>
              <a:t>nilai</a:t>
            </a:r>
            <a:r>
              <a:rPr lang="en-US" sz="100" dirty="0"/>
              <a:t> = 120; % 120K</a:t>
            </a:r>
          </a:p>
          <a:p>
            <a:r>
              <a:rPr lang="en-US" sz="100" dirty="0"/>
              <a:t>hitung2 = (-1) * power(</a:t>
            </a:r>
            <a:r>
              <a:rPr lang="en-US" sz="100" dirty="0" err="1"/>
              <a:t>nilai-sample_mean</a:t>
            </a:r>
            <a:r>
              <a:rPr lang="en-US" sz="100" dirty="0"/>
              <a:t>, 2) / (2 * </a:t>
            </a:r>
            <a:r>
              <a:rPr lang="en-US" sz="100" dirty="0" err="1"/>
              <a:t>sample_var</a:t>
            </a:r>
            <a:r>
              <a:rPr lang="en-US" sz="100" dirty="0"/>
              <a:t>);</a:t>
            </a:r>
          </a:p>
          <a:p>
            <a:r>
              <a:rPr lang="en-US" sz="100" dirty="0"/>
              <a:t>P3 = hitung1 * power(e, hitung2);</a:t>
            </a:r>
          </a:p>
          <a:p>
            <a:endParaRPr lang="en-US" sz="100" dirty="0"/>
          </a:p>
          <a:p>
            <a:r>
              <a:rPr lang="en-US" sz="100" dirty="0" err="1"/>
              <a:t>disp</a:t>
            </a:r>
            <a:r>
              <a:rPr lang="en-US" sz="100" dirty="0"/>
              <a:t> (['</a:t>
            </a:r>
            <a:r>
              <a:rPr lang="en-US" sz="100" dirty="0" err="1"/>
              <a:t>PXNo</a:t>
            </a:r>
            <a:r>
              <a:rPr lang="en-US" sz="100" dirty="0"/>
              <a:t> = ' num2str(P1) ' * ' num2str(P2) ' * ' num2str(P3)]);</a:t>
            </a:r>
          </a:p>
          <a:p>
            <a:r>
              <a:rPr lang="en-US" sz="100" dirty="0" err="1"/>
              <a:t>PXNo</a:t>
            </a:r>
            <a:r>
              <a:rPr lang="en-US" sz="100" dirty="0"/>
              <a:t> = P1 * P2 *  P3</a:t>
            </a:r>
          </a:p>
          <a:p>
            <a:endParaRPr lang="en-US" sz="100" dirty="0"/>
          </a:p>
          <a:p>
            <a:endParaRPr lang="en-US" sz="100" dirty="0"/>
          </a:p>
          <a:p>
            <a:r>
              <a:rPr lang="en-US" sz="100" dirty="0" err="1"/>
              <a:t>class_number</a:t>
            </a:r>
            <a:r>
              <a:rPr lang="en-US" sz="100" dirty="0"/>
              <a:t> = 2; % Yes</a:t>
            </a:r>
          </a:p>
          <a:p>
            <a:r>
              <a:rPr lang="en-US" sz="100" dirty="0" err="1"/>
              <a:t>sample_mean</a:t>
            </a:r>
            <a:r>
              <a:rPr lang="en-US" sz="100" dirty="0"/>
              <a:t> = </a:t>
            </a:r>
            <a:r>
              <a:rPr lang="en-US" sz="100" dirty="0" err="1"/>
              <a:t>mean_income</a:t>
            </a:r>
            <a:r>
              <a:rPr lang="en-US" sz="100" dirty="0"/>
              <a:t>{</a:t>
            </a:r>
            <a:r>
              <a:rPr lang="en-US" sz="100" dirty="0" err="1"/>
              <a:t>class_number</a:t>
            </a:r>
            <a:r>
              <a:rPr lang="en-US" sz="100" dirty="0"/>
              <a:t>};</a:t>
            </a:r>
          </a:p>
          <a:p>
            <a:r>
              <a:rPr lang="en-US" sz="100" dirty="0" err="1"/>
              <a:t>sample_var</a:t>
            </a:r>
            <a:r>
              <a:rPr lang="en-US" sz="100" dirty="0"/>
              <a:t> = </a:t>
            </a:r>
            <a:r>
              <a:rPr lang="en-US" sz="100" dirty="0" err="1"/>
              <a:t>var_income</a:t>
            </a:r>
            <a:r>
              <a:rPr lang="en-US" sz="100" dirty="0"/>
              <a:t>{</a:t>
            </a:r>
            <a:r>
              <a:rPr lang="en-US" sz="100" dirty="0" err="1"/>
              <a:t>class_number</a:t>
            </a:r>
            <a:r>
              <a:rPr lang="en-US" sz="100" dirty="0"/>
              <a:t>};</a:t>
            </a:r>
          </a:p>
          <a:p>
            <a:endParaRPr lang="en-US" sz="100" dirty="0"/>
          </a:p>
          <a:p>
            <a:r>
              <a:rPr lang="en-US" sz="100" dirty="0"/>
              <a:t>P1 = likelihood{</a:t>
            </a:r>
            <a:r>
              <a:rPr lang="en-US" sz="100" dirty="0" err="1"/>
              <a:t>class_number</a:t>
            </a:r>
            <a:r>
              <a:rPr lang="en-US" sz="100" dirty="0"/>
              <a:t>}.feat{iAtribut1}.</a:t>
            </a:r>
            <a:r>
              <a:rPr lang="en-US" sz="100" dirty="0" err="1"/>
              <a:t>dno</a:t>
            </a:r>
            <a:r>
              <a:rPr lang="en-US" sz="100" dirty="0"/>
              <a:t>{</a:t>
            </a:r>
            <a:r>
              <a:rPr lang="en-US" sz="100" dirty="0" err="1"/>
              <a:t>iYesNo</a:t>
            </a:r>
            <a:r>
              <a:rPr lang="en-US" sz="100" dirty="0"/>
              <a:t>};</a:t>
            </a:r>
          </a:p>
          <a:p>
            <a:r>
              <a:rPr lang="en-US" sz="100" dirty="0"/>
              <a:t>P2 = likelihood{</a:t>
            </a:r>
            <a:r>
              <a:rPr lang="en-US" sz="100" dirty="0" err="1"/>
              <a:t>class_number</a:t>
            </a:r>
            <a:r>
              <a:rPr lang="en-US" sz="100" dirty="0"/>
              <a:t>}.feat{iAtribut2}.</a:t>
            </a:r>
            <a:r>
              <a:rPr lang="en-US" sz="100" dirty="0" err="1"/>
              <a:t>dno</a:t>
            </a:r>
            <a:r>
              <a:rPr lang="en-US" sz="100" dirty="0"/>
              <a:t>{</a:t>
            </a:r>
            <a:r>
              <a:rPr lang="en-US" sz="100" dirty="0" err="1"/>
              <a:t>iMarital</a:t>
            </a:r>
            <a:r>
              <a:rPr lang="en-US" sz="100" dirty="0"/>
              <a:t>};</a:t>
            </a:r>
          </a:p>
          <a:p>
            <a:endParaRPr lang="en-US" sz="100" dirty="0"/>
          </a:p>
          <a:p>
            <a:r>
              <a:rPr lang="en-US" sz="100" dirty="0"/>
              <a:t>hitung1 = 1/(</a:t>
            </a:r>
            <a:r>
              <a:rPr lang="en-US" sz="100" dirty="0" err="1"/>
              <a:t>sqrt</a:t>
            </a:r>
            <a:r>
              <a:rPr lang="en-US" sz="100" dirty="0"/>
              <a:t>(2*pi*</a:t>
            </a:r>
            <a:r>
              <a:rPr lang="en-US" sz="100" dirty="0" err="1"/>
              <a:t>sample_var</a:t>
            </a:r>
            <a:r>
              <a:rPr lang="en-US" sz="100" dirty="0"/>
              <a:t>));</a:t>
            </a:r>
          </a:p>
          <a:p>
            <a:r>
              <a:rPr lang="en-US" sz="100" dirty="0" err="1"/>
              <a:t>nilai</a:t>
            </a:r>
            <a:r>
              <a:rPr lang="en-US" sz="100" dirty="0"/>
              <a:t> = 120; % 120K</a:t>
            </a:r>
          </a:p>
          <a:p>
            <a:r>
              <a:rPr lang="en-US" sz="100" dirty="0"/>
              <a:t>hitung2 = (-1) * power(</a:t>
            </a:r>
            <a:r>
              <a:rPr lang="en-US" sz="100" dirty="0" err="1"/>
              <a:t>nilai-sample_mean</a:t>
            </a:r>
            <a:r>
              <a:rPr lang="en-US" sz="100" dirty="0"/>
              <a:t>, 2) / (2 * </a:t>
            </a:r>
            <a:r>
              <a:rPr lang="en-US" sz="100" dirty="0" err="1"/>
              <a:t>sample_var</a:t>
            </a:r>
            <a:r>
              <a:rPr lang="en-US" sz="100" dirty="0"/>
              <a:t>);</a:t>
            </a:r>
          </a:p>
          <a:p>
            <a:r>
              <a:rPr lang="en-US" sz="100" dirty="0"/>
              <a:t>P3 = hitung1 * power(e, hitung2);</a:t>
            </a:r>
          </a:p>
          <a:p>
            <a:endParaRPr lang="en-US" sz="100" dirty="0"/>
          </a:p>
          <a:p>
            <a:r>
              <a:rPr lang="en-US" sz="100" dirty="0" err="1"/>
              <a:t>disp</a:t>
            </a:r>
            <a:r>
              <a:rPr lang="en-US" sz="100" dirty="0"/>
              <a:t> (['</a:t>
            </a:r>
            <a:r>
              <a:rPr lang="en-US" sz="100" dirty="0" err="1"/>
              <a:t>PXYes</a:t>
            </a:r>
            <a:r>
              <a:rPr lang="en-US" sz="100" dirty="0"/>
              <a:t> = ' num2str(P1) ' * ' num2str(P2) ' * ' num2str(P3)]);</a:t>
            </a:r>
          </a:p>
          <a:p>
            <a:r>
              <a:rPr lang="en-US" sz="100" dirty="0" err="1"/>
              <a:t>PXYes</a:t>
            </a:r>
            <a:r>
              <a:rPr lang="en-US" sz="100" dirty="0"/>
              <a:t> = P1 * P2 *  P3</a:t>
            </a:r>
          </a:p>
          <a:p>
            <a:endParaRPr lang="en-US" sz="100" dirty="0"/>
          </a:p>
          <a:p>
            <a:r>
              <a:rPr lang="en-US" sz="100" dirty="0"/>
              <a:t>if (</a:t>
            </a:r>
            <a:r>
              <a:rPr lang="en-US" sz="100" dirty="0" err="1"/>
              <a:t>PXNo</a:t>
            </a:r>
            <a:r>
              <a:rPr lang="en-US" sz="100" dirty="0"/>
              <a:t> &gt; </a:t>
            </a:r>
            <a:r>
              <a:rPr lang="en-US" sz="100" dirty="0" err="1"/>
              <a:t>PXYes</a:t>
            </a:r>
            <a:r>
              <a:rPr lang="en-US" sz="100" dirty="0"/>
              <a:t>)</a:t>
            </a:r>
          </a:p>
          <a:p>
            <a:r>
              <a:rPr lang="en-US" sz="100" dirty="0"/>
              <a:t>   </a:t>
            </a:r>
            <a:r>
              <a:rPr lang="en-US" sz="100" dirty="0" err="1"/>
              <a:t>disp</a:t>
            </a:r>
            <a:r>
              <a:rPr lang="en-US" sz="100" dirty="0"/>
              <a:t> (['</a:t>
            </a:r>
            <a:r>
              <a:rPr lang="en-US" sz="100" dirty="0" err="1"/>
              <a:t>Prediksi</a:t>
            </a:r>
            <a:r>
              <a:rPr lang="en-US" sz="100" dirty="0"/>
              <a:t> No']);  </a:t>
            </a:r>
          </a:p>
          <a:p>
            <a:r>
              <a:rPr lang="en-US" sz="100" dirty="0"/>
              <a:t>else</a:t>
            </a:r>
          </a:p>
          <a:p>
            <a:r>
              <a:rPr lang="en-US" sz="100" dirty="0"/>
              <a:t>   </a:t>
            </a:r>
            <a:r>
              <a:rPr lang="en-US" sz="100" dirty="0" err="1"/>
              <a:t>disp</a:t>
            </a:r>
            <a:r>
              <a:rPr lang="en-US" sz="100" dirty="0"/>
              <a:t> (['</a:t>
            </a:r>
            <a:r>
              <a:rPr lang="en-US" sz="100" dirty="0" err="1"/>
              <a:t>Prediksi</a:t>
            </a:r>
            <a:r>
              <a:rPr lang="en-US" sz="100" dirty="0"/>
              <a:t> Yes']);    </a:t>
            </a:r>
          </a:p>
          <a:p>
            <a:r>
              <a:rPr lang="en-US" sz="100" dirty="0" err="1"/>
              <a:t>endif</a:t>
            </a:r>
            <a:endParaRPr lang="en-US" sz="100" dirty="0"/>
          </a:p>
        </p:txBody>
      </p:sp>
      <p:sp>
        <p:nvSpPr>
          <p:cNvPr id="10" name="TextBox 9"/>
          <p:cNvSpPr txBox="1"/>
          <p:nvPr/>
        </p:nvSpPr>
        <p:spPr>
          <a:xfrm>
            <a:off x="6812280" y="4884601"/>
            <a:ext cx="2523744" cy="64633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Jalankan</a:t>
            </a:r>
            <a:r>
              <a:rPr lang="en-US" dirty="0" smtClean="0"/>
              <a:t> program di </a:t>
            </a:r>
            <a:r>
              <a:rPr lang="en-US" dirty="0" err="1" smtClean="0"/>
              <a:t>samping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:</a:t>
            </a:r>
            <a:endParaRPr lang="en-US" dirty="0"/>
          </a:p>
        </p:txBody>
      </p:sp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1136718"/>
              </p:ext>
            </p:extLst>
          </p:nvPr>
        </p:nvGraphicFramePr>
        <p:xfrm>
          <a:off x="838200" y="1745276"/>
          <a:ext cx="5082092" cy="3201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5" imgW="5448300" imgH="342900" progId="Equation.3">
                  <p:embed/>
                </p:oleObj>
              </mc:Choice>
              <mc:Fallback>
                <p:oleObj name="Equation" r:id="rId5" imgW="5448300" imgH="342900" progId="Equation.3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745276"/>
                        <a:ext cx="5082092" cy="32012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935265" y="2038760"/>
            <a:ext cx="7589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?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26054" y="2289937"/>
            <a:ext cx="5082092" cy="2387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10000"/>
              </a:spcBef>
              <a:spcAft>
                <a:spcPts val="400"/>
              </a:spcAft>
              <a:buClr>
                <a:srgbClr val="0C7B9C"/>
              </a:buClr>
              <a:buSzPct val="75000"/>
              <a:buFont typeface="Monotype Sorts" pitchFamily="2" charset="2"/>
              <a:buChar char="l"/>
            </a:pPr>
            <a:r>
              <a:rPr lang="en-US" dirty="0" smtClean="0"/>
              <a:t>P(</a:t>
            </a:r>
            <a:r>
              <a:rPr lang="en-US" dirty="0" err="1" smtClean="0"/>
              <a:t>X|No</a:t>
            </a:r>
            <a:r>
              <a:rPr lang="en-US" dirty="0"/>
              <a:t>) = </a:t>
            </a:r>
            <a:r>
              <a:rPr lang="en-US" dirty="0" smtClean="0"/>
              <a:t>   P(Refund=</a:t>
            </a:r>
            <a:r>
              <a:rPr lang="en-US" dirty="0" err="1" smtClean="0"/>
              <a:t>No|No</a:t>
            </a:r>
            <a:r>
              <a:rPr lang="en-US" dirty="0"/>
              <a:t>) </a:t>
            </a:r>
            <a:r>
              <a:rPr lang="en-US" dirty="0">
                <a:sym typeface="Symbol" panose="05050102010706020507" pitchFamily="18" charset="2"/>
              </a:rPr>
              <a:t>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  <a:r>
              <a:rPr lang="en-US" dirty="0" smtClean="0"/>
              <a:t>      </a:t>
            </a:r>
            <a:r>
              <a:rPr lang="en-US" dirty="0" smtClean="0">
                <a:sym typeface="Symbol" panose="05050102010706020507" pitchFamily="18" charset="2"/>
              </a:rPr>
              <a:t>P(Status=Married| </a:t>
            </a:r>
            <a:r>
              <a:rPr lang="en-US" dirty="0" smtClean="0"/>
              <a:t>No</a:t>
            </a:r>
            <a:r>
              <a:rPr lang="en-US" dirty="0"/>
              <a:t>) </a:t>
            </a:r>
            <a:r>
              <a:rPr lang="en-US" dirty="0">
                <a:sym typeface="Symbol" panose="05050102010706020507" pitchFamily="18" charset="2"/>
              </a:rPr>
              <a:t>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  <a:r>
              <a:rPr lang="en-US" dirty="0" smtClean="0"/>
              <a:t>      P(Income=120K| No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	</a:t>
            </a:r>
            <a:endParaRPr lang="en-US" dirty="0">
              <a:sym typeface="Symbol" panose="05050102010706020507" pitchFamily="18" charset="2"/>
            </a:endParaRPr>
          </a:p>
          <a:p>
            <a:pPr>
              <a:spcBef>
                <a:spcPct val="10000"/>
              </a:spcBef>
              <a:spcAft>
                <a:spcPts val="400"/>
              </a:spcAft>
              <a:buClr>
                <a:srgbClr val="0C7B9C"/>
              </a:buClr>
              <a:buSzPct val="75000"/>
              <a:buFont typeface="Monotype Sorts" pitchFamily="2" charset="2"/>
              <a:buChar char="l"/>
            </a:pPr>
            <a:r>
              <a:rPr lang="en-US" dirty="0" smtClean="0"/>
              <a:t>P(</a:t>
            </a:r>
            <a:r>
              <a:rPr lang="en-US" dirty="0" err="1" smtClean="0"/>
              <a:t>X|Yes</a:t>
            </a:r>
            <a:r>
              <a:rPr lang="en-US" dirty="0"/>
              <a:t>) = </a:t>
            </a:r>
            <a:r>
              <a:rPr lang="en-US" dirty="0" smtClean="0"/>
              <a:t>  P(Refund=No</a:t>
            </a:r>
            <a:r>
              <a:rPr lang="en-US" dirty="0"/>
              <a:t>| </a:t>
            </a:r>
            <a:r>
              <a:rPr lang="en-US" dirty="0" smtClean="0"/>
              <a:t>Yes</a:t>
            </a:r>
            <a:r>
              <a:rPr lang="en-US" dirty="0"/>
              <a:t>) </a:t>
            </a:r>
            <a:r>
              <a:rPr lang="en-US" dirty="0">
                <a:sym typeface="Symbol" panose="05050102010706020507" pitchFamily="18" charset="2"/>
              </a:rPr>
              <a:t>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  	      </a:t>
            </a:r>
            <a:r>
              <a:rPr lang="en-US" dirty="0" smtClean="0">
                <a:sym typeface="Symbol" panose="05050102010706020507" pitchFamily="18" charset="2"/>
              </a:rPr>
              <a:t>P(Status=Married</a:t>
            </a:r>
            <a:r>
              <a:rPr lang="en-US" dirty="0">
                <a:sym typeface="Symbol" panose="05050102010706020507" pitchFamily="18" charset="2"/>
              </a:rPr>
              <a:t>| </a:t>
            </a:r>
            <a:r>
              <a:rPr lang="en-US" dirty="0" smtClean="0"/>
              <a:t>Yes</a:t>
            </a:r>
            <a:r>
              <a:rPr lang="en-US" dirty="0"/>
              <a:t>) </a:t>
            </a:r>
            <a:r>
              <a:rPr lang="en-US" dirty="0">
                <a:sym typeface="Symbol" panose="05050102010706020507" pitchFamily="18" charset="2"/>
              </a:rPr>
              <a:t>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  	      </a:t>
            </a:r>
            <a:r>
              <a:rPr lang="en-US" dirty="0" smtClean="0"/>
              <a:t>P(Income=120K</a:t>
            </a:r>
            <a:r>
              <a:rPr lang="en-US" dirty="0"/>
              <a:t>| </a:t>
            </a:r>
            <a:r>
              <a:rPr lang="en-US" dirty="0" smtClean="0"/>
              <a:t>Yes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	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694217" y="410333"/>
            <a:ext cx="831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fitur1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812280" y="180459"/>
            <a:ext cx="1163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fitur2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693053" y="284131"/>
            <a:ext cx="1163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fitur3</a:t>
            </a:r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17354" y="4466780"/>
            <a:ext cx="4699491" cy="2128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023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Naïve Bayes : </a:t>
            </a:r>
            <a:r>
              <a:rPr lang="en-US" dirty="0" err="1" smtClean="0"/>
              <a:t>Menggunakan</a:t>
            </a:r>
            <a:r>
              <a:rPr lang="en-US" dirty="0" smtClean="0"/>
              <a:t> Octave/</a:t>
            </a:r>
            <a:r>
              <a:rPr lang="en-US" dirty="0" err="1" smtClean="0"/>
              <a:t>Matlab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738360" y="2388915"/>
            <a:ext cx="1874520" cy="221599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0" dirty="0"/>
              <a:t>% program Octave/</a:t>
            </a:r>
            <a:r>
              <a:rPr lang="en-US" sz="100" dirty="0" err="1"/>
              <a:t>Matlab</a:t>
            </a:r>
            <a:r>
              <a:rPr lang="en-US" sz="100" dirty="0"/>
              <a:t> </a:t>
            </a:r>
            <a:r>
              <a:rPr lang="en-US" sz="100" dirty="0" err="1"/>
              <a:t>untuk</a:t>
            </a:r>
            <a:r>
              <a:rPr lang="en-US" sz="100" dirty="0"/>
              <a:t> </a:t>
            </a:r>
            <a:r>
              <a:rPr lang="en-US" sz="100" dirty="0" err="1"/>
              <a:t>menghitung</a:t>
            </a:r>
            <a:r>
              <a:rPr lang="en-US" sz="100" dirty="0"/>
              <a:t> </a:t>
            </a:r>
            <a:r>
              <a:rPr lang="en-US" sz="100" dirty="0" err="1"/>
              <a:t>probabilitas</a:t>
            </a:r>
            <a:r>
              <a:rPr lang="en-US" sz="100" dirty="0"/>
              <a:t> </a:t>
            </a:r>
            <a:r>
              <a:rPr lang="en-US" sz="100" dirty="0" err="1"/>
              <a:t>berdasarkan</a:t>
            </a:r>
            <a:r>
              <a:rPr lang="en-US" sz="100" dirty="0"/>
              <a:t> Bayes</a:t>
            </a:r>
          </a:p>
          <a:p>
            <a:r>
              <a:rPr lang="en-US" sz="100" dirty="0"/>
              <a:t>% </a:t>
            </a:r>
            <a:r>
              <a:rPr lang="en-US" sz="100" dirty="0" err="1"/>
              <a:t>Aris</a:t>
            </a:r>
            <a:r>
              <a:rPr lang="en-US" sz="100" dirty="0"/>
              <a:t> </a:t>
            </a:r>
            <a:r>
              <a:rPr lang="en-US" sz="100" dirty="0" err="1"/>
              <a:t>Tjahyanto</a:t>
            </a:r>
            <a:r>
              <a:rPr lang="en-US" sz="100" dirty="0"/>
              <a:t>, atjahyanto@gmail.com</a:t>
            </a:r>
          </a:p>
          <a:p>
            <a:endParaRPr lang="en-US" sz="100" dirty="0"/>
          </a:p>
          <a:p>
            <a:r>
              <a:rPr lang="en-US" sz="100" dirty="0"/>
              <a:t>clear all; close all; </a:t>
            </a:r>
            <a:r>
              <a:rPr lang="en-US" sz="100" dirty="0" err="1"/>
              <a:t>clc</a:t>
            </a:r>
            <a:r>
              <a:rPr lang="en-US" sz="100" dirty="0"/>
              <a:t>;</a:t>
            </a:r>
          </a:p>
          <a:p>
            <a:endParaRPr lang="en-US" sz="100" dirty="0"/>
          </a:p>
          <a:p>
            <a:r>
              <a:rPr lang="en-US" sz="100" dirty="0"/>
              <a:t>% </a:t>
            </a:r>
            <a:r>
              <a:rPr lang="en-US" sz="100" dirty="0" err="1"/>
              <a:t>pkg</a:t>
            </a:r>
            <a:r>
              <a:rPr lang="en-US" sz="100" dirty="0"/>
              <a:t> install -forge </a:t>
            </a:r>
            <a:r>
              <a:rPr lang="en-US" sz="100" dirty="0" err="1"/>
              <a:t>io</a:t>
            </a:r>
            <a:endParaRPr lang="en-US" sz="100" dirty="0"/>
          </a:p>
          <a:p>
            <a:r>
              <a:rPr lang="en-US" sz="100" dirty="0"/>
              <a:t>% </a:t>
            </a:r>
            <a:r>
              <a:rPr lang="en-US" sz="100" dirty="0" err="1"/>
              <a:t>pkg</a:t>
            </a:r>
            <a:r>
              <a:rPr lang="en-US" sz="100" dirty="0"/>
              <a:t> load </a:t>
            </a:r>
            <a:r>
              <a:rPr lang="en-US" sz="100" dirty="0" err="1"/>
              <a:t>io</a:t>
            </a:r>
            <a:endParaRPr lang="en-US" sz="100" dirty="0"/>
          </a:p>
          <a:p>
            <a:endParaRPr lang="en-US" sz="100" dirty="0"/>
          </a:p>
          <a:p>
            <a:r>
              <a:rPr lang="en-US" sz="100" dirty="0"/>
              <a:t>%%%%%%%%%%%%%%%%%%%  INI yang </a:t>
            </a:r>
            <a:r>
              <a:rPr lang="en-US" sz="100" dirty="0" err="1"/>
              <a:t>diedit</a:t>
            </a:r>
            <a:r>
              <a:rPr lang="en-US" sz="100" dirty="0"/>
              <a:t> %%%%%%%%%%</a:t>
            </a:r>
          </a:p>
          <a:p>
            <a:r>
              <a:rPr lang="en-US" sz="100" dirty="0"/>
              <a:t>% edit </a:t>
            </a:r>
            <a:r>
              <a:rPr lang="en-US" sz="100" dirty="0" err="1"/>
              <a:t>nama</a:t>
            </a:r>
            <a:r>
              <a:rPr lang="en-US" sz="100" dirty="0"/>
              <a:t> file</a:t>
            </a:r>
          </a:p>
          <a:p>
            <a:r>
              <a:rPr lang="en-US" sz="100" dirty="0" err="1"/>
              <a:t>nmfile</a:t>
            </a:r>
            <a:r>
              <a:rPr lang="en-US" sz="100" dirty="0"/>
              <a:t> = 'datasets-binatang.csv';</a:t>
            </a:r>
          </a:p>
          <a:p>
            <a:r>
              <a:rPr lang="en-US" sz="100" dirty="0"/>
              <a:t>%</a:t>
            </a:r>
            <a:r>
              <a:rPr lang="en-US" sz="100" dirty="0" err="1"/>
              <a:t>nmfile</a:t>
            </a:r>
            <a:r>
              <a:rPr lang="en-US" sz="100" dirty="0"/>
              <a:t> = 'datasets-tax.csv';</a:t>
            </a:r>
          </a:p>
          <a:p>
            <a:endParaRPr lang="en-US" sz="100" dirty="0"/>
          </a:p>
          <a:p>
            <a:r>
              <a:rPr lang="en-US" sz="100" dirty="0"/>
              <a:t>% edit </a:t>
            </a:r>
            <a:r>
              <a:rPr lang="en-US" sz="100" dirty="0" err="1"/>
              <a:t>nomor</a:t>
            </a:r>
            <a:r>
              <a:rPr lang="en-US" sz="100" dirty="0"/>
              <a:t> </a:t>
            </a:r>
            <a:r>
              <a:rPr lang="en-US" sz="100" dirty="0" err="1"/>
              <a:t>kolom</a:t>
            </a:r>
            <a:r>
              <a:rPr lang="en-US" sz="100" dirty="0"/>
              <a:t> yang </a:t>
            </a:r>
            <a:r>
              <a:rPr lang="en-US" sz="100" dirty="0" err="1"/>
              <a:t>berjenis</a:t>
            </a:r>
            <a:r>
              <a:rPr lang="en-US" sz="100" dirty="0"/>
              <a:t> DATA CONTINUOUS</a:t>
            </a:r>
          </a:p>
          <a:p>
            <a:r>
              <a:rPr lang="en-US" sz="100" dirty="0" err="1"/>
              <a:t>ikolomKontinyu</a:t>
            </a:r>
            <a:r>
              <a:rPr lang="en-US" sz="100" dirty="0"/>
              <a:t> = [];</a:t>
            </a:r>
          </a:p>
          <a:p>
            <a:r>
              <a:rPr lang="en-US" sz="100" dirty="0"/>
              <a:t>%</a:t>
            </a:r>
            <a:r>
              <a:rPr lang="en-US" sz="100" dirty="0" err="1"/>
              <a:t>ikolomKontinyu</a:t>
            </a:r>
            <a:r>
              <a:rPr lang="en-US" sz="100" dirty="0"/>
              <a:t> = [3];</a:t>
            </a:r>
          </a:p>
          <a:p>
            <a:endParaRPr lang="en-US" sz="100" dirty="0"/>
          </a:p>
          <a:p>
            <a:r>
              <a:rPr lang="en-US" sz="100" dirty="0"/>
              <a:t>%%%%%%%%%%%%%%%%%%%%%%%%%%%%%%%%%%%%%%%%%%%%%%%%</a:t>
            </a:r>
          </a:p>
          <a:p>
            <a:endParaRPr lang="en-US" sz="100" dirty="0"/>
          </a:p>
          <a:p>
            <a:r>
              <a:rPr lang="en-US" sz="100" dirty="0"/>
              <a:t>c = csv2cell(</a:t>
            </a:r>
            <a:r>
              <a:rPr lang="en-US" sz="100" dirty="0" err="1"/>
              <a:t>nmfile</a:t>
            </a:r>
            <a:r>
              <a:rPr lang="en-US" sz="100" dirty="0"/>
              <a:t>);</a:t>
            </a:r>
          </a:p>
          <a:p>
            <a:r>
              <a:rPr lang="en-US" sz="100" dirty="0" err="1"/>
              <a:t>cheader</a:t>
            </a:r>
            <a:r>
              <a:rPr lang="en-US" sz="100" dirty="0"/>
              <a:t> = c(1,:); % will print all headers</a:t>
            </a:r>
          </a:p>
          <a:p>
            <a:r>
              <a:rPr lang="en-US" sz="100" dirty="0" err="1"/>
              <a:t>cdata</a:t>
            </a:r>
            <a:r>
              <a:rPr lang="en-US" sz="100" dirty="0"/>
              <a:t> = c(2:end,:); % will all  data rows</a:t>
            </a:r>
          </a:p>
          <a:p>
            <a:endParaRPr lang="en-US" sz="100" dirty="0"/>
          </a:p>
          <a:p>
            <a:r>
              <a:rPr lang="en-US" sz="100" dirty="0" err="1"/>
              <a:t>ncolumn</a:t>
            </a:r>
            <a:r>
              <a:rPr lang="en-US" sz="100" dirty="0"/>
              <a:t> = length(</a:t>
            </a:r>
            <a:r>
              <a:rPr lang="en-US" sz="100" dirty="0" err="1"/>
              <a:t>cheader</a:t>
            </a:r>
            <a:r>
              <a:rPr lang="en-US" sz="100" dirty="0"/>
              <a:t>);</a:t>
            </a:r>
          </a:p>
          <a:p>
            <a:r>
              <a:rPr lang="en-US" sz="100" dirty="0"/>
              <a:t>[</a:t>
            </a:r>
            <a:r>
              <a:rPr lang="en-US" sz="100" dirty="0" err="1"/>
              <a:t>jbaris</a:t>
            </a:r>
            <a:r>
              <a:rPr lang="en-US" sz="100" dirty="0"/>
              <a:t> </a:t>
            </a:r>
            <a:r>
              <a:rPr lang="en-US" sz="100" dirty="0" err="1"/>
              <a:t>jkolom</a:t>
            </a:r>
            <a:r>
              <a:rPr lang="en-US" sz="100" dirty="0"/>
              <a:t>] = size(</a:t>
            </a:r>
            <a:r>
              <a:rPr lang="en-US" sz="100" dirty="0" err="1"/>
              <a:t>cdata</a:t>
            </a:r>
            <a:r>
              <a:rPr lang="en-US" sz="100" dirty="0"/>
              <a:t>);</a:t>
            </a:r>
          </a:p>
          <a:p>
            <a:r>
              <a:rPr lang="en-US" sz="100" dirty="0" err="1"/>
              <a:t>Xtrain</a:t>
            </a:r>
            <a:r>
              <a:rPr lang="en-US" sz="100" dirty="0"/>
              <a:t>(1:jbaris,1:jkolom) = 0;</a:t>
            </a:r>
          </a:p>
          <a:p>
            <a:endParaRPr lang="en-US" sz="100" dirty="0"/>
          </a:p>
          <a:p>
            <a:r>
              <a:rPr lang="en-US" sz="100" dirty="0" err="1"/>
              <a:t>number_of_features</a:t>
            </a:r>
            <a:r>
              <a:rPr lang="en-US" sz="100" dirty="0"/>
              <a:t> = ncolumn-1;</a:t>
            </a:r>
          </a:p>
          <a:p>
            <a:r>
              <a:rPr lang="en-US" sz="100" dirty="0" err="1"/>
              <a:t>ikontinyu</a:t>
            </a:r>
            <a:r>
              <a:rPr lang="en-US" sz="100" dirty="0"/>
              <a:t>(1:(number_of_features+1)) = 0;</a:t>
            </a:r>
          </a:p>
          <a:p>
            <a:r>
              <a:rPr lang="en-US" sz="100" dirty="0" err="1"/>
              <a:t>namaatribut</a:t>
            </a:r>
            <a:r>
              <a:rPr lang="en-US" sz="100" dirty="0"/>
              <a:t> = </a:t>
            </a:r>
            <a:r>
              <a:rPr lang="en-US" sz="100" dirty="0" err="1"/>
              <a:t>cheader</a:t>
            </a:r>
            <a:r>
              <a:rPr lang="en-US" sz="100" dirty="0"/>
              <a:t>;  </a:t>
            </a:r>
          </a:p>
          <a:p>
            <a:r>
              <a:rPr lang="en-US" sz="100" dirty="0"/>
              <a:t>for </a:t>
            </a:r>
            <a:r>
              <a:rPr lang="en-US" sz="100" dirty="0" err="1"/>
              <a:t>i</a:t>
            </a:r>
            <a:r>
              <a:rPr lang="en-US" sz="100" dirty="0"/>
              <a:t>=1:length(</a:t>
            </a:r>
            <a:r>
              <a:rPr lang="en-US" sz="100" dirty="0" err="1"/>
              <a:t>ikolomKontinyu</a:t>
            </a:r>
            <a:r>
              <a:rPr lang="en-US" sz="100" dirty="0"/>
              <a:t>)</a:t>
            </a:r>
          </a:p>
          <a:p>
            <a:r>
              <a:rPr lang="en-US" sz="100" dirty="0"/>
              <a:t>    </a:t>
            </a:r>
            <a:r>
              <a:rPr lang="en-US" sz="100" dirty="0" err="1"/>
              <a:t>idx</a:t>
            </a:r>
            <a:r>
              <a:rPr lang="en-US" sz="100" dirty="0"/>
              <a:t> = </a:t>
            </a:r>
            <a:r>
              <a:rPr lang="en-US" sz="100" dirty="0" err="1"/>
              <a:t>ikolomKontinyu</a:t>
            </a:r>
            <a:r>
              <a:rPr lang="en-US" sz="100" dirty="0"/>
              <a:t>(</a:t>
            </a:r>
            <a:r>
              <a:rPr lang="en-US" sz="100" dirty="0" err="1"/>
              <a:t>i</a:t>
            </a:r>
            <a:r>
              <a:rPr lang="en-US" sz="100" dirty="0"/>
              <a:t>);</a:t>
            </a:r>
          </a:p>
          <a:p>
            <a:r>
              <a:rPr lang="en-US" sz="100" dirty="0"/>
              <a:t>    </a:t>
            </a:r>
            <a:r>
              <a:rPr lang="en-US" sz="100" dirty="0" err="1"/>
              <a:t>ikontinyu</a:t>
            </a:r>
            <a:r>
              <a:rPr lang="en-US" sz="100" dirty="0"/>
              <a:t>(</a:t>
            </a:r>
            <a:r>
              <a:rPr lang="en-US" sz="100" dirty="0" err="1"/>
              <a:t>idx</a:t>
            </a:r>
            <a:r>
              <a:rPr lang="en-US" sz="100" dirty="0"/>
              <a:t>) = 1;</a:t>
            </a:r>
          </a:p>
          <a:p>
            <a:r>
              <a:rPr lang="en-US" sz="100" dirty="0"/>
              <a:t>end</a:t>
            </a:r>
          </a:p>
          <a:p>
            <a:endParaRPr lang="en-US" sz="100" dirty="0"/>
          </a:p>
          <a:p>
            <a:endParaRPr lang="en-US" sz="100" dirty="0"/>
          </a:p>
          <a:p>
            <a:r>
              <a:rPr lang="en-US" sz="100" dirty="0" err="1"/>
              <a:t>isiKolom</a:t>
            </a:r>
            <a:r>
              <a:rPr lang="en-US" sz="100" dirty="0"/>
              <a:t>{</a:t>
            </a:r>
            <a:r>
              <a:rPr lang="en-US" sz="100" dirty="0" err="1"/>
              <a:t>ncolumn</a:t>
            </a:r>
            <a:r>
              <a:rPr lang="en-US" sz="100" dirty="0"/>
              <a:t>} = </a:t>
            </a:r>
            <a:r>
              <a:rPr lang="en-US" sz="100" dirty="0" err="1"/>
              <a:t>struct</a:t>
            </a:r>
            <a:r>
              <a:rPr lang="en-US" sz="100" dirty="0"/>
              <a:t>;</a:t>
            </a:r>
          </a:p>
          <a:p>
            <a:endParaRPr lang="en-US" sz="100" dirty="0"/>
          </a:p>
          <a:p>
            <a:r>
              <a:rPr lang="en-US" sz="100" dirty="0"/>
              <a:t>% </a:t>
            </a:r>
            <a:r>
              <a:rPr lang="en-US" sz="100" dirty="0" err="1"/>
              <a:t>konversi</a:t>
            </a:r>
            <a:r>
              <a:rPr lang="en-US" sz="100" dirty="0"/>
              <a:t> </a:t>
            </a:r>
            <a:r>
              <a:rPr lang="en-US" sz="100" dirty="0" err="1"/>
              <a:t>ke</a:t>
            </a:r>
            <a:r>
              <a:rPr lang="en-US" sz="100" dirty="0"/>
              <a:t> ordinal</a:t>
            </a:r>
          </a:p>
          <a:p>
            <a:r>
              <a:rPr lang="en-US" sz="100" dirty="0"/>
              <a:t>for </a:t>
            </a:r>
            <a:r>
              <a:rPr lang="en-US" sz="100" dirty="0" err="1"/>
              <a:t>i</a:t>
            </a:r>
            <a:r>
              <a:rPr lang="en-US" sz="100" dirty="0"/>
              <a:t>=1:ncolumn</a:t>
            </a:r>
          </a:p>
          <a:p>
            <a:r>
              <a:rPr lang="en-US" sz="100" dirty="0"/>
              <a:t>    </a:t>
            </a:r>
            <a:r>
              <a:rPr lang="en-US" sz="100" dirty="0" err="1"/>
              <a:t>kolom</a:t>
            </a:r>
            <a:r>
              <a:rPr lang="en-US" sz="100" dirty="0"/>
              <a:t> = </a:t>
            </a:r>
            <a:r>
              <a:rPr lang="en-US" sz="100" dirty="0" err="1"/>
              <a:t>cdata</a:t>
            </a:r>
            <a:r>
              <a:rPr lang="en-US" sz="100" dirty="0"/>
              <a:t>(:,</a:t>
            </a:r>
            <a:r>
              <a:rPr lang="en-US" sz="100" dirty="0" err="1"/>
              <a:t>i</a:t>
            </a:r>
            <a:r>
              <a:rPr lang="en-US" sz="100" dirty="0"/>
              <a:t>);</a:t>
            </a:r>
          </a:p>
          <a:p>
            <a:r>
              <a:rPr lang="en-US" sz="100" dirty="0"/>
              <a:t>  if (</a:t>
            </a:r>
            <a:r>
              <a:rPr lang="en-US" sz="100" dirty="0" err="1"/>
              <a:t>ikontinyu</a:t>
            </a:r>
            <a:r>
              <a:rPr lang="en-US" sz="100" dirty="0"/>
              <a:t>(</a:t>
            </a:r>
            <a:r>
              <a:rPr lang="en-US" sz="100" dirty="0" err="1"/>
              <a:t>i</a:t>
            </a:r>
            <a:r>
              <a:rPr lang="en-US" sz="100" dirty="0"/>
              <a:t>))</a:t>
            </a:r>
          </a:p>
          <a:p>
            <a:r>
              <a:rPr lang="en-US" sz="100" dirty="0"/>
              <a:t>     </a:t>
            </a:r>
            <a:r>
              <a:rPr lang="en-US" sz="100" dirty="0" err="1"/>
              <a:t>isiKolom</a:t>
            </a:r>
            <a:r>
              <a:rPr lang="en-US" sz="100" dirty="0"/>
              <a:t>{</a:t>
            </a:r>
            <a:r>
              <a:rPr lang="en-US" sz="100" dirty="0" err="1"/>
              <a:t>i</a:t>
            </a:r>
            <a:r>
              <a:rPr lang="en-US" sz="100" dirty="0"/>
              <a:t>} = </a:t>
            </a:r>
            <a:r>
              <a:rPr lang="en-US" sz="100" dirty="0" err="1"/>
              <a:t>kolom</a:t>
            </a:r>
            <a:r>
              <a:rPr lang="en-US" sz="100" dirty="0"/>
              <a:t>;</a:t>
            </a:r>
          </a:p>
          <a:p>
            <a:r>
              <a:rPr lang="en-US" sz="100" dirty="0"/>
              <a:t>     for k=1:length(</a:t>
            </a:r>
            <a:r>
              <a:rPr lang="en-US" sz="100" dirty="0" err="1"/>
              <a:t>kolom</a:t>
            </a:r>
            <a:r>
              <a:rPr lang="en-US" sz="100" dirty="0"/>
              <a:t>)</a:t>
            </a:r>
          </a:p>
          <a:p>
            <a:r>
              <a:rPr lang="en-US" sz="100" dirty="0"/>
              <a:t>         </a:t>
            </a:r>
            <a:r>
              <a:rPr lang="en-US" sz="100" dirty="0" err="1"/>
              <a:t>Xtrain</a:t>
            </a:r>
            <a:r>
              <a:rPr lang="en-US" sz="100" dirty="0"/>
              <a:t>(</a:t>
            </a:r>
            <a:r>
              <a:rPr lang="en-US" sz="100" dirty="0" err="1"/>
              <a:t>k,i</a:t>
            </a:r>
            <a:r>
              <a:rPr lang="en-US" sz="100" dirty="0"/>
              <a:t>) = cell2mat(</a:t>
            </a:r>
            <a:r>
              <a:rPr lang="en-US" sz="100" dirty="0" err="1"/>
              <a:t>kolom</a:t>
            </a:r>
            <a:r>
              <a:rPr lang="en-US" sz="100" dirty="0"/>
              <a:t>(k));</a:t>
            </a:r>
          </a:p>
          <a:p>
            <a:r>
              <a:rPr lang="en-US" sz="100" dirty="0"/>
              <a:t>     end </a:t>
            </a:r>
          </a:p>
          <a:p>
            <a:r>
              <a:rPr lang="en-US" sz="100" dirty="0"/>
              <a:t>    </a:t>
            </a:r>
          </a:p>
          <a:p>
            <a:r>
              <a:rPr lang="en-US" sz="100" dirty="0"/>
              <a:t>  else</a:t>
            </a:r>
          </a:p>
          <a:p>
            <a:r>
              <a:rPr lang="en-US" sz="100" dirty="0"/>
              <a:t>    </a:t>
            </a:r>
            <a:r>
              <a:rPr lang="en-US" sz="100" dirty="0" err="1"/>
              <a:t>unikKolom</a:t>
            </a:r>
            <a:r>
              <a:rPr lang="en-US" sz="100" dirty="0"/>
              <a:t> = unique(</a:t>
            </a:r>
            <a:r>
              <a:rPr lang="en-US" sz="100" dirty="0" err="1"/>
              <a:t>kolom</a:t>
            </a:r>
            <a:r>
              <a:rPr lang="en-US" sz="100" dirty="0"/>
              <a:t>);</a:t>
            </a:r>
          </a:p>
          <a:p>
            <a:r>
              <a:rPr lang="en-US" sz="100" dirty="0"/>
              <a:t>    </a:t>
            </a:r>
            <a:r>
              <a:rPr lang="en-US" sz="100" dirty="0" err="1"/>
              <a:t>isiKolom</a:t>
            </a:r>
            <a:r>
              <a:rPr lang="en-US" sz="100" dirty="0"/>
              <a:t>{</a:t>
            </a:r>
            <a:r>
              <a:rPr lang="en-US" sz="100" dirty="0" err="1"/>
              <a:t>i</a:t>
            </a:r>
            <a:r>
              <a:rPr lang="en-US" sz="100" dirty="0"/>
              <a:t>} = </a:t>
            </a:r>
            <a:r>
              <a:rPr lang="en-US" sz="100" dirty="0" err="1"/>
              <a:t>unikKolom</a:t>
            </a:r>
            <a:r>
              <a:rPr lang="en-US" sz="100" dirty="0"/>
              <a:t>;</a:t>
            </a:r>
          </a:p>
          <a:p>
            <a:r>
              <a:rPr lang="en-US" sz="100" dirty="0"/>
              <a:t>    for j=1:length(</a:t>
            </a:r>
            <a:r>
              <a:rPr lang="en-US" sz="100" dirty="0" err="1"/>
              <a:t>unikKolom</a:t>
            </a:r>
            <a:r>
              <a:rPr lang="en-US" sz="100" dirty="0"/>
              <a:t>)</a:t>
            </a:r>
          </a:p>
          <a:p>
            <a:r>
              <a:rPr lang="en-US" sz="100" dirty="0"/>
              <a:t>        for k=1:length(</a:t>
            </a:r>
            <a:r>
              <a:rPr lang="en-US" sz="100" dirty="0" err="1"/>
              <a:t>kolom</a:t>
            </a:r>
            <a:r>
              <a:rPr lang="en-US" sz="100" dirty="0"/>
              <a:t>)</a:t>
            </a:r>
          </a:p>
          <a:p>
            <a:r>
              <a:rPr lang="en-US" sz="100" dirty="0"/>
              <a:t>            if (</a:t>
            </a:r>
            <a:r>
              <a:rPr lang="en-US" sz="100" dirty="0" err="1"/>
              <a:t>strcmp</a:t>
            </a:r>
            <a:r>
              <a:rPr lang="en-US" sz="100" dirty="0"/>
              <a:t>(</a:t>
            </a:r>
            <a:r>
              <a:rPr lang="en-US" sz="100" dirty="0" err="1"/>
              <a:t>kolom</a:t>
            </a:r>
            <a:r>
              <a:rPr lang="en-US" sz="100" dirty="0"/>
              <a:t>(k), </a:t>
            </a:r>
            <a:r>
              <a:rPr lang="en-US" sz="100" dirty="0" err="1"/>
              <a:t>unikKolom</a:t>
            </a:r>
            <a:r>
              <a:rPr lang="en-US" sz="100" dirty="0"/>
              <a:t>(j)))</a:t>
            </a:r>
          </a:p>
          <a:p>
            <a:r>
              <a:rPr lang="en-US" sz="100" dirty="0"/>
              <a:t>               </a:t>
            </a:r>
            <a:r>
              <a:rPr lang="en-US" sz="100" dirty="0" err="1"/>
              <a:t>Xtrain</a:t>
            </a:r>
            <a:r>
              <a:rPr lang="en-US" sz="100" dirty="0"/>
              <a:t>(</a:t>
            </a:r>
            <a:r>
              <a:rPr lang="en-US" sz="100" dirty="0" err="1"/>
              <a:t>k,i</a:t>
            </a:r>
            <a:r>
              <a:rPr lang="en-US" sz="100" dirty="0"/>
              <a:t>) = j;</a:t>
            </a:r>
          </a:p>
          <a:p>
            <a:r>
              <a:rPr lang="en-US" sz="100" dirty="0"/>
              <a:t>            end</a:t>
            </a:r>
          </a:p>
          <a:p>
            <a:r>
              <a:rPr lang="en-US" sz="100" dirty="0"/>
              <a:t>        end </a:t>
            </a:r>
          </a:p>
          <a:p>
            <a:r>
              <a:rPr lang="en-US" sz="100" dirty="0"/>
              <a:t>    end  </a:t>
            </a:r>
          </a:p>
          <a:p>
            <a:r>
              <a:rPr lang="en-US" sz="100" dirty="0"/>
              <a:t>  end  </a:t>
            </a:r>
          </a:p>
          <a:p>
            <a:r>
              <a:rPr lang="en-US" sz="100" dirty="0"/>
              <a:t>end</a:t>
            </a:r>
          </a:p>
          <a:p>
            <a:endParaRPr lang="en-US" sz="100" dirty="0"/>
          </a:p>
          <a:p>
            <a:endParaRPr lang="en-US" sz="100" dirty="0"/>
          </a:p>
          <a:p>
            <a:r>
              <a:rPr lang="en-US" sz="100" dirty="0"/>
              <a:t>classes = </a:t>
            </a:r>
            <a:r>
              <a:rPr lang="en-US" sz="100" dirty="0" err="1"/>
              <a:t>Xtrain</a:t>
            </a:r>
            <a:r>
              <a:rPr lang="en-US" sz="100" dirty="0"/>
              <a:t>(:, </a:t>
            </a:r>
            <a:r>
              <a:rPr lang="en-US" sz="100" dirty="0" err="1"/>
              <a:t>number_of_features</a:t>
            </a:r>
            <a:r>
              <a:rPr lang="en-US" sz="100" dirty="0"/>
              <a:t> + 1);</a:t>
            </a:r>
          </a:p>
          <a:p>
            <a:r>
              <a:rPr lang="en-US" sz="100" dirty="0" err="1"/>
              <a:t>number_of_classes</a:t>
            </a:r>
            <a:r>
              <a:rPr lang="en-US" sz="100" dirty="0"/>
              <a:t> = length(unique(classes));</a:t>
            </a:r>
          </a:p>
          <a:p>
            <a:r>
              <a:rPr lang="en-US" sz="100" dirty="0" err="1"/>
              <a:t>class_column</a:t>
            </a:r>
            <a:r>
              <a:rPr lang="en-US" sz="100" dirty="0"/>
              <a:t> = </a:t>
            </a:r>
            <a:r>
              <a:rPr lang="en-US" sz="100" dirty="0" err="1"/>
              <a:t>number_of_features</a:t>
            </a:r>
            <a:r>
              <a:rPr lang="en-US" sz="100" dirty="0"/>
              <a:t> + 1;</a:t>
            </a:r>
          </a:p>
          <a:p>
            <a:r>
              <a:rPr lang="en-US" sz="100" dirty="0" err="1"/>
              <a:t>number_of_instance</a:t>
            </a:r>
            <a:r>
              <a:rPr lang="en-US" sz="100" dirty="0"/>
              <a:t> = length(classes);</a:t>
            </a:r>
          </a:p>
          <a:p>
            <a:r>
              <a:rPr lang="en-US" sz="100" dirty="0" err="1"/>
              <a:t>daftar_classes</a:t>
            </a:r>
            <a:r>
              <a:rPr lang="en-US" sz="100" dirty="0"/>
              <a:t> = </a:t>
            </a:r>
            <a:r>
              <a:rPr lang="en-US" sz="100" dirty="0" err="1"/>
              <a:t>isiKolom</a:t>
            </a:r>
            <a:r>
              <a:rPr lang="en-US" sz="100" dirty="0"/>
              <a:t>{</a:t>
            </a:r>
            <a:r>
              <a:rPr lang="en-US" sz="100" dirty="0" err="1"/>
              <a:t>class_column</a:t>
            </a:r>
            <a:r>
              <a:rPr lang="en-US" sz="100" dirty="0"/>
              <a:t>};</a:t>
            </a:r>
          </a:p>
          <a:p>
            <a:r>
              <a:rPr lang="en-US" sz="100" dirty="0" err="1"/>
              <a:t>daftar_classes</a:t>
            </a:r>
            <a:r>
              <a:rPr lang="en-US" sz="100" dirty="0"/>
              <a:t> = </a:t>
            </a:r>
            <a:r>
              <a:rPr lang="en-US" sz="100" dirty="0" err="1"/>
              <a:t>daftar_classes</a:t>
            </a:r>
            <a:r>
              <a:rPr lang="en-US" sz="100" dirty="0"/>
              <a:t>';</a:t>
            </a:r>
          </a:p>
          <a:p>
            <a:endParaRPr lang="en-US" sz="100" dirty="0"/>
          </a:p>
          <a:p>
            <a:r>
              <a:rPr lang="en-US" sz="100" dirty="0"/>
              <a:t>%% Priors by counting</a:t>
            </a:r>
          </a:p>
          <a:p>
            <a:r>
              <a:rPr lang="en-US" sz="100" dirty="0"/>
              <a:t>for </a:t>
            </a:r>
            <a:r>
              <a:rPr lang="en-US" sz="100" dirty="0" err="1"/>
              <a:t>class_number</a:t>
            </a:r>
            <a:r>
              <a:rPr lang="en-US" sz="100" dirty="0"/>
              <a:t> = 1:number_of_classes</a:t>
            </a:r>
          </a:p>
          <a:p>
            <a:r>
              <a:rPr lang="en-US" sz="100" dirty="0"/>
              <a:t>    class{</a:t>
            </a:r>
            <a:r>
              <a:rPr lang="en-US" sz="100" dirty="0" err="1"/>
              <a:t>class_number</a:t>
            </a:r>
            <a:r>
              <a:rPr lang="en-US" sz="100" dirty="0"/>
              <a:t>} = (classes == </a:t>
            </a:r>
            <a:r>
              <a:rPr lang="en-US" sz="100" dirty="0" err="1"/>
              <a:t>class_number</a:t>
            </a:r>
            <a:r>
              <a:rPr lang="en-US" sz="100" dirty="0"/>
              <a:t>);</a:t>
            </a:r>
          </a:p>
          <a:p>
            <a:r>
              <a:rPr lang="en-US" sz="100" dirty="0"/>
              <a:t>    prior{</a:t>
            </a:r>
            <a:r>
              <a:rPr lang="en-US" sz="100" dirty="0" err="1"/>
              <a:t>class_number</a:t>
            </a:r>
            <a:r>
              <a:rPr lang="en-US" sz="100" dirty="0"/>
              <a:t>} = sum(class{</a:t>
            </a:r>
            <a:r>
              <a:rPr lang="en-US" sz="100" dirty="0" err="1"/>
              <a:t>class_number</a:t>
            </a:r>
            <a:r>
              <a:rPr lang="en-US" sz="100" dirty="0"/>
              <a:t>})./length(classes);</a:t>
            </a:r>
          </a:p>
          <a:p>
            <a:r>
              <a:rPr lang="en-US" sz="100" dirty="0"/>
              <a:t>end</a:t>
            </a:r>
          </a:p>
          <a:p>
            <a:endParaRPr lang="en-US" sz="100" dirty="0"/>
          </a:p>
          <a:p>
            <a:endParaRPr lang="en-US" sz="100" dirty="0"/>
          </a:p>
          <a:p>
            <a:r>
              <a:rPr lang="en-US" sz="100" dirty="0"/>
              <a:t>%% Compute likelihood </a:t>
            </a:r>
          </a:p>
          <a:p>
            <a:endParaRPr lang="en-US" sz="100" dirty="0"/>
          </a:p>
          <a:p>
            <a:r>
              <a:rPr lang="en-US" sz="100" dirty="0" err="1"/>
              <a:t>mean_income</a:t>
            </a:r>
            <a:r>
              <a:rPr lang="en-US" sz="100" dirty="0"/>
              <a:t>{</a:t>
            </a:r>
            <a:r>
              <a:rPr lang="en-US" sz="100" dirty="0" err="1"/>
              <a:t>class_number</a:t>
            </a:r>
            <a:r>
              <a:rPr lang="en-US" sz="100" dirty="0"/>
              <a:t>} = </a:t>
            </a:r>
            <a:r>
              <a:rPr lang="en-US" sz="100" dirty="0" err="1"/>
              <a:t>struct</a:t>
            </a:r>
            <a:r>
              <a:rPr lang="en-US" sz="100" dirty="0"/>
              <a:t>;</a:t>
            </a:r>
          </a:p>
          <a:p>
            <a:r>
              <a:rPr lang="en-US" sz="100" dirty="0" err="1"/>
              <a:t>var_income</a:t>
            </a:r>
            <a:r>
              <a:rPr lang="en-US" sz="100" dirty="0"/>
              <a:t>{</a:t>
            </a:r>
            <a:r>
              <a:rPr lang="en-US" sz="100" dirty="0" err="1"/>
              <a:t>class_number</a:t>
            </a:r>
            <a:r>
              <a:rPr lang="en-US" sz="100" dirty="0"/>
              <a:t>} = </a:t>
            </a:r>
            <a:r>
              <a:rPr lang="en-US" sz="100" dirty="0" err="1"/>
              <a:t>struct</a:t>
            </a:r>
            <a:r>
              <a:rPr lang="en-US" sz="100" dirty="0"/>
              <a:t>;</a:t>
            </a:r>
          </a:p>
          <a:p>
            <a:endParaRPr lang="en-US" sz="100" dirty="0"/>
          </a:p>
          <a:p>
            <a:endParaRPr lang="en-US" sz="100" dirty="0"/>
          </a:p>
          <a:p>
            <a:r>
              <a:rPr lang="en-US" sz="100" dirty="0"/>
              <a:t>for </a:t>
            </a:r>
            <a:r>
              <a:rPr lang="en-US" sz="100" dirty="0" err="1"/>
              <a:t>class_number</a:t>
            </a:r>
            <a:r>
              <a:rPr lang="en-US" sz="100" dirty="0"/>
              <a:t> = 1:number_of_classes</a:t>
            </a:r>
          </a:p>
          <a:p>
            <a:r>
              <a:rPr lang="en-US" sz="100" dirty="0"/>
              <a:t>    likelihood{</a:t>
            </a:r>
            <a:r>
              <a:rPr lang="en-US" sz="100" dirty="0" err="1"/>
              <a:t>class_number</a:t>
            </a:r>
            <a:r>
              <a:rPr lang="en-US" sz="100" dirty="0"/>
              <a:t>} = </a:t>
            </a:r>
            <a:r>
              <a:rPr lang="en-US" sz="100" dirty="0" err="1"/>
              <a:t>struct</a:t>
            </a:r>
            <a:r>
              <a:rPr lang="en-US" sz="100" dirty="0"/>
              <a:t>;</a:t>
            </a:r>
          </a:p>
          <a:p>
            <a:r>
              <a:rPr lang="en-US" sz="100" dirty="0"/>
              <a:t>    </a:t>
            </a:r>
          </a:p>
          <a:p>
            <a:r>
              <a:rPr lang="en-US" sz="100" dirty="0"/>
              <a:t>    for </a:t>
            </a:r>
            <a:r>
              <a:rPr lang="en-US" sz="100" dirty="0" err="1"/>
              <a:t>feature_number</a:t>
            </a:r>
            <a:r>
              <a:rPr lang="en-US" sz="100" dirty="0"/>
              <a:t> = 1:number_of_features</a:t>
            </a:r>
          </a:p>
          <a:p>
            <a:r>
              <a:rPr lang="en-US" sz="100" dirty="0"/>
              <a:t>        a = </a:t>
            </a:r>
            <a:r>
              <a:rPr lang="en-US" sz="100" dirty="0" err="1"/>
              <a:t>Xtrain</a:t>
            </a:r>
            <a:r>
              <a:rPr lang="en-US" sz="100" dirty="0"/>
              <a:t>(find(</a:t>
            </a:r>
            <a:r>
              <a:rPr lang="en-US" sz="100" dirty="0" err="1"/>
              <a:t>Xtrain</a:t>
            </a:r>
            <a:r>
              <a:rPr lang="en-US" sz="100" dirty="0"/>
              <a:t>(:, </a:t>
            </a:r>
            <a:r>
              <a:rPr lang="en-US" sz="100" dirty="0" err="1"/>
              <a:t>class_column</a:t>
            </a:r>
            <a:r>
              <a:rPr lang="en-US" sz="100" dirty="0"/>
              <a:t>) == </a:t>
            </a:r>
            <a:r>
              <a:rPr lang="en-US" sz="100" dirty="0" err="1"/>
              <a:t>class_number</a:t>
            </a:r>
            <a:r>
              <a:rPr lang="en-US" sz="100" dirty="0"/>
              <a:t>), </a:t>
            </a:r>
            <a:r>
              <a:rPr lang="en-US" sz="100" dirty="0" err="1"/>
              <a:t>feature_number</a:t>
            </a:r>
            <a:r>
              <a:rPr lang="en-US" sz="100" dirty="0"/>
              <a:t>);</a:t>
            </a:r>
          </a:p>
          <a:p>
            <a:r>
              <a:rPr lang="en-US" sz="100" dirty="0"/>
              <a:t>        likelihood{</a:t>
            </a:r>
            <a:r>
              <a:rPr lang="en-US" sz="100" dirty="0" err="1"/>
              <a:t>class_number</a:t>
            </a:r>
            <a:r>
              <a:rPr lang="en-US" sz="100" dirty="0"/>
              <a:t>}.feat{</a:t>
            </a:r>
            <a:r>
              <a:rPr lang="en-US" sz="100" dirty="0" err="1"/>
              <a:t>feature_number</a:t>
            </a:r>
            <a:r>
              <a:rPr lang="en-US" sz="100" dirty="0"/>
              <a:t>} = </a:t>
            </a:r>
            <a:r>
              <a:rPr lang="en-US" sz="100" dirty="0" err="1"/>
              <a:t>struct</a:t>
            </a:r>
            <a:r>
              <a:rPr lang="en-US" sz="100" dirty="0"/>
              <a:t>;</a:t>
            </a:r>
          </a:p>
          <a:p>
            <a:r>
              <a:rPr lang="en-US" sz="100" dirty="0"/>
              <a:t>        </a:t>
            </a:r>
          </a:p>
          <a:p>
            <a:r>
              <a:rPr lang="en-US" sz="100" dirty="0"/>
              <a:t>        </a:t>
            </a:r>
            <a:r>
              <a:rPr lang="en-US" sz="100" dirty="0" err="1"/>
              <a:t>daftarinstance</a:t>
            </a:r>
            <a:r>
              <a:rPr lang="en-US" sz="100" dirty="0"/>
              <a:t> = </a:t>
            </a:r>
            <a:r>
              <a:rPr lang="en-US" sz="100" dirty="0" err="1"/>
              <a:t>Xtrain</a:t>
            </a:r>
            <a:r>
              <a:rPr lang="en-US" sz="100" dirty="0"/>
              <a:t>(:, </a:t>
            </a:r>
            <a:r>
              <a:rPr lang="en-US" sz="100" dirty="0" err="1"/>
              <a:t>feature_number</a:t>
            </a:r>
            <a:r>
              <a:rPr lang="en-US" sz="100" dirty="0"/>
              <a:t>);</a:t>
            </a:r>
          </a:p>
          <a:p>
            <a:r>
              <a:rPr lang="en-US" sz="100" dirty="0"/>
              <a:t>        </a:t>
            </a:r>
            <a:r>
              <a:rPr lang="en-US" sz="100" dirty="0" err="1"/>
              <a:t>aunik</a:t>
            </a:r>
            <a:r>
              <a:rPr lang="en-US" sz="100" dirty="0"/>
              <a:t> = unique(</a:t>
            </a:r>
            <a:r>
              <a:rPr lang="en-US" sz="100" dirty="0" err="1"/>
              <a:t>daftarinstance</a:t>
            </a:r>
            <a:r>
              <a:rPr lang="en-US" sz="100" dirty="0"/>
              <a:t>);</a:t>
            </a:r>
          </a:p>
          <a:p>
            <a:r>
              <a:rPr lang="en-US" sz="100" dirty="0"/>
              <a:t>        </a:t>
            </a:r>
            <a:r>
              <a:rPr lang="en-US" sz="100" dirty="0" err="1"/>
              <a:t>nc</a:t>
            </a:r>
            <a:r>
              <a:rPr lang="en-US" sz="100" dirty="0"/>
              <a:t> = length(a);</a:t>
            </a:r>
          </a:p>
          <a:p>
            <a:r>
              <a:rPr lang="en-US" sz="100" dirty="0"/>
              <a:t>        </a:t>
            </a:r>
          </a:p>
          <a:p>
            <a:r>
              <a:rPr lang="en-US" sz="100" dirty="0"/>
              <a:t>        % </a:t>
            </a:r>
            <a:r>
              <a:rPr lang="en-US" sz="100" dirty="0" err="1"/>
              <a:t>jika</a:t>
            </a:r>
            <a:r>
              <a:rPr lang="en-US" sz="100" dirty="0"/>
              <a:t> data </a:t>
            </a:r>
            <a:r>
              <a:rPr lang="en-US" sz="100" dirty="0" err="1"/>
              <a:t>kontinyu</a:t>
            </a:r>
            <a:endParaRPr lang="en-US" sz="100" dirty="0"/>
          </a:p>
          <a:p>
            <a:r>
              <a:rPr lang="en-US" sz="100" dirty="0"/>
              <a:t>        if (</a:t>
            </a:r>
            <a:r>
              <a:rPr lang="en-US" sz="100" dirty="0" err="1"/>
              <a:t>ikontinyu</a:t>
            </a:r>
            <a:r>
              <a:rPr lang="en-US" sz="100" dirty="0"/>
              <a:t>(</a:t>
            </a:r>
            <a:r>
              <a:rPr lang="en-US" sz="100" dirty="0" err="1"/>
              <a:t>feature_number</a:t>
            </a:r>
            <a:r>
              <a:rPr lang="en-US" sz="100" dirty="0"/>
              <a:t>) == 1)</a:t>
            </a:r>
          </a:p>
          <a:p>
            <a:r>
              <a:rPr lang="en-US" sz="100" dirty="0"/>
              <a:t>            </a:t>
            </a:r>
            <a:r>
              <a:rPr lang="en-US" sz="100" dirty="0" err="1"/>
              <a:t>sample_mean</a:t>
            </a:r>
            <a:r>
              <a:rPr lang="en-US" sz="100" dirty="0"/>
              <a:t> = mean(a);</a:t>
            </a:r>
          </a:p>
          <a:p>
            <a:r>
              <a:rPr lang="en-US" sz="100" dirty="0"/>
              <a:t>            </a:t>
            </a:r>
            <a:r>
              <a:rPr lang="en-US" sz="100" dirty="0" err="1"/>
              <a:t>sample_var</a:t>
            </a:r>
            <a:r>
              <a:rPr lang="en-US" sz="100" dirty="0"/>
              <a:t> = </a:t>
            </a:r>
            <a:r>
              <a:rPr lang="en-US" sz="100" dirty="0" err="1"/>
              <a:t>var</a:t>
            </a:r>
            <a:r>
              <a:rPr lang="en-US" sz="100" dirty="0"/>
              <a:t>(a);</a:t>
            </a:r>
          </a:p>
          <a:p>
            <a:r>
              <a:rPr lang="en-US" sz="100" dirty="0"/>
              <a:t>            hitung1 = 1/(</a:t>
            </a:r>
            <a:r>
              <a:rPr lang="en-US" sz="100" dirty="0" err="1"/>
              <a:t>sqrt</a:t>
            </a:r>
            <a:r>
              <a:rPr lang="en-US" sz="100" dirty="0"/>
              <a:t>(2*pi*</a:t>
            </a:r>
            <a:r>
              <a:rPr lang="en-US" sz="100" dirty="0" err="1"/>
              <a:t>sample_var</a:t>
            </a:r>
            <a:r>
              <a:rPr lang="en-US" sz="100" dirty="0"/>
              <a:t>));</a:t>
            </a:r>
          </a:p>
          <a:p>
            <a:endParaRPr lang="en-US" sz="100" dirty="0"/>
          </a:p>
          <a:p>
            <a:r>
              <a:rPr lang="en-US" sz="100" dirty="0"/>
              <a:t>            </a:t>
            </a:r>
            <a:r>
              <a:rPr lang="en-US" sz="100" dirty="0" err="1"/>
              <a:t>mean_income</a:t>
            </a:r>
            <a:r>
              <a:rPr lang="en-US" sz="100" dirty="0"/>
              <a:t>{</a:t>
            </a:r>
            <a:r>
              <a:rPr lang="en-US" sz="100" dirty="0" err="1"/>
              <a:t>class_number</a:t>
            </a:r>
            <a:r>
              <a:rPr lang="en-US" sz="100" dirty="0"/>
              <a:t>} = </a:t>
            </a:r>
            <a:r>
              <a:rPr lang="en-US" sz="100" dirty="0" err="1"/>
              <a:t>sample_mean</a:t>
            </a:r>
            <a:r>
              <a:rPr lang="en-US" sz="100" dirty="0"/>
              <a:t>;</a:t>
            </a:r>
          </a:p>
          <a:p>
            <a:r>
              <a:rPr lang="en-US" sz="100" dirty="0"/>
              <a:t>            </a:t>
            </a:r>
            <a:r>
              <a:rPr lang="en-US" sz="100" dirty="0" err="1"/>
              <a:t>var_income</a:t>
            </a:r>
            <a:r>
              <a:rPr lang="en-US" sz="100" dirty="0"/>
              <a:t>{</a:t>
            </a:r>
            <a:r>
              <a:rPr lang="en-US" sz="100" dirty="0" err="1"/>
              <a:t>class_number</a:t>
            </a:r>
            <a:r>
              <a:rPr lang="en-US" sz="100" dirty="0"/>
              <a:t>} = </a:t>
            </a:r>
            <a:r>
              <a:rPr lang="en-US" sz="100" dirty="0" err="1"/>
              <a:t>sample_var</a:t>
            </a:r>
            <a:r>
              <a:rPr lang="en-US" sz="100" dirty="0"/>
              <a:t>;</a:t>
            </a:r>
          </a:p>
          <a:p>
            <a:r>
              <a:rPr lang="en-US" sz="100" dirty="0"/>
              <a:t>            </a:t>
            </a:r>
          </a:p>
          <a:p>
            <a:r>
              <a:rPr lang="en-US" sz="100" dirty="0"/>
              <a:t>            </a:t>
            </a:r>
            <a:r>
              <a:rPr lang="en-US" sz="100" dirty="0" err="1"/>
              <a:t>jdataUnik</a:t>
            </a:r>
            <a:r>
              <a:rPr lang="en-US" sz="100" dirty="0"/>
              <a:t> = length(a);</a:t>
            </a:r>
          </a:p>
          <a:p>
            <a:r>
              <a:rPr lang="en-US" sz="100" dirty="0"/>
              <a:t>            likelihood{</a:t>
            </a:r>
            <a:r>
              <a:rPr lang="en-US" sz="100" dirty="0" err="1"/>
              <a:t>class_number</a:t>
            </a:r>
            <a:r>
              <a:rPr lang="en-US" sz="100" dirty="0"/>
              <a:t>}.feat{</a:t>
            </a:r>
            <a:r>
              <a:rPr lang="en-US" sz="100" dirty="0" err="1"/>
              <a:t>feature_number</a:t>
            </a:r>
            <a:r>
              <a:rPr lang="en-US" sz="100" dirty="0"/>
              <a:t>}.</a:t>
            </a:r>
            <a:r>
              <a:rPr lang="en-US" sz="100" dirty="0" err="1"/>
              <a:t>dno</a:t>
            </a:r>
            <a:r>
              <a:rPr lang="en-US" sz="100" dirty="0"/>
              <a:t>{</a:t>
            </a:r>
            <a:r>
              <a:rPr lang="en-US" sz="100" dirty="0" err="1"/>
              <a:t>number_of_instance</a:t>
            </a:r>
            <a:r>
              <a:rPr lang="en-US" sz="100" dirty="0"/>
              <a:t>} = </a:t>
            </a:r>
            <a:r>
              <a:rPr lang="en-US" sz="100" dirty="0" err="1"/>
              <a:t>struct</a:t>
            </a:r>
            <a:r>
              <a:rPr lang="en-US" sz="100" dirty="0"/>
              <a:t>;</a:t>
            </a:r>
          </a:p>
          <a:p>
            <a:r>
              <a:rPr lang="en-US" sz="100" dirty="0"/>
              <a:t>            % </a:t>
            </a:r>
            <a:r>
              <a:rPr lang="en-US" sz="100" dirty="0" err="1"/>
              <a:t>inisialisasi</a:t>
            </a:r>
            <a:r>
              <a:rPr lang="en-US" sz="100" dirty="0"/>
              <a:t> </a:t>
            </a:r>
            <a:r>
              <a:rPr lang="en-US" sz="100" dirty="0" err="1"/>
              <a:t>dengan</a:t>
            </a:r>
            <a:r>
              <a:rPr lang="en-US" sz="100" dirty="0"/>
              <a:t> 0 </a:t>
            </a:r>
          </a:p>
          <a:p>
            <a:r>
              <a:rPr lang="en-US" sz="100" dirty="0"/>
              <a:t>            for </a:t>
            </a:r>
            <a:r>
              <a:rPr lang="en-US" sz="100" dirty="0" err="1"/>
              <a:t>i</a:t>
            </a:r>
            <a:r>
              <a:rPr lang="en-US" sz="100" dirty="0"/>
              <a:t>=1:number_of_instance</a:t>
            </a:r>
          </a:p>
          <a:p>
            <a:r>
              <a:rPr lang="en-US" sz="100" dirty="0"/>
              <a:t>                likelihood{</a:t>
            </a:r>
            <a:r>
              <a:rPr lang="en-US" sz="100" dirty="0" err="1"/>
              <a:t>class_number</a:t>
            </a:r>
            <a:r>
              <a:rPr lang="en-US" sz="100" dirty="0"/>
              <a:t>}.feat{</a:t>
            </a:r>
            <a:r>
              <a:rPr lang="en-US" sz="100" dirty="0" err="1"/>
              <a:t>feature_number</a:t>
            </a:r>
            <a:r>
              <a:rPr lang="en-US" sz="100" dirty="0"/>
              <a:t>}.</a:t>
            </a:r>
            <a:r>
              <a:rPr lang="en-US" sz="100" dirty="0" err="1"/>
              <a:t>dno</a:t>
            </a:r>
            <a:r>
              <a:rPr lang="en-US" sz="100" dirty="0"/>
              <a:t>{</a:t>
            </a:r>
            <a:r>
              <a:rPr lang="en-US" sz="100" dirty="0" err="1"/>
              <a:t>i</a:t>
            </a:r>
            <a:r>
              <a:rPr lang="en-US" sz="100" dirty="0"/>
              <a:t>} = 0;</a:t>
            </a:r>
          </a:p>
          <a:p>
            <a:r>
              <a:rPr lang="en-US" sz="100" dirty="0"/>
              <a:t>            end  </a:t>
            </a:r>
          </a:p>
          <a:p>
            <a:r>
              <a:rPr lang="en-US" sz="100" dirty="0"/>
              <a:t>                </a:t>
            </a:r>
          </a:p>
          <a:p>
            <a:r>
              <a:rPr lang="en-US" sz="100" dirty="0"/>
              <a:t>            for </a:t>
            </a:r>
            <a:r>
              <a:rPr lang="en-US" sz="100" dirty="0" err="1"/>
              <a:t>i</a:t>
            </a:r>
            <a:r>
              <a:rPr lang="en-US" sz="100" dirty="0"/>
              <a:t>=1:jdataUnik</a:t>
            </a:r>
          </a:p>
          <a:p>
            <a:r>
              <a:rPr lang="en-US" sz="100" dirty="0"/>
              <a:t>                </a:t>
            </a:r>
            <a:r>
              <a:rPr lang="en-US" sz="100" dirty="0" err="1"/>
              <a:t>nilai</a:t>
            </a:r>
            <a:r>
              <a:rPr lang="en-US" sz="100" dirty="0"/>
              <a:t> = a(</a:t>
            </a:r>
            <a:r>
              <a:rPr lang="en-US" sz="100" dirty="0" err="1"/>
              <a:t>i</a:t>
            </a:r>
            <a:r>
              <a:rPr lang="en-US" sz="100" dirty="0"/>
              <a:t>);</a:t>
            </a:r>
          </a:p>
          <a:p>
            <a:r>
              <a:rPr lang="en-US" sz="100" dirty="0"/>
              <a:t>                hitung2 = (-1) * power(</a:t>
            </a:r>
            <a:r>
              <a:rPr lang="en-US" sz="100" dirty="0" err="1"/>
              <a:t>nilai-sample_mean</a:t>
            </a:r>
            <a:r>
              <a:rPr lang="en-US" sz="100" dirty="0"/>
              <a:t>, 2) / (2 * </a:t>
            </a:r>
            <a:r>
              <a:rPr lang="en-US" sz="100" dirty="0" err="1"/>
              <a:t>sample_var</a:t>
            </a:r>
            <a:r>
              <a:rPr lang="en-US" sz="100" dirty="0"/>
              <a:t>);</a:t>
            </a:r>
          </a:p>
          <a:p>
            <a:r>
              <a:rPr lang="en-US" sz="100" dirty="0"/>
              <a:t>                </a:t>
            </a:r>
            <a:r>
              <a:rPr lang="en-US" sz="100" dirty="0" err="1"/>
              <a:t>hasil</a:t>
            </a:r>
            <a:r>
              <a:rPr lang="en-US" sz="100" dirty="0"/>
              <a:t> = hitung1 * power(e, hitung2);</a:t>
            </a:r>
          </a:p>
          <a:p>
            <a:r>
              <a:rPr lang="en-US" sz="100" dirty="0"/>
              <a:t>                </a:t>
            </a:r>
            <a:r>
              <a:rPr lang="en-US" sz="100" dirty="0" err="1"/>
              <a:t>nmatribut</a:t>
            </a:r>
            <a:r>
              <a:rPr lang="en-US" sz="100" dirty="0"/>
              <a:t> = </a:t>
            </a:r>
            <a:r>
              <a:rPr lang="en-US" sz="100" dirty="0" err="1"/>
              <a:t>namaatribut</a:t>
            </a:r>
            <a:r>
              <a:rPr lang="en-US" sz="100" dirty="0"/>
              <a:t>{</a:t>
            </a:r>
            <a:r>
              <a:rPr lang="en-US" sz="100" dirty="0" err="1"/>
              <a:t>feature_number</a:t>
            </a:r>
            <a:r>
              <a:rPr lang="en-US" sz="100" dirty="0"/>
              <a:t>};</a:t>
            </a:r>
          </a:p>
          <a:p>
            <a:r>
              <a:rPr lang="en-US" sz="100" dirty="0"/>
              <a:t>                </a:t>
            </a:r>
            <a:r>
              <a:rPr lang="en-US" sz="100" dirty="0" err="1"/>
              <a:t>msg</a:t>
            </a:r>
            <a:r>
              <a:rPr lang="en-US" sz="100" dirty="0"/>
              <a:t> = </a:t>
            </a:r>
            <a:r>
              <a:rPr lang="en-US" sz="100" dirty="0" err="1"/>
              <a:t>strcat</a:t>
            </a:r>
            <a:r>
              <a:rPr lang="en-US" sz="100" dirty="0"/>
              <a:t>(" P(", </a:t>
            </a:r>
            <a:r>
              <a:rPr lang="en-US" sz="100" dirty="0" err="1"/>
              <a:t>nmatribut</a:t>
            </a:r>
            <a:r>
              <a:rPr lang="en-US" sz="100" dirty="0"/>
              <a:t>,"=",num2str(</a:t>
            </a:r>
            <a:r>
              <a:rPr lang="en-US" sz="100" dirty="0" err="1"/>
              <a:t>nilai</a:t>
            </a:r>
            <a:r>
              <a:rPr lang="en-US" sz="100" dirty="0"/>
              <a:t>),",",</a:t>
            </a:r>
            <a:r>
              <a:rPr lang="en-US" sz="100" dirty="0" err="1"/>
              <a:t>daftar_classes</a:t>
            </a:r>
            <a:r>
              <a:rPr lang="en-US" sz="100" dirty="0"/>
              <a:t>{</a:t>
            </a:r>
            <a:r>
              <a:rPr lang="en-US" sz="100" dirty="0" err="1"/>
              <a:t>class_number</a:t>
            </a:r>
            <a:r>
              <a:rPr lang="en-US" sz="100" dirty="0"/>
              <a:t>}, ")=", num2str(</a:t>
            </a:r>
            <a:r>
              <a:rPr lang="en-US" sz="100" dirty="0" err="1"/>
              <a:t>hasil</a:t>
            </a:r>
            <a:r>
              <a:rPr lang="en-US" sz="100" dirty="0"/>
              <a:t>), " </a:t>
            </a:r>
            <a:r>
              <a:rPr lang="en-US" sz="100" dirty="0" err="1"/>
              <a:t>dengan</a:t>
            </a:r>
            <a:r>
              <a:rPr lang="en-US" sz="100" dirty="0"/>
              <a:t> mean=", num2str(</a:t>
            </a:r>
            <a:r>
              <a:rPr lang="en-US" sz="100" dirty="0" err="1"/>
              <a:t>sample_mean</a:t>
            </a:r>
            <a:r>
              <a:rPr lang="en-US" sz="100" dirty="0"/>
              <a:t>), " </a:t>
            </a:r>
            <a:r>
              <a:rPr lang="en-US" sz="100" dirty="0" err="1"/>
              <a:t>var</a:t>
            </a:r>
            <a:r>
              <a:rPr lang="en-US" sz="100" dirty="0"/>
              <a:t>=", num2str(</a:t>
            </a:r>
            <a:r>
              <a:rPr lang="en-US" sz="100" dirty="0" err="1"/>
              <a:t>sample_var</a:t>
            </a:r>
            <a:r>
              <a:rPr lang="en-US" sz="100" dirty="0"/>
              <a:t>)  );</a:t>
            </a:r>
          </a:p>
          <a:p>
            <a:r>
              <a:rPr lang="en-US" sz="100" dirty="0"/>
              <a:t>                </a:t>
            </a:r>
            <a:r>
              <a:rPr lang="en-US" sz="100" dirty="0" err="1"/>
              <a:t>fprintf</a:t>
            </a:r>
            <a:r>
              <a:rPr lang="en-US" sz="100" dirty="0"/>
              <a:t>(" %s\n", </a:t>
            </a:r>
            <a:r>
              <a:rPr lang="en-US" sz="100" dirty="0" err="1"/>
              <a:t>msg</a:t>
            </a:r>
            <a:r>
              <a:rPr lang="en-US" sz="100" dirty="0"/>
              <a:t>) ;      </a:t>
            </a:r>
          </a:p>
          <a:p>
            <a:r>
              <a:rPr lang="en-US" sz="100" dirty="0"/>
              <a:t>                likelihood{</a:t>
            </a:r>
            <a:r>
              <a:rPr lang="en-US" sz="100" dirty="0" err="1"/>
              <a:t>class_number</a:t>
            </a:r>
            <a:r>
              <a:rPr lang="en-US" sz="100" dirty="0"/>
              <a:t>}.feat{</a:t>
            </a:r>
            <a:r>
              <a:rPr lang="en-US" sz="100" dirty="0" err="1"/>
              <a:t>feature_number</a:t>
            </a:r>
            <a:r>
              <a:rPr lang="en-US" sz="100" dirty="0"/>
              <a:t>}.</a:t>
            </a:r>
            <a:r>
              <a:rPr lang="en-US" sz="100" dirty="0" err="1"/>
              <a:t>dno</a:t>
            </a:r>
            <a:r>
              <a:rPr lang="en-US" sz="100" dirty="0"/>
              <a:t>{</a:t>
            </a:r>
            <a:r>
              <a:rPr lang="en-US" sz="100" dirty="0" err="1"/>
              <a:t>i</a:t>
            </a:r>
            <a:r>
              <a:rPr lang="en-US" sz="100" dirty="0"/>
              <a:t>} = </a:t>
            </a:r>
            <a:r>
              <a:rPr lang="en-US" sz="100" dirty="0" err="1"/>
              <a:t>hasil</a:t>
            </a:r>
            <a:r>
              <a:rPr lang="en-US" sz="100" dirty="0"/>
              <a:t>;</a:t>
            </a:r>
          </a:p>
          <a:p>
            <a:r>
              <a:rPr lang="en-US" sz="100" dirty="0"/>
              <a:t>            end          </a:t>
            </a:r>
          </a:p>
          <a:p>
            <a:r>
              <a:rPr lang="en-US" sz="100" dirty="0"/>
              <a:t>        else</a:t>
            </a:r>
          </a:p>
          <a:p>
            <a:r>
              <a:rPr lang="en-US" sz="100" dirty="0"/>
              <a:t>            </a:t>
            </a:r>
            <a:r>
              <a:rPr lang="en-US" sz="100" dirty="0" err="1"/>
              <a:t>jdataUnik</a:t>
            </a:r>
            <a:r>
              <a:rPr lang="en-US" sz="100" dirty="0"/>
              <a:t> = length(</a:t>
            </a:r>
            <a:r>
              <a:rPr lang="en-US" sz="100" dirty="0" err="1"/>
              <a:t>aunik</a:t>
            </a:r>
            <a:r>
              <a:rPr lang="en-US" sz="100" dirty="0"/>
              <a:t>);</a:t>
            </a:r>
          </a:p>
          <a:p>
            <a:r>
              <a:rPr lang="en-US" sz="100" dirty="0"/>
              <a:t>            likelihood{</a:t>
            </a:r>
            <a:r>
              <a:rPr lang="en-US" sz="100" dirty="0" err="1"/>
              <a:t>class_number</a:t>
            </a:r>
            <a:r>
              <a:rPr lang="en-US" sz="100" dirty="0"/>
              <a:t>}.feat{</a:t>
            </a:r>
            <a:r>
              <a:rPr lang="en-US" sz="100" dirty="0" err="1"/>
              <a:t>feature_number</a:t>
            </a:r>
            <a:r>
              <a:rPr lang="en-US" sz="100" dirty="0"/>
              <a:t>}.</a:t>
            </a:r>
            <a:r>
              <a:rPr lang="en-US" sz="100" dirty="0" err="1"/>
              <a:t>dno</a:t>
            </a:r>
            <a:r>
              <a:rPr lang="en-US" sz="100" dirty="0"/>
              <a:t>{</a:t>
            </a:r>
            <a:r>
              <a:rPr lang="en-US" sz="100" dirty="0" err="1"/>
              <a:t>number_of_instance</a:t>
            </a:r>
            <a:r>
              <a:rPr lang="en-US" sz="100" dirty="0"/>
              <a:t>} = </a:t>
            </a:r>
            <a:r>
              <a:rPr lang="en-US" sz="100" dirty="0" err="1"/>
              <a:t>struct</a:t>
            </a:r>
            <a:r>
              <a:rPr lang="en-US" sz="100" dirty="0"/>
              <a:t>;</a:t>
            </a:r>
          </a:p>
          <a:p>
            <a:r>
              <a:rPr lang="en-US" sz="100" dirty="0"/>
              <a:t>            % </a:t>
            </a:r>
            <a:r>
              <a:rPr lang="en-US" sz="100" dirty="0" err="1"/>
              <a:t>inisialisasi</a:t>
            </a:r>
            <a:r>
              <a:rPr lang="en-US" sz="100" dirty="0"/>
              <a:t> </a:t>
            </a:r>
            <a:r>
              <a:rPr lang="en-US" sz="100" dirty="0" err="1"/>
              <a:t>dengan</a:t>
            </a:r>
            <a:r>
              <a:rPr lang="en-US" sz="100" dirty="0"/>
              <a:t> 0 </a:t>
            </a:r>
          </a:p>
          <a:p>
            <a:r>
              <a:rPr lang="en-US" sz="100" dirty="0"/>
              <a:t>            for </a:t>
            </a:r>
            <a:r>
              <a:rPr lang="en-US" sz="100" dirty="0" err="1"/>
              <a:t>i</a:t>
            </a:r>
            <a:r>
              <a:rPr lang="en-US" sz="100" dirty="0"/>
              <a:t>=1:number_of_instance</a:t>
            </a:r>
          </a:p>
          <a:p>
            <a:r>
              <a:rPr lang="en-US" sz="100" dirty="0"/>
              <a:t>                likelihood{</a:t>
            </a:r>
            <a:r>
              <a:rPr lang="en-US" sz="100" dirty="0" err="1"/>
              <a:t>class_number</a:t>
            </a:r>
            <a:r>
              <a:rPr lang="en-US" sz="100" dirty="0"/>
              <a:t>}.feat{</a:t>
            </a:r>
            <a:r>
              <a:rPr lang="en-US" sz="100" dirty="0" err="1"/>
              <a:t>feature_number</a:t>
            </a:r>
            <a:r>
              <a:rPr lang="en-US" sz="100" dirty="0"/>
              <a:t>}.</a:t>
            </a:r>
            <a:r>
              <a:rPr lang="en-US" sz="100" dirty="0" err="1"/>
              <a:t>dno</a:t>
            </a:r>
            <a:r>
              <a:rPr lang="en-US" sz="100" dirty="0"/>
              <a:t>{</a:t>
            </a:r>
            <a:r>
              <a:rPr lang="en-US" sz="100" dirty="0" err="1"/>
              <a:t>i</a:t>
            </a:r>
            <a:r>
              <a:rPr lang="en-US" sz="100" dirty="0"/>
              <a:t>} = 0;</a:t>
            </a:r>
          </a:p>
          <a:p>
            <a:r>
              <a:rPr lang="en-US" sz="100" dirty="0"/>
              <a:t>            end  </a:t>
            </a:r>
          </a:p>
          <a:p>
            <a:endParaRPr lang="en-US" sz="100" dirty="0"/>
          </a:p>
          <a:p>
            <a:r>
              <a:rPr lang="en-US" sz="100" dirty="0"/>
              <a:t>            </a:t>
            </a:r>
          </a:p>
          <a:p>
            <a:r>
              <a:rPr lang="en-US" sz="100" dirty="0"/>
              <a:t>            for </a:t>
            </a:r>
            <a:r>
              <a:rPr lang="en-US" sz="100" dirty="0" err="1"/>
              <a:t>i</a:t>
            </a:r>
            <a:r>
              <a:rPr lang="en-US" sz="100" dirty="0"/>
              <a:t>=1:length(</a:t>
            </a:r>
            <a:r>
              <a:rPr lang="en-US" sz="100" dirty="0" err="1"/>
              <a:t>aunik</a:t>
            </a:r>
            <a:r>
              <a:rPr lang="en-US" sz="100" dirty="0"/>
              <a:t>)</a:t>
            </a:r>
          </a:p>
          <a:p>
            <a:r>
              <a:rPr lang="en-US" sz="100" dirty="0"/>
              <a:t>                </a:t>
            </a:r>
            <a:r>
              <a:rPr lang="en-US" sz="100" dirty="0" err="1"/>
              <a:t>atribut</a:t>
            </a:r>
            <a:r>
              <a:rPr lang="en-US" sz="100" dirty="0"/>
              <a:t> = </a:t>
            </a:r>
            <a:r>
              <a:rPr lang="en-US" sz="100" dirty="0" err="1"/>
              <a:t>aunik</a:t>
            </a:r>
            <a:r>
              <a:rPr lang="en-US" sz="100" dirty="0"/>
              <a:t>(</a:t>
            </a:r>
            <a:r>
              <a:rPr lang="en-US" sz="100" dirty="0" err="1"/>
              <a:t>i</a:t>
            </a:r>
            <a:r>
              <a:rPr lang="en-US" sz="100" dirty="0"/>
              <a:t>);</a:t>
            </a:r>
          </a:p>
          <a:p>
            <a:r>
              <a:rPr lang="en-US" sz="100" dirty="0"/>
              <a:t>                </a:t>
            </a:r>
            <a:r>
              <a:rPr lang="en-US" sz="100" dirty="0" err="1"/>
              <a:t>aik</a:t>
            </a:r>
            <a:r>
              <a:rPr lang="en-US" sz="100" dirty="0"/>
              <a:t> = sum(a==</a:t>
            </a:r>
            <a:r>
              <a:rPr lang="en-US" sz="100" dirty="0" err="1"/>
              <a:t>atribut</a:t>
            </a:r>
            <a:r>
              <a:rPr lang="en-US" sz="100" dirty="0"/>
              <a:t>);</a:t>
            </a:r>
          </a:p>
          <a:p>
            <a:r>
              <a:rPr lang="en-US" sz="100" dirty="0"/>
              <a:t>                </a:t>
            </a:r>
            <a:r>
              <a:rPr lang="en-US" sz="100" dirty="0" err="1"/>
              <a:t>nmatribut</a:t>
            </a:r>
            <a:r>
              <a:rPr lang="en-US" sz="100" dirty="0"/>
              <a:t> = </a:t>
            </a:r>
            <a:r>
              <a:rPr lang="en-US" sz="100" dirty="0" err="1"/>
              <a:t>namaatribut</a:t>
            </a:r>
            <a:r>
              <a:rPr lang="en-US" sz="100" dirty="0"/>
              <a:t>{</a:t>
            </a:r>
            <a:r>
              <a:rPr lang="en-US" sz="100" dirty="0" err="1"/>
              <a:t>feature_number</a:t>
            </a:r>
            <a:r>
              <a:rPr lang="en-US" sz="100" dirty="0"/>
              <a:t>};</a:t>
            </a:r>
          </a:p>
          <a:p>
            <a:r>
              <a:rPr lang="en-US" sz="100" dirty="0"/>
              <a:t>                </a:t>
            </a:r>
            <a:r>
              <a:rPr lang="en-US" sz="100" dirty="0" err="1"/>
              <a:t>msg</a:t>
            </a:r>
            <a:r>
              <a:rPr lang="en-US" sz="100" dirty="0"/>
              <a:t> = </a:t>
            </a:r>
            <a:r>
              <a:rPr lang="en-US" sz="100" dirty="0" err="1"/>
              <a:t>strcat</a:t>
            </a:r>
            <a:r>
              <a:rPr lang="en-US" sz="100" dirty="0"/>
              <a:t>(" P(", char(</a:t>
            </a:r>
            <a:r>
              <a:rPr lang="en-US" sz="100" dirty="0" err="1"/>
              <a:t>nmatribut</a:t>
            </a:r>
            <a:r>
              <a:rPr lang="en-US" sz="100" dirty="0"/>
              <a:t>),"=",num2str(</a:t>
            </a:r>
            <a:r>
              <a:rPr lang="en-US" sz="100" dirty="0" err="1"/>
              <a:t>atribut</a:t>
            </a:r>
            <a:r>
              <a:rPr lang="en-US" sz="100" dirty="0"/>
              <a:t>), "," , </a:t>
            </a:r>
          </a:p>
          <a:p>
            <a:r>
              <a:rPr lang="en-US" sz="100" dirty="0"/>
              <a:t>                      </a:t>
            </a:r>
            <a:r>
              <a:rPr lang="en-US" sz="100" dirty="0" err="1"/>
              <a:t>daftar_classes</a:t>
            </a:r>
            <a:r>
              <a:rPr lang="en-US" sz="100" dirty="0"/>
              <a:t>{</a:t>
            </a:r>
            <a:r>
              <a:rPr lang="en-US" sz="100" dirty="0" err="1"/>
              <a:t>class_number</a:t>
            </a:r>
            <a:r>
              <a:rPr lang="en-US" sz="100" dirty="0"/>
              <a:t>} , ") = ",  num2str(</a:t>
            </a:r>
            <a:r>
              <a:rPr lang="en-US" sz="100" dirty="0" err="1"/>
              <a:t>aik</a:t>
            </a:r>
            <a:r>
              <a:rPr lang="en-US" sz="100" dirty="0"/>
              <a:t>) , "/" , num2str(</a:t>
            </a:r>
            <a:r>
              <a:rPr lang="en-US" sz="100" dirty="0" err="1"/>
              <a:t>nc</a:t>
            </a:r>
            <a:r>
              <a:rPr lang="en-US" sz="100" dirty="0"/>
              <a:t>), '=' , num2str(</a:t>
            </a:r>
            <a:r>
              <a:rPr lang="en-US" sz="100" dirty="0" err="1"/>
              <a:t>aik</a:t>
            </a:r>
            <a:r>
              <a:rPr lang="en-US" sz="100" dirty="0"/>
              <a:t>/</a:t>
            </a:r>
            <a:r>
              <a:rPr lang="en-US" sz="100" dirty="0" err="1"/>
              <a:t>nc</a:t>
            </a:r>
            <a:r>
              <a:rPr lang="en-US" sz="100" dirty="0"/>
              <a:t>) );</a:t>
            </a:r>
          </a:p>
          <a:p>
            <a:r>
              <a:rPr lang="en-US" sz="100" dirty="0"/>
              <a:t>                </a:t>
            </a:r>
            <a:r>
              <a:rPr lang="en-US" sz="100" dirty="0" err="1"/>
              <a:t>fprintf</a:t>
            </a:r>
            <a:r>
              <a:rPr lang="en-US" sz="100" dirty="0"/>
              <a:t>(" %s\n", </a:t>
            </a:r>
            <a:r>
              <a:rPr lang="en-US" sz="100" dirty="0" err="1"/>
              <a:t>msg</a:t>
            </a:r>
            <a:r>
              <a:rPr lang="en-US" sz="100" dirty="0"/>
              <a:t>) ;      </a:t>
            </a:r>
          </a:p>
          <a:p>
            <a:r>
              <a:rPr lang="en-US" sz="100" dirty="0"/>
              <a:t>                likelihood{</a:t>
            </a:r>
            <a:r>
              <a:rPr lang="en-US" sz="100" dirty="0" err="1"/>
              <a:t>class_number</a:t>
            </a:r>
            <a:r>
              <a:rPr lang="en-US" sz="100" dirty="0"/>
              <a:t>}.feat{</a:t>
            </a:r>
            <a:r>
              <a:rPr lang="en-US" sz="100" dirty="0" err="1"/>
              <a:t>feature_number</a:t>
            </a:r>
            <a:r>
              <a:rPr lang="en-US" sz="100" dirty="0"/>
              <a:t>}.</a:t>
            </a:r>
            <a:r>
              <a:rPr lang="en-US" sz="100" dirty="0" err="1"/>
              <a:t>dno</a:t>
            </a:r>
            <a:r>
              <a:rPr lang="en-US" sz="100" dirty="0"/>
              <a:t>{</a:t>
            </a:r>
            <a:r>
              <a:rPr lang="en-US" sz="100" dirty="0" err="1"/>
              <a:t>i</a:t>
            </a:r>
            <a:r>
              <a:rPr lang="en-US" sz="100" dirty="0"/>
              <a:t>} = </a:t>
            </a:r>
            <a:r>
              <a:rPr lang="en-US" sz="100" dirty="0" err="1"/>
              <a:t>aik</a:t>
            </a:r>
            <a:r>
              <a:rPr lang="en-US" sz="100" dirty="0"/>
              <a:t>/</a:t>
            </a:r>
            <a:r>
              <a:rPr lang="en-US" sz="100" dirty="0" err="1"/>
              <a:t>nc</a:t>
            </a:r>
            <a:r>
              <a:rPr lang="en-US" sz="100" dirty="0"/>
              <a:t>;</a:t>
            </a:r>
          </a:p>
          <a:p>
            <a:r>
              <a:rPr lang="en-US" sz="100" dirty="0"/>
              <a:t>            end</a:t>
            </a:r>
          </a:p>
          <a:p>
            <a:r>
              <a:rPr lang="en-US" sz="100" dirty="0"/>
              <a:t>        end          </a:t>
            </a:r>
          </a:p>
          <a:p>
            <a:r>
              <a:rPr lang="en-US" sz="100" dirty="0"/>
              <a:t>    end</a:t>
            </a:r>
          </a:p>
          <a:p>
            <a:r>
              <a:rPr lang="en-US" sz="100" dirty="0"/>
              <a:t>end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089136" y="1478080"/>
            <a:ext cx="2523744" cy="64633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Jalankan</a:t>
            </a:r>
            <a:r>
              <a:rPr lang="en-US" dirty="0" smtClean="0"/>
              <a:t> program di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765291" y="2231856"/>
            <a:ext cx="7589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?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491" y="3005808"/>
            <a:ext cx="4815840" cy="353283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3901" y="1388549"/>
            <a:ext cx="4803019" cy="34600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738360" y="4869410"/>
            <a:ext cx="1874520" cy="723275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0" dirty="0"/>
              <a:t>% </a:t>
            </a:r>
            <a:r>
              <a:rPr lang="en-US" sz="100" dirty="0" err="1"/>
              <a:t>mamalia</a:t>
            </a:r>
            <a:endParaRPr lang="en-US" sz="100" dirty="0"/>
          </a:p>
          <a:p>
            <a:endParaRPr lang="en-US" sz="100" dirty="0"/>
          </a:p>
          <a:p>
            <a:r>
              <a:rPr lang="en-US" sz="100" dirty="0"/>
              <a:t>% </a:t>
            </a:r>
            <a:r>
              <a:rPr lang="en-US" sz="100" dirty="0" err="1"/>
              <a:t>Prediksi</a:t>
            </a:r>
            <a:r>
              <a:rPr lang="en-US" sz="100" dirty="0"/>
              <a:t> </a:t>
            </a:r>
            <a:r>
              <a:rPr lang="en-US" sz="100" dirty="0" err="1"/>
              <a:t>untuk</a:t>
            </a:r>
            <a:r>
              <a:rPr lang="en-US" sz="100" dirty="0"/>
              <a:t> X </a:t>
            </a:r>
            <a:r>
              <a:rPr lang="en-US" sz="100" dirty="0" err="1"/>
              <a:t>dengan</a:t>
            </a:r>
            <a:r>
              <a:rPr lang="en-US" sz="100" dirty="0"/>
              <a:t> Give Birth=2=Yes, </a:t>
            </a:r>
          </a:p>
          <a:p>
            <a:r>
              <a:rPr lang="en-US" sz="100" dirty="0"/>
              <a:t>%                         Lay Eggs=1=No,</a:t>
            </a:r>
          </a:p>
          <a:p>
            <a:r>
              <a:rPr lang="en-US" sz="100" dirty="0"/>
              <a:t>%                         Can Fly=1=No,</a:t>
            </a:r>
          </a:p>
          <a:p>
            <a:r>
              <a:rPr lang="en-US" sz="100" dirty="0"/>
              <a:t>%                         Live in Water=3=Yes,</a:t>
            </a:r>
          </a:p>
          <a:p>
            <a:r>
              <a:rPr lang="en-US" sz="100" dirty="0"/>
              <a:t>%                         Have Legs=1=No</a:t>
            </a:r>
          </a:p>
          <a:p>
            <a:endParaRPr lang="en-US" sz="100" dirty="0"/>
          </a:p>
          <a:p>
            <a:r>
              <a:rPr lang="en-US" sz="100" dirty="0" err="1"/>
              <a:t>class_number</a:t>
            </a:r>
            <a:r>
              <a:rPr lang="en-US" sz="100" dirty="0"/>
              <a:t> = 1; % mammals</a:t>
            </a:r>
          </a:p>
          <a:p>
            <a:endParaRPr lang="en-US" sz="100" dirty="0"/>
          </a:p>
          <a:p>
            <a:r>
              <a:rPr lang="en-US" sz="100" dirty="0" err="1"/>
              <a:t>sample_mean</a:t>
            </a:r>
            <a:r>
              <a:rPr lang="en-US" sz="100" dirty="0"/>
              <a:t> = </a:t>
            </a:r>
            <a:r>
              <a:rPr lang="en-US" sz="100" dirty="0" err="1"/>
              <a:t>mean_income</a:t>
            </a:r>
            <a:r>
              <a:rPr lang="en-US" sz="100" dirty="0"/>
              <a:t>{</a:t>
            </a:r>
            <a:r>
              <a:rPr lang="en-US" sz="100" dirty="0" err="1"/>
              <a:t>class_number</a:t>
            </a:r>
            <a:r>
              <a:rPr lang="en-US" sz="100" dirty="0"/>
              <a:t>};</a:t>
            </a:r>
          </a:p>
          <a:p>
            <a:r>
              <a:rPr lang="en-US" sz="100" dirty="0" err="1"/>
              <a:t>sample_var</a:t>
            </a:r>
            <a:r>
              <a:rPr lang="en-US" sz="100" dirty="0"/>
              <a:t> = </a:t>
            </a:r>
            <a:r>
              <a:rPr lang="en-US" sz="100" dirty="0" err="1"/>
              <a:t>var_income</a:t>
            </a:r>
            <a:r>
              <a:rPr lang="en-US" sz="100" dirty="0"/>
              <a:t>{</a:t>
            </a:r>
            <a:r>
              <a:rPr lang="en-US" sz="100" dirty="0" err="1"/>
              <a:t>class_number</a:t>
            </a:r>
            <a:r>
              <a:rPr lang="en-US" sz="100" dirty="0"/>
              <a:t>};</a:t>
            </a:r>
          </a:p>
          <a:p>
            <a:endParaRPr lang="en-US" sz="100" dirty="0"/>
          </a:p>
          <a:p>
            <a:r>
              <a:rPr lang="en-US" sz="100" dirty="0"/>
              <a:t>P1 = likelihood{</a:t>
            </a:r>
            <a:r>
              <a:rPr lang="en-US" sz="100" dirty="0" err="1"/>
              <a:t>class_number</a:t>
            </a:r>
            <a:r>
              <a:rPr lang="en-US" sz="100" dirty="0"/>
              <a:t>}.feat{1}.</a:t>
            </a:r>
            <a:r>
              <a:rPr lang="en-US" sz="100" dirty="0" err="1"/>
              <a:t>dno</a:t>
            </a:r>
            <a:r>
              <a:rPr lang="en-US" sz="100" dirty="0"/>
              <a:t>{2};</a:t>
            </a:r>
          </a:p>
          <a:p>
            <a:r>
              <a:rPr lang="en-US" sz="100" dirty="0"/>
              <a:t>P2 = likelihood{</a:t>
            </a:r>
            <a:r>
              <a:rPr lang="en-US" sz="100" dirty="0" err="1"/>
              <a:t>class_number</a:t>
            </a:r>
            <a:r>
              <a:rPr lang="en-US" sz="100" dirty="0"/>
              <a:t>}.feat{2}.</a:t>
            </a:r>
            <a:r>
              <a:rPr lang="en-US" sz="100" dirty="0" err="1"/>
              <a:t>dno</a:t>
            </a:r>
            <a:r>
              <a:rPr lang="en-US" sz="100" dirty="0"/>
              <a:t>{1};</a:t>
            </a:r>
          </a:p>
          <a:p>
            <a:r>
              <a:rPr lang="en-US" sz="100" dirty="0"/>
              <a:t>P3 = likelihood{</a:t>
            </a:r>
            <a:r>
              <a:rPr lang="en-US" sz="100" dirty="0" err="1"/>
              <a:t>class_number</a:t>
            </a:r>
            <a:r>
              <a:rPr lang="en-US" sz="100" dirty="0"/>
              <a:t>}.feat{3}.</a:t>
            </a:r>
            <a:r>
              <a:rPr lang="en-US" sz="100" dirty="0" err="1"/>
              <a:t>dno</a:t>
            </a:r>
            <a:r>
              <a:rPr lang="en-US" sz="100" dirty="0"/>
              <a:t>{1};</a:t>
            </a:r>
          </a:p>
          <a:p>
            <a:r>
              <a:rPr lang="en-US" sz="100" dirty="0"/>
              <a:t>P4 = likelihood{</a:t>
            </a:r>
            <a:r>
              <a:rPr lang="en-US" sz="100" dirty="0" err="1"/>
              <a:t>class_number</a:t>
            </a:r>
            <a:r>
              <a:rPr lang="en-US" sz="100" dirty="0"/>
              <a:t>}.feat{4}.</a:t>
            </a:r>
            <a:r>
              <a:rPr lang="en-US" sz="100" dirty="0" err="1"/>
              <a:t>dno</a:t>
            </a:r>
            <a:r>
              <a:rPr lang="en-US" sz="100" dirty="0"/>
              <a:t>{3};</a:t>
            </a:r>
          </a:p>
          <a:p>
            <a:r>
              <a:rPr lang="en-US" sz="100" dirty="0"/>
              <a:t>P5 = likelihood{</a:t>
            </a:r>
            <a:r>
              <a:rPr lang="en-US" sz="100" dirty="0" err="1"/>
              <a:t>class_number</a:t>
            </a:r>
            <a:r>
              <a:rPr lang="en-US" sz="100" dirty="0"/>
              <a:t>}.feat{5}.</a:t>
            </a:r>
            <a:r>
              <a:rPr lang="en-US" sz="100" dirty="0" err="1"/>
              <a:t>dno</a:t>
            </a:r>
            <a:r>
              <a:rPr lang="en-US" sz="100" dirty="0"/>
              <a:t>{1};</a:t>
            </a:r>
          </a:p>
          <a:p>
            <a:endParaRPr lang="en-US" sz="100" dirty="0"/>
          </a:p>
          <a:p>
            <a:r>
              <a:rPr lang="en-US" sz="100" dirty="0" err="1"/>
              <a:t>disp</a:t>
            </a:r>
            <a:r>
              <a:rPr lang="en-US" sz="100" dirty="0"/>
              <a:t> (['PX ' </a:t>
            </a:r>
            <a:r>
              <a:rPr lang="en-US" sz="100" dirty="0" err="1"/>
              <a:t>isiKolom</a:t>
            </a:r>
            <a:r>
              <a:rPr lang="en-US" sz="100" dirty="0"/>
              <a:t>{</a:t>
            </a:r>
            <a:r>
              <a:rPr lang="en-US" sz="100" dirty="0" err="1"/>
              <a:t>ncolumn</a:t>
            </a:r>
            <a:r>
              <a:rPr lang="en-US" sz="100" dirty="0"/>
              <a:t>}{1} ' = ' num2str(P1) ' * ' num2str(P2) ' * ' num2str(P3) ' * ' num2str(P4) ' * ' num2str(P5)]);</a:t>
            </a:r>
          </a:p>
          <a:p>
            <a:r>
              <a:rPr lang="en-US" sz="100" dirty="0" err="1"/>
              <a:t>PXa</a:t>
            </a:r>
            <a:r>
              <a:rPr lang="en-US" sz="100" dirty="0"/>
              <a:t> = P1 * P2 *  P3 * P4 * P5</a:t>
            </a:r>
          </a:p>
          <a:p>
            <a:endParaRPr lang="en-US" sz="100" dirty="0"/>
          </a:p>
          <a:p>
            <a:endParaRPr lang="en-US" sz="100" dirty="0"/>
          </a:p>
          <a:p>
            <a:r>
              <a:rPr lang="en-US" sz="100" dirty="0" err="1"/>
              <a:t>class_number</a:t>
            </a:r>
            <a:r>
              <a:rPr lang="en-US" sz="100" dirty="0"/>
              <a:t> = 2; % Yes</a:t>
            </a:r>
          </a:p>
          <a:p>
            <a:r>
              <a:rPr lang="en-US" sz="100" dirty="0" err="1"/>
              <a:t>sample_mean</a:t>
            </a:r>
            <a:r>
              <a:rPr lang="en-US" sz="100" dirty="0"/>
              <a:t> = </a:t>
            </a:r>
            <a:r>
              <a:rPr lang="en-US" sz="100" dirty="0" err="1"/>
              <a:t>mean_income</a:t>
            </a:r>
            <a:r>
              <a:rPr lang="en-US" sz="100" dirty="0"/>
              <a:t>{</a:t>
            </a:r>
            <a:r>
              <a:rPr lang="en-US" sz="100" dirty="0" err="1"/>
              <a:t>class_number</a:t>
            </a:r>
            <a:r>
              <a:rPr lang="en-US" sz="100" dirty="0"/>
              <a:t>};</a:t>
            </a:r>
          </a:p>
          <a:p>
            <a:r>
              <a:rPr lang="en-US" sz="100" dirty="0" err="1"/>
              <a:t>sample_var</a:t>
            </a:r>
            <a:r>
              <a:rPr lang="en-US" sz="100" dirty="0"/>
              <a:t> = </a:t>
            </a:r>
            <a:r>
              <a:rPr lang="en-US" sz="100" dirty="0" err="1"/>
              <a:t>var_income</a:t>
            </a:r>
            <a:r>
              <a:rPr lang="en-US" sz="100" dirty="0"/>
              <a:t>{</a:t>
            </a:r>
            <a:r>
              <a:rPr lang="en-US" sz="100" dirty="0" err="1"/>
              <a:t>class_number</a:t>
            </a:r>
            <a:r>
              <a:rPr lang="en-US" sz="100" dirty="0"/>
              <a:t>};</a:t>
            </a:r>
          </a:p>
          <a:p>
            <a:endParaRPr lang="en-US" sz="100" dirty="0"/>
          </a:p>
          <a:p>
            <a:r>
              <a:rPr lang="en-US" sz="100" dirty="0"/>
              <a:t>P1 = likelihood{</a:t>
            </a:r>
            <a:r>
              <a:rPr lang="en-US" sz="100" dirty="0" err="1"/>
              <a:t>class_number</a:t>
            </a:r>
            <a:r>
              <a:rPr lang="en-US" sz="100" dirty="0"/>
              <a:t>}.feat{1}.</a:t>
            </a:r>
            <a:r>
              <a:rPr lang="en-US" sz="100" dirty="0" err="1"/>
              <a:t>dno</a:t>
            </a:r>
            <a:r>
              <a:rPr lang="en-US" sz="100" dirty="0"/>
              <a:t>{2};</a:t>
            </a:r>
          </a:p>
          <a:p>
            <a:r>
              <a:rPr lang="en-US" sz="100" dirty="0"/>
              <a:t>P2 = likelihood{</a:t>
            </a:r>
            <a:r>
              <a:rPr lang="en-US" sz="100" dirty="0" err="1"/>
              <a:t>class_number</a:t>
            </a:r>
            <a:r>
              <a:rPr lang="en-US" sz="100" dirty="0"/>
              <a:t>}.feat{2}.</a:t>
            </a:r>
            <a:r>
              <a:rPr lang="en-US" sz="100" dirty="0" err="1"/>
              <a:t>dno</a:t>
            </a:r>
            <a:r>
              <a:rPr lang="en-US" sz="100" dirty="0"/>
              <a:t>{1};</a:t>
            </a:r>
          </a:p>
          <a:p>
            <a:r>
              <a:rPr lang="en-US" sz="100" dirty="0"/>
              <a:t>P3 = likelihood{</a:t>
            </a:r>
            <a:r>
              <a:rPr lang="en-US" sz="100" dirty="0" err="1"/>
              <a:t>class_number</a:t>
            </a:r>
            <a:r>
              <a:rPr lang="en-US" sz="100" dirty="0"/>
              <a:t>}.feat{3}.</a:t>
            </a:r>
            <a:r>
              <a:rPr lang="en-US" sz="100" dirty="0" err="1"/>
              <a:t>dno</a:t>
            </a:r>
            <a:r>
              <a:rPr lang="en-US" sz="100" dirty="0"/>
              <a:t>{1};</a:t>
            </a:r>
          </a:p>
          <a:p>
            <a:r>
              <a:rPr lang="en-US" sz="100" dirty="0"/>
              <a:t>P4 = likelihood{</a:t>
            </a:r>
            <a:r>
              <a:rPr lang="en-US" sz="100" dirty="0" err="1"/>
              <a:t>class_number</a:t>
            </a:r>
            <a:r>
              <a:rPr lang="en-US" sz="100" dirty="0"/>
              <a:t>}.feat{4}.</a:t>
            </a:r>
            <a:r>
              <a:rPr lang="en-US" sz="100" dirty="0" err="1"/>
              <a:t>dno</a:t>
            </a:r>
            <a:r>
              <a:rPr lang="en-US" sz="100" dirty="0"/>
              <a:t>{3};</a:t>
            </a:r>
          </a:p>
          <a:p>
            <a:r>
              <a:rPr lang="en-US" sz="100" dirty="0"/>
              <a:t>P5 = likelihood{</a:t>
            </a:r>
            <a:r>
              <a:rPr lang="en-US" sz="100" dirty="0" err="1"/>
              <a:t>class_number</a:t>
            </a:r>
            <a:r>
              <a:rPr lang="en-US" sz="100" dirty="0"/>
              <a:t>}.feat{5}.</a:t>
            </a:r>
            <a:r>
              <a:rPr lang="en-US" sz="100" dirty="0" err="1"/>
              <a:t>dno</a:t>
            </a:r>
            <a:r>
              <a:rPr lang="en-US" sz="100" dirty="0"/>
              <a:t>{1};</a:t>
            </a:r>
          </a:p>
          <a:p>
            <a:endParaRPr lang="en-US" sz="100" dirty="0"/>
          </a:p>
          <a:p>
            <a:r>
              <a:rPr lang="en-US" sz="100" dirty="0" err="1"/>
              <a:t>disp</a:t>
            </a:r>
            <a:r>
              <a:rPr lang="en-US" sz="100" dirty="0"/>
              <a:t> (['PX ' </a:t>
            </a:r>
            <a:r>
              <a:rPr lang="en-US" sz="100" dirty="0" err="1"/>
              <a:t>isiKolom</a:t>
            </a:r>
            <a:r>
              <a:rPr lang="en-US" sz="100" dirty="0"/>
              <a:t>{</a:t>
            </a:r>
            <a:r>
              <a:rPr lang="en-US" sz="100" dirty="0" err="1"/>
              <a:t>ncolumn</a:t>
            </a:r>
            <a:r>
              <a:rPr lang="en-US" sz="100" dirty="0"/>
              <a:t>}{2} ' = ' num2str(P1) ' * ' num2str(P2) ' * ' num2str(P3) ' * ' num2str(P4) ' * ' num2str(P5)]);</a:t>
            </a:r>
          </a:p>
          <a:p>
            <a:r>
              <a:rPr lang="en-US" sz="100" dirty="0" err="1"/>
              <a:t>PXb</a:t>
            </a:r>
            <a:r>
              <a:rPr lang="en-US" sz="100" dirty="0"/>
              <a:t> = P1 * P2 *  P3 * P4 * P4</a:t>
            </a:r>
          </a:p>
          <a:p>
            <a:endParaRPr lang="en-US" sz="100" dirty="0"/>
          </a:p>
          <a:p>
            <a:r>
              <a:rPr lang="en-US" sz="100" dirty="0"/>
              <a:t>if (</a:t>
            </a:r>
            <a:r>
              <a:rPr lang="en-US" sz="100" dirty="0" err="1"/>
              <a:t>PXa</a:t>
            </a:r>
            <a:r>
              <a:rPr lang="en-US" sz="100" dirty="0"/>
              <a:t> &gt; </a:t>
            </a:r>
            <a:r>
              <a:rPr lang="en-US" sz="100" dirty="0" err="1"/>
              <a:t>PXb</a:t>
            </a:r>
            <a:r>
              <a:rPr lang="en-US" sz="100" dirty="0"/>
              <a:t>)</a:t>
            </a:r>
          </a:p>
          <a:p>
            <a:r>
              <a:rPr lang="en-US" sz="100" dirty="0"/>
              <a:t>   </a:t>
            </a:r>
            <a:r>
              <a:rPr lang="en-US" sz="100" dirty="0" err="1"/>
              <a:t>disp</a:t>
            </a:r>
            <a:r>
              <a:rPr lang="en-US" sz="100" dirty="0"/>
              <a:t> (['</a:t>
            </a:r>
            <a:r>
              <a:rPr lang="en-US" sz="100" dirty="0" err="1"/>
              <a:t>Prediksi</a:t>
            </a:r>
            <a:r>
              <a:rPr lang="en-US" sz="100" dirty="0"/>
              <a:t> '  </a:t>
            </a:r>
            <a:r>
              <a:rPr lang="en-US" sz="100" dirty="0" err="1"/>
              <a:t>isiKolom</a:t>
            </a:r>
            <a:r>
              <a:rPr lang="en-US" sz="100" dirty="0"/>
              <a:t>{</a:t>
            </a:r>
            <a:r>
              <a:rPr lang="en-US" sz="100" dirty="0" err="1"/>
              <a:t>ncolumn</a:t>
            </a:r>
            <a:r>
              <a:rPr lang="en-US" sz="100" dirty="0"/>
              <a:t>}{1}]);  </a:t>
            </a:r>
          </a:p>
          <a:p>
            <a:r>
              <a:rPr lang="en-US" sz="100" dirty="0"/>
              <a:t>else</a:t>
            </a:r>
          </a:p>
          <a:p>
            <a:r>
              <a:rPr lang="en-US" sz="100" dirty="0"/>
              <a:t>   </a:t>
            </a:r>
            <a:r>
              <a:rPr lang="en-US" sz="100" dirty="0" err="1"/>
              <a:t>disp</a:t>
            </a:r>
            <a:r>
              <a:rPr lang="en-US" sz="100" dirty="0"/>
              <a:t> (['</a:t>
            </a:r>
            <a:r>
              <a:rPr lang="en-US" sz="100" dirty="0" err="1"/>
              <a:t>Prediksi</a:t>
            </a:r>
            <a:r>
              <a:rPr lang="en-US" sz="100" dirty="0"/>
              <a:t> '  </a:t>
            </a:r>
            <a:r>
              <a:rPr lang="en-US" sz="100" dirty="0" err="1"/>
              <a:t>isiKolom</a:t>
            </a:r>
            <a:r>
              <a:rPr lang="en-US" sz="100" dirty="0"/>
              <a:t>{</a:t>
            </a:r>
            <a:r>
              <a:rPr lang="en-US" sz="100" dirty="0" err="1"/>
              <a:t>ncolumn</a:t>
            </a:r>
            <a:r>
              <a:rPr lang="en-US" sz="100" dirty="0"/>
              <a:t>}{2}]);    </a:t>
            </a:r>
          </a:p>
          <a:p>
            <a:r>
              <a:rPr lang="en-US" sz="100" dirty="0" err="1"/>
              <a:t>endif</a:t>
            </a:r>
            <a:endParaRPr lang="en-US" sz="100" dirty="0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3901" y="1904679"/>
            <a:ext cx="4803019" cy="34600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9738360" y="5857189"/>
            <a:ext cx="1874520" cy="723275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0" dirty="0"/>
              <a:t>% </a:t>
            </a:r>
            <a:r>
              <a:rPr lang="en-US" sz="100" dirty="0" err="1"/>
              <a:t>mamalia</a:t>
            </a:r>
            <a:endParaRPr lang="en-US" sz="100" dirty="0"/>
          </a:p>
          <a:p>
            <a:endParaRPr lang="en-US" sz="100" dirty="0"/>
          </a:p>
          <a:p>
            <a:r>
              <a:rPr lang="en-US" sz="100" dirty="0"/>
              <a:t>% </a:t>
            </a:r>
            <a:r>
              <a:rPr lang="en-US" sz="100" dirty="0" err="1"/>
              <a:t>Prediksi</a:t>
            </a:r>
            <a:r>
              <a:rPr lang="en-US" sz="100" dirty="0"/>
              <a:t> </a:t>
            </a:r>
            <a:r>
              <a:rPr lang="en-US" sz="100" dirty="0" err="1"/>
              <a:t>untuk</a:t>
            </a:r>
            <a:r>
              <a:rPr lang="en-US" sz="100" dirty="0"/>
              <a:t> X </a:t>
            </a:r>
            <a:r>
              <a:rPr lang="en-US" sz="100" dirty="0" err="1"/>
              <a:t>dengan</a:t>
            </a:r>
            <a:r>
              <a:rPr lang="en-US" sz="100" dirty="0"/>
              <a:t> Give Birth=1=No, </a:t>
            </a:r>
          </a:p>
          <a:p>
            <a:r>
              <a:rPr lang="en-US" sz="100" dirty="0"/>
              <a:t>%                         Lay Eggs=2=Yes,</a:t>
            </a:r>
          </a:p>
          <a:p>
            <a:r>
              <a:rPr lang="en-US" sz="100" dirty="0"/>
              <a:t>%                         Can Fly=1=No,</a:t>
            </a:r>
          </a:p>
          <a:p>
            <a:r>
              <a:rPr lang="en-US" sz="100" dirty="0"/>
              <a:t>%                         Live in Water=1=No,</a:t>
            </a:r>
          </a:p>
          <a:p>
            <a:r>
              <a:rPr lang="en-US" sz="100" dirty="0"/>
              <a:t>%                         Have Legs=1=No</a:t>
            </a:r>
          </a:p>
          <a:p>
            <a:endParaRPr lang="en-US" sz="100" dirty="0"/>
          </a:p>
          <a:p>
            <a:r>
              <a:rPr lang="en-US" sz="100" dirty="0" err="1"/>
              <a:t>class_number</a:t>
            </a:r>
            <a:r>
              <a:rPr lang="en-US" sz="100" dirty="0"/>
              <a:t> = 1; % mammals</a:t>
            </a:r>
          </a:p>
          <a:p>
            <a:endParaRPr lang="en-US" sz="100" dirty="0"/>
          </a:p>
          <a:p>
            <a:r>
              <a:rPr lang="en-US" sz="100" dirty="0" err="1"/>
              <a:t>sample_mean</a:t>
            </a:r>
            <a:r>
              <a:rPr lang="en-US" sz="100" dirty="0"/>
              <a:t> = </a:t>
            </a:r>
            <a:r>
              <a:rPr lang="en-US" sz="100" dirty="0" err="1"/>
              <a:t>mean_income</a:t>
            </a:r>
            <a:r>
              <a:rPr lang="en-US" sz="100" dirty="0"/>
              <a:t>{</a:t>
            </a:r>
            <a:r>
              <a:rPr lang="en-US" sz="100" dirty="0" err="1"/>
              <a:t>class_number</a:t>
            </a:r>
            <a:r>
              <a:rPr lang="en-US" sz="100" dirty="0"/>
              <a:t>};</a:t>
            </a:r>
          </a:p>
          <a:p>
            <a:r>
              <a:rPr lang="en-US" sz="100" dirty="0" err="1"/>
              <a:t>sample_var</a:t>
            </a:r>
            <a:r>
              <a:rPr lang="en-US" sz="100" dirty="0"/>
              <a:t> = </a:t>
            </a:r>
            <a:r>
              <a:rPr lang="en-US" sz="100" dirty="0" err="1"/>
              <a:t>var_income</a:t>
            </a:r>
            <a:r>
              <a:rPr lang="en-US" sz="100" dirty="0"/>
              <a:t>{</a:t>
            </a:r>
            <a:r>
              <a:rPr lang="en-US" sz="100" dirty="0" err="1"/>
              <a:t>class_number</a:t>
            </a:r>
            <a:r>
              <a:rPr lang="en-US" sz="100" dirty="0"/>
              <a:t>};</a:t>
            </a:r>
          </a:p>
          <a:p>
            <a:endParaRPr lang="en-US" sz="100" dirty="0"/>
          </a:p>
          <a:p>
            <a:r>
              <a:rPr lang="en-US" sz="100" dirty="0"/>
              <a:t>P1 = likelihood{</a:t>
            </a:r>
            <a:r>
              <a:rPr lang="en-US" sz="100" dirty="0" err="1"/>
              <a:t>class_number</a:t>
            </a:r>
            <a:r>
              <a:rPr lang="en-US" sz="100" dirty="0"/>
              <a:t>}.feat{1}.</a:t>
            </a:r>
            <a:r>
              <a:rPr lang="en-US" sz="100" dirty="0" err="1"/>
              <a:t>dno</a:t>
            </a:r>
            <a:r>
              <a:rPr lang="en-US" sz="100" dirty="0"/>
              <a:t>{1};</a:t>
            </a:r>
          </a:p>
          <a:p>
            <a:r>
              <a:rPr lang="en-US" sz="100" dirty="0"/>
              <a:t>P2 = likelihood{</a:t>
            </a:r>
            <a:r>
              <a:rPr lang="en-US" sz="100" dirty="0" err="1"/>
              <a:t>class_number</a:t>
            </a:r>
            <a:r>
              <a:rPr lang="en-US" sz="100" dirty="0"/>
              <a:t>}.feat{2}.</a:t>
            </a:r>
            <a:r>
              <a:rPr lang="en-US" sz="100" dirty="0" err="1"/>
              <a:t>dno</a:t>
            </a:r>
            <a:r>
              <a:rPr lang="en-US" sz="100" dirty="0"/>
              <a:t>{2};</a:t>
            </a:r>
          </a:p>
          <a:p>
            <a:r>
              <a:rPr lang="en-US" sz="100" dirty="0"/>
              <a:t>P3 = likelihood{</a:t>
            </a:r>
            <a:r>
              <a:rPr lang="en-US" sz="100" dirty="0" err="1"/>
              <a:t>class_number</a:t>
            </a:r>
            <a:r>
              <a:rPr lang="en-US" sz="100" dirty="0"/>
              <a:t>}.feat{3}.</a:t>
            </a:r>
            <a:r>
              <a:rPr lang="en-US" sz="100" dirty="0" err="1"/>
              <a:t>dno</a:t>
            </a:r>
            <a:r>
              <a:rPr lang="en-US" sz="100" dirty="0"/>
              <a:t>{1};</a:t>
            </a:r>
          </a:p>
          <a:p>
            <a:r>
              <a:rPr lang="en-US" sz="100" dirty="0"/>
              <a:t>P4 = likelihood{</a:t>
            </a:r>
            <a:r>
              <a:rPr lang="en-US" sz="100" dirty="0" err="1"/>
              <a:t>class_number</a:t>
            </a:r>
            <a:r>
              <a:rPr lang="en-US" sz="100" dirty="0"/>
              <a:t>}.feat{4}.</a:t>
            </a:r>
            <a:r>
              <a:rPr lang="en-US" sz="100" dirty="0" err="1"/>
              <a:t>dno</a:t>
            </a:r>
            <a:r>
              <a:rPr lang="en-US" sz="100" dirty="0"/>
              <a:t>{1};</a:t>
            </a:r>
          </a:p>
          <a:p>
            <a:r>
              <a:rPr lang="en-US" sz="100" dirty="0"/>
              <a:t>P5 = likelihood{</a:t>
            </a:r>
            <a:r>
              <a:rPr lang="en-US" sz="100" dirty="0" err="1"/>
              <a:t>class_number</a:t>
            </a:r>
            <a:r>
              <a:rPr lang="en-US" sz="100" dirty="0"/>
              <a:t>}.feat{5}.</a:t>
            </a:r>
            <a:r>
              <a:rPr lang="en-US" sz="100" dirty="0" err="1"/>
              <a:t>dno</a:t>
            </a:r>
            <a:r>
              <a:rPr lang="en-US" sz="100" dirty="0"/>
              <a:t>{1};</a:t>
            </a:r>
          </a:p>
          <a:p>
            <a:endParaRPr lang="en-US" sz="100" dirty="0"/>
          </a:p>
          <a:p>
            <a:r>
              <a:rPr lang="en-US" sz="100" dirty="0" err="1"/>
              <a:t>disp</a:t>
            </a:r>
            <a:r>
              <a:rPr lang="en-US" sz="100" dirty="0"/>
              <a:t> (['PX ' </a:t>
            </a:r>
            <a:r>
              <a:rPr lang="en-US" sz="100" dirty="0" err="1"/>
              <a:t>isiKolom</a:t>
            </a:r>
            <a:r>
              <a:rPr lang="en-US" sz="100" dirty="0"/>
              <a:t>{</a:t>
            </a:r>
            <a:r>
              <a:rPr lang="en-US" sz="100" dirty="0" err="1"/>
              <a:t>ncolumn</a:t>
            </a:r>
            <a:r>
              <a:rPr lang="en-US" sz="100" dirty="0"/>
              <a:t>}{1} ' = ' num2str(P1) ' * ' num2str(P2) ' * ' num2str(P3) ' * ' num2str(P4) ' * ' num2str(P5)]);</a:t>
            </a:r>
          </a:p>
          <a:p>
            <a:r>
              <a:rPr lang="en-US" sz="100" dirty="0" err="1"/>
              <a:t>PXa</a:t>
            </a:r>
            <a:r>
              <a:rPr lang="en-US" sz="100" dirty="0"/>
              <a:t> = P1 * P2 *  P3 * P4 * P5</a:t>
            </a:r>
          </a:p>
          <a:p>
            <a:endParaRPr lang="en-US" sz="100" dirty="0"/>
          </a:p>
          <a:p>
            <a:endParaRPr lang="en-US" sz="100" dirty="0"/>
          </a:p>
          <a:p>
            <a:r>
              <a:rPr lang="en-US" sz="100" dirty="0" err="1"/>
              <a:t>class_number</a:t>
            </a:r>
            <a:r>
              <a:rPr lang="en-US" sz="100" dirty="0"/>
              <a:t> = 2; % Yes</a:t>
            </a:r>
          </a:p>
          <a:p>
            <a:r>
              <a:rPr lang="en-US" sz="100" dirty="0" err="1"/>
              <a:t>sample_mean</a:t>
            </a:r>
            <a:r>
              <a:rPr lang="en-US" sz="100" dirty="0"/>
              <a:t> = </a:t>
            </a:r>
            <a:r>
              <a:rPr lang="en-US" sz="100" dirty="0" err="1"/>
              <a:t>mean_income</a:t>
            </a:r>
            <a:r>
              <a:rPr lang="en-US" sz="100" dirty="0"/>
              <a:t>{</a:t>
            </a:r>
            <a:r>
              <a:rPr lang="en-US" sz="100" dirty="0" err="1"/>
              <a:t>class_number</a:t>
            </a:r>
            <a:r>
              <a:rPr lang="en-US" sz="100" dirty="0"/>
              <a:t>};</a:t>
            </a:r>
          </a:p>
          <a:p>
            <a:r>
              <a:rPr lang="en-US" sz="100" dirty="0" err="1"/>
              <a:t>sample_var</a:t>
            </a:r>
            <a:r>
              <a:rPr lang="en-US" sz="100" dirty="0"/>
              <a:t> = </a:t>
            </a:r>
            <a:r>
              <a:rPr lang="en-US" sz="100" dirty="0" err="1"/>
              <a:t>var_income</a:t>
            </a:r>
            <a:r>
              <a:rPr lang="en-US" sz="100" dirty="0"/>
              <a:t>{</a:t>
            </a:r>
            <a:r>
              <a:rPr lang="en-US" sz="100" dirty="0" err="1"/>
              <a:t>class_number</a:t>
            </a:r>
            <a:r>
              <a:rPr lang="en-US" sz="100" dirty="0"/>
              <a:t>};</a:t>
            </a:r>
          </a:p>
          <a:p>
            <a:endParaRPr lang="en-US" sz="100" dirty="0"/>
          </a:p>
          <a:p>
            <a:r>
              <a:rPr lang="en-US" sz="100" dirty="0"/>
              <a:t>P1 = likelihood{</a:t>
            </a:r>
            <a:r>
              <a:rPr lang="en-US" sz="100" dirty="0" err="1"/>
              <a:t>class_number</a:t>
            </a:r>
            <a:r>
              <a:rPr lang="en-US" sz="100" dirty="0"/>
              <a:t>}.feat{1}.</a:t>
            </a:r>
            <a:r>
              <a:rPr lang="en-US" sz="100" dirty="0" err="1"/>
              <a:t>dno</a:t>
            </a:r>
            <a:r>
              <a:rPr lang="en-US" sz="100" dirty="0"/>
              <a:t>{1};</a:t>
            </a:r>
          </a:p>
          <a:p>
            <a:r>
              <a:rPr lang="en-US" sz="100" dirty="0"/>
              <a:t>P2 = likelihood{</a:t>
            </a:r>
            <a:r>
              <a:rPr lang="en-US" sz="100" dirty="0" err="1"/>
              <a:t>class_number</a:t>
            </a:r>
            <a:r>
              <a:rPr lang="en-US" sz="100" dirty="0"/>
              <a:t>}.feat{2}.</a:t>
            </a:r>
            <a:r>
              <a:rPr lang="en-US" sz="100" dirty="0" err="1"/>
              <a:t>dno</a:t>
            </a:r>
            <a:r>
              <a:rPr lang="en-US" sz="100" dirty="0"/>
              <a:t>{2};</a:t>
            </a:r>
          </a:p>
          <a:p>
            <a:r>
              <a:rPr lang="en-US" sz="100" dirty="0"/>
              <a:t>P3 = likelihood{</a:t>
            </a:r>
            <a:r>
              <a:rPr lang="en-US" sz="100" dirty="0" err="1"/>
              <a:t>class_number</a:t>
            </a:r>
            <a:r>
              <a:rPr lang="en-US" sz="100" dirty="0"/>
              <a:t>}.feat{3}.</a:t>
            </a:r>
            <a:r>
              <a:rPr lang="en-US" sz="100" dirty="0" err="1"/>
              <a:t>dno</a:t>
            </a:r>
            <a:r>
              <a:rPr lang="en-US" sz="100" dirty="0"/>
              <a:t>{1};</a:t>
            </a:r>
          </a:p>
          <a:p>
            <a:r>
              <a:rPr lang="en-US" sz="100" dirty="0"/>
              <a:t>P4 = likelihood{</a:t>
            </a:r>
            <a:r>
              <a:rPr lang="en-US" sz="100" dirty="0" err="1"/>
              <a:t>class_number</a:t>
            </a:r>
            <a:r>
              <a:rPr lang="en-US" sz="100" dirty="0"/>
              <a:t>}.feat{4}.</a:t>
            </a:r>
            <a:r>
              <a:rPr lang="en-US" sz="100" dirty="0" err="1"/>
              <a:t>dno</a:t>
            </a:r>
            <a:r>
              <a:rPr lang="en-US" sz="100" dirty="0"/>
              <a:t>{1};</a:t>
            </a:r>
          </a:p>
          <a:p>
            <a:r>
              <a:rPr lang="en-US" sz="100" dirty="0"/>
              <a:t>P5 = likelihood{</a:t>
            </a:r>
            <a:r>
              <a:rPr lang="en-US" sz="100" dirty="0" err="1"/>
              <a:t>class_number</a:t>
            </a:r>
            <a:r>
              <a:rPr lang="en-US" sz="100" dirty="0"/>
              <a:t>}.feat{5}.</a:t>
            </a:r>
            <a:r>
              <a:rPr lang="en-US" sz="100" dirty="0" err="1"/>
              <a:t>dno</a:t>
            </a:r>
            <a:r>
              <a:rPr lang="en-US" sz="100" dirty="0"/>
              <a:t>{1};</a:t>
            </a:r>
          </a:p>
          <a:p>
            <a:endParaRPr lang="en-US" sz="100" dirty="0"/>
          </a:p>
          <a:p>
            <a:r>
              <a:rPr lang="en-US" sz="100" dirty="0" err="1"/>
              <a:t>disp</a:t>
            </a:r>
            <a:r>
              <a:rPr lang="en-US" sz="100" dirty="0"/>
              <a:t> (['PX ' </a:t>
            </a:r>
            <a:r>
              <a:rPr lang="en-US" sz="100" dirty="0" err="1"/>
              <a:t>isiKolom</a:t>
            </a:r>
            <a:r>
              <a:rPr lang="en-US" sz="100" dirty="0"/>
              <a:t>{</a:t>
            </a:r>
            <a:r>
              <a:rPr lang="en-US" sz="100" dirty="0" err="1"/>
              <a:t>ncolumn</a:t>
            </a:r>
            <a:r>
              <a:rPr lang="en-US" sz="100" dirty="0"/>
              <a:t>}{2} ' = ' num2str(P1) ' * ' num2str(P2) ' * ' num2str(P3) ' * ' num2str(P4) ' * ' num2str(P5)]);</a:t>
            </a:r>
          </a:p>
          <a:p>
            <a:r>
              <a:rPr lang="en-US" sz="100" dirty="0" err="1"/>
              <a:t>PXb</a:t>
            </a:r>
            <a:r>
              <a:rPr lang="en-US" sz="100" dirty="0"/>
              <a:t> = P1 * P2 *  P3 * P4 * P4</a:t>
            </a:r>
          </a:p>
          <a:p>
            <a:endParaRPr lang="en-US" sz="100" dirty="0"/>
          </a:p>
          <a:p>
            <a:r>
              <a:rPr lang="en-US" sz="100" dirty="0"/>
              <a:t>if (</a:t>
            </a:r>
            <a:r>
              <a:rPr lang="en-US" sz="100" dirty="0" err="1"/>
              <a:t>PXa</a:t>
            </a:r>
            <a:r>
              <a:rPr lang="en-US" sz="100" dirty="0"/>
              <a:t> &gt; </a:t>
            </a:r>
            <a:r>
              <a:rPr lang="en-US" sz="100" dirty="0" err="1"/>
              <a:t>PXb</a:t>
            </a:r>
            <a:r>
              <a:rPr lang="en-US" sz="100" dirty="0"/>
              <a:t>)</a:t>
            </a:r>
          </a:p>
          <a:p>
            <a:r>
              <a:rPr lang="en-US" sz="100" dirty="0"/>
              <a:t>   </a:t>
            </a:r>
            <a:r>
              <a:rPr lang="en-US" sz="100" dirty="0" err="1"/>
              <a:t>disp</a:t>
            </a:r>
            <a:r>
              <a:rPr lang="en-US" sz="100" dirty="0"/>
              <a:t> (['</a:t>
            </a:r>
            <a:r>
              <a:rPr lang="en-US" sz="100" dirty="0" err="1"/>
              <a:t>Prediksi</a:t>
            </a:r>
            <a:r>
              <a:rPr lang="en-US" sz="100" dirty="0"/>
              <a:t> '  </a:t>
            </a:r>
            <a:r>
              <a:rPr lang="en-US" sz="100" dirty="0" err="1"/>
              <a:t>isiKolom</a:t>
            </a:r>
            <a:r>
              <a:rPr lang="en-US" sz="100" dirty="0"/>
              <a:t>{</a:t>
            </a:r>
            <a:r>
              <a:rPr lang="en-US" sz="100" dirty="0" err="1"/>
              <a:t>ncolumn</a:t>
            </a:r>
            <a:r>
              <a:rPr lang="en-US" sz="100" dirty="0"/>
              <a:t>}{1}]);  </a:t>
            </a:r>
          </a:p>
          <a:p>
            <a:r>
              <a:rPr lang="en-US" sz="100" dirty="0"/>
              <a:t>else</a:t>
            </a:r>
          </a:p>
          <a:p>
            <a:r>
              <a:rPr lang="en-US" sz="100" dirty="0"/>
              <a:t>   </a:t>
            </a:r>
            <a:r>
              <a:rPr lang="en-US" sz="100" dirty="0" err="1"/>
              <a:t>disp</a:t>
            </a:r>
            <a:r>
              <a:rPr lang="en-US" sz="100" dirty="0"/>
              <a:t> (['</a:t>
            </a:r>
            <a:r>
              <a:rPr lang="en-US" sz="100" dirty="0" err="1"/>
              <a:t>Prediksi</a:t>
            </a:r>
            <a:r>
              <a:rPr lang="en-US" sz="100" dirty="0"/>
              <a:t> '  </a:t>
            </a:r>
            <a:r>
              <a:rPr lang="en-US" sz="100" dirty="0" err="1"/>
              <a:t>isiKolom</a:t>
            </a:r>
            <a:r>
              <a:rPr lang="en-US" sz="100" dirty="0"/>
              <a:t>{</a:t>
            </a:r>
            <a:r>
              <a:rPr lang="en-US" sz="100" dirty="0" err="1"/>
              <a:t>ncolumn</a:t>
            </a:r>
            <a:r>
              <a:rPr lang="en-US" sz="100" dirty="0"/>
              <a:t>}{2}]);    </a:t>
            </a:r>
          </a:p>
          <a:p>
            <a:r>
              <a:rPr lang="en-US" sz="100" dirty="0" err="1"/>
              <a:t>endif</a:t>
            </a:r>
            <a:endParaRPr lang="en-US" sz="100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5913120" y="1699709"/>
            <a:ext cx="3566160" cy="34676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2" idx="3"/>
          </p:cNvCxnSpPr>
          <p:nvPr/>
        </p:nvCxnSpPr>
        <p:spPr>
          <a:xfrm>
            <a:off x="5836920" y="2077679"/>
            <a:ext cx="3642360" cy="40579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2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3900" y="2362084"/>
            <a:ext cx="4803019" cy="34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6414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</a:t>
            </a:r>
            <a:r>
              <a:rPr lang="en-US" dirty="0" err="1" smtClean="0"/>
              <a:t>Binatang</a:t>
            </a:r>
            <a:endParaRPr lang="en-US" dirty="0"/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2455955"/>
              </p:ext>
            </p:extLst>
          </p:nvPr>
        </p:nvGraphicFramePr>
        <p:xfrm>
          <a:off x="1804236" y="1690688"/>
          <a:ext cx="6553379" cy="47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Worksheet" r:id="rId3" imgW="6048000" imgH="4235760" progId="Excel.Sheet.8">
                  <p:embed/>
                </p:oleObj>
              </mc:Choice>
              <mc:Fallback>
                <p:oleObj name="Worksheet" r:id="rId3" imgW="6048000" imgH="4235760" progId="Excel.Sheet.8">
                  <p:embed/>
                  <p:pic>
                    <p:nvPicPr>
                      <p:cNvPr id="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4236" y="1690688"/>
                        <a:ext cx="6553379" cy="47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4342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1085</TotalTime>
  <Words>2239</Words>
  <Application>Microsoft Office PowerPoint</Application>
  <PresentationFormat>Widescreen</PresentationFormat>
  <Paragraphs>466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Arial</vt:lpstr>
      <vt:lpstr>Calibri</vt:lpstr>
      <vt:lpstr>Calibri Light</vt:lpstr>
      <vt:lpstr>Monotype Sorts</vt:lpstr>
      <vt:lpstr>Symbol</vt:lpstr>
      <vt:lpstr>Wingdings</vt:lpstr>
      <vt:lpstr>Office Theme</vt:lpstr>
      <vt:lpstr>VISIO</vt:lpstr>
      <vt:lpstr>Equation</vt:lpstr>
      <vt:lpstr>Worksheet</vt:lpstr>
      <vt:lpstr>Praktik Naïve Bayes</vt:lpstr>
      <vt:lpstr>Datasets: TAXES Classification</vt:lpstr>
      <vt:lpstr>Naïve Bayes : Menggunakan WEKA</vt:lpstr>
      <vt:lpstr>Naïve Bayes : Menggunakan R</vt:lpstr>
      <vt:lpstr>Naïve Bayes : Menggunakan Octave/Matlab</vt:lpstr>
      <vt:lpstr>Naïve Bayes : Menggunakan Octave/Matlab</vt:lpstr>
      <vt:lpstr>Naïve Bayes : Menggunakan Octave/Matlab</vt:lpstr>
      <vt:lpstr>Naïve Bayes : Menggunakan Octave/Matlab</vt:lpstr>
      <vt:lpstr>Data Binatang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Praktik Naïve Bayes</dc:title>
  <dc:creator>ACER</dc:creator>
  <cp:lastModifiedBy>ACER</cp:lastModifiedBy>
  <cp:revision>49</cp:revision>
  <dcterms:created xsi:type="dcterms:W3CDTF">2019-09-06T02:59:06Z</dcterms:created>
  <dcterms:modified xsi:type="dcterms:W3CDTF">2019-09-09T15:23:00Z</dcterms:modified>
</cp:coreProperties>
</file>