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58" r:id="rId12"/>
  </p:sldIdLst>
  <p:sldSz cx="12192000" cy="6858000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8" y="68"/>
      </p:cViewPr>
      <p:guideLst>
        <p:guide orient="horz" pos="2123"/>
        <p:guide pos="3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A935B-12E1-480A-B4D6-9C9800C7E337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</dgm:pt>
    <dgm:pt modelId="{CB52504F-F494-4C90-9580-0E775500942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/>
            <a:t>Puisi</a:t>
          </a:r>
          <a:r>
            <a:rPr lang="en-US" dirty="0"/>
            <a:t> </a:t>
          </a:r>
          <a:r>
            <a:rPr lang="en-US" dirty="0" err="1"/>
            <a:t>naratif</a:t>
          </a:r>
          <a:endParaRPr lang="en-ID" dirty="0"/>
        </a:p>
      </dgm:t>
    </dgm:pt>
    <dgm:pt modelId="{A28FF92F-ED8E-475B-BC2D-336312AD20EB}" type="parTrans" cxnId="{F3CE6CD7-023A-483A-A0B4-CEF6790F28D5}">
      <dgm:prSet/>
      <dgm:spPr/>
      <dgm:t>
        <a:bodyPr/>
        <a:lstStyle/>
        <a:p>
          <a:endParaRPr lang="en-ID"/>
        </a:p>
      </dgm:t>
    </dgm:pt>
    <dgm:pt modelId="{5815A9C1-CB9E-449B-B1A9-9A4C36886A70}" type="sibTrans" cxnId="{F3CE6CD7-023A-483A-A0B4-CEF6790F28D5}">
      <dgm:prSet/>
      <dgm:spPr/>
      <dgm:t>
        <a:bodyPr/>
        <a:lstStyle/>
        <a:p>
          <a:endParaRPr lang="en-ID"/>
        </a:p>
      </dgm:t>
    </dgm:pt>
    <dgm:pt modelId="{E987A9EB-B09E-4E65-91DA-3795A2199235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/>
            <a:t>Puisi</a:t>
          </a:r>
          <a:r>
            <a:rPr lang="en-US" dirty="0"/>
            <a:t> </a:t>
          </a:r>
          <a:r>
            <a:rPr lang="en-US" dirty="0" err="1"/>
            <a:t>lirik</a:t>
          </a:r>
          <a:endParaRPr lang="en-ID" dirty="0"/>
        </a:p>
      </dgm:t>
    </dgm:pt>
    <dgm:pt modelId="{3E8EF080-ED84-4709-BB23-99E839592AA0}" type="parTrans" cxnId="{751A3551-BC2F-4060-B139-A617833B591B}">
      <dgm:prSet/>
      <dgm:spPr/>
      <dgm:t>
        <a:bodyPr/>
        <a:lstStyle/>
        <a:p>
          <a:endParaRPr lang="en-ID"/>
        </a:p>
      </dgm:t>
    </dgm:pt>
    <dgm:pt modelId="{8D9E56B2-4197-411A-B7E3-B634582765C2}" type="sibTrans" cxnId="{751A3551-BC2F-4060-B139-A617833B591B}">
      <dgm:prSet/>
      <dgm:spPr/>
      <dgm:t>
        <a:bodyPr/>
        <a:lstStyle/>
        <a:p>
          <a:endParaRPr lang="en-ID"/>
        </a:p>
      </dgm:t>
    </dgm:pt>
    <dgm:pt modelId="{805910DF-3186-44FE-AF1D-92A4B8E4EB43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/>
            <a:t>Puisi</a:t>
          </a:r>
          <a:r>
            <a:rPr lang="en-US" dirty="0"/>
            <a:t> </a:t>
          </a:r>
          <a:r>
            <a:rPr lang="en-US" dirty="0" err="1"/>
            <a:t>deskriptif</a:t>
          </a:r>
          <a:endParaRPr lang="en-ID" dirty="0"/>
        </a:p>
      </dgm:t>
    </dgm:pt>
    <dgm:pt modelId="{7CF3CCFE-D79D-4659-8927-349468946ECC}" type="parTrans" cxnId="{9267F9DE-4F61-4647-9C1D-F7B59BE79081}">
      <dgm:prSet/>
      <dgm:spPr/>
      <dgm:t>
        <a:bodyPr/>
        <a:lstStyle/>
        <a:p>
          <a:endParaRPr lang="en-ID"/>
        </a:p>
      </dgm:t>
    </dgm:pt>
    <dgm:pt modelId="{3AFA2F2B-4719-42DF-9F80-12F5A6E3142B}" type="sibTrans" cxnId="{9267F9DE-4F61-4647-9C1D-F7B59BE79081}">
      <dgm:prSet/>
      <dgm:spPr/>
      <dgm:t>
        <a:bodyPr/>
        <a:lstStyle/>
        <a:p>
          <a:endParaRPr lang="en-ID"/>
        </a:p>
      </dgm:t>
    </dgm:pt>
    <dgm:pt modelId="{9E908821-FDBE-42F4-A59B-8D75A92D77DF}" type="pres">
      <dgm:prSet presAssocID="{DAAA935B-12E1-480A-B4D6-9C9800C7E337}" presName="Name0" presStyleCnt="0">
        <dgm:presLayoutVars>
          <dgm:dir/>
          <dgm:resizeHandles val="exact"/>
        </dgm:presLayoutVars>
      </dgm:prSet>
      <dgm:spPr/>
    </dgm:pt>
    <dgm:pt modelId="{26886BDA-65DF-4FCD-9092-3BF6EE0C6DD0}" type="pres">
      <dgm:prSet presAssocID="{CB52504F-F494-4C90-9580-0E7755009427}" presName="twoplus" presStyleLbl="node1" presStyleIdx="0" presStyleCnt="3">
        <dgm:presLayoutVars>
          <dgm:bulletEnabled val="1"/>
        </dgm:presLayoutVars>
      </dgm:prSet>
      <dgm:spPr/>
    </dgm:pt>
    <dgm:pt modelId="{AD3CF30F-7D92-4828-9470-DC4C59A0D2E2}" type="pres">
      <dgm:prSet presAssocID="{E987A9EB-B09E-4E65-91DA-3795A2199235}" presName="twoplus" presStyleLbl="node1" presStyleIdx="1" presStyleCnt="3">
        <dgm:presLayoutVars>
          <dgm:bulletEnabled val="1"/>
        </dgm:presLayoutVars>
      </dgm:prSet>
      <dgm:spPr/>
    </dgm:pt>
    <dgm:pt modelId="{0F2962B0-6F9A-4404-A4EE-34F2B82D270C}" type="pres">
      <dgm:prSet presAssocID="{805910DF-3186-44FE-AF1D-92A4B8E4EB43}" presName="twoplus" presStyleLbl="node1" presStyleIdx="2" presStyleCnt="3">
        <dgm:presLayoutVars>
          <dgm:bulletEnabled val="1"/>
        </dgm:presLayoutVars>
      </dgm:prSet>
      <dgm:spPr/>
    </dgm:pt>
  </dgm:ptLst>
  <dgm:cxnLst>
    <dgm:cxn modelId="{99D95834-410B-4E26-93BB-40E886E9A1EE}" type="presOf" srcId="{E987A9EB-B09E-4E65-91DA-3795A2199235}" destId="{AD3CF30F-7D92-4828-9470-DC4C59A0D2E2}" srcOrd="0" destOrd="0" presId="urn:diagrams.loki3.com/TabbedArc+Icon"/>
    <dgm:cxn modelId="{7FD7B237-EE50-4BF4-8634-A57C244063CD}" type="presOf" srcId="{CB52504F-F494-4C90-9580-0E7755009427}" destId="{26886BDA-65DF-4FCD-9092-3BF6EE0C6DD0}" srcOrd="0" destOrd="0" presId="urn:diagrams.loki3.com/TabbedArc+Icon"/>
    <dgm:cxn modelId="{2AC80B42-5890-4BA7-937C-E24623687C2A}" type="presOf" srcId="{805910DF-3186-44FE-AF1D-92A4B8E4EB43}" destId="{0F2962B0-6F9A-4404-A4EE-34F2B82D270C}" srcOrd="0" destOrd="0" presId="urn:diagrams.loki3.com/TabbedArc+Icon"/>
    <dgm:cxn modelId="{FBF11E6C-0C0E-479B-BA08-FFF04C4D406C}" type="presOf" srcId="{DAAA935B-12E1-480A-B4D6-9C9800C7E337}" destId="{9E908821-FDBE-42F4-A59B-8D75A92D77DF}" srcOrd="0" destOrd="0" presId="urn:diagrams.loki3.com/TabbedArc+Icon"/>
    <dgm:cxn modelId="{751A3551-BC2F-4060-B139-A617833B591B}" srcId="{DAAA935B-12E1-480A-B4D6-9C9800C7E337}" destId="{E987A9EB-B09E-4E65-91DA-3795A2199235}" srcOrd="1" destOrd="0" parTransId="{3E8EF080-ED84-4709-BB23-99E839592AA0}" sibTransId="{8D9E56B2-4197-411A-B7E3-B634582765C2}"/>
    <dgm:cxn modelId="{F3CE6CD7-023A-483A-A0B4-CEF6790F28D5}" srcId="{DAAA935B-12E1-480A-B4D6-9C9800C7E337}" destId="{CB52504F-F494-4C90-9580-0E7755009427}" srcOrd="0" destOrd="0" parTransId="{A28FF92F-ED8E-475B-BC2D-336312AD20EB}" sibTransId="{5815A9C1-CB9E-449B-B1A9-9A4C36886A70}"/>
    <dgm:cxn modelId="{9267F9DE-4F61-4647-9C1D-F7B59BE79081}" srcId="{DAAA935B-12E1-480A-B4D6-9C9800C7E337}" destId="{805910DF-3186-44FE-AF1D-92A4B8E4EB43}" srcOrd="2" destOrd="0" parTransId="{7CF3CCFE-D79D-4659-8927-349468946ECC}" sibTransId="{3AFA2F2B-4719-42DF-9F80-12F5A6E3142B}"/>
    <dgm:cxn modelId="{704FE1AF-A607-4550-9A28-CC6F5639E8DE}" type="presParOf" srcId="{9E908821-FDBE-42F4-A59B-8D75A92D77DF}" destId="{26886BDA-65DF-4FCD-9092-3BF6EE0C6DD0}" srcOrd="0" destOrd="0" presId="urn:diagrams.loki3.com/TabbedArc+Icon"/>
    <dgm:cxn modelId="{FEE6C95B-0D75-47B6-83F5-B9E944CFFC92}" type="presParOf" srcId="{9E908821-FDBE-42F4-A59B-8D75A92D77DF}" destId="{AD3CF30F-7D92-4828-9470-DC4C59A0D2E2}" srcOrd="1" destOrd="0" presId="urn:diagrams.loki3.com/TabbedArc+Icon"/>
    <dgm:cxn modelId="{D0F96C1F-ABCB-448C-8456-DCC634FF6FB7}" type="presParOf" srcId="{9E908821-FDBE-42F4-A59B-8D75A92D77DF}" destId="{0F2962B0-6F9A-4404-A4EE-34F2B82D270C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86BDA-65DF-4FCD-9092-3BF6EE0C6DD0}">
      <dsp:nvSpPr>
        <dsp:cNvPr id="0" name=""/>
        <dsp:cNvSpPr/>
      </dsp:nvSpPr>
      <dsp:spPr>
        <a:xfrm rot="19200000">
          <a:off x="4316" y="2206364"/>
          <a:ext cx="3459539" cy="2248700"/>
        </a:xfrm>
        <a:prstGeom prst="round2Same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7170" tIns="72390" rIns="21717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 err="1"/>
            <a:t>Puisi</a:t>
          </a:r>
          <a:r>
            <a:rPr lang="en-US" sz="5700" kern="1200" dirty="0"/>
            <a:t> </a:t>
          </a:r>
          <a:r>
            <a:rPr lang="en-US" sz="5700" kern="1200" dirty="0" err="1"/>
            <a:t>naratif</a:t>
          </a:r>
          <a:endParaRPr lang="en-ID" sz="5700" kern="1200" dirty="0"/>
        </a:p>
      </dsp:txBody>
      <dsp:txXfrm>
        <a:off x="149368" y="2303295"/>
        <a:ext cx="3239995" cy="2138928"/>
      </dsp:txXfrm>
    </dsp:sp>
    <dsp:sp modelId="{AD3CF30F-7D92-4828-9470-DC4C59A0D2E2}">
      <dsp:nvSpPr>
        <dsp:cNvPr id="0" name=""/>
        <dsp:cNvSpPr/>
      </dsp:nvSpPr>
      <dsp:spPr>
        <a:xfrm>
          <a:off x="3920260" y="781077"/>
          <a:ext cx="3459539" cy="2248700"/>
        </a:xfrm>
        <a:prstGeom prst="round2Same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17170" tIns="72390" rIns="21717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 err="1"/>
            <a:t>Puisi</a:t>
          </a:r>
          <a:r>
            <a:rPr lang="en-US" sz="5700" kern="1200" dirty="0"/>
            <a:t> </a:t>
          </a:r>
          <a:r>
            <a:rPr lang="en-US" sz="5700" kern="1200" dirty="0" err="1"/>
            <a:t>lirik</a:t>
          </a:r>
          <a:endParaRPr lang="en-ID" sz="5700" kern="1200" dirty="0"/>
        </a:p>
      </dsp:txBody>
      <dsp:txXfrm>
        <a:off x="4030032" y="890849"/>
        <a:ext cx="3239995" cy="2138928"/>
      </dsp:txXfrm>
    </dsp:sp>
    <dsp:sp modelId="{0F2962B0-6F9A-4404-A4EE-34F2B82D270C}">
      <dsp:nvSpPr>
        <dsp:cNvPr id="0" name=""/>
        <dsp:cNvSpPr/>
      </dsp:nvSpPr>
      <dsp:spPr>
        <a:xfrm rot="2400000">
          <a:off x="7836203" y="2206364"/>
          <a:ext cx="3459539" cy="2248700"/>
        </a:xfrm>
        <a:prstGeom prst="round2Same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17170" tIns="72390" rIns="21717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 err="1"/>
            <a:t>Puisi</a:t>
          </a:r>
          <a:r>
            <a:rPr lang="en-US" sz="5700" kern="1200" dirty="0"/>
            <a:t> </a:t>
          </a:r>
          <a:r>
            <a:rPr lang="en-US" sz="5700" kern="1200" dirty="0" err="1"/>
            <a:t>deskriptif</a:t>
          </a:r>
          <a:endParaRPr lang="en-ID" sz="5700" kern="1200" dirty="0"/>
        </a:p>
      </dsp:txBody>
      <dsp:txXfrm>
        <a:off x="7910695" y="2303295"/>
        <a:ext cx="3239995" cy="2138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12/11/2023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0365" y="2065655"/>
            <a:ext cx="1141984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Puisi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lang="en-US" altLang="zh-CN" sz="3300" b="1" dirty="0" err="1">
                <a:latin typeface="Cambria" panose="02040503050406030204" pitchFamily="18" charset="0"/>
              </a:rPr>
              <a:t>B</a:t>
            </a:r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erdasarkan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Isi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401888" y="2924175"/>
            <a:ext cx="7278687" cy="512763"/>
          </a:xfrm>
        </p:spPr>
        <p:txBody>
          <a:bodyPr vert="horz" wrap="square" lIns="91440" tIns="45720" rIns="91440" bIns="45720" anchor="t" anchorCtr="0"/>
          <a:lstStyle/>
          <a:p>
            <a:pPr eaLnBrk="1" hangingPunct="1"/>
            <a:r>
              <a:rPr lang="en-US" altLang="zh-CN" sz="2500" kern="1200" dirty="0" err="1">
                <a:latin typeface="Cambria" panose="02040503050406030204" pitchFamily="18" charset="0"/>
                <a:ea typeface="+mn-ea"/>
                <a:cs typeface="+mn-cs"/>
              </a:rPr>
              <a:t>Wahidah</a:t>
            </a:r>
            <a:r>
              <a:rPr lang="en-US" altLang="zh-CN" sz="2500" kern="1200" dirty="0"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en-US" altLang="zh-CN" sz="2500" kern="1200" dirty="0" err="1">
                <a:latin typeface="Cambria" panose="02040503050406030204" pitchFamily="18" charset="0"/>
                <a:ea typeface="+mn-ea"/>
                <a:cs typeface="+mn-cs"/>
              </a:rPr>
              <a:t>Nasution</a:t>
            </a:r>
            <a:endParaRPr lang="en-US" altLang="zh-CN" sz="2500" kern="1200" dirty="0"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46B92-B47A-4482-8B3A-4B95EA1D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3894"/>
          </a:xfrm>
        </p:spPr>
        <p:txBody>
          <a:bodyPr/>
          <a:lstStyle/>
          <a:p>
            <a:r>
              <a:rPr lang="en-US" dirty="0" err="1"/>
              <a:t>elegi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D4484-790A-4476-868B-D9FCBF36E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7280"/>
            <a:ext cx="11829448" cy="5760719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elegi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kesedihan</a:t>
            </a:r>
            <a:r>
              <a:rPr lang="en-ID" dirty="0"/>
              <a:t>. </a:t>
            </a:r>
            <a:r>
              <a:rPr lang="en-ID" dirty="0" err="1"/>
              <a:t>Puisi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mengungkapkan</a:t>
            </a:r>
            <a:r>
              <a:rPr lang="en-ID" dirty="0"/>
              <a:t> rasa </a:t>
            </a:r>
            <a:r>
              <a:rPr lang="en-ID" dirty="0" err="1"/>
              <a:t>duka</a:t>
            </a:r>
            <a:r>
              <a:rPr lang="en-ID" dirty="0"/>
              <a:t>, </a:t>
            </a:r>
            <a:r>
              <a:rPr lang="en-ID" dirty="0" err="1"/>
              <a:t>sedih</a:t>
            </a:r>
            <a:r>
              <a:rPr lang="en-ID" dirty="0"/>
              <a:t>, </a:t>
            </a:r>
            <a:r>
              <a:rPr lang="en-ID" dirty="0" err="1"/>
              <a:t>rindu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kepergian</a:t>
            </a:r>
            <a:r>
              <a:rPr lang="en-ID" dirty="0"/>
              <a:t> </a:t>
            </a:r>
            <a:r>
              <a:rPr lang="en-ID" dirty="0" err="1"/>
              <a:t>seseorangatau</a:t>
            </a:r>
            <a:r>
              <a:rPr lang="en-ID" dirty="0"/>
              <a:t> </a:t>
            </a:r>
            <a:r>
              <a:rPr lang="en-ID" dirty="0" err="1"/>
              <a:t>penyesalan</a:t>
            </a:r>
            <a:r>
              <a:rPr lang="en-ID" dirty="0"/>
              <a:t> di masa </a:t>
            </a:r>
            <a:r>
              <a:rPr lang="en-ID" dirty="0" err="1"/>
              <a:t>lalu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elegi</a:t>
            </a:r>
            <a:endParaRPr lang="en-ID" dirty="0"/>
          </a:p>
        </p:txBody>
      </p:sp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D04ECDE1-58FC-4E86-9309-BBBC60DFB825}"/>
              </a:ext>
            </a:extLst>
          </p:cNvPr>
          <p:cNvSpPr/>
          <p:nvPr/>
        </p:nvSpPr>
        <p:spPr>
          <a:xfrm>
            <a:off x="2127183" y="3792354"/>
            <a:ext cx="1183907" cy="1020278"/>
          </a:xfrm>
          <a:prstGeom prst="curved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96BD7C-FC95-41EB-9687-6782740A3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1380" y="3032516"/>
            <a:ext cx="2963938" cy="36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47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53B1F-E554-408F-8F8B-65FDF0F6C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Puisi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082DDE6-0E8D-4F32-9061-8F1688C9C6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956307"/>
              </p:ext>
            </p:extLst>
          </p:nvPr>
        </p:nvGraphicFramePr>
        <p:xfrm>
          <a:off x="192505" y="1328286"/>
          <a:ext cx="11300060" cy="5236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773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624"/>
            <a:ext cx="10515600" cy="1325563"/>
          </a:xfrm>
        </p:spPr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Puisi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Isi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627318" cy="494093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39002C9F-BB1F-44AA-B082-DB5C56334D0F}"/>
              </a:ext>
            </a:extLst>
          </p:cNvPr>
          <p:cNvSpPr/>
          <p:nvPr/>
        </p:nvSpPr>
        <p:spPr>
          <a:xfrm>
            <a:off x="1395263" y="2033724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BALADA</a:t>
            </a:r>
            <a:endParaRPr lang="en-ID" sz="3600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868DA798-DE35-4448-8E3B-3D61C0F311E5}"/>
              </a:ext>
            </a:extLst>
          </p:cNvPr>
          <p:cNvSpPr/>
          <p:nvPr/>
        </p:nvSpPr>
        <p:spPr>
          <a:xfrm>
            <a:off x="6331818" y="5097780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ELEGI</a:t>
            </a:r>
            <a:endParaRPr lang="en-ID" sz="3600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10FFC4B7-AC30-4272-B894-80248F669FE8}"/>
              </a:ext>
            </a:extLst>
          </p:cNvPr>
          <p:cNvSpPr/>
          <p:nvPr/>
        </p:nvSpPr>
        <p:spPr>
          <a:xfrm>
            <a:off x="838200" y="4049829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EPIGRAM</a:t>
            </a:r>
            <a:endParaRPr lang="en-ID" sz="3600" dirty="0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A79CC62D-4793-4260-A86D-FF2EA4257A5A}"/>
              </a:ext>
            </a:extLst>
          </p:cNvPr>
          <p:cNvSpPr/>
          <p:nvPr/>
        </p:nvSpPr>
        <p:spPr>
          <a:xfrm>
            <a:off x="7572877" y="3250933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ODE</a:t>
            </a:r>
            <a:endParaRPr lang="en-ID" sz="3600" dirty="0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D574E194-1878-4084-A261-47A34386DD47}"/>
              </a:ext>
            </a:extLst>
          </p:cNvPr>
          <p:cNvSpPr/>
          <p:nvPr/>
        </p:nvSpPr>
        <p:spPr>
          <a:xfrm>
            <a:off x="4244341" y="3650381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HYMNE</a:t>
            </a:r>
            <a:endParaRPr lang="en-ID" sz="3600" dirty="0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ADAB3E3A-8F11-44EF-A3FA-6D653B2CA328}"/>
              </a:ext>
            </a:extLst>
          </p:cNvPr>
          <p:cNvSpPr/>
          <p:nvPr/>
        </p:nvSpPr>
        <p:spPr>
          <a:xfrm>
            <a:off x="1856072" y="5808764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SATIRE</a:t>
            </a:r>
            <a:endParaRPr lang="en-ID" sz="3600" dirty="0"/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EC04B939-57E1-456B-8BD8-FFFAD62CA861}"/>
              </a:ext>
            </a:extLst>
          </p:cNvPr>
          <p:cNvSpPr/>
          <p:nvPr/>
        </p:nvSpPr>
        <p:spPr>
          <a:xfrm>
            <a:off x="8260882" y="1985119"/>
            <a:ext cx="2762451" cy="7988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ROMANSA</a:t>
            </a:r>
            <a:endParaRPr lang="en-ID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9CA5-EFC4-47D1-AB2A-E334BC62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Balada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14BC8-D88A-4972-8484-2F05EB579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675444" cy="5032376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Balada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yang </a:t>
            </a:r>
            <a:r>
              <a:rPr lang="en-ID" dirty="0" err="1"/>
              <a:t>objektif</a:t>
            </a:r>
            <a:r>
              <a:rPr lang="en-ID" dirty="0"/>
              <a:t>,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lewat</a:t>
            </a:r>
            <a:r>
              <a:rPr lang="en-ID" dirty="0"/>
              <a:t> dialog </a:t>
            </a:r>
            <a:r>
              <a:rPr lang="en-ID" dirty="0" err="1"/>
              <a:t>maupun</a:t>
            </a:r>
            <a:r>
              <a:rPr lang="en-ID" dirty="0"/>
              <a:t> monolog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kisah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FA577F-3774-430E-9BEF-42097B7010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279" y="2618072"/>
            <a:ext cx="3312820" cy="4111090"/>
          </a:xfrm>
          <a:prstGeom prst="rect">
            <a:avLst/>
          </a:prstGeom>
        </p:spPr>
      </p:pic>
      <p:sp>
        <p:nvSpPr>
          <p:cNvPr id="6" name="Arrow: Pentagon 5">
            <a:extLst>
              <a:ext uri="{FF2B5EF4-FFF2-40B4-BE49-F238E27FC236}">
                <a16:creationId xmlns:a16="http://schemas.microsoft.com/office/drawing/2014/main" id="{749D32BB-59E1-45B1-9A75-996039F0B5E7}"/>
              </a:ext>
            </a:extLst>
          </p:cNvPr>
          <p:cNvSpPr/>
          <p:nvPr/>
        </p:nvSpPr>
        <p:spPr>
          <a:xfrm>
            <a:off x="962526" y="3705726"/>
            <a:ext cx="3686476" cy="567891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balada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857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DB903-4848-4E4B-BDFA-8F93487E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romansa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9E5E0-6D74-424D-B428-653BD8EB4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7002" y="1196860"/>
            <a:ext cx="11723570" cy="5661140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Romansa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</a:t>
            </a:r>
            <a:r>
              <a:rPr lang="en-ID" dirty="0" err="1"/>
              <a:t>naratif</a:t>
            </a:r>
            <a:r>
              <a:rPr lang="en-ID" dirty="0"/>
              <a:t> yang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romantik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kisah</a:t>
            </a:r>
            <a:r>
              <a:rPr lang="en-ID" dirty="0"/>
              <a:t> </a:t>
            </a:r>
            <a:r>
              <a:rPr lang="en-ID" dirty="0" err="1"/>
              <a:t>percintaan</a:t>
            </a:r>
            <a:r>
              <a:rPr lang="en-ID" dirty="0"/>
              <a:t> </a:t>
            </a:r>
            <a:r>
              <a:rPr lang="en-ID" dirty="0" err="1"/>
              <a:t>tokoh</a:t>
            </a:r>
            <a:r>
              <a:rPr lang="en-ID" dirty="0"/>
              <a:t> </a:t>
            </a:r>
            <a:r>
              <a:rPr lang="en-ID" dirty="0" err="1"/>
              <a:t>ksatria</a:t>
            </a:r>
            <a:r>
              <a:rPr lang="en-ID" dirty="0"/>
              <a:t> yang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rintangan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romansa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267EDC-DE1D-45B0-AE91-6FDA218E0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069" y="2120885"/>
            <a:ext cx="4510073" cy="4464279"/>
          </a:xfrm>
          <a:prstGeom prst="rect">
            <a:avLst/>
          </a:prstGeom>
        </p:spPr>
      </p:pic>
      <p:sp>
        <p:nvSpPr>
          <p:cNvPr id="6" name="Arrow: Chevron 5">
            <a:extLst>
              <a:ext uri="{FF2B5EF4-FFF2-40B4-BE49-F238E27FC236}">
                <a16:creationId xmlns:a16="http://schemas.microsoft.com/office/drawing/2014/main" id="{60167702-2419-49C7-86D0-A9523C3DDFB7}"/>
              </a:ext>
            </a:extLst>
          </p:cNvPr>
          <p:cNvSpPr/>
          <p:nvPr/>
        </p:nvSpPr>
        <p:spPr>
          <a:xfrm>
            <a:off x="3207301" y="4027430"/>
            <a:ext cx="847023" cy="847023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4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23C8-3721-43F7-8A6D-95D20ABF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838394"/>
          </a:xfrm>
        </p:spPr>
        <p:txBody>
          <a:bodyPr/>
          <a:lstStyle/>
          <a:p>
            <a:r>
              <a:rPr lang="en-US" dirty="0"/>
              <a:t>Ode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8F879-0DBC-43DD-BD80-C4B8896BA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49154"/>
            <a:ext cx="11685069" cy="5808845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Ode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</a:t>
            </a:r>
            <a:r>
              <a:rPr lang="en-ID" dirty="0" err="1"/>
              <a:t>lirik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pujian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, pada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pahlawan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tampak</a:t>
            </a:r>
            <a:r>
              <a:rPr lang="en-ID" dirty="0"/>
              <a:t> pada </a:t>
            </a:r>
            <a:r>
              <a:rPr lang="en-ID" dirty="0" err="1"/>
              <a:t>puisi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err="1"/>
              <a:t>Contoh</a:t>
            </a:r>
            <a:r>
              <a:rPr lang="en-ID" dirty="0"/>
              <a:t> ode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C172FB-7AA9-4F77-AB67-E2EA97CC2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747" y="1940629"/>
            <a:ext cx="3657599" cy="4769447"/>
          </a:xfrm>
          <a:prstGeom prst="rect">
            <a:avLst/>
          </a:prstGeom>
        </p:spPr>
      </p:pic>
      <p:pic>
        <p:nvPicPr>
          <p:cNvPr id="6" name="Graphic 5" descr="Arrow Slight curve">
            <a:extLst>
              <a:ext uri="{FF2B5EF4-FFF2-40B4-BE49-F238E27FC236}">
                <a16:creationId xmlns:a16="http://schemas.microsoft.com/office/drawing/2014/main" id="{EAD9D077-F78D-456A-A5E2-454098ACB9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83844" y="33134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9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692B3-6474-4FF2-9D72-0C26D501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400"/>
            <a:ext cx="10515600" cy="831174"/>
          </a:xfrm>
        </p:spPr>
        <p:txBody>
          <a:bodyPr/>
          <a:lstStyle/>
          <a:p>
            <a:r>
              <a:rPr lang="en-US" dirty="0" err="1"/>
              <a:t>hymne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EB189-8280-4D71-A55E-9029A9B9F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9902"/>
            <a:ext cx="11627318" cy="5828097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Himne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pujaan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Tuhan</a:t>
            </a:r>
            <a:r>
              <a:rPr lang="en-ID" dirty="0"/>
              <a:t>, </a:t>
            </a:r>
            <a:r>
              <a:rPr lang="en-ID" dirty="0" err="1"/>
              <a:t>tanah</a:t>
            </a:r>
            <a:r>
              <a:rPr lang="en-ID" dirty="0"/>
              <a:t> air,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pahlawan</a:t>
            </a:r>
            <a:r>
              <a:rPr lang="en-ID" dirty="0"/>
              <a:t>.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diartikan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yang </a:t>
            </a:r>
            <a:r>
              <a:rPr lang="en-ID" dirty="0" err="1"/>
              <a:t>dinyanyikan</a:t>
            </a:r>
            <a:r>
              <a:rPr lang="en-ID" dirty="0"/>
              <a:t>.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hymne</a:t>
            </a:r>
            <a:endParaRPr lang="en-ID" dirty="0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25B4DC5-90F8-41FA-96A2-711179C73933}"/>
              </a:ext>
            </a:extLst>
          </p:cNvPr>
          <p:cNvCxnSpPr>
            <a:cxnSpLocks/>
          </p:cNvCxnSpPr>
          <p:nvPr/>
        </p:nvCxnSpPr>
        <p:spPr>
          <a:xfrm>
            <a:off x="2348564" y="4119613"/>
            <a:ext cx="1414915" cy="35945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1A85882-6C0D-4E58-8379-BEF18E218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614" y="1861999"/>
            <a:ext cx="3243712" cy="487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54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DD29-639E-4490-9771-8EDB69B7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epigram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4A9D-4CB7-4086-B2A0-B59100B3B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1617693" cy="5032375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Epigram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yang </a:t>
            </a:r>
            <a:r>
              <a:rPr lang="en-ID" dirty="0" err="1"/>
              <a:t>memuat</a:t>
            </a:r>
            <a:r>
              <a:rPr lang="en-ID" dirty="0"/>
              <a:t> </a:t>
            </a:r>
            <a:r>
              <a:rPr lang="en-ID" dirty="0" err="1"/>
              <a:t>tuntunan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err="1"/>
              <a:t>contoh</a:t>
            </a:r>
            <a:r>
              <a:rPr lang="en-ID" dirty="0"/>
              <a:t> epigram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CB2E58-BC37-4C44-BE52-848774B07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099" y="2482801"/>
            <a:ext cx="3042100" cy="3042100"/>
          </a:xfrm>
          <a:prstGeom prst="rect">
            <a:avLst/>
          </a:prstGeom>
        </p:spPr>
      </p:pic>
      <p:sp>
        <p:nvSpPr>
          <p:cNvPr id="5" name="Arrow: Bent 4">
            <a:extLst>
              <a:ext uri="{FF2B5EF4-FFF2-40B4-BE49-F238E27FC236}">
                <a16:creationId xmlns:a16="http://schemas.microsoft.com/office/drawing/2014/main" id="{4B564CC0-ECD1-4CFE-B054-99FEB4E2DDDC}"/>
              </a:ext>
            </a:extLst>
          </p:cNvPr>
          <p:cNvSpPr/>
          <p:nvPr/>
        </p:nvSpPr>
        <p:spPr>
          <a:xfrm>
            <a:off x="2127183" y="3429000"/>
            <a:ext cx="1607419" cy="77724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04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67E2-CD54-40F4-9908-2E4D01120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379"/>
            <a:ext cx="10515600" cy="838021"/>
          </a:xfrm>
        </p:spPr>
        <p:txBody>
          <a:bodyPr/>
          <a:lstStyle/>
          <a:p>
            <a:r>
              <a:rPr lang="en-US" dirty="0"/>
              <a:t>satire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08889-D7CD-40EE-B940-D4BBEDAD6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20278"/>
            <a:ext cx="11665819" cy="5837721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Satire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puisi</a:t>
            </a:r>
            <a:r>
              <a:rPr lang="en-ID" dirty="0"/>
              <a:t> yang </a:t>
            </a:r>
            <a:r>
              <a:rPr lang="en-ID" dirty="0" err="1"/>
              <a:t>memuat</a:t>
            </a:r>
            <a:r>
              <a:rPr lang="en-ID" dirty="0"/>
              <a:t> </a:t>
            </a:r>
            <a:r>
              <a:rPr lang="en-ID" dirty="0" err="1"/>
              <a:t>sindiran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penguasa</a:t>
            </a:r>
            <a:r>
              <a:rPr lang="en-ID" dirty="0"/>
              <a:t>/orang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posisi</a:t>
            </a:r>
            <a:r>
              <a:rPr lang="en-ID" dirty="0"/>
              <a:t>/</a:t>
            </a:r>
            <a:r>
              <a:rPr lang="en-ID" dirty="0" err="1"/>
              <a:t>jabatan</a:t>
            </a:r>
            <a:r>
              <a:rPr lang="en-ID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0A2C05-9360-4560-8284-9561AB550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756" y="2041348"/>
            <a:ext cx="3311090" cy="4740273"/>
          </a:xfrm>
          <a:prstGeom prst="rect">
            <a:avLst/>
          </a:prstGeom>
        </p:spPr>
      </p:pic>
      <p:sp>
        <p:nvSpPr>
          <p:cNvPr id="5" name="Callout: Right Arrow 4">
            <a:extLst>
              <a:ext uri="{FF2B5EF4-FFF2-40B4-BE49-F238E27FC236}">
                <a16:creationId xmlns:a16="http://schemas.microsoft.com/office/drawing/2014/main" id="{832C19D9-5F86-4DB4-A01E-A45766EC1882}"/>
              </a:ext>
            </a:extLst>
          </p:cNvPr>
          <p:cNvSpPr/>
          <p:nvPr/>
        </p:nvSpPr>
        <p:spPr>
          <a:xfrm>
            <a:off x="1684421" y="3429001"/>
            <a:ext cx="2993457" cy="719488"/>
          </a:xfrm>
          <a:prstGeom prst="rightArrowCallo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Contoh</a:t>
            </a:r>
            <a:r>
              <a:rPr lang="en-US" dirty="0"/>
              <a:t> satire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7403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179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Puisi Berdasarkan Isi</vt:lpstr>
      <vt:lpstr>Jenis Puisi</vt:lpstr>
      <vt:lpstr>Jenis Puisi Berdasarkan Isi  </vt:lpstr>
      <vt:lpstr>Balada</vt:lpstr>
      <vt:lpstr>romansa</vt:lpstr>
      <vt:lpstr>Ode</vt:lpstr>
      <vt:lpstr>hymne</vt:lpstr>
      <vt:lpstr>epigram</vt:lpstr>
      <vt:lpstr>satire</vt:lpstr>
      <vt:lpstr>elegi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UBBG Presentation Title</dc:title>
  <dc:creator>UBBG</dc:creator>
  <cp:lastModifiedBy>LENOVO</cp:lastModifiedBy>
  <cp:revision>28</cp:revision>
  <dcterms:created xsi:type="dcterms:W3CDTF">2021-07-26T04:22:59Z</dcterms:created>
  <dcterms:modified xsi:type="dcterms:W3CDTF">2023-11-12T11:01:48Z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