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434"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F891B3D-6C35-4D4C-8A39-FA6EF549255C}" type="datetimeFigureOut">
              <a:rPr lang="id-ID" smtClean="0"/>
              <a:t>16/11/2020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F762C5E5-88F8-4520-B0D3-595F6232380A}" type="slidenum">
              <a:rPr lang="id-ID" smtClean="0"/>
              <a:t>‹#›</a:t>
            </a:fld>
            <a:endParaRPr lang="id-ID"/>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891B3D-6C35-4D4C-8A39-FA6EF549255C}" type="datetimeFigureOut">
              <a:rPr lang="id-ID" smtClean="0"/>
              <a:t>16/11/2020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891B3D-6C35-4D4C-8A39-FA6EF549255C}" type="datetimeFigureOut">
              <a:rPr lang="id-ID" smtClean="0"/>
              <a:t>16/11/2020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891B3D-6C35-4D4C-8A39-FA6EF549255C}" type="datetimeFigureOut">
              <a:rPr lang="id-ID" smtClean="0"/>
              <a:t>16/11/2020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F891B3D-6C35-4D4C-8A39-FA6EF549255C}" type="datetimeFigureOut">
              <a:rPr lang="id-ID" smtClean="0"/>
              <a:t>16/11/2020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7924800" y="6416675"/>
            <a:ext cx="762000" cy="365125"/>
          </a:xfrm>
        </p:spPr>
        <p:txBody>
          <a:bodyPr/>
          <a:lstStyle/>
          <a:p>
            <a:fld id="{F762C5E5-88F8-4520-B0D3-595F6232380A}"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891B3D-6C35-4D4C-8A39-FA6EF549255C}" type="datetimeFigureOut">
              <a:rPr lang="id-ID" smtClean="0"/>
              <a:t>16/11/2020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F891B3D-6C35-4D4C-8A39-FA6EF549255C}" type="datetimeFigureOut">
              <a:rPr lang="id-ID" smtClean="0"/>
              <a:t>16/11/2020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891B3D-6C35-4D4C-8A39-FA6EF549255C}" type="datetimeFigureOut">
              <a:rPr lang="id-ID" smtClean="0"/>
              <a:t>16/11/2020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891B3D-6C35-4D4C-8A39-FA6EF549255C}" type="datetimeFigureOut">
              <a:rPr lang="id-ID" smtClean="0"/>
              <a:t>16/11/2020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891B3D-6C35-4D4C-8A39-FA6EF549255C}" type="datetimeFigureOut">
              <a:rPr lang="id-ID" smtClean="0"/>
              <a:t>16/11/2020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891B3D-6C35-4D4C-8A39-FA6EF549255C}" type="datetimeFigureOut">
              <a:rPr lang="id-ID" smtClean="0"/>
              <a:t>16/11/2020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762C5E5-88F8-4520-B0D3-595F6232380A}"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F891B3D-6C35-4D4C-8A39-FA6EF549255C}" type="datetimeFigureOut">
              <a:rPr lang="id-ID" smtClean="0"/>
              <a:t>16/11/2020</a:t>
            </a:fld>
            <a:endParaRPr lang="id-ID"/>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id-ID"/>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762C5E5-88F8-4520-B0D3-595F6232380A}"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xbotix.com/articles/how-ultrasonic-sensors-work.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785794"/>
            <a:ext cx="7772400" cy="1470025"/>
          </a:xfrm>
        </p:spPr>
        <p:txBody>
          <a:bodyPr/>
          <a:lstStyle/>
          <a:p>
            <a:pPr algn="l"/>
            <a:r>
              <a:rPr lang="id-ID" dirty="0" smtClean="0"/>
              <a:t>Sensor Ultrasonic</a:t>
            </a:r>
            <a:endParaRPr lang="id-ID" dirty="0"/>
          </a:p>
        </p:txBody>
      </p:sp>
      <p:sp>
        <p:nvSpPr>
          <p:cNvPr id="3" name="Subtitle 2"/>
          <p:cNvSpPr>
            <a:spLocks noGrp="1"/>
          </p:cNvSpPr>
          <p:nvPr>
            <p:ph type="subTitle" idx="1"/>
          </p:nvPr>
        </p:nvSpPr>
        <p:spPr/>
        <p:txBody>
          <a:bodyPr/>
          <a:lstStyle/>
          <a:p>
            <a:pPr algn="r"/>
            <a:r>
              <a:rPr lang="id-ID" dirty="0" smtClean="0"/>
              <a:t>Pemrogram Platform Khusus</a:t>
            </a:r>
          </a:p>
          <a:p>
            <a:pPr algn="r"/>
            <a:endParaRPr lang="id-ID" dirty="0"/>
          </a:p>
          <a:p>
            <a:pPr algn="r"/>
            <a:r>
              <a:rPr lang="id-ID" dirty="0" smtClean="0"/>
              <a:t>Heri Suroyo</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Apakah sensor ultrasonic itu ?</a:t>
            </a:r>
            <a:endParaRPr lang="id-ID" dirty="0"/>
          </a:p>
        </p:txBody>
      </p:sp>
      <p:sp>
        <p:nvSpPr>
          <p:cNvPr id="3" name="Content Placeholder 2"/>
          <p:cNvSpPr>
            <a:spLocks noGrp="1"/>
          </p:cNvSpPr>
          <p:nvPr>
            <p:ph idx="1"/>
          </p:nvPr>
        </p:nvSpPr>
        <p:spPr/>
        <p:txBody>
          <a:bodyPr>
            <a:normAutofit/>
          </a:bodyPr>
          <a:lstStyle/>
          <a:p>
            <a:pPr>
              <a:buNone/>
            </a:pPr>
            <a:endParaRPr lang="id-ID" dirty="0" smtClean="0"/>
          </a:p>
          <a:p>
            <a:r>
              <a:rPr lang="id-ID" sz="1800" dirty="0" smtClean="0"/>
              <a:t>Sensor ultrasonik merupakan alat yang  mengukur jarak suatu benda dengan menggunakan gelombang suara ultrasonik.  Sensor ultrasonik menggunakan transduser untuk mengirim dan menerima pulsa ultrasonik yang menyampaikan kembali informasi tentang kedekatan objek.</a:t>
            </a:r>
          </a:p>
          <a:p>
            <a:pPr>
              <a:buNone/>
            </a:pPr>
            <a:endParaRPr lang="id-ID"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Cara sensor ultrasonik bekerja</a:t>
            </a:r>
            <a:endParaRPr lang="id-ID" dirty="0"/>
          </a:p>
        </p:txBody>
      </p:sp>
      <p:sp>
        <p:nvSpPr>
          <p:cNvPr id="3" name="Content Placeholder 2"/>
          <p:cNvSpPr>
            <a:spLocks noGrp="1"/>
          </p:cNvSpPr>
          <p:nvPr>
            <p:ph idx="1"/>
          </p:nvPr>
        </p:nvSpPr>
        <p:spPr/>
        <p:txBody>
          <a:bodyPr>
            <a:normAutofit/>
          </a:bodyPr>
          <a:lstStyle/>
          <a:p>
            <a:r>
              <a:rPr lang="id-ID" sz="2000" dirty="0" smtClean="0"/>
              <a:t>Sensor ultrasonik bekerja dengan mengirimkan gelombang suara dengan frekuensi di atas jangkauan pendengaran manusia. Transduser sensor bertindak sebagai mikrofon untuk menerima dan mengirim suara ultrasonik. Sensor ultrasonik kami, seperti banyak sensor lainnya, menggunakan transduser tunggal untuk mengirim pulsa dan menerima gema. Sensor menentukan jarak ke target dengan mengukur selang waktu antara pengiriman dan penerimaan pulsa ultrasonik.</a:t>
            </a:r>
          </a:p>
          <a:p>
            <a:endParaRPr lang="id-ID" sz="2000" dirty="0"/>
          </a:p>
          <a:p>
            <a:pPr>
              <a:buNone/>
            </a:pPr>
            <a:r>
              <a:rPr lang="id-ID" sz="2000" dirty="0" smtClean="0">
                <a:hlinkClick r:id="rId2"/>
              </a:rPr>
              <a:t>https://www.maxbotix.com/articles/how-ultrasonic-sensors-work.htm</a:t>
            </a:r>
            <a:endParaRPr lang="id-ID" sz="2000" dirty="0" smtClean="0"/>
          </a:p>
          <a:p>
            <a:endParaRPr lang="id-ID"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Sensor Ultrasonic</a:t>
            </a:r>
            <a:endParaRPr lang="id-ID" dirty="0"/>
          </a:p>
        </p:txBody>
      </p:sp>
      <p:sp>
        <p:nvSpPr>
          <p:cNvPr id="3" name="Content Placeholder 2"/>
          <p:cNvSpPr>
            <a:spLocks noGrp="1"/>
          </p:cNvSpPr>
          <p:nvPr>
            <p:ph idx="1"/>
          </p:nvPr>
        </p:nvSpPr>
        <p:spPr/>
        <p:txBody>
          <a:bodyPr>
            <a:normAutofit fontScale="77500" lnSpcReduction="20000"/>
          </a:bodyPr>
          <a:lstStyle/>
          <a:p>
            <a:r>
              <a:rPr lang="id-ID" dirty="0" smtClean="0"/>
              <a:t>Sensor jarak, level, dan jarak ultrasonik kami biasanya digunakan dengan platform mikrokontroler seperti Raspberry Pi, ARM, PIC, Arduino, Beagle Board, dan banyak lagi.</a:t>
            </a:r>
          </a:p>
          <a:p>
            <a:r>
              <a:rPr lang="id-ID" dirty="0" smtClean="0"/>
              <a:t>Sensor ultrasonik mengirimkan gelombang suara ke arah target dan akan menentukan jaraknya dengan mengukur waktu yang dibutuhkan gelombang yang dipantulkan kembali ke penerima.</a:t>
            </a:r>
          </a:p>
          <a:p>
            <a:r>
              <a:rPr lang="id-ID" dirty="0" smtClean="0"/>
              <a:t>Sensor ini merupakan alat elektronik yang akan mengukur jarak suatu target dengan memancarkan gelombang suara ultrasonik, kemudian akan mengubah suara yang dipantulkan menjadi sinyal listrik.</a:t>
            </a:r>
          </a:p>
          <a:p>
            <a:r>
              <a:rPr lang="id-ID" dirty="0" smtClean="0"/>
              <a:t>Sensor kami sering digunakan sebagai sensor jarak.</a:t>
            </a:r>
          </a:p>
          <a:p>
            <a:r>
              <a:rPr lang="id-ID" dirty="0" smtClean="0"/>
              <a:t>Sensor ultrasonik juga digunakan dalam sistem penghindaran rintangan, serta dalam pembuatan.</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sz="4000" b="1" dirty="0"/>
              <a:t>Bagian – bagian dari sensor ultrasonic </a:t>
            </a:r>
            <a:endParaRPr lang="id-ID" dirty="0"/>
          </a:p>
        </p:txBody>
      </p:sp>
      <p:sp>
        <p:nvSpPr>
          <p:cNvPr id="3" name="Content Placeholder 2"/>
          <p:cNvSpPr>
            <a:spLocks noGrp="1"/>
          </p:cNvSpPr>
          <p:nvPr>
            <p:ph idx="1"/>
          </p:nvPr>
        </p:nvSpPr>
        <p:spPr/>
        <p:txBody>
          <a:bodyPr>
            <a:normAutofit fontScale="55000" lnSpcReduction="20000"/>
          </a:bodyPr>
          <a:lstStyle/>
          <a:p>
            <a:pPr>
              <a:buNone/>
            </a:pPr>
            <a:r>
              <a:rPr lang="id-ID" b="1" dirty="0"/>
              <a:t>1. Piezoelektrik</a:t>
            </a:r>
            <a:endParaRPr lang="id-ID" dirty="0"/>
          </a:p>
          <a:p>
            <a:pPr marL="725488"/>
            <a:r>
              <a:rPr lang="id-ID" dirty="0"/>
              <a:t>Berfungsi sebagai alat pengubah </a:t>
            </a:r>
            <a:r>
              <a:rPr lang="id-ID" b="1" dirty="0"/>
              <a:t>energi listrik</a:t>
            </a:r>
            <a:r>
              <a:rPr lang="id-ID" dirty="0"/>
              <a:t> dijadikan menjadi </a:t>
            </a:r>
            <a:r>
              <a:rPr lang="id-ID" b="1" dirty="0"/>
              <a:t>energi mekanik</a:t>
            </a:r>
            <a:r>
              <a:rPr lang="id-ID" dirty="0"/>
              <a:t>.</a:t>
            </a:r>
          </a:p>
          <a:p>
            <a:pPr marL="725488"/>
            <a:r>
              <a:rPr lang="id-ID" dirty="0"/>
              <a:t>Material dasar yang terdapat pada piezoelektrik yang menghasilkan medan listrik saat terjadi tekanan mekanis dan sebaliknya.</a:t>
            </a:r>
          </a:p>
          <a:p>
            <a:pPr marL="725488"/>
            <a:r>
              <a:rPr lang="id-ID" dirty="0"/>
              <a:t>Misalnya saja rangkaian pengukur dioperasikan pada mode pulsa dengan unsur piezoelektrik yang sama, sehingga bisa digunakan sebagai mode reiceiver dan transmitter.</a:t>
            </a:r>
          </a:p>
          <a:p>
            <a:pPr marL="725488"/>
            <a:r>
              <a:rPr lang="id-ID" dirty="0"/>
              <a:t>Frekuensi dihasilkan tergantung dari osilator yang terpasang dan itu akan disesuaikan dengan frekuensi kerja dari transduser.</a:t>
            </a:r>
          </a:p>
          <a:p>
            <a:pPr>
              <a:buNone/>
            </a:pPr>
            <a:r>
              <a:rPr lang="id-ID" b="1" dirty="0"/>
              <a:t>2. Transmitter</a:t>
            </a:r>
            <a:endParaRPr lang="id-ID" dirty="0"/>
          </a:p>
          <a:p>
            <a:pPr marL="725488"/>
            <a:r>
              <a:rPr lang="id-ID" dirty="0"/>
              <a:t>Merupakan alat yang mempunyai peran sebagai </a:t>
            </a:r>
            <a:r>
              <a:rPr lang="id-ID" b="1" dirty="0"/>
              <a:t>pemancar gelombang dengan frekuensi 40 kHz</a:t>
            </a:r>
            <a:r>
              <a:rPr lang="id-ID" dirty="0"/>
              <a:t> yang bersumber dari osilator. Frekuensi tersebut dihasilkan dari rangkaian osilator serta amplifier sinyal / penguat sinyal.</a:t>
            </a:r>
          </a:p>
          <a:p>
            <a:pPr marL="725488"/>
            <a:r>
              <a:rPr lang="id-ID" dirty="0"/>
              <a:t>Pada amplifier sinyal akan menghasilkan sinyal listrik yang  diumpankan ke piezoelektrik dan terjadilah reaksi mekanik</a:t>
            </a:r>
            <a:r>
              <a:rPr lang="id-ID" dirty="0" smtClean="0"/>
              <a:t>.</a:t>
            </a:r>
          </a:p>
          <a:p>
            <a:pPr>
              <a:buNone/>
            </a:pPr>
            <a:r>
              <a:rPr lang="id-ID" b="1" dirty="0"/>
              <a:t>3. Receiver</a:t>
            </a:r>
            <a:endParaRPr lang="id-ID" dirty="0"/>
          </a:p>
          <a:p>
            <a:pPr marL="725488"/>
            <a:r>
              <a:rPr lang="id-ID" dirty="0"/>
              <a:t>terdiri dari transduser ultrasonik yang memakai piezoelektrik juga yang difungsikan sebagai </a:t>
            </a:r>
            <a:r>
              <a:rPr lang="id-ID" b="1" dirty="0"/>
              <a:t>penerima gelombang pantulan.</a:t>
            </a:r>
            <a:endParaRPr lang="id-ID" dirty="0"/>
          </a:p>
          <a:p>
            <a:pPr marL="725488"/>
            <a:r>
              <a:rPr lang="id-ID" dirty="0"/>
              <a:t>Bahan piezoelektrik mempunyai reaksi yang reversible, terdapat elemen keramik yang berfungsi sebagai pembangkit tegangan listrik.</a:t>
            </a:r>
          </a:p>
          <a:p>
            <a:pPr marL="725488"/>
            <a:r>
              <a:rPr lang="id-ID" dirty="0"/>
              <a:t>Pada waktu gelombang datang dengan kriteria frekuensi yang resonan dan pada saat itu akan menggetarkan bahan piezoelektrik.</a:t>
            </a:r>
          </a:p>
          <a:p>
            <a:endParaRPr lang="id-ID" dirty="0"/>
          </a:p>
          <a:p>
            <a:pPr>
              <a:buNone/>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Contoh Project Sensor Ultrasound</a:t>
            </a:r>
            <a:endParaRPr lang="id-ID" dirty="0"/>
          </a:p>
        </p:txBody>
      </p:sp>
      <p:sp>
        <p:nvSpPr>
          <p:cNvPr id="3" name="Content Placeholder 2"/>
          <p:cNvSpPr>
            <a:spLocks noGrp="1"/>
          </p:cNvSpPr>
          <p:nvPr>
            <p:ph idx="1"/>
          </p:nvPr>
        </p:nvSpPr>
        <p:spPr/>
        <p:txBody>
          <a:bodyPr/>
          <a:lstStyle/>
          <a:p>
            <a:pPr>
              <a:buNone/>
            </a:pPr>
            <a:r>
              <a:rPr lang="id-ID" dirty="0" smtClean="0"/>
              <a:t>https://www.nyebarilmu.com/tutorial-arduino-mengakses-sensor-ultrasonic-hc-sr04/</a:t>
            </a: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TotalTime>
  <Words>241</Words>
  <Application>Microsoft Office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Apex</vt:lpstr>
      <vt:lpstr>Sensor Ultrasonic</vt:lpstr>
      <vt:lpstr>Apakah sensor ultrasonic itu ?</vt:lpstr>
      <vt:lpstr>Cara sensor ultrasonik bekerja</vt:lpstr>
      <vt:lpstr>Fungsi Sensor Ultrasonic</vt:lpstr>
      <vt:lpstr>Bagian – bagian dari sensor ultrasonic </vt:lpstr>
      <vt:lpstr>Contoh Project Sensor Ultrasound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 Ultrasonic</dc:title>
  <dc:creator>ACER</dc:creator>
  <cp:lastModifiedBy>ACER</cp:lastModifiedBy>
  <cp:revision>1</cp:revision>
  <dcterms:created xsi:type="dcterms:W3CDTF">2020-11-16T04:29:23Z</dcterms:created>
  <dcterms:modified xsi:type="dcterms:W3CDTF">2020-11-16T04:46:01Z</dcterms:modified>
</cp:coreProperties>
</file>