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961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159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3630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270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3772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75"/>
          </a:p>
        </p:txBody>
      </p:sp>
      <p:sp>
        <p:nvSpPr>
          <p:cNvPr id="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" y="0"/>
            <a:ext cx="9161149" cy="6858000"/>
          </a:xfrm>
          <a:effectLst/>
        </p:spPr>
        <p:txBody>
          <a:bodyPr>
            <a:normAutofit/>
          </a:bodyPr>
          <a:lstStyle>
            <a:lvl1pPr marL="0" indent="0">
              <a:buNone/>
              <a:defRPr sz="1575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898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673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569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 13">
            <a:extLst>
              <a:ext uri="{FF2B5EF4-FFF2-40B4-BE49-F238E27FC236}">
                <a16:creationId xmlns:a16="http://schemas.microsoft.com/office/drawing/2014/main" id="{92A11CB9-3997-44E3-AAF5-BC9129E72CC7}"/>
              </a:ext>
            </a:extLst>
          </p:cNvPr>
          <p:cNvSpPr/>
          <p:nvPr userDrawn="1"/>
        </p:nvSpPr>
        <p:spPr>
          <a:xfrm>
            <a:off x="-1" y="0"/>
            <a:ext cx="1786597" cy="585217"/>
          </a:xfrm>
          <a:custGeom>
            <a:avLst/>
            <a:gdLst/>
            <a:ahLst/>
            <a:cxnLst/>
            <a:rect l="l" t="t" r="r" b="b"/>
            <a:pathLst>
              <a:path w="2731623" h="1134540">
                <a:moveTo>
                  <a:pt x="0" y="0"/>
                </a:moveTo>
                <a:lnTo>
                  <a:pt x="2731623" y="0"/>
                </a:lnTo>
                <a:lnTo>
                  <a:pt x="2731623" y="1134540"/>
                </a:lnTo>
                <a:lnTo>
                  <a:pt x="0" y="113454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ID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D59C34C-DFEE-4D8B-A1FB-7BFF4B15210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132320" y="-11254"/>
            <a:ext cx="2011679" cy="596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03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413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378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80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659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648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reeform 13">
            <a:extLst>
              <a:ext uri="{FF2B5EF4-FFF2-40B4-BE49-F238E27FC236}">
                <a16:creationId xmlns:a16="http://schemas.microsoft.com/office/drawing/2014/main" id="{4101E348-3749-4F59-9536-944106C48246}"/>
              </a:ext>
            </a:extLst>
          </p:cNvPr>
          <p:cNvSpPr/>
          <p:nvPr userDrawn="1"/>
        </p:nvSpPr>
        <p:spPr>
          <a:xfrm>
            <a:off x="-1" y="0"/>
            <a:ext cx="1786597" cy="585217"/>
          </a:xfrm>
          <a:custGeom>
            <a:avLst/>
            <a:gdLst/>
            <a:ahLst/>
            <a:cxnLst/>
            <a:rect l="l" t="t" r="r" b="b"/>
            <a:pathLst>
              <a:path w="2731623" h="1134540">
                <a:moveTo>
                  <a:pt x="0" y="0"/>
                </a:moveTo>
                <a:lnTo>
                  <a:pt x="2731623" y="0"/>
                </a:lnTo>
                <a:lnTo>
                  <a:pt x="2731623" y="1134540"/>
                </a:lnTo>
                <a:lnTo>
                  <a:pt x="0" y="1134540"/>
                </a:lnTo>
                <a:lnTo>
                  <a:pt x="0" y="0"/>
                </a:lnTo>
                <a:close/>
              </a:path>
            </a:pathLst>
          </a:custGeom>
          <a:blipFill>
            <a:blip r:embed="rId14"/>
            <a:stretch>
              <a:fillRect/>
            </a:stretch>
          </a:blipFill>
        </p:spPr>
        <p:txBody>
          <a:bodyPr/>
          <a:lstStyle/>
          <a:p>
            <a:endParaRPr lang="en-ID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65528AE-5F29-435B-B1BD-E1DA6161DD68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132320" y="-11254"/>
            <a:ext cx="2011679" cy="596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927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>
            <a:extLst>
              <a:ext uri="{FF2B5EF4-FFF2-40B4-BE49-F238E27FC236}">
                <a16:creationId xmlns:a16="http://schemas.microsoft.com/office/drawing/2014/main" id="{D0CBDDC5-FC3B-4A72-A57F-B3ED5D1FF26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1" y="0"/>
            <a:ext cx="9141619" cy="6858000"/>
          </a:xfrm>
        </p:spPr>
      </p:pic>
      <p:pic>
        <p:nvPicPr>
          <p:cNvPr id="9" name="object 23">
            <a:extLst>
              <a:ext uri="{FF2B5EF4-FFF2-40B4-BE49-F238E27FC236}">
                <a16:creationId xmlns:a16="http://schemas.microsoft.com/office/drawing/2014/main" id="{29E92270-7230-4A56-8A7C-8D3374B36DD8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61560" y="113456"/>
            <a:ext cx="1447800" cy="1242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0926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Alur Penggunaan Kamera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1. </a:t>
            </a:r>
            <a:r>
              <a:rPr dirty="0" err="1"/>
              <a:t>Aplikasi</a:t>
            </a:r>
            <a:r>
              <a:rPr dirty="0"/>
              <a:t> </a:t>
            </a:r>
            <a:r>
              <a:rPr dirty="0" err="1"/>
              <a:t>meminta</a:t>
            </a:r>
            <a:r>
              <a:rPr dirty="0"/>
              <a:t> </a:t>
            </a:r>
            <a:r>
              <a:rPr dirty="0" err="1"/>
              <a:t>izin</a:t>
            </a:r>
            <a:r>
              <a:rPr dirty="0"/>
              <a:t> </a:t>
            </a:r>
            <a:r>
              <a:rPr dirty="0" err="1"/>
              <a:t>menggunakan</a:t>
            </a:r>
            <a:r>
              <a:rPr dirty="0"/>
              <a:t> </a:t>
            </a:r>
            <a:r>
              <a:rPr dirty="0" err="1"/>
              <a:t>kamera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2. Android </a:t>
            </a:r>
            <a:r>
              <a:rPr dirty="0" err="1"/>
              <a:t>membuka</a:t>
            </a:r>
            <a:r>
              <a:rPr dirty="0"/>
              <a:t> </a:t>
            </a:r>
            <a:r>
              <a:rPr dirty="0" err="1"/>
              <a:t>kamera</a:t>
            </a:r>
            <a:r>
              <a:rPr dirty="0"/>
              <a:t> </a:t>
            </a:r>
            <a:r>
              <a:rPr dirty="0" err="1"/>
              <a:t>menggunakan</a:t>
            </a:r>
            <a:r>
              <a:rPr dirty="0"/>
              <a:t> Intent </a:t>
            </a:r>
            <a:r>
              <a:rPr dirty="0" err="1"/>
              <a:t>atau</a:t>
            </a:r>
            <a:r>
              <a:rPr dirty="0"/>
              <a:t> API.</a:t>
            </a:r>
          </a:p>
          <a:p>
            <a:pPr marL="0" indent="0">
              <a:buNone/>
            </a:pPr>
            <a:r>
              <a:rPr dirty="0"/>
              <a:t>3. </a:t>
            </a:r>
            <a:r>
              <a:rPr dirty="0" err="1"/>
              <a:t>Pengguna</a:t>
            </a:r>
            <a:r>
              <a:rPr dirty="0"/>
              <a:t> </a:t>
            </a:r>
            <a:r>
              <a:rPr dirty="0" err="1"/>
              <a:t>mengambil</a:t>
            </a:r>
            <a:r>
              <a:rPr dirty="0"/>
              <a:t> </a:t>
            </a:r>
            <a:r>
              <a:rPr dirty="0" err="1"/>
              <a:t>foto</a:t>
            </a:r>
            <a:r>
              <a:rPr dirty="0"/>
              <a:t> </a:t>
            </a:r>
            <a:r>
              <a:rPr dirty="0" err="1"/>
              <a:t>melalui</a:t>
            </a:r>
            <a:r>
              <a:rPr dirty="0"/>
              <a:t> </a:t>
            </a:r>
            <a:r>
              <a:rPr dirty="0" err="1"/>
              <a:t>tampilan</a:t>
            </a:r>
            <a:r>
              <a:rPr dirty="0"/>
              <a:t> </a:t>
            </a:r>
            <a:r>
              <a:rPr dirty="0" err="1"/>
              <a:t>kamera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4. Gambar yang </a:t>
            </a:r>
            <a:r>
              <a:rPr dirty="0" err="1"/>
              <a:t>diambil</a:t>
            </a:r>
            <a:r>
              <a:rPr dirty="0"/>
              <a:t> </a:t>
            </a:r>
            <a:r>
              <a:rPr dirty="0" err="1"/>
              <a:t>dikirim</a:t>
            </a:r>
            <a:r>
              <a:rPr dirty="0"/>
              <a:t> </a:t>
            </a:r>
            <a:r>
              <a:rPr dirty="0" err="1"/>
              <a:t>kembali</a:t>
            </a:r>
            <a:r>
              <a:rPr dirty="0"/>
              <a:t> </a:t>
            </a:r>
            <a:r>
              <a:rPr dirty="0" err="1"/>
              <a:t>ke</a:t>
            </a:r>
            <a:r>
              <a:rPr dirty="0"/>
              <a:t> </a:t>
            </a:r>
            <a:r>
              <a:rPr dirty="0" err="1"/>
              <a:t>aplikasi</a:t>
            </a:r>
            <a:r>
              <a:rPr dirty="0"/>
              <a:t> </a:t>
            </a:r>
            <a:r>
              <a:rPr dirty="0" err="1"/>
              <a:t>dalam</a:t>
            </a:r>
            <a:r>
              <a:rPr dirty="0"/>
              <a:t> </a:t>
            </a:r>
            <a:r>
              <a:rPr dirty="0" err="1"/>
              <a:t>bentuk</a:t>
            </a:r>
            <a:r>
              <a:rPr dirty="0"/>
              <a:t> data bitmap.</a:t>
            </a:r>
          </a:p>
          <a:p>
            <a:pPr marL="0" indent="0">
              <a:buNone/>
            </a:pPr>
            <a:r>
              <a:rPr dirty="0"/>
              <a:t>Proses </a:t>
            </a:r>
            <a:r>
              <a:rPr dirty="0" err="1"/>
              <a:t>ini</a:t>
            </a:r>
            <a:r>
              <a:rPr dirty="0"/>
              <a:t> </a:t>
            </a:r>
            <a:r>
              <a:rPr dirty="0" err="1"/>
              <a:t>memungkinkan</a:t>
            </a:r>
            <a:r>
              <a:rPr dirty="0"/>
              <a:t> </a:t>
            </a:r>
            <a:r>
              <a:rPr dirty="0" err="1"/>
              <a:t>pengguna</a:t>
            </a:r>
            <a:r>
              <a:rPr dirty="0"/>
              <a:t> </a:t>
            </a:r>
            <a:r>
              <a:rPr dirty="0" err="1"/>
              <a:t>tetap</a:t>
            </a:r>
            <a:r>
              <a:rPr dirty="0"/>
              <a:t> </a:t>
            </a:r>
            <a:r>
              <a:rPr dirty="0" err="1"/>
              <a:t>memiliki</a:t>
            </a:r>
            <a:r>
              <a:rPr dirty="0"/>
              <a:t> </a:t>
            </a:r>
            <a:r>
              <a:rPr dirty="0" err="1"/>
              <a:t>kontrol</a:t>
            </a:r>
            <a:r>
              <a:rPr dirty="0"/>
              <a:t>, </a:t>
            </a:r>
            <a:r>
              <a:rPr dirty="0" err="1"/>
              <a:t>sementara</a:t>
            </a:r>
            <a:r>
              <a:rPr dirty="0"/>
              <a:t> </a:t>
            </a:r>
            <a:r>
              <a:rPr dirty="0" err="1"/>
              <a:t>aplikasi</a:t>
            </a:r>
            <a:r>
              <a:rPr dirty="0"/>
              <a:t> </a:t>
            </a:r>
            <a:r>
              <a:rPr dirty="0" err="1"/>
              <a:t>hanya</a:t>
            </a:r>
            <a:r>
              <a:rPr dirty="0"/>
              <a:t> </a:t>
            </a:r>
            <a:r>
              <a:rPr dirty="0" err="1"/>
              <a:t>menerima</a:t>
            </a:r>
            <a:r>
              <a:rPr dirty="0"/>
              <a:t> </a:t>
            </a:r>
            <a:r>
              <a:rPr dirty="0" err="1"/>
              <a:t>hasilnya</a:t>
            </a:r>
            <a:r>
              <a:rPr dirty="0"/>
              <a:t> </a:t>
            </a:r>
            <a:r>
              <a:rPr dirty="0" err="1"/>
              <a:t>saja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Konsep Sensor di Smartphone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sz="2400" dirty="0"/>
              <a:t>Sensor </a:t>
            </a:r>
            <a:r>
              <a:rPr sz="2400" dirty="0" err="1"/>
              <a:t>adalah</a:t>
            </a:r>
            <a:r>
              <a:rPr sz="2400" dirty="0"/>
              <a:t> </a:t>
            </a:r>
            <a:r>
              <a:rPr sz="2400" dirty="0" err="1"/>
              <a:t>perangkat</a:t>
            </a:r>
            <a:r>
              <a:rPr sz="2400" dirty="0"/>
              <a:t> mini di </a:t>
            </a:r>
            <a:r>
              <a:rPr sz="2400" dirty="0" err="1"/>
              <a:t>dalam</a:t>
            </a:r>
            <a:r>
              <a:rPr sz="2400" dirty="0"/>
              <a:t> smartphone yang </a:t>
            </a:r>
            <a:r>
              <a:rPr sz="2400" dirty="0" err="1"/>
              <a:t>berfungsi</a:t>
            </a:r>
            <a:r>
              <a:rPr sz="2400" dirty="0"/>
              <a:t> </a:t>
            </a:r>
            <a:r>
              <a:rPr sz="2400" dirty="0" err="1"/>
              <a:t>mengukur</a:t>
            </a:r>
            <a:r>
              <a:rPr sz="2400" dirty="0"/>
              <a:t> </a:t>
            </a:r>
            <a:r>
              <a:rPr sz="2400" dirty="0" err="1"/>
              <a:t>kondisi</a:t>
            </a:r>
            <a:r>
              <a:rPr sz="2400" dirty="0"/>
              <a:t> </a:t>
            </a:r>
            <a:r>
              <a:rPr sz="2400" dirty="0" err="1"/>
              <a:t>fisik</a:t>
            </a:r>
            <a:r>
              <a:rPr sz="2400" dirty="0"/>
              <a:t> </a:t>
            </a:r>
            <a:r>
              <a:rPr sz="2400" dirty="0" err="1"/>
              <a:t>seperti</a:t>
            </a:r>
            <a:r>
              <a:rPr sz="2400" dirty="0"/>
              <a:t> </a:t>
            </a:r>
            <a:r>
              <a:rPr sz="2400" dirty="0" err="1"/>
              <a:t>gerakan</a:t>
            </a:r>
            <a:r>
              <a:rPr sz="2400" dirty="0"/>
              <a:t>, </a:t>
            </a:r>
            <a:r>
              <a:rPr sz="2400" dirty="0" err="1"/>
              <a:t>orientasi</a:t>
            </a:r>
            <a:r>
              <a:rPr sz="2400" dirty="0"/>
              <a:t>, </a:t>
            </a:r>
            <a:r>
              <a:rPr sz="2400" dirty="0" err="1"/>
              <a:t>cahaya</a:t>
            </a:r>
            <a:r>
              <a:rPr sz="2400" dirty="0"/>
              <a:t>, dan </a:t>
            </a:r>
            <a:r>
              <a:rPr sz="2400" dirty="0" err="1"/>
              <a:t>lokasi</a:t>
            </a:r>
            <a:r>
              <a:rPr sz="2400" dirty="0"/>
              <a:t>.</a:t>
            </a:r>
          </a:p>
          <a:p>
            <a:pPr marL="0" indent="0">
              <a:buNone/>
            </a:pPr>
            <a:r>
              <a:rPr sz="2400" dirty="0" err="1"/>
              <a:t>Contoh</a:t>
            </a:r>
            <a:r>
              <a:rPr sz="2400" dirty="0"/>
              <a:t> sensor </a:t>
            </a:r>
            <a:r>
              <a:rPr sz="2400" dirty="0" err="1"/>
              <a:t>umum</a:t>
            </a:r>
            <a:r>
              <a:rPr sz="2400" dirty="0"/>
              <a:t>:</a:t>
            </a:r>
          </a:p>
          <a:p>
            <a:pPr marL="0" indent="0">
              <a:buNone/>
            </a:pPr>
            <a:r>
              <a:rPr sz="2400" dirty="0"/>
              <a:t>- Accelerometer (</a:t>
            </a:r>
            <a:r>
              <a:rPr sz="2400" dirty="0" err="1"/>
              <a:t>percepatan</a:t>
            </a:r>
            <a:r>
              <a:rPr sz="2400" dirty="0"/>
              <a:t>)</a:t>
            </a:r>
          </a:p>
          <a:p>
            <a:pPr marL="0" indent="0">
              <a:buNone/>
            </a:pPr>
            <a:r>
              <a:rPr sz="2400" dirty="0"/>
              <a:t>- Gyroscope (</a:t>
            </a:r>
            <a:r>
              <a:rPr sz="2400" dirty="0" err="1"/>
              <a:t>rotasi</a:t>
            </a:r>
            <a:r>
              <a:rPr sz="2400" dirty="0"/>
              <a:t>)</a:t>
            </a:r>
          </a:p>
          <a:p>
            <a:pPr marL="0" indent="0">
              <a:buNone/>
            </a:pPr>
            <a:r>
              <a:rPr sz="2400" dirty="0"/>
              <a:t>- Magnetometer (</a:t>
            </a:r>
            <a:r>
              <a:rPr sz="2400" dirty="0" err="1"/>
              <a:t>kompas</a:t>
            </a:r>
            <a:r>
              <a:rPr sz="2400" dirty="0"/>
              <a:t>)</a:t>
            </a:r>
          </a:p>
          <a:p>
            <a:pPr marL="0" indent="0">
              <a:buNone/>
            </a:pPr>
            <a:r>
              <a:rPr sz="2400" dirty="0"/>
              <a:t>- Light sensor (</a:t>
            </a:r>
            <a:r>
              <a:rPr sz="2400" dirty="0" err="1"/>
              <a:t>intensitas</a:t>
            </a:r>
            <a:r>
              <a:rPr sz="2400" dirty="0"/>
              <a:t> </a:t>
            </a:r>
            <a:r>
              <a:rPr sz="2400" dirty="0" err="1"/>
              <a:t>cahaya</a:t>
            </a:r>
            <a:r>
              <a:rPr sz="2400" dirty="0"/>
              <a:t>)</a:t>
            </a:r>
            <a:endParaRPr lang="en-US" sz="2400" dirty="0"/>
          </a:p>
          <a:p>
            <a:pPr marL="0" indent="0">
              <a:buNone/>
            </a:pPr>
            <a:endParaRPr sz="2400" dirty="0"/>
          </a:p>
          <a:p>
            <a:pPr marL="0" indent="0">
              <a:buNone/>
            </a:pPr>
            <a:r>
              <a:rPr sz="2400" dirty="0"/>
              <a:t>Sensor </a:t>
            </a:r>
            <a:r>
              <a:rPr sz="2400" dirty="0" err="1"/>
              <a:t>ini</a:t>
            </a:r>
            <a:r>
              <a:rPr sz="2400" dirty="0"/>
              <a:t> </a:t>
            </a:r>
            <a:r>
              <a:rPr sz="2400" dirty="0" err="1"/>
              <a:t>membantu</a:t>
            </a:r>
            <a:r>
              <a:rPr sz="2400" dirty="0"/>
              <a:t> </a:t>
            </a:r>
            <a:r>
              <a:rPr sz="2400" dirty="0" err="1"/>
              <a:t>aplikasi</a:t>
            </a:r>
            <a:r>
              <a:rPr sz="2400" dirty="0"/>
              <a:t> </a:t>
            </a:r>
            <a:r>
              <a:rPr sz="2400" dirty="0" err="1"/>
              <a:t>beradaptasi</a:t>
            </a:r>
            <a:r>
              <a:rPr sz="2400" dirty="0"/>
              <a:t> </a:t>
            </a:r>
            <a:r>
              <a:rPr sz="2400" dirty="0" err="1"/>
              <a:t>dengan</a:t>
            </a:r>
            <a:r>
              <a:rPr sz="2400" dirty="0"/>
              <a:t> </a:t>
            </a:r>
            <a:r>
              <a:rPr sz="2400" dirty="0" err="1"/>
              <a:t>lingkungan</a:t>
            </a:r>
            <a:r>
              <a:rPr sz="2400" dirty="0"/>
              <a:t> </a:t>
            </a:r>
            <a:r>
              <a:rPr sz="2400" dirty="0" err="1"/>
              <a:t>pengguna</a:t>
            </a:r>
            <a:r>
              <a:rPr sz="2400" dirty="0"/>
              <a:t> </a:t>
            </a:r>
            <a:r>
              <a:rPr sz="2400" dirty="0" err="1"/>
              <a:t>secara</a:t>
            </a:r>
            <a:r>
              <a:rPr sz="2400" dirty="0"/>
              <a:t> </a:t>
            </a:r>
            <a:r>
              <a:rPr sz="2400" dirty="0" err="1"/>
              <a:t>otomatis</a:t>
            </a:r>
            <a:r>
              <a:rPr sz="2400"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Apa Itu Accelerometer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t>Accelerometer mengukur percepatan perangkat pada tiga sumbu: X (kiri–kanan), Y (atas–bawah), Z (depan–belakang).</a:t>
            </a:r>
          </a:p>
          <a:p>
            <a:r>
              <a:t>Dengan membaca perubahan nilai tersebut, aplikasi dapat mendeteksi gerakan atau kemiringan ponsel.</a:t>
            </a:r>
          </a:p>
          <a:p>
            <a:r>
              <a:t>Contoh penggunaannya: auto-rotate layar, penghitung langkah, atau deteksi guncangan (shake).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Komponen Sensor API di Android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mengakses</a:t>
            </a:r>
            <a:r>
              <a:rPr dirty="0"/>
              <a:t> accelerometer, Android </a:t>
            </a:r>
            <a:r>
              <a:rPr dirty="0" err="1"/>
              <a:t>menyediakan</a:t>
            </a:r>
            <a:r>
              <a:rPr dirty="0"/>
              <a:t> </a:t>
            </a:r>
            <a:r>
              <a:rPr dirty="0" err="1"/>
              <a:t>tiga</a:t>
            </a:r>
            <a:r>
              <a:rPr dirty="0"/>
              <a:t> </a:t>
            </a:r>
            <a:r>
              <a:rPr dirty="0" err="1"/>
              <a:t>komponen</a:t>
            </a:r>
            <a:r>
              <a:rPr dirty="0"/>
              <a:t> </a:t>
            </a:r>
            <a:r>
              <a:rPr dirty="0" err="1"/>
              <a:t>utama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dirty="0"/>
              <a:t>1. </a:t>
            </a:r>
            <a:r>
              <a:rPr dirty="0" err="1"/>
              <a:t>SensorManager</a:t>
            </a:r>
            <a:r>
              <a:rPr dirty="0"/>
              <a:t> – </a:t>
            </a:r>
            <a:r>
              <a:rPr dirty="0" err="1"/>
              <a:t>menangani</a:t>
            </a:r>
            <a:r>
              <a:rPr dirty="0"/>
              <a:t> </a:t>
            </a:r>
            <a:r>
              <a:rPr dirty="0" err="1"/>
              <a:t>seluruh</a:t>
            </a:r>
            <a:r>
              <a:rPr dirty="0"/>
              <a:t> sensor di </a:t>
            </a:r>
            <a:r>
              <a:rPr dirty="0" err="1"/>
              <a:t>perangkat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2. Sensor – </a:t>
            </a:r>
            <a:r>
              <a:rPr dirty="0" err="1"/>
              <a:t>mewakili</a:t>
            </a:r>
            <a:r>
              <a:rPr dirty="0"/>
              <a:t> </a:t>
            </a:r>
            <a:r>
              <a:rPr dirty="0" err="1"/>
              <a:t>satu</a:t>
            </a:r>
            <a:r>
              <a:rPr dirty="0"/>
              <a:t> </a:t>
            </a:r>
            <a:r>
              <a:rPr dirty="0" err="1"/>
              <a:t>jenis</a:t>
            </a:r>
            <a:r>
              <a:rPr dirty="0"/>
              <a:t> sensor </a:t>
            </a:r>
            <a:r>
              <a:rPr dirty="0" err="1"/>
              <a:t>tertentu</a:t>
            </a:r>
            <a:r>
              <a:rPr dirty="0"/>
              <a:t>, </a:t>
            </a:r>
            <a:r>
              <a:rPr dirty="0" err="1"/>
              <a:t>misalnya</a:t>
            </a:r>
            <a:r>
              <a:rPr dirty="0"/>
              <a:t> TYPE_ACCELEROMETER.</a:t>
            </a:r>
          </a:p>
          <a:p>
            <a:pPr marL="0" indent="0">
              <a:buNone/>
            </a:pPr>
            <a:r>
              <a:rPr dirty="0"/>
              <a:t>3. </a:t>
            </a:r>
            <a:r>
              <a:rPr dirty="0" err="1"/>
              <a:t>SensorEventListener</a:t>
            </a:r>
            <a:r>
              <a:rPr dirty="0"/>
              <a:t> – </a:t>
            </a:r>
            <a:r>
              <a:rPr dirty="0" err="1"/>
              <a:t>menerima</a:t>
            </a:r>
            <a:r>
              <a:rPr dirty="0"/>
              <a:t> data real-time </a:t>
            </a:r>
            <a:r>
              <a:rPr dirty="0" err="1"/>
              <a:t>setiap</a:t>
            </a:r>
            <a:r>
              <a:rPr dirty="0"/>
              <a:t> kali sensor </a:t>
            </a:r>
            <a:r>
              <a:rPr dirty="0" err="1"/>
              <a:t>berubah</a:t>
            </a:r>
            <a:r>
              <a:rPr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dirty="0" err="1"/>
              <a:t>Ketiga</a:t>
            </a:r>
            <a:r>
              <a:rPr dirty="0"/>
              <a:t> </a:t>
            </a:r>
            <a:r>
              <a:rPr dirty="0" err="1"/>
              <a:t>komponen</a:t>
            </a:r>
            <a:r>
              <a:rPr dirty="0"/>
              <a:t> </a:t>
            </a:r>
            <a:r>
              <a:rPr dirty="0" err="1"/>
              <a:t>ini</a:t>
            </a:r>
            <a:r>
              <a:rPr dirty="0"/>
              <a:t> </a:t>
            </a:r>
            <a:r>
              <a:rPr dirty="0" err="1"/>
              <a:t>bekerja</a:t>
            </a:r>
            <a:r>
              <a:rPr dirty="0"/>
              <a:t> </a:t>
            </a:r>
            <a:r>
              <a:rPr dirty="0" err="1"/>
              <a:t>sama</a:t>
            </a:r>
            <a:r>
              <a:rPr dirty="0"/>
              <a:t> agar </a:t>
            </a:r>
            <a:r>
              <a:rPr dirty="0" err="1"/>
              <a:t>aplikasi</a:t>
            </a:r>
            <a:r>
              <a:rPr dirty="0"/>
              <a:t> </a:t>
            </a:r>
            <a:r>
              <a:rPr dirty="0" err="1"/>
              <a:t>dapat</a:t>
            </a:r>
            <a:r>
              <a:rPr dirty="0"/>
              <a:t> </a:t>
            </a:r>
            <a:r>
              <a:rPr dirty="0" err="1"/>
              <a:t>membaca</a:t>
            </a:r>
            <a:r>
              <a:rPr dirty="0"/>
              <a:t> dan </a:t>
            </a:r>
            <a:r>
              <a:rPr dirty="0" err="1"/>
              <a:t>merespons</a:t>
            </a:r>
            <a:r>
              <a:rPr dirty="0"/>
              <a:t> </a:t>
            </a:r>
            <a:r>
              <a:rPr dirty="0" err="1"/>
              <a:t>perubahan</a:t>
            </a:r>
            <a:r>
              <a:rPr dirty="0"/>
              <a:t> data </a:t>
            </a:r>
            <a:r>
              <a:rPr dirty="0" err="1"/>
              <a:t>dari</a:t>
            </a:r>
            <a:r>
              <a:rPr dirty="0"/>
              <a:t> sensor.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Contoh Hasil Pembacaan Accelerometer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Sensor </a:t>
            </a:r>
            <a:r>
              <a:rPr dirty="0" err="1"/>
              <a:t>menghasilkan</a:t>
            </a:r>
            <a:r>
              <a:rPr dirty="0"/>
              <a:t> </a:t>
            </a:r>
            <a:r>
              <a:rPr dirty="0" err="1"/>
              <a:t>tiga</a:t>
            </a:r>
            <a:r>
              <a:rPr dirty="0"/>
              <a:t> </a:t>
            </a:r>
            <a:r>
              <a:rPr dirty="0" err="1"/>
              <a:t>nilai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dirty="0"/>
              <a:t>- X: </a:t>
            </a:r>
            <a:r>
              <a:rPr dirty="0" err="1"/>
              <a:t>percepatan</a:t>
            </a:r>
            <a:r>
              <a:rPr dirty="0"/>
              <a:t> horizontal (miring </a:t>
            </a:r>
            <a:r>
              <a:rPr dirty="0" err="1"/>
              <a:t>ke</a:t>
            </a:r>
            <a:r>
              <a:rPr dirty="0"/>
              <a:t> kiri </a:t>
            </a:r>
            <a:r>
              <a:rPr dirty="0" err="1"/>
              <a:t>atau</a:t>
            </a:r>
            <a:r>
              <a:rPr dirty="0"/>
              <a:t> </a:t>
            </a:r>
            <a:r>
              <a:rPr dirty="0" err="1"/>
              <a:t>kanan</a:t>
            </a:r>
            <a:r>
              <a:rPr dirty="0"/>
              <a:t>)</a:t>
            </a:r>
          </a:p>
          <a:p>
            <a:pPr marL="0" indent="0">
              <a:buNone/>
            </a:pPr>
            <a:r>
              <a:rPr dirty="0"/>
              <a:t>- Y: </a:t>
            </a:r>
            <a:r>
              <a:rPr dirty="0" err="1"/>
              <a:t>percepatan</a:t>
            </a:r>
            <a:r>
              <a:rPr dirty="0"/>
              <a:t> </a:t>
            </a:r>
            <a:r>
              <a:rPr dirty="0" err="1"/>
              <a:t>vertikal</a:t>
            </a:r>
            <a:r>
              <a:rPr dirty="0"/>
              <a:t> (</a:t>
            </a:r>
            <a:r>
              <a:rPr dirty="0" err="1"/>
              <a:t>atas</a:t>
            </a:r>
            <a:r>
              <a:rPr dirty="0"/>
              <a:t>–</a:t>
            </a:r>
            <a:r>
              <a:rPr dirty="0" err="1"/>
              <a:t>bawah</a:t>
            </a:r>
            <a:r>
              <a:rPr dirty="0"/>
              <a:t>)</a:t>
            </a:r>
          </a:p>
          <a:p>
            <a:pPr marL="0" indent="0">
              <a:buNone/>
            </a:pPr>
            <a:r>
              <a:rPr dirty="0"/>
              <a:t>- Z: </a:t>
            </a:r>
            <a:r>
              <a:rPr dirty="0" err="1"/>
              <a:t>percepatan</a:t>
            </a:r>
            <a:r>
              <a:rPr dirty="0"/>
              <a:t> </a:t>
            </a:r>
            <a:r>
              <a:rPr dirty="0" err="1"/>
              <a:t>terhadap</a:t>
            </a:r>
            <a:r>
              <a:rPr dirty="0"/>
              <a:t> </a:t>
            </a:r>
            <a:r>
              <a:rPr dirty="0" err="1"/>
              <a:t>gravitasi</a:t>
            </a:r>
            <a:r>
              <a:rPr dirty="0"/>
              <a:t> (</a:t>
            </a:r>
            <a:r>
              <a:rPr dirty="0" err="1"/>
              <a:t>depan</a:t>
            </a:r>
            <a:r>
              <a:rPr dirty="0"/>
              <a:t>–</a:t>
            </a:r>
            <a:r>
              <a:rPr dirty="0" err="1"/>
              <a:t>belakang</a:t>
            </a:r>
            <a:r>
              <a:rPr dirty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dirty="0"/>
              <a:t>Nilai-</a:t>
            </a:r>
            <a:r>
              <a:rPr dirty="0" err="1"/>
              <a:t>nilai</a:t>
            </a:r>
            <a:r>
              <a:rPr dirty="0"/>
              <a:t> </a:t>
            </a:r>
            <a:r>
              <a:rPr dirty="0" err="1"/>
              <a:t>ini</a:t>
            </a:r>
            <a:r>
              <a:rPr dirty="0"/>
              <a:t> </a:t>
            </a:r>
            <a:r>
              <a:rPr dirty="0" err="1"/>
              <a:t>bisa</a:t>
            </a:r>
            <a:r>
              <a:rPr dirty="0"/>
              <a:t> </a:t>
            </a:r>
            <a:r>
              <a:rPr dirty="0" err="1"/>
              <a:t>ditampilkan</a:t>
            </a:r>
            <a:r>
              <a:rPr dirty="0"/>
              <a:t> </a:t>
            </a:r>
            <a:r>
              <a:rPr dirty="0" err="1"/>
              <a:t>dalam</a:t>
            </a:r>
            <a:r>
              <a:rPr dirty="0"/>
              <a:t> </a:t>
            </a:r>
            <a:r>
              <a:rPr dirty="0" err="1"/>
              <a:t>aplikasi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menunjukkan</a:t>
            </a:r>
            <a:r>
              <a:rPr dirty="0"/>
              <a:t> </a:t>
            </a:r>
            <a:r>
              <a:rPr dirty="0" err="1"/>
              <a:t>arah</a:t>
            </a:r>
            <a:r>
              <a:rPr dirty="0"/>
              <a:t> dan </a:t>
            </a:r>
            <a:r>
              <a:rPr dirty="0" err="1"/>
              <a:t>kekuatan</a:t>
            </a:r>
            <a:r>
              <a:rPr dirty="0"/>
              <a:t> </a:t>
            </a:r>
            <a:r>
              <a:rPr dirty="0" err="1"/>
              <a:t>gerakan</a:t>
            </a:r>
            <a:r>
              <a:rPr dirty="0"/>
              <a:t> </a:t>
            </a:r>
            <a:r>
              <a:rPr dirty="0" err="1"/>
              <a:t>perangkat</a:t>
            </a:r>
            <a:r>
              <a:rPr dirty="0"/>
              <a:t> </a:t>
            </a:r>
            <a:r>
              <a:rPr dirty="0" err="1"/>
              <a:t>secara</a:t>
            </a:r>
            <a:r>
              <a:rPr dirty="0"/>
              <a:t> real-time.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Integrasi Kamera dan Sensor dalam Aplikasi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 err="1"/>
              <a:t>Dengan</a:t>
            </a:r>
            <a:r>
              <a:rPr sz="2800" dirty="0"/>
              <a:t> </a:t>
            </a:r>
            <a:r>
              <a:rPr sz="2800" dirty="0" err="1"/>
              <a:t>menggabungkan</a:t>
            </a:r>
            <a:r>
              <a:rPr sz="2800" dirty="0"/>
              <a:t> </a:t>
            </a:r>
            <a:r>
              <a:rPr sz="2800" dirty="0" err="1"/>
              <a:t>akses</a:t>
            </a:r>
            <a:r>
              <a:rPr sz="2800" dirty="0"/>
              <a:t> </a:t>
            </a:r>
            <a:r>
              <a:rPr sz="2800" dirty="0" err="1"/>
              <a:t>ke</a:t>
            </a:r>
            <a:r>
              <a:rPr sz="2800" dirty="0"/>
              <a:t> </a:t>
            </a:r>
            <a:r>
              <a:rPr sz="2800" dirty="0" err="1"/>
              <a:t>kamera</a:t>
            </a:r>
            <a:r>
              <a:rPr sz="2800" dirty="0"/>
              <a:t> dan sensor, </a:t>
            </a:r>
            <a:r>
              <a:rPr sz="2800" dirty="0" err="1"/>
              <a:t>aplikasi</a:t>
            </a:r>
            <a:r>
              <a:rPr sz="2800" dirty="0"/>
              <a:t> </a:t>
            </a:r>
            <a:r>
              <a:rPr sz="2800" dirty="0" err="1"/>
              <a:t>dapat</a:t>
            </a:r>
            <a:r>
              <a:rPr sz="2800" dirty="0"/>
              <a:t> </a:t>
            </a:r>
            <a:r>
              <a:rPr sz="2800" dirty="0" err="1"/>
              <a:t>menjadi</a:t>
            </a:r>
            <a:r>
              <a:rPr sz="2800" dirty="0"/>
              <a:t> </a:t>
            </a:r>
            <a:r>
              <a:rPr sz="2800" dirty="0" err="1"/>
              <a:t>lebih</a:t>
            </a:r>
            <a:r>
              <a:rPr sz="2800" dirty="0"/>
              <a:t> </a:t>
            </a:r>
            <a:r>
              <a:rPr sz="2800" dirty="0" err="1"/>
              <a:t>interaktif</a:t>
            </a:r>
            <a:r>
              <a:rPr sz="2800" dirty="0"/>
              <a:t>.</a:t>
            </a:r>
          </a:p>
          <a:p>
            <a:r>
              <a:rPr sz="2800" dirty="0" err="1"/>
              <a:t>Contoh</a:t>
            </a:r>
            <a:r>
              <a:rPr sz="2800" dirty="0"/>
              <a:t>: </a:t>
            </a:r>
            <a:r>
              <a:rPr sz="2800" dirty="0" err="1"/>
              <a:t>aplikasi</a:t>
            </a:r>
            <a:r>
              <a:rPr sz="2800" dirty="0"/>
              <a:t> </a:t>
            </a:r>
            <a:r>
              <a:rPr sz="2800" dirty="0" err="1"/>
              <a:t>olahraga</a:t>
            </a:r>
            <a:r>
              <a:rPr sz="2800" dirty="0"/>
              <a:t> yang </a:t>
            </a:r>
            <a:r>
              <a:rPr sz="2800" dirty="0" err="1"/>
              <a:t>merekam</a:t>
            </a:r>
            <a:r>
              <a:rPr sz="2800" dirty="0"/>
              <a:t> video </a:t>
            </a:r>
            <a:r>
              <a:rPr sz="2800" dirty="0" err="1"/>
              <a:t>latihan</a:t>
            </a:r>
            <a:r>
              <a:rPr sz="2800" dirty="0"/>
              <a:t> </a:t>
            </a:r>
            <a:r>
              <a:rPr sz="2800" dirty="0" err="1"/>
              <a:t>sekaligus</a:t>
            </a:r>
            <a:r>
              <a:rPr sz="2800" dirty="0"/>
              <a:t> </a:t>
            </a:r>
            <a:r>
              <a:rPr sz="2800" dirty="0" err="1"/>
              <a:t>mendeteksi</a:t>
            </a:r>
            <a:r>
              <a:rPr sz="2800" dirty="0"/>
              <a:t> </a:t>
            </a:r>
            <a:r>
              <a:rPr sz="2800" dirty="0" err="1"/>
              <a:t>intensitas</a:t>
            </a:r>
            <a:r>
              <a:rPr sz="2800" dirty="0"/>
              <a:t> </a:t>
            </a:r>
            <a:r>
              <a:rPr sz="2800" dirty="0" err="1"/>
              <a:t>gerakan</a:t>
            </a:r>
            <a:r>
              <a:rPr sz="2800" dirty="0"/>
              <a:t>.</a:t>
            </a:r>
          </a:p>
          <a:p>
            <a:r>
              <a:rPr sz="2800" dirty="0"/>
              <a:t>Integrasi </a:t>
            </a:r>
            <a:r>
              <a:rPr sz="2800" dirty="0" err="1"/>
              <a:t>semacam</a:t>
            </a:r>
            <a:r>
              <a:rPr sz="2800" dirty="0"/>
              <a:t> </a:t>
            </a:r>
            <a:r>
              <a:rPr sz="2800" dirty="0" err="1"/>
              <a:t>ini</a:t>
            </a:r>
            <a:r>
              <a:rPr sz="2800" dirty="0"/>
              <a:t> </a:t>
            </a:r>
            <a:r>
              <a:rPr sz="2800" dirty="0" err="1"/>
              <a:t>membuat</a:t>
            </a:r>
            <a:r>
              <a:rPr sz="2800" dirty="0"/>
              <a:t> </a:t>
            </a:r>
            <a:r>
              <a:rPr sz="2800" dirty="0" err="1"/>
              <a:t>aplikasi</a:t>
            </a:r>
            <a:r>
              <a:rPr sz="2800" dirty="0"/>
              <a:t> mobile </a:t>
            </a:r>
            <a:r>
              <a:rPr sz="2800" dirty="0" err="1"/>
              <a:t>lebih</a:t>
            </a:r>
            <a:r>
              <a:rPr sz="2800" dirty="0"/>
              <a:t> </a:t>
            </a:r>
            <a:r>
              <a:rPr sz="2800" dirty="0" err="1"/>
              <a:t>kontekstual</a:t>
            </a:r>
            <a:r>
              <a:rPr sz="2800" dirty="0"/>
              <a:t>, </a:t>
            </a:r>
            <a:r>
              <a:rPr sz="2800" dirty="0" err="1"/>
              <a:t>cerdas</a:t>
            </a:r>
            <a:r>
              <a:rPr sz="2800" dirty="0"/>
              <a:t>, dan </a:t>
            </a:r>
            <a:r>
              <a:rPr sz="2800" dirty="0" err="1"/>
              <a:t>responsif</a:t>
            </a:r>
            <a:r>
              <a:rPr sz="2800" dirty="0"/>
              <a:t> </a:t>
            </a:r>
            <a:r>
              <a:rPr sz="2800" dirty="0" err="1"/>
              <a:t>terhadap</a:t>
            </a:r>
            <a:r>
              <a:rPr sz="2800" dirty="0"/>
              <a:t> </a:t>
            </a:r>
            <a:r>
              <a:rPr sz="2800" dirty="0" err="1"/>
              <a:t>pengguna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 Pertemuan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API </a:t>
            </a:r>
            <a:r>
              <a:rPr dirty="0" err="1"/>
              <a:t>berfungsi</a:t>
            </a:r>
            <a:r>
              <a:rPr dirty="0"/>
              <a:t> </a:t>
            </a:r>
            <a:r>
              <a:rPr dirty="0" err="1"/>
              <a:t>sebagai</a:t>
            </a:r>
            <a:r>
              <a:rPr dirty="0"/>
              <a:t> </a:t>
            </a:r>
            <a:r>
              <a:rPr dirty="0" err="1"/>
              <a:t>jembatan</a:t>
            </a:r>
            <a:r>
              <a:rPr dirty="0"/>
              <a:t> </a:t>
            </a:r>
            <a:r>
              <a:rPr dirty="0" err="1"/>
              <a:t>antara</a:t>
            </a:r>
            <a:r>
              <a:rPr dirty="0"/>
              <a:t> </a:t>
            </a:r>
            <a:r>
              <a:rPr dirty="0" err="1"/>
              <a:t>aplikasi</a:t>
            </a:r>
            <a:r>
              <a:rPr dirty="0"/>
              <a:t> dan hardware smartphone.</a:t>
            </a:r>
          </a:p>
          <a:p>
            <a:r>
              <a:rPr dirty="0"/>
              <a:t>Akses </a:t>
            </a:r>
            <a:r>
              <a:rPr dirty="0" err="1"/>
              <a:t>ke</a:t>
            </a:r>
            <a:r>
              <a:rPr dirty="0"/>
              <a:t> </a:t>
            </a:r>
            <a:r>
              <a:rPr dirty="0" err="1"/>
              <a:t>fitur</a:t>
            </a:r>
            <a:r>
              <a:rPr dirty="0"/>
              <a:t> </a:t>
            </a:r>
            <a:r>
              <a:rPr dirty="0" err="1"/>
              <a:t>seperti</a:t>
            </a:r>
            <a:r>
              <a:rPr dirty="0"/>
              <a:t> </a:t>
            </a:r>
            <a:r>
              <a:rPr dirty="0" err="1"/>
              <a:t>kamera</a:t>
            </a:r>
            <a:r>
              <a:rPr dirty="0"/>
              <a:t> dan sensor </a:t>
            </a:r>
            <a:r>
              <a:rPr dirty="0" err="1"/>
              <a:t>dilakukan</a:t>
            </a:r>
            <a:r>
              <a:rPr dirty="0"/>
              <a:t> </a:t>
            </a:r>
            <a:r>
              <a:rPr dirty="0" err="1"/>
              <a:t>melalui</a:t>
            </a:r>
            <a:r>
              <a:rPr dirty="0"/>
              <a:t> API yang </a:t>
            </a:r>
            <a:r>
              <a:rPr dirty="0" err="1"/>
              <a:t>aman</a:t>
            </a:r>
            <a:r>
              <a:rPr dirty="0"/>
              <a:t>.</a:t>
            </a:r>
          </a:p>
          <a:p>
            <a:r>
              <a:rPr dirty="0" err="1"/>
              <a:t>Setiap</a:t>
            </a:r>
            <a:r>
              <a:rPr dirty="0"/>
              <a:t> </a:t>
            </a:r>
            <a:r>
              <a:rPr dirty="0" err="1"/>
              <a:t>akses</a:t>
            </a:r>
            <a:r>
              <a:rPr dirty="0"/>
              <a:t> </a:t>
            </a:r>
            <a:r>
              <a:rPr dirty="0" err="1"/>
              <a:t>harus</a:t>
            </a:r>
            <a:r>
              <a:rPr dirty="0"/>
              <a:t> </a:t>
            </a:r>
            <a:r>
              <a:rPr dirty="0" err="1"/>
              <a:t>disertai</a:t>
            </a:r>
            <a:r>
              <a:rPr dirty="0"/>
              <a:t> </a:t>
            </a:r>
            <a:r>
              <a:rPr dirty="0" err="1"/>
              <a:t>izin</a:t>
            </a:r>
            <a:r>
              <a:rPr dirty="0"/>
              <a:t> (permission).</a:t>
            </a:r>
          </a:p>
          <a:p>
            <a:r>
              <a:rPr dirty="0"/>
              <a:t>Kamera </a:t>
            </a:r>
            <a:r>
              <a:rPr dirty="0" err="1"/>
              <a:t>digunakan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menangkap</a:t>
            </a:r>
            <a:r>
              <a:rPr dirty="0"/>
              <a:t> </a:t>
            </a:r>
            <a:r>
              <a:rPr dirty="0" err="1"/>
              <a:t>gambar</a:t>
            </a:r>
            <a:r>
              <a:rPr dirty="0"/>
              <a:t>, </a:t>
            </a:r>
            <a:r>
              <a:rPr dirty="0" err="1"/>
              <a:t>sementara</a:t>
            </a:r>
            <a:r>
              <a:rPr dirty="0"/>
              <a:t> accelerometer </a:t>
            </a:r>
            <a:r>
              <a:rPr dirty="0" err="1"/>
              <a:t>membaca</a:t>
            </a:r>
            <a:r>
              <a:rPr dirty="0"/>
              <a:t> </a:t>
            </a:r>
            <a:r>
              <a:rPr dirty="0" err="1"/>
              <a:t>gerakan</a:t>
            </a:r>
            <a:r>
              <a:rPr dirty="0"/>
              <a:t> </a:t>
            </a:r>
            <a:r>
              <a:rPr dirty="0" err="1"/>
              <a:t>perangkat</a:t>
            </a:r>
            <a:r>
              <a:rPr dirty="0"/>
              <a:t>.</a:t>
            </a:r>
          </a:p>
          <a:p>
            <a:r>
              <a:rPr dirty="0" err="1"/>
              <a:t>Pemahaman</a:t>
            </a:r>
            <a:r>
              <a:rPr dirty="0"/>
              <a:t> </a:t>
            </a:r>
            <a:r>
              <a:rPr dirty="0" err="1"/>
              <a:t>ini</a:t>
            </a:r>
            <a:r>
              <a:rPr dirty="0"/>
              <a:t> </a:t>
            </a:r>
            <a:r>
              <a:rPr dirty="0" err="1"/>
              <a:t>menjadi</a:t>
            </a:r>
            <a:r>
              <a:rPr dirty="0"/>
              <a:t> </a:t>
            </a:r>
            <a:r>
              <a:rPr dirty="0" err="1"/>
              <a:t>dasar</a:t>
            </a:r>
            <a:r>
              <a:rPr dirty="0"/>
              <a:t> </a:t>
            </a:r>
            <a:r>
              <a:rPr dirty="0" err="1"/>
              <a:t>bagi</a:t>
            </a:r>
            <a:r>
              <a:rPr dirty="0"/>
              <a:t> </a:t>
            </a:r>
            <a:r>
              <a:rPr dirty="0" err="1"/>
              <a:t>mahasiswa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mengembangkan</a:t>
            </a:r>
            <a:r>
              <a:rPr dirty="0"/>
              <a:t> </a:t>
            </a:r>
            <a:r>
              <a:rPr dirty="0" err="1"/>
              <a:t>aplikasi</a:t>
            </a:r>
            <a:r>
              <a:rPr dirty="0"/>
              <a:t> </a:t>
            </a:r>
            <a:r>
              <a:rPr dirty="0" err="1"/>
              <a:t>interaktif</a:t>
            </a:r>
            <a:r>
              <a:rPr dirty="0"/>
              <a:t> </a:t>
            </a:r>
            <a:r>
              <a:rPr dirty="0" err="1"/>
              <a:t>berbasis</a:t>
            </a:r>
            <a:r>
              <a:rPr dirty="0"/>
              <a:t> sensor.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95670A1-CD00-E1FE-D4B4-6F071331E5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Mengakses</a:t>
            </a:r>
            <a:r>
              <a:rPr lang="en-US" dirty="0"/>
              <a:t> Hardware dan Sensor </a:t>
            </a:r>
            <a:r>
              <a:rPr lang="en-US" dirty="0" err="1"/>
              <a:t>Menggunakan</a:t>
            </a:r>
            <a:r>
              <a:rPr lang="en-US" dirty="0"/>
              <a:t> API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96A82EDC-B8B3-CD49-BE18-788A1C741A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Pertemuan</a:t>
            </a:r>
            <a:r>
              <a:rPr lang="en-US" dirty="0"/>
              <a:t> 4 </a:t>
            </a:r>
            <a:br>
              <a:rPr lang="en-US" dirty="0"/>
            </a:br>
            <a:r>
              <a:rPr lang="en-US" dirty="0"/>
              <a:t>M. </a:t>
            </a:r>
            <a:r>
              <a:rPr lang="en-US" dirty="0" err="1"/>
              <a:t>Fakhrul</a:t>
            </a:r>
            <a:r>
              <a:rPr lang="en-US" dirty="0"/>
              <a:t> Hirzi</a:t>
            </a:r>
          </a:p>
        </p:txBody>
      </p:sp>
    </p:spTree>
    <p:extLst>
      <p:ext uri="{BB962C8B-B14F-4D97-AF65-F5344CB8AC3E}">
        <p14:creationId xmlns:p14="http://schemas.microsoft.com/office/powerpoint/2010/main" val="2805490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Pada </a:t>
            </a:r>
            <a:r>
              <a:rPr sz="2400" dirty="0" err="1"/>
              <a:t>pertemuan</a:t>
            </a:r>
            <a:r>
              <a:rPr sz="2400" dirty="0"/>
              <a:t> </a:t>
            </a:r>
            <a:r>
              <a:rPr sz="2400" dirty="0" err="1"/>
              <a:t>ini</a:t>
            </a:r>
            <a:r>
              <a:rPr sz="2400" dirty="0"/>
              <a:t>, </a:t>
            </a:r>
            <a:r>
              <a:rPr sz="2400" dirty="0" err="1"/>
              <a:t>mahasiswa</a:t>
            </a:r>
            <a:r>
              <a:rPr sz="2400" dirty="0"/>
              <a:t> </a:t>
            </a:r>
            <a:r>
              <a:rPr sz="2400" dirty="0" err="1"/>
              <a:t>akan</a:t>
            </a:r>
            <a:r>
              <a:rPr sz="2400" dirty="0"/>
              <a:t> </a:t>
            </a:r>
            <a:r>
              <a:rPr sz="2400" dirty="0" err="1"/>
              <a:t>memahami</a:t>
            </a:r>
            <a:r>
              <a:rPr sz="2400" dirty="0"/>
              <a:t> </a:t>
            </a:r>
            <a:r>
              <a:rPr sz="2400" dirty="0" err="1"/>
              <a:t>bagaimana</a:t>
            </a:r>
            <a:r>
              <a:rPr sz="2400" dirty="0"/>
              <a:t> </a:t>
            </a:r>
            <a:r>
              <a:rPr sz="2400" dirty="0" err="1"/>
              <a:t>aplikasi</a:t>
            </a:r>
            <a:r>
              <a:rPr sz="2400" dirty="0"/>
              <a:t> </a:t>
            </a:r>
            <a:r>
              <a:rPr sz="2400" dirty="0" err="1"/>
              <a:t>dapat</a:t>
            </a:r>
            <a:r>
              <a:rPr sz="2400" dirty="0"/>
              <a:t> </a:t>
            </a:r>
            <a:r>
              <a:rPr sz="2400" dirty="0" err="1"/>
              <a:t>berinteraksi</a:t>
            </a:r>
            <a:r>
              <a:rPr sz="2400" dirty="0"/>
              <a:t> </a:t>
            </a:r>
            <a:r>
              <a:rPr sz="2400" dirty="0" err="1"/>
              <a:t>dengan</a:t>
            </a:r>
            <a:r>
              <a:rPr sz="2400" dirty="0"/>
              <a:t> </a:t>
            </a:r>
            <a:r>
              <a:rPr sz="2400" dirty="0" err="1"/>
              <a:t>perangkat</a:t>
            </a:r>
            <a:r>
              <a:rPr sz="2400" dirty="0"/>
              <a:t> </a:t>
            </a:r>
            <a:r>
              <a:rPr sz="2400" dirty="0" err="1"/>
              <a:t>keras</a:t>
            </a:r>
            <a:r>
              <a:rPr sz="2400" dirty="0"/>
              <a:t> smartphone </a:t>
            </a:r>
            <a:r>
              <a:rPr sz="2400" dirty="0" err="1"/>
              <a:t>melalui</a:t>
            </a:r>
            <a:r>
              <a:rPr sz="2400" dirty="0"/>
              <a:t> API.</a:t>
            </a:r>
          </a:p>
          <a:p>
            <a:r>
              <a:rPr sz="2400" dirty="0" err="1"/>
              <a:t>Mahasiswa</a:t>
            </a:r>
            <a:r>
              <a:rPr sz="2400" dirty="0"/>
              <a:t> juga </a:t>
            </a:r>
            <a:r>
              <a:rPr sz="2400" dirty="0" err="1"/>
              <a:t>diharapkan</a:t>
            </a:r>
            <a:r>
              <a:rPr sz="2400" dirty="0"/>
              <a:t> </a:t>
            </a:r>
            <a:r>
              <a:rPr sz="2400" dirty="0" err="1"/>
              <a:t>mampu</a:t>
            </a:r>
            <a:r>
              <a:rPr sz="2400" dirty="0"/>
              <a:t> </a:t>
            </a:r>
            <a:r>
              <a:rPr sz="2400" dirty="0" err="1"/>
              <a:t>memanfaatkan</a:t>
            </a:r>
            <a:r>
              <a:rPr sz="2400" dirty="0"/>
              <a:t> </a:t>
            </a:r>
            <a:r>
              <a:rPr sz="2400" dirty="0" err="1"/>
              <a:t>kamera</a:t>
            </a:r>
            <a:r>
              <a:rPr sz="2400" dirty="0"/>
              <a:t> dan sensor </a:t>
            </a:r>
            <a:r>
              <a:rPr sz="2400" dirty="0" err="1"/>
              <a:t>gerak</a:t>
            </a:r>
            <a:r>
              <a:rPr sz="2400" dirty="0"/>
              <a:t> (accelerometer) </a:t>
            </a:r>
            <a:r>
              <a:rPr sz="2400" dirty="0" err="1"/>
              <a:t>dalam</a:t>
            </a:r>
            <a:r>
              <a:rPr sz="2400" dirty="0"/>
              <a:t> </a:t>
            </a:r>
            <a:r>
              <a:rPr sz="2400" dirty="0" err="1"/>
              <a:t>aplikasi</a:t>
            </a:r>
            <a:r>
              <a:rPr sz="2400" dirty="0"/>
              <a:t> Android.</a:t>
            </a:r>
          </a:p>
          <a:p>
            <a:r>
              <a:rPr sz="2400" dirty="0" err="1"/>
              <a:t>Dengan</a:t>
            </a:r>
            <a:r>
              <a:rPr sz="2400" dirty="0"/>
              <a:t> </a:t>
            </a:r>
            <a:r>
              <a:rPr sz="2400" dirty="0" err="1"/>
              <a:t>pemahaman</a:t>
            </a:r>
            <a:r>
              <a:rPr sz="2400" dirty="0"/>
              <a:t> </a:t>
            </a:r>
            <a:r>
              <a:rPr sz="2400" dirty="0" err="1"/>
              <a:t>ini</a:t>
            </a:r>
            <a:r>
              <a:rPr sz="2400" dirty="0"/>
              <a:t>, </a:t>
            </a:r>
            <a:r>
              <a:rPr sz="2400" dirty="0" err="1"/>
              <a:t>mahasiswa</a:t>
            </a:r>
            <a:r>
              <a:rPr sz="2400" dirty="0"/>
              <a:t> </a:t>
            </a:r>
            <a:r>
              <a:rPr sz="2400" dirty="0" err="1"/>
              <a:t>dapat</a:t>
            </a:r>
            <a:r>
              <a:rPr sz="2400" dirty="0"/>
              <a:t> </a:t>
            </a:r>
            <a:r>
              <a:rPr sz="2400" dirty="0" err="1"/>
              <a:t>mengembangkan</a:t>
            </a:r>
            <a:r>
              <a:rPr sz="2400" dirty="0"/>
              <a:t> </a:t>
            </a:r>
            <a:r>
              <a:rPr sz="2400" dirty="0" err="1"/>
              <a:t>aplikasi</a:t>
            </a:r>
            <a:r>
              <a:rPr sz="2400" dirty="0"/>
              <a:t> yang </a:t>
            </a:r>
            <a:r>
              <a:rPr sz="2400" dirty="0" err="1"/>
              <a:t>lebih</a:t>
            </a:r>
            <a:r>
              <a:rPr sz="2400" dirty="0"/>
              <a:t> </a:t>
            </a:r>
            <a:r>
              <a:rPr sz="2400" dirty="0" err="1"/>
              <a:t>interaktif</a:t>
            </a:r>
            <a:r>
              <a:rPr sz="2400" dirty="0"/>
              <a:t> dan </a:t>
            </a:r>
            <a:r>
              <a:rPr sz="2400" dirty="0" err="1"/>
              <a:t>kontekstual</a:t>
            </a:r>
            <a:r>
              <a:rPr sz="2400" dirty="0"/>
              <a:t> </a:t>
            </a:r>
            <a:r>
              <a:rPr sz="2400" dirty="0" err="1"/>
              <a:t>sesuai</a:t>
            </a:r>
            <a:r>
              <a:rPr sz="2400" dirty="0"/>
              <a:t> </a:t>
            </a:r>
            <a:r>
              <a:rPr sz="2400" dirty="0" err="1"/>
              <a:t>kondisi</a:t>
            </a:r>
            <a:r>
              <a:rPr sz="2400" dirty="0"/>
              <a:t> </a:t>
            </a:r>
            <a:r>
              <a:rPr sz="2400" dirty="0" err="1"/>
              <a:t>perangkat</a:t>
            </a:r>
            <a:r>
              <a:rPr sz="24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Apa Itu API dalam Mobile Programming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API (Application Programming Interface) </a:t>
            </a:r>
            <a:r>
              <a:rPr sz="2400" dirty="0" err="1"/>
              <a:t>adalah</a:t>
            </a:r>
            <a:r>
              <a:rPr sz="2400" dirty="0"/>
              <a:t> </a:t>
            </a:r>
            <a:r>
              <a:rPr sz="2400" dirty="0" err="1"/>
              <a:t>antarmuka</a:t>
            </a:r>
            <a:r>
              <a:rPr sz="2400" dirty="0"/>
              <a:t> yang </a:t>
            </a:r>
            <a:r>
              <a:rPr sz="2400" dirty="0" err="1"/>
              <a:t>menghubungkan</a:t>
            </a:r>
            <a:r>
              <a:rPr sz="2400" dirty="0"/>
              <a:t> </a:t>
            </a:r>
            <a:r>
              <a:rPr sz="2400" dirty="0" err="1"/>
              <a:t>aplikasi</a:t>
            </a:r>
            <a:r>
              <a:rPr sz="2400" dirty="0"/>
              <a:t> </a:t>
            </a:r>
            <a:r>
              <a:rPr sz="2400" dirty="0" err="1"/>
              <a:t>dengan</a:t>
            </a:r>
            <a:r>
              <a:rPr sz="2400" dirty="0"/>
              <a:t> </a:t>
            </a:r>
            <a:r>
              <a:rPr sz="2400" dirty="0" err="1"/>
              <a:t>sistem</a:t>
            </a:r>
            <a:r>
              <a:rPr sz="2400" dirty="0"/>
              <a:t> </a:t>
            </a:r>
            <a:r>
              <a:rPr sz="2400" dirty="0" err="1"/>
              <a:t>operasi</a:t>
            </a:r>
            <a:r>
              <a:rPr sz="2400" dirty="0"/>
              <a:t> agar </a:t>
            </a:r>
            <a:r>
              <a:rPr sz="2400" dirty="0" err="1"/>
              <a:t>dapat</a:t>
            </a:r>
            <a:r>
              <a:rPr sz="2400" dirty="0"/>
              <a:t> </a:t>
            </a:r>
            <a:r>
              <a:rPr sz="2400" dirty="0" err="1"/>
              <a:t>mengakses</a:t>
            </a:r>
            <a:r>
              <a:rPr sz="2400" dirty="0"/>
              <a:t> </a:t>
            </a:r>
            <a:r>
              <a:rPr sz="2400" dirty="0" err="1"/>
              <a:t>layanan</a:t>
            </a:r>
            <a:r>
              <a:rPr sz="2400" dirty="0"/>
              <a:t> </a:t>
            </a:r>
            <a:r>
              <a:rPr sz="2400" dirty="0" err="1"/>
              <a:t>atau</a:t>
            </a:r>
            <a:r>
              <a:rPr sz="2400" dirty="0"/>
              <a:t> hardware.</a:t>
            </a:r>
          </a:p>
          <a:p>
            <a:r>
              <a:rPr sz="2400" dirty="0"/>
              <a:t>Dalam Android, API </a:t>
            </a:r>
            <a:r>
              <a:rPr sz="2400" dirty="0" err="1"/>
              <a:t>memungkinkan</a:t>
            </a:r>
            <a:r>
              <a:rPr sz="2400" dirty="0"/>
              <a:t> </a:t>
            </a:r>
            <a:r>
              <a:rPr sz="2400" dirty="0" err="1"/>
              <a:t>aplikasi</a:t>
            </a:r>
            <a:r>
              <a:rPr sz="2400" dirty="0"/>
              <a:t> </a:t>
            </a:r>
            <a:r>
              <a:rPr sz="2400" dirty="0" err="1"/>
              <a:t>menggunakan</a:t>
            </a:r>
            <a:r>
              <a:rPr sz="2400" dirty="0"/>
              <a:t> </a:t>
            </a:r>
            <a:r>
              <a:rPr sz="2400" dirty="0" err="1"/>
              <a:t>fitur</a:t>
            </a:r>
            <a:r>
              <a:rPr sz="2400" dirty="0"/>
              <a:t> </a:t>
            </a:r>
            <a:r>
              <a:rPr sz="2400" dirty="0" err="1"/>
              <a:t>seperti</a:t>
            </a:r>
            <a:r>
              <a:rPr sz="2400" dirty="0"/>
              <a:t> </a:t>
            </a:r>
            <a:r>
              <a:rPr sz="2400" dirty="0" err="1"/>
              <a:t>kamera</a:t>
            </a:r>
            <a:r>
              <a:rPr sz="2400" dirty="0"/>
              <a:t>, GPS, sensor, dan </a:t>
            </a:r>
            <a:r>
              <a:rPr sz="2400" dirty="0" err="1"/>
              <a:t>lainnya</a:t>
            </a:r>
            <a:r>
              <a:rPr sz="2400" dirty="0"/>
              <a:t> </a:t>
            </a:r>
            <a:r>
              <a:rPr sz="2400" dirty="0" err="1"/>
              <a:t>tanpa</a:t>
            </a:r>
            <a:r>
              <a:rPr sz="2400" dirty="0"/>
              <a:t> </a:t>
            </a:r>
            <a:r>
              <a:rPr sz="2400" dirty="0" err="1"/>
              <a:t>perlu</a:t>
            </a:r>
            <a:r>
              <a:rPr sz="2400" dirty="0"/>
              <a:t> </a:t>
            </a:r>
            <a:r>
              <a:rPr sz="2400" dirty="0" err="1"/>
              <a:t>berinteraksi</a:t>
            </a:r>
            <a:r>
              <a:rPr sz="2400" dirty="0"/>
              <a:t> </a:t>
            </a:r>
            <a:r>
              <a:rPr sz="2400" dirty="0" err="1"/>
              <a:t>langsung</a:t>
            </a:r>
            <a:r>
              <a:rPr sz="2400" dirty="0"/>
              <a:t> </a:t>
            </a:r>
            <a:r>
              <a:rPr sz="2400" dirty="0" err="1"/>
              <a:t>dengan</a:t>
            </a:r>
            <a:r>
              <a:rPr sz="2400" dirty="0"/>
              <a:t> </a:t>
            </a:r>
            <a:r>
              <a:rPr sz="2400" dirty="0" err="1"/>
              <a:t>perangkat</a:t>
            </a:r>
            <a:r>
              <a:rPr sz="2400" dirty="0"/>
              <a:t> </a:t>
            </a:r>
            <a:r>
              <a:rPr sz="2400" dirty="0" err="1"/>
              <a:t>keras</a:t>
            </a:r>
            <a:r>
              <a:rPr sz="2400" dirty="0"/>
              <a:t>.</a:t>
            </a:r>
          </a:p>
          <a:p>
            <a:r>
              <a:rPr sz="2400" dirty="0" err="1"/>
              <a:t>Dengan</a:t>
            </a:r>
            <a:r>
              <a:rPr sz="2400" dirty="0"/>
              <a:t> kata lain, API </a:t>
            </a:r>
            <a:r>
              <a:rPr sz="2400" dirty="0" err="1"/>
              <a:t>menyederhanakan</a:t>
            </a:r>
            <a:r>
              <a:rPr sz="2400" dirty="0"/>
              <a:t> proses </a:t>
            </a:r>
            <a:r>
              <a:rPr sz="2400" dirty="0" err="1"/>
              <a:t>komunikasi</a:t>
            </a:r>
            <a:r>
              <a:rPr sz="2400" dirty="0"/>
              <a:t> </a:t>
            </a:r>
            <a:r>
              <a:rPr sz="2400" dirty="0" err="1"/>
              <a:t>antara</a:t>
            </a:r>
            <a:r>
              <a:rPr sz="2400" dirty="0"/>
              <a:t> software dan hardware.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Analogi API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sz="2400" dirty="0" err="1"/>
              <a:t>Bayangkan</a:t>
            </a:r>
            <a:r>
              <a:rPr sz="2400" dirty="0"/>
              <a:t> API </a:t>
            </a:r>
            <a:r>
              <a:rPr sz="2400" dirty="0" err="1"/>
              <a:t>seperti</a:t>
            </a:r>
            <a:r>
              <a:rPr sz="2400" dirty="0"/>
              <a:t> </a:t>
            </a:r>
            <a:r>
              <a:rPr sz="2400" dirty="0" err="1"/>
              <a:t>pelayan</a:t>
            </a:r>
            <a:r>
              <a:rPr sz="2400" dirty="0"/>
              <a:t> </a:t>
            </a:r>
            <a:r>
              <a:rPr sz="2400" dirty="0" err="1"/>
              <a:t>restoran</a:t>
            </a:r>
            <a:r>
              <a:rPr sz="2400" dirty="0"/>
              <a:t>.</a:t>
            </a:r>
          </a:p>
          <a:p>
            <a:pPr marL="0" indent="0">
              <a:buNone/>
            </a:pPr>
            <a:r>
              <a:rPr sz="2400" dirty="0" err="1"/>
              <a:t>Sebagai</a:t>
            </a:r>
            <a:r>
              <a:rPr sz="2400" dirty="0"/>
              <a:t> </a:t>
            </a:r>
            <a:r>
              <a:rPr sz="2400" dirty="0" err="1"/>
              <a:t>pengguna</a:t>
            </a:r>
            <a:r>
              <a:rPr sz="2400" dirty="0"/>
              <a:t> (developer), </a:t>
            </a:r>
            <a:r>
              <a:rPr sz="2400" dirty="0" err="1"/>
              <a:t>kita</a:t>
            </a:r>
            <a:r>
              <a:rPr sz="2400" dirty="0"/>
              <a:t> </a:t>
            </a:r>
            <a:r>
              <a:rPr sz="2400" dirty="0" err="1"/>
              <a:t>hanya</a:t>
            </a:r>
            <a:r>
              <a:rPr sz="2400" dirty="0"/>
              <a:t> </a:t>
            </a:r>
            <a:r>
              <a:rPr sz="2400" dirty="0" err="1"/>
              <a:t>memesan</a:t>
            </a:r>
            <a:r>
              <a:rPr sz="2400" dirty="0"/>
              <a:t> menu (</a:t>
            </a:r>
            <a:r>
              <a:rPr sz="2400" dirty="0" err="1"/>
              <a:t>fitur</a:t>
            </a:r>
            <a:r>
              <a:rPr sz="2400" dirty="0"/>
              <a:t>) yang </a:t>
            </a:r>
            <a:r>
              <a:rPr sz="2400" dirty="0" err="1"/>
              <a:t>diinginkan</a:t>
            </a:r>
            <a:r>
              <a:rPr sz="2400" dirty="0"/>
              <a:t> </a:t>
            </a:r>
            <a:r>
              <a:rPr sz="2400" dirty="0" err="1"/>
              <a:t>tanpa</a:t>
            </a:r>
            <a:r>
              <a:rPr sz="2400" dirty="0"/>
              <a:t> </a:t>
            </a:r>
            <a:r>
              <a:rPr sz="2400" dirty="0" err="1"/>
              <a:t>perlu</a:t>
            </a:r>
            <a:r>
              <a:rPr sz="2400" dirty="0"/>
              <a:t> </a:t>
            </a:r>
            <a:r>
              <a:rPr sz="2400" dirty="0" err="1"/>
              <a:t>tahu</a:t>
            </a:r>
            <a:r>
              <a:rPr sz="2400" dirty="0"/>
              <a:t> </a:t>
            </a:r>
            <a:r>
              <a:rPr sz="2400" dirty="0" err="1"/>
              <a:t>bagaimana</a:t>
            </a:r>
            <a:r>
              <a:rPr sz="2400" dirty="0"/>
              <a:t> </a:t>
            </a:r>
            <a:r>
              <a:rPr sz="2400" dirty="0" err="1"/>
              <a:t>dapur</a:t>
            </a:r>
            <a:r>
              <a:rPr sz="2400" dirty="0"/>
              <a:t> (hardware) </a:t>
            </a:r>
            <a:r>
              <a:rPr sz="2400" dirty="0" err="1"/>
              <a:t>menyiapkannya</a:t>
            </a:r>
            <a:r>
              <a:rPr sz="2400" dirty="0"/>
              <a:t>.</a:t>
            </a:r>
          </a:p>
          <a:p>
            <a:pPr marL="0" indent="0">
              <a:buNone/>
            </a:pPr>
            <a:r>
              <a:rPr sz="2400" dirty="0"/>
              <a:t>API </a:t>
            </a:r>
            <a:r>
              <a:rPr sz="2400" dirty="0" err="1"/>
              <a:t>mengantarkan</a:t>
            </a:r>
            <a:r>
              <a:rPr sz="2400" dirty="0"/>
              <a:t> “</a:t>
            </a:r>
            <a:r>
              <a:rPr sz="2400" dirty="0" err="1"/>
              <a:t>pesanan</a:t>
            </a:r>
            <a:r>
              <a:rPr sz="2400" dirty="0"/>
              <a:t>” </a:t>
            </a:r>
            <a:r>
              <a:rPr sz="2400" dirty="0" err="1"/>
              <a:t>kita</a:t>
            </a:r>
            <a:r>
              <a:rPr sz="2400" dirty="0"/>
              <a:t> </a:t>
            </a:r>
            <a:r>
              <a:rPr sz="2400" dirty="0" err="1"/>
              <a:t>ke</a:t>
            </a:r>
            <a:r>
              <a:rPr sz="2400" dirty="0"/>
              <a:t> </a:t>
            </a:r>
            <a:r>
              <a:rPr sz="2400" dirty="0" err="1"/>
              <a:t>sistem</a:t>
            </a:r>
            <a:r>
              <a:rPr sz="2400" dirty="0"/>
              <a:t>, </a:t>
            </a:r>
            <a:r>
              <a:rPr sz="2400" dirty="0" err="1"/>
              <a:t>lalu</a:t>
            </a:r>
            <a:r>
              <a:rPr sz="2400" dirty="0"/>
              <a:t> </a:t>
            </a:r>
            <a:r>
              <a:rPr sz="2400" dirty="0" err="1"/>
              <a:t>mengembalikan</a:t>
            </a:r>
            <a:r>
              <a:rPr sz="2400" dirty="0"/>
              <a:t> </a:t>
            </a:r>
            <a:r>
              <a:rPr sz="2400" dirty="0" err="1"/>
              <a:t>hasilnya</a:t>
            </a:r>
            <a:r>
              <a:rPr sz="2400" dirty="0"/>
              <a:t> </a:t>
            </a:r>
            <a:r>
              <a:rPr sz="2400" dirty="0" err="1"/>
              <a:t>dalam</a:t>
            </a:r>
            <a:r>
              <a:rPr sz="2400" dirty="0"/>
              <a:t> format yang </a:t>
            </a:r>
            <a:r>
              <a:rPr sz="2400" dirty="0" err="1"/>
              <a:t>bisa</a:t>
            </a:r>
            <a:r>
              <a:rPr sz="2400" dirty="0"/>
              <a:t> </a:t>
            </a:r>
            <a:r>
              <a:rPr sz="2400" dirty="0" err="1"/>
              <a:t>digunakan</a:t>
            </a:r>
            <a:r>
              <a:rPr sz="2400" dirty="0"/>
              <a:t> </a:t>
            </a:r>
            <a:r>
              <a:rPr sz="2400" dirty="0" err="1"/>
              <a:t>aplikasi</a:t>
            </a:r>
            <a:r>
              <a:rPr sz="2400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Mengapa API Penting di Pemrograman Mobile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sz="2400" dirty="0"/>
              <a:t>API </a:t>
            </a:r>
            <a:r>
              <a:rPr sz="2400" dirty="0" err="1"/>
              <a:t>penting</a:t>
            </a:r>
            <a:r>
              <a:rPr sz="2400" dirty="0"/>
              <a:t> </a:t>
            </a:r>
            <a:r>
              <a:rPr sz="2400" dirty="0" err="1"/>
              <a:t>karena</a:t>
            </a:r>
            <a:r>
              <a:rPr sz="2400" dirty="0"/>
              <a:t>:</a:t>
            </a:r>
            <a:endParaRPr lang="en-US" sz="2400" dirty="0"/>
          </a:p>
          <a:p>
            <a:r>
              <a:rPr sz="2400" dirty="0" err="1"/>
              <a:t>Menjamin</a:t>
            </a:r>
            <a:r>
              <a:rPr sz="2400" dirty="0"/>
              <a:t> </a:t>
            </a:r>
            <a:r>
              <a:rPr sz="2400" dirty="0" err="1"/>
              <a:t>keamanan</a:t>
            </a:r>
            <a:r>
              <a:rPr sz="2400" dirty="0"/>
              <a:t>, </a:t>
            </a:r>
            <a:r>
              <a:rPr sz="2400" dirty="0" err="1"/>
              <a:t>sehingga</a:t>
            </a:r>
            <a:r>
              <a:rPr sz="2400" dirty="0"/>
              <a:t> </a:t>
            </a:r>
            <a:r>
              <a:rPr sz="2400" dirty="0" err="1"/>
              <a:t>aplikasi</a:t>
            </a:r>
            <a:r>
              <a:rPr sz="2400" dirty="0"/>
              <a:t> </a:t>
            </a:r>
            <a:r>
              <a:rPr sz="2400" dirty="0" err="1"/>
              <a:t>tidak</a:t>
            </a:r>
            <a:r>
              <a:rPr sz="2400" dirty="0"/>
              <a:t> </a:t>
            </a:r>
            <a:r>
              <a:rPr sz="2400" dirty="0" err="1"/>
              <a:t>bisa</a:t>
            </a:r>
            <a:r>
              <a:rPr sz="2400" dirty="0"/>
              <a:t> </a:t>
            </a:r>
            <a:r>
              <a:rPr sz="2400" dirty="0" err="1"/>
              <a:t>sembarangan</a:t>
            </a:r>
            <a:r>
              <a:rPr sz="2400" dirty="0"/>
              <a:t> </a:t>
            </a:r>
            <a:r>
              <a:rPr sz="2400" dirty="0" err="1"/>
              <a:t>mengakses</a:t>
            </a:r>
            <a:r>
              <a:rPr sz="2400" dirty="0"/>
              <a:t> data </a:t>
            </a:r>
            <a:r>
              <a:rPr sz="2400" dirty="0" err="1"/>
              <a:t>sensitif</a:t>
            </a:r>
            <a:r>
              <a:rPr sz="2400" dirty="0"/>
              <a:t>.</a:t>
            </a:r>
            <a:endParaRPr lang="en-US" sz="2400" dirty="0"/>
          </a:p>
          <a:p>
            <a:r>
              <a:rPr sz="2400" dirty="0" err="1"/>
              <a:t>Menyediakan</a:t>
            </a:r>
            <a:r>
              <a:rPr sz="2400" dirty="0"/>
              <a:t> </a:t>
            </a:r>
            <a:r>
              <a:rPr sz="2400" dirty="0" err="1"/>
              <a:t>standar</a:t>
            </a:r>
            <a:r>
              <a:rPr sz="2400" dirty="0"/>
              <a:t> universal, </a:t>
            </a:r>
            <a:r>
              <a:rPr sz="2400" dirty="0" err="1"/>
              <a:t>jadi</a:t>
            </a:r>
            <a:r>
              <a:rPr sz="2400" dirty="0"/>
              <a:t> </a:t>
            </a:r>
            <a:r>
              <a:rPr sz="2400" dirty="0" err="1"/>
              <a:t>kode</a:t>
            </a:r>
            <a:r>
              <a:rPr sz="2400" dirty="0"/>
              <a:t> yang </a:t>
            </a:r>
            <a:r>
              <a:rPr sz="2400" dirty="0" err="1"/>
              <a:t>sama</a:t>
            </a:r>
            <a:r>
              <a:rPr sz="2400" dirty="0"/>
              <a:t> </a:t>
            </a:r>
            <a:r>
              <a:rPr sz="2400" dirty="0" err="1"/>
              <a:t>bisa</a:t>
            </a:r>
            <a:r>
              <a:rPr sz="2400" dirty="0"/>
              <a:t> </a:t>
            </a:r>
            <a:r>
              <a:rPr sz="2400" dirty="0" err="1"/>
              <a:t>berjalan</a:t>
            </a:r>
            <a:r>
              <a:rPr sz="2400" dirty="0"/>
              <a:t> di </a:t>
            </a:r>
            <a:r>
              <a:rPr sz="2400" dirty="0" err="1"/>
              <a:t>berbagai</a:t>
            </a:r>
            <a:r>
              <a:rPr sz="2400" dirty="0"/>
              <a:t> </a:t>
            </a:r>
            <a:r>
              <a:rPr sz="2400" dirty="0" err="1"/>
              <a:t>perangkat</a:t>
            </a:r>
            <a:r>
              <a:rPr sz="2400" dirty="0"/>
              <a:t> Android.</a:t>
            </a:r>
            <a:endParaRPr lang="en-US" sz="2400" dirty="0"/>
          </a:p>
          <a:p>
            <a:r>
              <a:rPr sz="2400" dirty="0" err="1"/>
              <a:t>Membuat</a:t>
            </a:r>
            <a:r>
              <a:rPr sz="2400" dirty="0"/>
              <a:t> proses </a:t>
            </a:r>
            <a:r>
              <a:rPr sz="2400" dirty="0" err="1"/>
              <a:t>efisien</a:t>
            </a:r>
            <a:r>
              <a:rPr sz="2400" dirty="0"/>
              <a:t>, developer </a:t>
            </a:r>
            <a:r>
              <a:rPr sz="2400" dirty="0" err="1"/>
              <a:t>cukup</a:t>
            </a:r>
            <a:r>
              <a:rPr sz="2400" dirty="0"/>
              <a:t> </a:t>
            </a:r>
            <a:r>
              <a:rPr sz="2400" dirty="0" err="1"/>
              <a:t>fokus</a:t>
            </a:r>
            <a:r>
              <a:rPr sz="2400" dirty="0"/>
              <a:t> pada </a:t>
            </a:r>
            <a:r>
              <a:rPr sz="2400" dirty="0" err="1"/>
              <a:t>logika</a:t>
            </a:r>
            <a:r>
              <a:rPr sz="2400" dirty="0"/>
              <a:t> </a:t>
            </a:r>
            <a:r>
              <a:rPr sz="2400" dirty="0" err="1"/>
              <a:t>aplikasi</a:t>
            </a:r>
            <a:r>
              <a:rPr sz="2400" dirty="0"/>
              <a:t>, </a:t>
            </a:r>
            <a:r>
              <a:rPr sz="2400" dirty="0" err="1"/>
              <a:t>bukan</a:t>
            </a:r>
            <a:r>
              <a:rPr sz="2400" dirty="0"/>
              <a:t> </a:t>
            </a:r>
            <a:r>
              <a:rPr sz="2400" dirty="0" err="1"/>
              <a:t>teknis</a:t>
            </a:r>
            <a:r>
              <a:rPr sz="2400" dirty="0"/>
              <a:t> </a:t>
            </a:r>
            <a:r>
              <a:rPr sz="2400" dirty="0" err="1"/>
              <a:t>perangkat</a:t>
            </a:r>
            <a:r>
              <a:rPr sz="2400" dirty="0"/>
              <a:t> </a:t>
            </a:r>
            <a:r>
              <a:rPr sz="2400" dirty="0" err="1"/>
              <a:t>keras</a:t>
            </a:r>
            <a:r>
              <a:rPr sz="2400" dirty="0"/>
              <a:t>.</a:t>
            </a:r>
          </a:p>
          <a:p>
            <a:r>
              <a:rPr sz="2400" dirty="0" err="1"/>
              <a:t>Menjaga</a:t>
            </a:r>
            <a:r>
              <a:rPr sz="2400" dirty="0"/>
              <a:t> </a:t>
            </a:r>
            <a:r>
              <a:rPr sz="2400" dirty="0" err="1"/>
              <a:t>privasi</a:t>
            </a:r>
            <a:r>
              <a:rPr sz="2400" dirty="0"/>
              <a:t> </a:t>
            </a:r>
            <a:r>
              <a:rPr sz="2400" dirty="0" err="1"/>
              <a:t>pengguna</a:t>
            </a:r>
            <a:r>
              <a:rPr sz="2400" dirty="0"/>
              <a:t>, </a:t>
            </a:r>
            <a:r>
              <a:rPr sz="2400" dirty="0" err="1"/>
              <a:t>karena</a:t>
            </a:r>
            <a:r>
              <a:rPr sz="2400" dirty="0"/>
              <a:t> </a:t>
            </a:r>
            <a:r>
              <a:rPr sz="2400" dirty="0" err="1"/>
              <a:t>sistem</a:t>
            </a:r>
            <a:r>
              <a:rPr sz="2400" dirty="0"/>
              <a:t> </a:t>
            </a:r>
            <a:r>
              <a:rPr sz="2400" dirty="0" err="1"/>
              <a:t>mengatur</a:t>
            </a:r>
            <a:r>
              <a:rPr sz="2400" dirty="0"/>
              <a:t> </a:t>
            </a:r>
            <a:r>
              <a:rPr sz="2400" dirty="0" err="1"/>
              <a:t>izin</a:t>
            </a:r>
            <a:r>
              <a:rPr sz="2400" dirty="0"/>
              <a:t> </a:t>
            </a:r>
            <a:r>
              <a:rPr sz="2400" dirty="0" err="1"/>
              <a:t>akses</a:t>
            </a:r>
            <a:r>
              <a:rPr sz="2400" dirty="0"/>
              <a:t> </a:t>
            </a:r>
            <a:r>
              <a:rPr sz="2400" dirty="0" err="1"/>
              <a:t>terhadap</a:t>
            </a:r>
            <a:r>
              <a:rPr sz="2400" dirty="0"/>
              <a:t> sensor dan hardware.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Arsitektur Akses Hardware di Android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Akses hardware </a:t>
            </a:r>
            <a:r>
              <a:rPr dirty="0" err="1"/>
              <a:t>tidak</a:t>
            </a:r>
            <a:r>
              <a:rPr dirty="0"/>
              <a:t> </a:t>
            </a:r>
            <a:r>
              <a:rPr dirty="0" err="1"/>
              <a:t>dilakukan</a:t>
            </a:r>
            <a:r>
              <a:rPr dirty="0"/>
              <a:t> </a:t>
            </a:r>
            <a:r>
              <a:rPr dirty="0" err="1"/>
              <a:t>langsung</a:t>
            </a:r>
            <a:r>
              <a:rPr dirty="0"/>
              <a:t> oleh </a:t>
            </a:r>
            <a:r>
              <a:rPr dirty="0" err="1"/>
              <a:t>aplikasi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 err="1"/>
              <a:t>Alurnya</a:t>
            </a:r>
            <a:r>
              <a:rPr dirty="0"/>
              <a:t> </a:t>
            </a:r>
            <a:r>
              <a:rPr dirty="0" err="1"/>
              <a:t>adalah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dirty="0" err="1"/>
              <a:t>Aplikasi</a:t>
            </a:r>
            <a:r>
              <a:rPr dirty="0"/>
              <a:t> → Android Framework → API → Hardware Layer</a:t>
            </a:r>
          </a:p>
          <a:p>
            <a:endParaRPr lang="en-US" dirty="0"/>
          </a:p>
          <a:p>
            <a:r>
              <a:rPr dirty="0"/>
              <a:t>Framework Android </a:t>
            </a:r>
            <a:r>
              <a:rPr dirty="0" err="1"/>
              <a:t>berfungsi</a:t>
            </a:r>
            <a:r>
              <a:rPr dirty="0"/>
              <a:t> </a:t>
            </a:r>
            <a:r>
              <a:rPr dirty="0" err="1"/>
              <a:t>sebagai</a:t>
            </a:r>
            <a:r>
              <a:rPr dirty="0"/>
              <a:t> </a:t>
            </a:r>
            <a:r>
              <a:rPr dirty="0" err="1"/>
              <a:t>perantara</a:t>
            </a:r>
            <a:r>
              <a:rPr dirty="0"/>
              <a:t> </a:t>
            </a:r>
            <a:r>
              <a:rPr dirty="0" err="1"/>
              <a:t>antara</a:t>
            </a:r>
            <a:r>
              <a:rPr dirty="0"/>
              <a:t> </a:t>
            </a:r>
            <a:r>
              <a:rPr dirty="0" err="1"/>
              <a:t>aplikasi</a:t>
            </a:r>
            <a:r>
              <a:rPr dirty="0"/>
              <a:t> dan </a:t>
            </a:r>
            <a:r>
              <a:rPr dirty="0" err="1"/>
              <a:t>perangkat</a:t>
            </a:r>
            <a:r>
              <a:rPr dirty="0"/>
              <a:t> </a:t>
            </a:r>
            <a:r>
              <a:rPr dirty="0" err="1"/>
              <a:t>keras</a:t>
            </a:r>
            <a:r>
              <a:rPr dirty="0"/>
              <a:t>, </a:t>
            </a:r>
            <a:r>
              <a:rPr dirty="0" err="1"/>
              <a:t>sehingga</a:t>
            </a:r>
            <a:r>
              <a:rPr dirty="0"/>
              <a:t> </a:t>
            </a:r>
            <a:r>
              <a:rPr dirty="0" err="1"/>
              <a:t>setiap</a:t>
            </a:r>
            <a:r>
              <a:rPr dirty="0"/>
              <a:t> </a:t>
            </a:r>
            <a:r>
              <a:rPr dirty="0" err="1"/>
              <a:t>permintaan</a:t>
            </a:r>
            <a:r>
              <a:rPr dirty="0"/>
              <a:t> </a:t>
            </a:r>
            <a:r>
              <a:rPr dirty="0" err="1"/>
              <a:t>dapat</a:t>
            </a:r>
            <a:r>
              <a:rPr dirty="0"/>
              <a:t> </a:t>
            </a:r>
            <a:r>
              <a:rPr dirty="0" err="1"/>
              <a:t>dikontrol</a:t>
            </a:r>
            <a:r>
              <a:rPr dirty="0"/>
              <a:t> dan </a:t>
            </a:r>
            <a:r>
              <a:rPr dirty="0" err="1"/>
              <a:t>diamankan</a:t>
            </a:r>
            <a:r>
              <a:rPr dirty="0"/>
              <a:t>.</a:t>
            </a:r>
          </a:p>
          <a:p>
            <a:r>
              <a:rPr dirty="0" err="1"/>
              <a:t>Dengan</a:t>
            </a:r>
            <a:r>
              <a:rPr dirty="0"/>
              <a:t> </a:t>
            </a:r>
            <a:r>
              <a:rPr dirty="0" err="1"/>
              <a:t>mekanisme</a:t>
            </a:r>
            <a:r>
              <a:rPr dirty="0"/>
              <a:t> </a:t>
            </a:r>
            <a:r>
              <a:rPr dirty="0" err="1"/>
              <a:t>ini</a:t>
            </a:r>
            <a:r>
              <a:rPr dirty="0"/>
              <a:t>, </a:t>
            </a:r>
            <a:r>
              <a:rPr dirty="0" err="1"/>
              <a:t>sistem</a:t>
            </a:r>
            <a:r>
              <a:rPr dirty="0"/>
              <a:t> </a:t>
            </a:r>
            <a:r>
              <a:rPr dirty="0" err="1"/>
              <a:t>operasi</a:t>
            </a:r>
            <a:r>
              <a:rPr dirty="0"/>
              <a:t> </a:t>
            </a:r>
            <a:r>
              <a:rPr dirty="0" err="1"/>
              <a:t>memastikan</a:t>
            </a:r>
            <a:r>
              <a:rPr dirty="0"/>
              <a:t> </a:t>
            </a:r>
            <a:r>
              <a:rPr dirty="0" err="1"/>
              <a:t>tidak</a:t>
            </a:r>
            <a:r>
              <a:rPr dirty="0"/>
              <a:t> </a:t>
            </a:r>
            <a:r>
              <a:rPr dirty="0" err="1"/>
              <a:t>ada</a:t>
            </a:r>
            <a:r>
              <a:rPr dirty="0"/>
              <a:t> </a:t>
            </a:r>
            <a:r>
              <a:rPr dirty="0" err="1"/>
              <a:t>aplikasi</a:t>
            </a:r>
            <a:r>
              <a:rPr dirty="0"/>
              <a:t> yang </a:t>
            </a:r>
            <a:r>
              <a:rPr dirty="0" err="1"/>
              <a:t>menyalahgunakan</a:t>
            </a:r>
            <a:r>
              <a:rPr dirty="0"/>
              <a:t> </a:t>
            </a:r>
            <a:r>
              <a:rPr dirty="0" err="1"/>
              <a:t>akses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Konsep Permission (Izin Akses)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dirty="0"/>
              <a:t>Android </a:t>
            </a:r>
            <a:r>
              <a:rPr dirty="0" err="1"/>
              <a:t>menerapkan</a:t>
            </a:r>
            <a:r>
              <a:rPr dirty="0"/>
              <a:t> </a:t>
            </a:r>
            <a:r>
              <a:rPr dirty="0" err="1"/>
              <a:t>sistem</a:t>
            </a:r>
            <a:r>
              <a:rPr dirty="0"/>
              <a:t> </a:t>
            </a:r>
            <a:r>
              <a:rPr dirty="0" err="1"/>
              <a:t>izin</a:t>
            </a:r>
            <a:r>
              <a:rPr dirty="0"/>
              <a:t> (permission)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setiap</a:t>
            </a:r>
            <a:r>
              <a:rPr dirty="0"/>
              <a:t> </a:t>
            </a:r>
            <a:r>
              <a:rPr dirty="0" err="1"/>
              <a:t>fitur</a:t>
            </a:r>
            <a:r>
              <a:rPr dirty="0"/>
              <a:t> </a:t>
            </a:r>
            <a:r>
              <a:rPr dirty="0" err="1"/>
              <a:t>sensitif</a:t>
            </a:r>
            <a:r>
              <a:rPr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dirty="0" err="1"/>
              <a:t>Misalnya</a:t>
            </a:r>
            <a:r>
              <a:rPr dirty="0"/>
              <a:t>, </a:t>
            </a:r>
            <a:r>
              <a:rPr dirty="0" err="1"/>
              <a:t>jika</a:t>
            </a:r>
            <a:r>
              <a:rPr dirty="0"/>
              <a:t> </a:t>
            </a:r>
            <a:r>
              <a:rPr dirty="0" err="1"/>
              <a:t>aplikasi</a:t>
            </a:r>
            <a:r>
              <a:rPr dirty="0"/>
              <a:t> </a:t>
            </a:r>
            <a:r>
              <a:rPr dirty="0" err="1"/>
              <a:t>ingin</a:t>
            </a:r>
            <a:r>
              <a:rPr dirty="0"/>
              <a:t> </a:t>
            </a:r>
            <a:r>
              <a:rPr dirty="0" err="1"/>
              <a:t>menggunakan</a:t>
            </a:r>
            <a:r>
              <a:rPr dirty="0"/>
              <a:t> </a:t>
            </a:r>
            <a:r>
              <a:rPr dirty="0" err="1"/>
              <a:t>kamera</a:t>
            </a:r>
            <a:r>
              <a:rPr dirty="0"/>
              <a:t>, </a:t>
            </a:r>
            <a:r>
              <a:rPr dirty="0" err="1"/>
              <a:t>maka</a:t>
            </a:r>
            <a:r>
              <a:rPr dirty="0"/>
              <a:t> </a:t>
            </a:r>
            <a:r>
              <a:rPr dirty="0" err="1"/>
              <a:t>izin</a:t>
            </a:r>
            <a:r>
              <a:rPr dirty="0"/>
              <a:t> </a:t>
            </a:r>
            <a:r>
              <a:rPr dirty="0" err="1"/>
              <a:t>harus</a:t>
            </a:r>
            <a:r>
              <a:rPr dirty="0"/>
              <a:t> </a:t>
            </a:r>
            <a:r>
              <a:rPr dirty="0" err="1"/>
              <a:t>dicantumkan</a:t>
            </a:r>
            <a:r>
              <a:rPr dirty="0"/>
              <a:t> </a:t>
            </a:r>
            <a:r>
              <a:rPr dirty="0" err="1"/>
              <a:t>dalam</a:t>
            </a:r>
            <a:r>
              <a:rPr dirty="0"/>
              <a:t> AndroidManifest.xml: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&lt;uses-permission </a:t>
            </a:r>
            <a:r>
              <a:rPr dirty="0" err="1"/>
              <a:t>android:name</a:t>
            </a:r>
            <a:r>
              <a:rPr dirty="0"/>
              <a:t>="</a:t>
            </a:r>
            <a:r>
              <a:rPr dirty="0" err="1"/>
              <a:t>android.permission.CAMERA</a:t>
            </a:r>
            <a:r>
              <a:rPr dirty="0"/>
              <a:t>" /&gt;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Saat </a:t>
            </a:r>
            <a:r>
              <a:rPr dirty="0" err="1"/>
              <a:t>pertama</a:t>
            </a:r>
            <a:r>
              <a:rPr dirty="0"/>
              <a:t> kali </a:t>
            </a:r>
            <a:r>
              <a:rPr dirty="0" err="1"/>
              <a:t>aplikasi</a:t>
            </a:r>
            <a:r>
              <a:rPr dirty="0"/>
              <a:t> </a:t>
            </a:r>
            <a:r>
              <a:rPr dirty="0" err="1"/>
              <a:t>dijalankan</a:t>
            </a:r>
            <a:r>
              <a:rPr dirty="0"/>
              <a:t>, </a:t>
            </a:r>
            <a:r>
              <a:rPr dirty="0" err="1"/>
              <a:t>pengguna</a:t>
            </a:r>
            <a:r>
              <a:rPr dirty="0"/>
              <a:t> </a:t>
            </a:r>
            <a:r>
              <a:rPr dirty="0" err="1"/>
              <a:t>akan</a:t>
            </a:r>
            <a:r>
              <a:rPr dirty="0"/>
              <a:t> </a:t>
            </a:r>
            <a:r>
              <a:rPr dirty="0" err="1"/>
              <a:t>diminta</a:t>
            </a:r>
            <a:r>
              <a:rPr dirty="0"/>
              <a:t> </a:t>
            </a:r>
            <a:r>
              <a:rPr dirty="0" err="1"/>
              <a:t>menyetujui</a:t>
            </a:r>
            <a:r>
              <a:rPr dirty="0"/>
              <a:t> </a:t>
            </a:r>
            <a:r>
              <a:rPr dirty="0" err="1"/>
              <a:t>izin</a:t>
            </a:r>
            <a:r>
              <a:rPr dirty="0"/>
              <a:t> </a:t>
            </a:r>
            <a:r>
              <a:rPr dirty="0" err="1"/>
              <a:t>tersebut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 err="1"/>
              <a:t>Tanpa</a:t>
            </a:r>
            <a:r>
              <a:rPr dirty="0"/>
              <a:t> </a:t>
            </a:r>
            <a:r>
              <a:rPr dirty="0" err="1"/>
              <a:t>izin</a:t>
            </a:r>
            <a:r>
              <a:rPr dirty="0"/>
              <a:t>, </a:t>
            </a:r>
            <a:r>
              <a:rPr dirty="0" err="1"/>
              <a:t>sistem</a:t>
            </a:r>
            <a:r>
              <a:rPr dirty="0"/>
              <a:t> </a:t>
            </a:r>
            <a:r>
              <a:rPr dirty="0" err="1"/>
              <a:t>akan</a:t>
            </a:r>
            <a:r>
              <a:rPr dirty="0"/>
              <a:t> </a:t>
            </a:r>
            <a:r>
              <a:rPr dirty="0" err="1"/>
              <a:t>menolak</a:t>
            </a:r>
            <a:r>
              <a:rPr dirty="0"/>
              <a:t> </a:t>
            </a:r>
            <a:r>
              <a:rPr dirty="0" err="1"/>
              <a:t>akses</a:t>
            </a:r>
            <a:r>
              <a:rPr dirty="0"/>
              <a:t> </a:t>
            </a:r>
            <a:r>
              <a:rPr dirty="0" err="1"/>
              <a:t>sehingga</a:t>
            </a:r>
            <a:r>
              <a:rPr dirty="0"/>
              <a:t> </a:t>
            </a:r>
            <a:r>
              <a:rPr dirty="0" err="1"/>
              <a:t>aplikasi</a:t>
            </a:r>
            <a:r>
              <a:rPr dirty="0"/>
              <a:t> </a:t>
            </a:r>
            <a:r>
              <a:rPr dirty="0" err="1"/>
              <a:t>tidak</a:t>
            </a:r>
            <a:r>
              <a:rPr dirty="0"/>
              <a:t> </a:t>
            </a:r>
            <a:r>
              <a:rPr dirty="0" err="1"/>
              <a:t>bisa</a:t>
            </a:r>
            <a:r>
              <a:rPr dirty="0"/>
              <a:t> </a:t>
            </a:r>
            <a:r>
              <a:rPr dirty="0" err="1"/>
              <a:t>menjalankan</a:t>
            </a:r>
            <a:r>
              <a:rPr dirty="0"/>
              <a:t> </a:t>
            </a:r>
            <a:r>
              <a:rPr dirty="0" err="1"/>
              <a:t>fitur</a:t>
            </a:r>
            <a:r>
              <a:rPr dirty="0"/>
              <a:t> </a:t>
            </a:r>
            <a:r>
              <a:rPr dirty="0" err="1"/>
              <a:t>terkait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Using Camera (Konsep Dasar)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Kamera </a:t>
            </a:r>
            <a:r>
              <a:rPr sz="2400" dirty="0" err="1"/>
              <a:t>adalah</a:t>
            </a:r>
            <a:r>
              <a:rPr sz="2400" dirty="0"/>
              <a:t> salah </a:t>
            </a:r>
            <a:r>
              <a:rPr sz="2400" dirty="0" err="1"/>
              <a:t>satu</a:t>
            </a:r>
            <a:r>
              <a:rPr sz="2400" dirty="0"/>
              <a:t> hardware yang paling </a:t>
            </a:r>
            <a:r>
              <a:rPr sz="2400" dirty="0" err="1"/>
              <a:t>sering</a:t>
            </a:r>
            <a:r>
              <a:rPr sz="2400" dirty="0"/>
              <a:t> </a:t>
            </a:r>
            <a:r>
              <a:rPr sz="2400" dirty="0" err="1"/>
              <a:t>digunakan</a:t>
            </a:r>
            <a:r>
              <a:rPr sz="2400" dirty="0"/>
              <a:t> oleh </a:t>
            </a:r>
            <a:r>
              <a:rPr sz="2400" dirty="0" err="1"/>
              <a:t>aplikasi</a:t>
            </a:r>
            <a:r>
              <a:rPr sz="2400" dirty="0"/>
              <a:t>.</a:t>
            </a:r>
          </a:p>
          <a:p>
            <a:r>
              <a:rPr sz="2400" dirty="0" err="1"/>
              <a:t>Melalui</a:t>
            </a:r>
            <a:r>
              <a:rPr sz="2400" dirty="0"/>
              <a:t> Camera API, </a:t>
            </a:r>
            <a:r>
              <a:rPr sz="2400" dirty="0" err="1"/>
              <a:t>aplikasi</a:t>
            </a:r>
            <a:r>
              <a:rPr sz="2400" dirty="0"/>
              <a:t> </a:t>
            </a:r>
            <a:r>
              <a:rPr sz="2400" dirty="0" err="1"/>
              <a:t>dapat</a:t>
            </a:r>
            <a:r>
              <a:rPr sz="2400" dirty="0"/>
              <a:t> </a:t>
            </a:r>
            <a:r>
              <a:rPr sz="2400" dirty="0" err="1"/>
              <a:t>membuka</a:t>
            </a:r>
            <a:r>
              <a:rPr sz="2400" dirty="0"/>
              <a:t> </a:t>
            </a:r>
            <a:r>
              <a:rPr sz="2400" dirty="0" err="1"/>
              <a:t>kamera</a:t>
            </a:r>
            <a:r>
              <a:rPr sz="2400" dirty="0"/>
              <a:t>, </a:t>
            </a:r>
            <a:r>
              <a:rPr sz="2400" dirty="0" err="1"/>
              <a:t>mengambil</a:t>
            </a:r>
            <a:r>
              <a:rPr sz="2400" dirty="0"/>
              <a:t> </a:t>
            </a:r>
            <a:r>
              <a:rPr sz="2400" dirty="0" err="1"/>
              <a:t>gambar</a:t>
            </a:r>
            <a:r>
              <a:rPr sz="2400" dirty="0"/>
              <a:t>, dan </a:t>
            </a:r>
            <a:r>
              <a:rPr sz="2400" dirty="0" err="1"/>
              <a:t>menampilkan</a:t>
            </a:r>
            <a:r>
              <a:rPr sz="2400" dirty="0"/>
              <a:t> </a:t>
            </a:r>
            <a:r>
              <a:rPr sz="2400" dirty="0" err="1"/>
              <a:t>hasilnya</a:t>
            </a:r>
            <a:r>
              <a:rPr sz="2400" dirty="0"/>
              <a:t> </a:t>
            </a:r>
            <a:r>
              <a:rPr sz="2400" dirty="0" err="1"/>
              <a:t>langsung</a:t>
            </a:r>
            <a:r>
              <a:rPr sz="2400" dirty="0"/>
              <a:t> di </a:t>
            </a:r>
            <a:r>
              <a:rPr sz="2400" dirty="0" err="1"/>
              <a:t>layar</a:t>
            </a:r>
            <a:r>
              <a:rPr sz="2400" dirty="0"/>
              <a:t>.</a:t>
            </a:r>
          </a:p>
          <a:p>
            <a:r>
              <a:rPr sz="2400" dirty="0"/>
              <a:t>Fitur </a:t>
            </a:r>
            <a:r>
              <a:rPr sz="2400" dirty="0" err="1"/>
              <a:t>ini</a:t>
            </a:r>
            <a:r>
              <a:rPr sz="2400" dirty="0"/>
              <a:t> </a:t>
            </a:r>
            <a:r>
              <a:rPr sz="2400" dirty="0" err="1"/>
              <a:t>banyak</a:t>
            </a:r>
            <a:r>
              <a:rPr sz="2400" dirty="0"/>
              <a:t> </a:t>
            </a:r>
            <a:r>
              <a:rPr sz="2400" dirty="0" err="1"/>
              <a:t>digunakan</a:t>
            </a:r>
            <a:r>
              <a:rPr sz="2400" dirty="0"/>
              <a:t> </a:t>
            </a:r>
            <a:r>
              <a:rPr sz="2400" dirty="0" err="1"/>
              <a:t>untuk</a:t>
            </a:r>
            <a:r>
              <a:rPr sz="2400" dirty="0"/>
              <a:t> </a:t>
            </a:r>
            <a:r>
              <a:rPr sz="2400" dirty="0" err="1"/>
              <a:t>aplikasi</a:t>
            </a:r>
            <a:r>
              <a:rPr sz="2400" dirty="0"/>
              <a:t> selfie, scanner, </a:t>
            </a:r>
            <a:r>
              <a:rPr sz="2400" dirty="0" err="1"/>
              <a:t>atau</a:t>
            </a:r>
            <a:r>
              <a:rPr sz="2400" dirty="0"/>
              <a:t> </a:t>
            </a:r>
            <a:r>
              <a:rPr sz="2400" dirty="0" err="1"/>
              <a:t>dokumentasi</a:t>
            </a:r>
            <a:r>
              <a:rPr sz="2400" dirty="0"/>
              <a:t> </a:t>
            </a:r>
            <a:r>
              <a:rPr sz="2400" dirty="0" err="1"/>
              <a:t>otomatis</a:t>
            </a:r>
            <a:r>
              <a:rPr sz="2400" dirty="0"/>
              <a:t>.</a:t>
            </a:r>
          </a:p>
          <a:p>
            <a:r>
              <a:rPr sz="2400" dirty="0"/>
              <a:t>Android </a:t>
            </a:r>
            <a:r>
              <a:rPr sz="2400" dirty="0" err="1"/>
              <a:t>kini</a:t>
            </a:r>
            <a:r>
              <a:rPr sz="2400" dirty="0"/>
              <a:t> </a:t>
            </a:r>
            <a:r>
              <a:rPr sz="2400" dirty="0" err="1"/>
              <a:t>menyediakan</a:t>
            </a:r>
            <a:r>
              <a:rPr sz="2400" dirty="0"/>
              <a:t> </a:t>
            </a:r>
            <a:r>
              <a:rPr sz="2400" dirty="0" err="1"/>
              <a:t>pendekatan</a:t>
            </a:r>
            <a:r>
              <a:rPr sz="2400" dirty="0"/>
              <a:t> modern </a:t>
            </a:r>
            <a:r>
              <a:rPr sz="2400" dirty="0" err="1"/>
              <a:t>seperti</a:t>
            </a:r>
            <a:r>
              <a:rPr sz="2400" dirty="0"/>
              <a:t> </a:t>
            </a:r>
            <a:r>
              <a:rPr sz="2400" dirty="0" err="1"/>
              <a:t>CameraX</a:t>
            </a:r>
            <a:r>
              <a:rPr sz="2400" dirty="0"/>
              <a:t> API </a:t>
            </a:r>
            <a:r>
              <a:rPr sz="2400" dirty="0" err="1"/>
              <a:t>untuk</a:t>
            </a:r>
            <a:r>
              <a:rPr sz="2400" dirty="0"/>
              <a:t> </a:t>
            </a:r>
            <a:r>
              <a:rPr sz="2400" dirty="0" err="1"/>
              <a:t>hasil</a:t>
            </a:r>
            <a:r>
              <a:rPr sz="2400" dirty="0"/>
              <a:t> yang </a:t>
            </a:r>
            <a:r>
              <a:rPr sz="2400" dirty="0" err="1"/>
              <a:t>lebih</a:t>
            </a:r>
            <a:r>
              <a:rPr sz="2400" dirty="0"/>
              <a:t> </a:t>
            </a:r>
            <a:r>
              <a:rPr sz="2400" dirty="0" err="1"/>
              <a:t>stabil</a:t>
            </a:r>
            <a:r>
              <a:rPr sz="2400" dirty="0"/>
              <a:t> dan </a:t>
            </a:r>
            <a:r>
              <a:rPr sz="2400" dirty="0" err="1"/>
              <a:t>mudah</a:t>
            </a:r>
            <a:r>
              <a:rPr sz="2400" dirty="0"/>
              <a:t> </a:t>
            </a:r>
            <a:r>
              <a:rPr sz="2400" dirty="0" err="1"/>
              <a:t>digunakan</a:t>
            </a:r>
            <a:r>
              <a:rPr sz="2400" dirty="0"/>
              <a:t>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35</TotalTime>
  <Words>864</Words>
  <Application>Microsoft Office PowerPoint</Application>
  <PresentationFormat>On-screen Show (4:3)</PresentationFormat>
  <Paragraphs>84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Tw Cen MT</vt:lpstr>
      <vt:lpstr>Tw Cen MT Condensed</vt:lpstr>
      <vt:lpstr>Wingdings 3</vt:lpstr>
      <vt:lpstr>Integral</vt:lpstr>
      <vt:lpstr>PowerPoint Presentation</vt:lpstr>
      <vt:lpstr>Mengakses Hardware dan Sensor Menggunakan API</vt:lpstr>
      <vt:lpstr>Tujuan Pembelajaran</vt:lpstr>
      <vt:lpstr>Apa Itu API dalam Mobile Programming</vt:lpstr>
      <vt:lpstr>Analogi API</vt:lpstr>
      <vt:lpstr>Mengapa API Penting di Pemrograman Mobile</vt:lpstr>
      <vt:lpstr>Arsitektur Akses Hardware di Android</vt:lpstr>
      <vt:lpstr>Konsep Permission (Izin Akses)</vt:lpstr>
      <vt:lpstr>Using Camera (Konsep Dasar)</vt:lpstr>
      <vt:lpstr>Alur Penggunaan Kamera</vt:lpstr>
      <vt:lpstr>Konsep Sensor di Smartphone</vt:lpstr>
      <vt:lpstr>Apa Itu Accelerometer</vt:lpstr>
      <vt:lpstr>Komponen Sensor API di Android</vt:lpstr>
      <vt:lpstr>Contoh Hasil Pembacaan Accelerometer</vt:lpstr>
      <vt:lpstr>Integrasi Kamera dan Sensor dalam Aplikasi</vt:lpstr>
      <vt:lpstr>Kesimpulan Pertemuan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Hirzi</dc:creator>
  <cp:keywords/>
  <dc:description>generated using python-pptx</dc:description>
  <cp:lastModifiedBy>Marpaung</cp:lastModifiedBy>
  <cp:revision>4</cp:revision>
  <dcterms:created xsi:type="dcterms:W3CDTF">2013-01-27T09:14:16Z</dcterms:created>
  <dcterms:modified xsi:type="dcterms:W3CDTF">2025-12-09T17:30:36Z</dcterms:modified>
  <cp:category/>
</cp:coreProperties>
</file>