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10"/>
  </p:notesMasterIdLst>
  <p:sldIdLst>
    <p:sldId id="256" r:id="rId2"/>
    <p:sldId id="259" r:id="rId3"/>
    <p:sldId id="258" r:id="rId4"/>
    <p:sldId id="261" r:id="rId5"/>
    <p:sldId id="266" r:id="rId6"/>
    <p:sldId id="265" r:id="rId7"/>
    <p:sldId id="257" r:id="rId8"/>
    <p:sldId id="267" r:id="rId9"/>
  </p:sldIdLst>
  <p:sldSz cx="9144000" cy="5143500" type="screen16x9"/>
  <p:notesSz cx="6858000" cy="9144000"/>
  <p:embeddedFontLst>
    <p:embeddedFont>
      <p:font typeface="Libre Franklin Medium" charset="0"/>
      <p:regular r:id="rId11"/>
      <p:bold r:id="rId12"/>
      <p:italic r:id="rId13"/>
      <p:boldItalic r:id="rId14"/>
    </p:embeddedFont>
    <p:embeddedFont>
      <p:font typeface="Iskoola Pota" pitchFamily="34" charset="0"/>
      <p:regular r:id="rId15"/>
      <p:bold r:id="rId16"/>
    </p:embeddedFont>
    <p:embeddedFont>
      <p:font typeface="Work Sans" charset="0"/>
      <p:regular r:id="rId17"/>
      <p:bold r:id="rId18"/>
      <p:italic r:id="rId19"/>
      <p:boldItalic r:id="rId20"/>
    </p:embeddedFont>
    <p:embeddedFont>
      <p:font typeface="Aharoni" pitchFamily="2" charset="-79"/>
      <p:bold r:id="rId21"/>
    </p:embeddedFont>
    <p:embeddedFont>
      <p:font typeface="Imprint MT Shadow" pitchFamily="82" charset="0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661FA2EB-CC96-40B9-BC0E-ACC6F1A7172F}">
  <a:tblStyle styleId="{661FA2EB-CC96-40B9-BC0E-ACC6F1A717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3" d="100"/>
          <a:sy n="103" d="100"/>
        </p:scale>
        <p:origin x="-426" y="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3989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9" name="Google Shape;98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g257dfe45fea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5" name="Google Shape;1125;g257dfe45fea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1101;g257dfe45fea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2" name="Google Shape;1102;g257dfe45fea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" name="Google Shape;1333;g258c9a5973f_0_179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4" name="Google Shape;1334;g258c9a5973f_0_179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9" name="Google Shape;1439;g258c9a5973f_0_180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0" name="Google Shape;1440;g258c9a5973f_0_180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6" name="Google Shape;1396;g258c9a5973f_0_179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7" name="Google Shape;1397;g258c9a5973f_0_179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Google Shape;1092;g258c499d9c8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3" name="Google Shape;1093;g258c499d9c8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" name="Google Shape;1484;g257dfe45fea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5" name="Google Shape;1485;g257dfe45fea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314940" y="-337140"/>
            <a:ext cx="9477396" cy="5516012"/>
            <a:chOff x="-314940" y="-337140"/>
            <a:chExt cx="9477396" cy="5516012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-314940" y="-337140"/>
              <a:ext cx="885773" cy="852364"/>
              <a:chOff x="270334" y="3681060"/>
              <a:chExt cx="885773" cy="852364"/>
            </a:xfrm>
          </p:grpSpPr>
          <p:sp>
            <p:nvSpPr>
              <p:cNvPr id="11" name="Google Shape;11;p2"/>
              <p:cNvSpPr/>
              <p:nvPr/>
            </p:nvSpPr>
            <p:spPr>
              <a:xfrm>
                <a:off x="270334" y="3681060"/>
                <a:ext cx="885773" cy="852364"/>
              </a:xfrm>
              <a:custGeom>
                <a:avLst/>
                <a:gdLst/>
                <a:ahLst/>
                <a:cxnLst/>
                <a:rect l="l" t="t" r="r" b="b"/>
                <a:pathLst>
                  <a:path w="21051" h="20257" extrusionOk="0">
                    <a:moveTo>
                      <a:pt x="10924" y="1968"/>
                    </a:moveTo>
                    <a:cubicBezTo>
                      <a:pt x="11976" y="1968"/>
                      <a:pt x="13036" y="2172"/>
                      <a:pt x="14048" y="2591"/>
                    </a:cubicBezTo>
                    <a:cubicBezTo>
                      <a:pt x="17094" y="3849"/>
                      <a:pt x="19078" y="6830"/>
                      <a:pt x="19078" y="10136"/>
                    </a:cubicBezTo>
                    <a:cubicBezTo>
                      <a:pt x="19078" y="14634"/>
                      <a:pt x="15425" y="18287"/>
                      <a:pt x="10926" y="18287"/>
                    </a:cubicBezTo>
                    <a:cubicBezTo>
                      <a:pt x="7620" y="18287"/>
                      <a:pt x="4650" y="16303"/>
                      <a:pt x="3382" y="13257"/>
                    </a:cubicBezTo>
                    <a:cubicBezTo>
                      <a:pt x="2125" y="10201"/>
                      <a:pt x="2819" y="6689"/>
                      <a:pt x="5149" y="4358"/>
                    </a:cubicBezTo>
                    <a:cubicBezTo>
                      <a:pt x="6715" y="2799"/>
                      <a:pt x="8800" y="1968"/>
                      <a:pt x="10924" y="1968"/>
                    </a:cubicBezTo>
                    <a:close/>
                    <a:moveTo>
                      <a:pt x="10926" y="1"/>
                    </a:moveTo>
                    <a:cubicBezTo>
                      <a:pt x="6829" y="1"/>
                      <a:pt x="3133" y="2472"/>
                      <a:pt x="1572" y="6255"/>
                    </a:cubicBezTo>
                    <a:cubicBezTo>
                      <a:pt x="0" y="10038"/>
                      <a:pt x="867" y="14396"/>
                      <a:pt x="3762" y="17290"/>
                    </a:cubicBezTo>
                    <a:cubicBezTo>
                      <a:pt x="5699" y="19227"/>
                      <a:pt x="8293" y="20257"/>
                      <a:pt x="10931" y="20257"/>
                    </a:cubicBezTo>
                    <a:cubicBezTo>
                      <a:pt x="12233" y="20257"/>
                      <a:pt x="13546" y="20006"/>
                      <a:pt x="14796" y="19490"/>
                    </a:cubicBezTo>
                    <a:cubicBezTo>
                      <a:pt x="18579" y="17918"/>
                      <a:pt x="21051" y="14222"/>
                      <a:pt x="21051" y="10136"/>
                    </a:cubicBezTo>
                    <a:cubicBezTo>
                      <a:pt x="21051" y="4542"/>
                      <a:pt x="16509" y="1"/>
                      <a:pt x="1092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2;p2"/>
              <p:cNvSpPr/>
              <p:nvPr/>
            </p:nvSpPr>
            <p:spPr>
              <a:xfrm>
                <a:off x="520274" y="3913240"/>
                <a:ext cx="404154" cy="388754"/>
              </a:xfrm>
              <a:custGeom>
                <a:avLst/>
                <a:gdLst/>
                <a:ahLst/>
                <a:cxnLst/>
                <a:rect l="l" t="t" r="r" b="b"/>
                <a:pathLst>
                  <a:path w="9605" h="9239" extrusionOk="0">
                    <a:moveTo>
                      <a:pt x="4986" y="0"/>
                    </a:moveTo>
                    <a:cubicBezTo>
                      <a:pt x="3111" y="0"/>
                      <a:pt x="1431" y="1117"/>
                      <a:pt x="716" y="2851"/>
                    </a:cubicBezTo>
                    <a:cubicBezTo>
                      <a:pt x="0" y="4574"/>
                      <a:pt x="391" y="6558"/>
                      <a:pt x="1713" y="7880"/>
                    </a:cubicBezTo>
                    <a:cubicBezTo>
                      <a:pt x="2599" y="8766"/>
                      <a:pt x="3782" y="9239"/>
                      <a:pt x="4988" y="9239"/>
                    </a:cubicBezTo>
                    <a:cubicBezTo>
                      <a:pt x="5582" y="9239"/>
                      <a:pt x="6181" y="9124"/>
                      <a:pt x="6753" y="8888"/>
                    </a:cubicBezTo>
                    <a:cubicBezTo>
                      <a:pt x="8477" y="8173"/>
                      <a:pt x="9604" y="6482"/>
                      <a:pt x="9604" y="4618"/>
                    </a:cubicBezTo>
                    <a:cubicBezTo>
                      <a:pt x="9604" y="2060"/>
                      <a:pt x="7534" y="0"/>
                      <a:pt x="49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" name="Google Shape;13;p2"/>
            <p:cNvSpPr/>
            <p:nvPr/>
          </p:nvSpPr>
          <p:spPr>
            <a:xfrm>
              <a:off x="-18325" y="4706676"/>
              <a:ext cx="4590311" cy="472196"/>
            </a:xfrm>
            <a:custGeom>
              <a:avLst/>
              <a:gdLst/>
              <a:ahLst/>
              <a:cxnLst/>
              <a:rect l="l" t="t" r="r" b="b"/>
              <a:pathLst>
                <a:path w="260148" h="43803" extrusionOk="0">
                  <a:moveTo>
                    <a:pt x="0" y="0"/>
                  </a:moveTo>
                  <a:lnTo>
                    <a:pt x="0" y="43803"/>
                  </a:lnTo>
                  <a:lnTo>
                    <a:pt x="260148" y="43803"/>
                  </a:lnTo>
                  <a:lnTo>
                    <a:pt x="26014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430789" y="1087567"/>
              <a:ext cx="731666" cy="156377"/>
            </a:xfrm>
            <a:custGeom>
              <a:avLst/>
              <a:gdLst/>
              <a:ahLst/>
              <a:cxnLst/>
              <a:rect l="l" t="t" r="r" b="b"/>
              <a:pathLst>
                <a:path w="260148" h="43803" extrusionOk="0">
                  <a:moveTo>
                    <a:pt x="0" y="0"/>
                  </a:moveTo>
                  <a:lnTo>
                    <a:pt x="0" y="43803"/>
                  </a:lnTo>
                  <a:lnTo>
                    <a:pt x="260148" y="43803"/>
                  </a:lnTo>
                  <a:lnTo>
                    <a:pt x="26014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713225" y="905267"/>
            <a:ext cx="5750400" cy="179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713225" y="2749568"/>
            <a:ext cx="5750400" cy="47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3"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" name="Google Shape;860;p31"/>
          <p:cNvGrpSpPr/>
          <p:nvPr/>
        </p:nvGrpSpPr>
        <p:grpSpPr>
          <a:xfrm>
            <a:off x="163521" y="479846"/>
            <a:ext cx="8997450" cy="5055778"/>
            <a:chOff x="163521" y="479846"/>
            <a:chExt cx="8997450" cy="5055778"/>
          </a:xfrm>
        </p:grpSpPr>
        <p:grpSp>
          <p:nvGrpSpPr>
            <p:cNvPr id="861" name="Google Shape;861;p31"/>
            <p:cNvGrpSpPr/>
            <p:nvPr/>
          </p:nvGrpSpPr>
          <p:grpSpPr>
            <a:xfrm flipH="1">
              <a:off x="8440677" y="479846"/>
              <a:ext cx="720294" cy="507663"/>
              <a:chOff x="713225" y="3372064"/>
              <a:chExt cx="5987479" cy="507663"/>
            </a:xfrm>
          </p:grpSpPr>
          <p:sp>
            <p:nvSpPr>
              <p:cNvPr id="862" name="Google Shape;862;p31"/>
              <p:cNvSpPr/>
              <p:nvPr/>
            </p:nvSpPr>
            <p:spPr>
              <a:xfrm>
                <a:off x="713398" y="3372064"/>
                <a:ext cx="5987306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863" name="Google Shape;863;p31"/>
              <p:cNvSpPr/>
              <p:nvPr/>
            </p:nvSpPr>
            <p:spPr>
              <a:xfrm>
                <a:off x="713225" y="3723350"/>
                <a:ext cx="3773447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dk1"/>
                  </a:solidFill>
                </a:endParaRPr>
              </a:p>
            </p:txBody>
          </p:sp>
        </p:grpSp>
        <p:sp>
          <p:nvSpPr>
            <p:cNvPr id="864" name="Google Shape;864;p31"/>
            <p:cNvSpPr/>
            <p:nvPr/>
          </p:nvSpPr>
          <p:spPr>
            <a:xfrm>
              <a:off x="163521" y="562782"/>
              <a:ext cx="342015" cy="341986"/>
            </a:xfrm>
            <a:custGeom>
              <a:avLst/>
              <a:gdLst/>
              <a:ahLst/>
              <a:cxnLst/>
              <a:rect l="l" t="t" r="r" b="b"/>
              <a:pathLst>
                <a:path w="11990" h="11989" extrusionOk="0">
                  <a:moveTo>
                    <a:pt x="4098" y="0"/>
                  </a:moveTo>
                  <a:lnTo>
                    <a:pt x="4098" y="4108"/>
                  </a:lnTo>
                  <a:lnTo>
                    <a:pt x="1" y="4108"/>
                  </a:lnTo>
                  <a:lnTo>
                    <a:pt x="1" y="7891"/>
                  </a:lnTo>
                  <a:lnTo>
                    <a:pt x="4098" y="7891"/>
                  </a:lnTo>
                  <a:lnTo>
                    <a:pt x="4098" y="11989"/>
                  </a:lnTo>
                  <a:lnTo>
                    <a:pt x="7881" y="11989"/>
                  </a:lnTo>
                  <a:lnTo>
                    <a:pt x="7881" y="7891"/>
                  </a:lnTo>
                  <a:lnTo>
                    <a:pt x="11989" y="7891"/>
                  </a:lnTo>
                  <a:lnTo>
                    <a:pt x="11989" y="4108"/>
                  </a:lnTo>
                  <a:lnTo>
                    <a:pt x="7881" y="4108"/>
                  </a:lnTo>
                  <a:lnTo>
                    <a:pt x="788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grpSp>
          <p:nvGrpSpPr>
            <p:cNvPr id="865" name="Google Shape;865;p31"/>
            <p:cNvGrpSpPr/>
            <p:nvPr/>
          </p:nvGrpSpPr>
          <p:grpSpPr>
            <a:xfrm rot="10800000">
              <a:off x="3009907" y="4588416"/>
              <a:ext cx="947690" cy="947208"/>
              <a:chOff x="1978804" y="2610311"/>
              <a:chExt cx="448356" cy="448128"/>
            </a:xfrm>
          </p:grpSpPr>
          <p:sp>
            <p:nvSpPr>
              <p:cNvPr id="866" name="Google Shape;866;p31"/>
              <p:cNvSpPr/>
              <p:nvPr/>
            </p:nvSpPr>
            <p:spPr>
              <a:xfrm>
                <a:off x="1994579" y="2625857"/>
                <a:ext cx="125253" cy="125253"/>
              </a:xfrm>
              <a:custGeom>
                <a:avLst/>
                <a:gdLst/>
                <a:ahLst/>
                <a:cxnLst/>
                <a:rect l="l" t="t" r="r" b="b"/>
                <a:pathLst>
                  <a:path w="4391" h="4391" extrusionOk="0">
                    <a:moveTo>
                      <a:pt x="4390" y="0"/>
                    </a:moveTo>
                    <a:lnTo>
                      <a:pt x="4390" y="0"/>
                    </a:lnTo>
                    <a:cubicBezTo>
                      <a:pt x="3393" y="401"/>
                      <a:pt x="2493" y="987"/>
                      <a:pt x="1745" y="1745"/>
                    </a:cubicBezTo>
                    <a:cubicBezTo>
                      <a:pt x="987" y="2504"/>
                      <a:pt x="401" y="3404"/>
                      <a:pt x="0" y="4390"/>
                    </a:cubicBezTo>
                    <a:lnTo>
                      <a:pt x="439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" name="Google Shape;867;p31"/>
              <p:cNvSpPr/>
              <p:nvPr/>
            </p:nvSpPr>
            <p:spPr>
              <a:xfrm>
                <a:off x="1978804" y="2610311"/>
                <a:ext cx="224492" cy="224577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7873" extrusionOk="0">
                    <a:moveTo>
                      <a:pt x="7702" y="1"/>
                    </a:moveTo>
                    <a:cubicBezTo>
                      <a:pt x="7441" y="1"/>
                      <a:pt x="7175" y="20"/>
                      <a:pt x="6916" y="47"/>
                    </a:cubicBezTo>
                    <a:lnTo>
                      <a:pt x="55" y="6919"/>
                    </a:lnTo>
                    <a:cubicBezTo>
                      <a:pt x="11" y="7233"/>
                      <a:pt x="0" y="7548"/>
                      <a:pt x="0" y="7873"/>
                    </a:cubicBezTo>
                    <a:lnTo>
                      <a:pt x="7870" y="3"/>
                    </a:lnTo>
                    <a:cubicBezTo>
                      <a:pt x="7814" y="1"/>
                      <a:pt x="7758" y="1"/>
                      <a:pt x="77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" name="Google Shape;868;p31"/>
              <p:cNvSpPr/>
              <p:nvPr/>
            </p:nvSpPr>
            <p:spPr>
              <a:xfrm>
                <a:off x="1982199" y="2613477"/>
                <a:ext cx="280486" cy="280772"/>
              </a:xfrm>
              <a:custGeom>
                <a:avLst/>
                <a:gdLst/>
                <a:ahLst/>
                <a:cxnLst/>
                <a:rect l="l" t="t" r="r" b="b"/>
                <a:pathLst>
                  <a:path w="9833" h="9843" extrusionOk="0">
                    <a:moveTo>
                      <a:pt x="9095" y="1"/>
                    </a:moveTo>
                    <a:lnTo>
                      <a:pt x="1" y="9106"/>
                    </a:lnTo>
                    <a:cubicBezTo>
                      <a:pt x="44" y="9355"/>
                      <a:pt x="98" y="9594"/>
                      <a:pt x="163" y="9843"/>
                    </a:cubicBezTo>
                    <a:lnTo>
                      <a:pt x="9832" y="163"/>
                    </a:lnTo>
                    <a:cubicBezTo>
                      <a:pt x="9594" y="98"/>
                      <a:pt x="9344" y="44"/>
                      <a:pt x="90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" name="Google Shape;869;p31"/>
              <p:cNvSpPr/>
              <p:nvPr/>
            </p:nvSpPr>
            <p:spPr>
              <a:xfrm>
                <a:off x="1997973" y="2629251"/>
                <a:ext cx="312948" cy="312948"/>
              </a:xfrm>
              <a:custGeom>
                <a:avLst/>
                <a:gdLst/>
                <a:ahLst/>
                <a:cxnLst/>
                <a:rect l="l" t="t" r="r" b="b"/>
                <a:pathLst>
                  <a:path w="10971" h="10971" extrusionOk="0">
                    <a:moveTo>
                      <a:pt x="10363" y="1"/>
                    </a:moveTo>
                    <a:lnTo>
                      <a:pt x="1" y="10374"/>
                    </a:lnTo>
                    <a:cubicBezTo>
                      <a:pt x="87" y="10569"/>
                      <a:pt x="185" y="10775"/>
                      <a:pt x="293" y="10970"/>
                    </a:cubicBezTo>
                    <a:lnTo>
                      <a:pt x="10970" y="293"/>
                    </a:lnTo>
                    <a:cubicBezTo>
                      <a:pt x="10775" y="185"/>
                      <a:pt x="10569" y="87"/>
                      <a:pt x="103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" name="Google Shape;870;p31"/>
              <p:cNvSpPr/>
              <p:nvPr/>
            </p:nvSpPr>
            <p:spPr>
              <a:xfrm>
                <a:off x="2022704" y="2653982"/>
                <a:ext cx="328095" cy="328095"/>
              </a:xfrm>
              <a:custGeom>
                <a:avLst/>
                <a:gdLst/>
                <a:ahLst/>
                <a:cxnLst/>
                <a:rect l="l" t="t" r="r" b="b"/>
                <a:pathLst>
                  <a:path w="11502" h="11502" extrusionOk="0">
                    <a:moveTo>
                      <a:pt x="11003" y="1"/>
                    </a:moveTo>
                    <a:lnTo>
                      <a:pt x="1" y="11003"/>
                    </a:lnTo>
                    <a:cubicBezTo>
                      <a:pt x="131" y="11176"/>
                      <a:pt x="261" y="11339"/>
                      <a:pt x="402" y="11501"/>
                    </a:cubicBezTo>
                    <a:lnTo>
                      <a:pt x="11501" y="402"/>
                    </a:lnTo>
                    <a:cubicBezTo>
                      <a:pt x="11339" y="272"/>
                      <a:pt x="11165" y="131"/>
                      <a:pt x="110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" name="Google Shape;871;p31"/>
              <p:cNvSpPr/>
              <p:nvPr/>
            </p:nvSpPr>
            <p:spPr>
              <a:xfrm>
                <a:off x="2055166" y="2686444"/>
                <a:ext cx="328095" cy="328095"/>
              </a:xfrm>
              <a:custGeom>
                <a:avLst/>
                <a:gdLst/>
                <a:ahLst/>
                <a:cxnLst/>
                <a:rect l="l" t="t" r="r" b="b"/>
                <a:pathLst>
                  <a:path w="11502" h="11502" extrusionOk="0">
                    <a:moveTo>
                      <a:pt x="11090" y="1"/>
                    </a:moveTo>
                    <a:lnTo>
                      <a:pt x="1" y="11100"/>
                    </a:lnTo>
                    <a:cubicBezTo>
                      <a:pt x="163" y="11231"/>
                      <a:pt x="326" y="11371"/>
                      <a:pt x="499" y="11501"/>
                    </a:cubicBezTo>
                    <a:lnTo>
                      <a:pt x="11501" y="510"/>
                    </a:lnTo>
                    <a:cubicBezTo>
                      <a:pt x="11371" y="337"/>
                      <a:pt x="11231" y="163"/>
                      <a:pt x="1109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" name="Google Shape;872;p31"/>
              <p:cNvSpPr/>
              <p:nvPr/>
            </p:nvSpPr>
            <p:spPr>
              <a:xfrm>
                <a:off x="2094759" y="2726350"/>
                <a:ext cx="313233" cy="312919"/>
              </a:xfrm>
              <a:custGeom>
                <a:avLst/>
                <a:gdLst/>
                <a:ahLst/>
                <a:cxnLst/>
                <a:rect l="l" t="t" r="r" b="b"/>
                <a:pathLst>
                  <a:path w="10981" h="10970" extrusionOk="0">
                    <a:moveTo>
                      <a:pt x="10677" y="0"/>
                    </a:moveTo>
                    <a:lnTo>
                      <a:pt x="0" y="10677"/>
                    </a:lnTo>
                    <a:cubicBezTo>
                      <a:pt x="195" y="10785"/>
                      <a:pt x="401" y="10883"/>
                      <a:pt x="607" y="10970"/>
                    </a:cubicBezTo>
                    <a:lnTo>
                      <a:pt x="10981" y="607"/>
                    </a:lnTo>
                    <a:cubicBezTo>
                      <a:pt x="10894" y="401"/>
                      <a:pt x="10786" y="195"/>
                      <a:pt x="1067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" name="Google Shape;873;p31"/>
              <p:cNvSpPr/>
              <p:nvPr/>
            </p:nvSpPr>
            <p:spPr>
              <a:xfrm>
                <a:off x="2142994" y="2774586"/>
                <a:ext cx="280772" cy="280458"/>
              </a:xfrm>
              <a:custGeom>
                <a:avLst/>
                <a:gdLst/>
                <a:ahLst/>
                <a:cxnLst/>
                <a:rect l="l" t="t" r="r" b="b"/>
                <a:pathLst>
                  <a:path w="9843" h="9832" extrusionOk="0">
                    <a:moveTo>
                      <a:pt x="9680" y="0"/>
                    </a:moveTo>
                    <a:lnTo>
                      <a:pt x="0" y="9669"/>
                    </a:lnTo>
                    <a:cubicBezTo>
                      <a:pt x="239" y="9734"/>
                      <a:pt x="488" y="9788"/>
                      <a:pt x="737" y="9831"/>
                    </a:cubicBezTo>
                    <a:lnTo>
                      <a:pt x="9842" y="726"/>
                    </a:lnTo>
                    <a:cubicBezTo>
                      <a:pt x="9799" y="488"/>
                      <a:pt x="9745" y="239"/>
                      <a:pt x="968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" name="Google Shape;874;p31"/>
              <p:cNvSpPr/>
              <p:nvPr/>
            </p:nvSpPr>
            <p:spPr>
              <a:xfrm>
                <a:off x="2202669" y="2833947"/>
                <a:ext cx="224492" cy="224492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7870" extrusionOk="0">
                    <a:moveTo>
                      <a:pt x="7870" y="0"/>
                    </a:moveTo>
                    <a:lnTo>
                      <a:pt x="0" y="7870"/>
                    </a:lnTo>
                    <a:cubicBezTo>
                      <a:pt x="315" y="7870"/>
                      <a:pt x="640" y="7848"/>
                      <a:pt x="954" y="7816"/>
                    </a:cubicBezTo>
                    <a:lnTo>
                      <a:pt x="7815" y="954"/>
                    </a:lnTo>
                    <a:cubicBezTo>
                      <a:pt x="7859" y="640"/>
                      <a:pt x="7870" y="315"/>
                      <a:pt x="787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" name="Google Shape;875;p31"/>
              <p:cNvSpPr/>
              <p:nvPr/>
            </p:nvSpPr>
            <p:spPr>
              <a:xfrm>
                <a:off x="2286133" y="2917411"/>
                <a:ext cx="124968" cy="125253"/>
              </a:xfrm>
              <a:custGeom>
                <a:avLst/>
                <a:gdLst/>
                <a:ahLst/>
                <a:cxnLst/>
                <a:rect l="l" t="t" r="r" b="b"/>
                <a:pathLst>
                  <a:path w="4381" h="4391" extrusionOk="0">
                    <a:moveTo>
                      <a:pt x="4380" y="1"/>
                    </a:moveTo>
                    <a:lnTo>
                      <a:pt x="1" y="4391"/>
                    </a:lnTo>
                    <a:cubicBezTo>
                      <a:pt x="1995" y="3589"/>
                      <a:pt x="3589" y="2006"/>
                      <a:pt x="43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3_1"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7" name="Google Shape;877;p32"/>
          <p:cNvGrpSpPr/>
          <p:nvPr/>
        </p:nvGrpSpPr>
        <p:grpSpPr>
          <a:xfrm>
            <a:off x="-314940" y="-337140"/>
            <a:ext cx="9477406" cy="5516012"/>
            <a:chOff x="-314940" y="-337140"/>
            <a:chExt cx="9477406" cy="5516012"/>
          </a:xfrm>
        </p:grpSpPr>
        <p:grpSp>
          <p:nvGrpSpPr>
            <p:cNvPr id="878" name="Google Shape;878;p32"/>
            <p:cNvGrpSpPr/>
            <p:nvPr/>
          </p:nvGrpSpPr>
          <p:grpSpPr>
            <a:xfrm>
              <a:off x="7612420" y="3672159"/>
              <a:ext cx="1215970" cy="1247228"/>
              <a:chOff x="7612420" y="3672159"/>
              <a:chExt cx="1215970" cy="1247228"/>
            </a:xfrm>
          </p:grpSpPr>
          <p:sp>
            <p:nvSpPr>
              <p:cNvPr id="879" name="Google Shape;879;p32"/>
              <p:cNvSpPr/>
              <p:nvPr/>
            </p:nvSpPr>
            <p:spPr>
              <a:xfrm>
                <a:off x="8019658" y="4108378"/>
                <a:ext cx="808732" cy="811008"/>
              </a:xfrm>
              <a:custGeom>
                <a:avLst/>
                <a:gdLst/>
                <a:ahLst/>
                <a:cxnLst/>
                <a:rect l="l" t="t" r="r" b="b"/>
                <a:pathLst>
                  <a:path w="19187" h="19241" extrusionOk="0">
                    <a:moveTo>
                      <a:pt x="1" y="1"/>
                    </a:moveTo>
                    <a:lnTo>
                      <a:pt x="1" y="19241"/>
                    </a:lnTo>
                    <a:lnTo>
                      <a:pt x="19186" y="19241"/>
                    </a:lnTo>
                    <a:lnTo>
                      <a:pt x="1918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80" name="Google Shape;880;p32"/>
              <p:cNvGrpSpPr/>
              <p:nvPr/>
            </p:nvGrpSpPr>
            <p:grpSpPr>
              <a:xfrm>
                <a:off x="7612420" y="3672159"/>
                <a:ext cx="1055049" cy="1049232"/>
                <a:chOff x="7802183" y="2347253"/>
                <a:chExt cx="713981" cy="710044"/>
              </a:xfrm>
            </p:grpSpPr>
            <p:sp>
              <p:nvSpPr>
                <p:cNvPr id="881" name="Google Shape;881;p32"/>
                <p:cNvSpPr/>
                <p:nvPr/>
              </p:nvSpPr>
              <p:spPr>
                <a:xfrm>
                  <a:off x="8144797" y="3032138"/>
                  <a:ext cx="29067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48"/>
                      </a:cubicBezTo>
                      <a:cubicBezTo>
                        <a:pt x="363" y="840"/>
                        <a:pt x="475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2" name="Google Shape;882;p32"/>
                <p:cNvSpPr/>
                <p:nvPr/>
              </p:nvSpPr>
              <p:spPr>
                <a:xfrm>
                  <a:off x="8230115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48"/>
                      </a:cubicBezTo>
                      <a:cubicBezTo>
                        <a:pt x="371" y="840"/>
                        <a:pt x="482" y="882"/>
                        <a:pt x="591" y="882"/>
                      </a:cubicBezTo>
                      <a:cubicBezTo>
                        <a:pt x="815" y="882"/>
                        <a:pt x="1031" y="707"/>
                        <a:pt x="1031" y="445"/>
                      </a:cubicBezTo>
                      <a:cubicBezTo>
                        <a:pt x="1031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3" name="Google Shape;883;p32"/>
                <p:cNvSpPr/>
                <p:nvPr/>
              </p:nvSpPr>
              <p:spPr>
                <a:xfrm>
                  <a:off x="8315776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48"/>
                      </a:cubicBezTo>
                      <a:cubicBezTo>
                        <a:pt x="371" y="840"/>
                        <a:pt x="481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4" name="Google Shape;884;p32"/>
                <p:cNvSpPr/>
                <p:nvPr/>
              </p:nvSpPr>
              <p:spPr>
                <a:xfrm>
                  <a:off x="8401123" y="3032138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48"/>
                      </a:cubicBezTo>
                      <a:cubicBezTo>
                        <a:pt x="370" y="840"/>
                        <a:pt x="481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5" name="Google Shape;885;p32"/>
                <p:cNvSpPr/>
                <p:nvPr/>
              </p:nvSpPr>
              <p:spPr>
                <a:xfrm>
                  <a:off x="8486755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48"/>
                      </a:cubicBezTo>
                      <a:cubicBezTo>
                        <a:pt x="375" y="840"/>
                        <a:pt x="486" y="882"/>
                        <a:pt x="595" y="882"/>
                      </a:cubicBezTo>
                      <a:cubicBezTo>
                        <a:pt x="819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6" name="Google Shape;886;p32"/>
                <p:cNvSpPr/>
                <p:nvPr/>
              </p:nvSpPr>
              <p:spPr>
                <a:xfrm>
                  <a:off x="8144883" y="2946792"/>
                  <a:ext cx="289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6" h="875" extrusionOk="0">
                      <a:moveTo>
                        <a:pt x="569" y="0"/>
                      </a:moveTo>
                      <a:cubicBezTo>
                        <a:pt x="188" y="0"/>
                        <a:pt x="0" y="470"/>
                        <a:pt x="268" y="749"/>
                      </a:cubicBezTo>
                      <a:cubicBezTo>
                        <a:pt x="358" y="835"/>
                        <a:pt x="468" y="874"/>
                        <a:pt x="575" y="874"/>
                      </a:cubicBezTo>
                      <a:cubicBezTo>
                        <a:pt x="801" y="874"/>
                        <a:pt x="1016" y="699"/>
                        <a:pt x="1016" y="434"/>
                      </a:cubicBezTo>
                      <a:cubicBezTo>
                        <a:pt x="1016" y="196"/>
                        <a:pt x="821" y="1"/>
                        <a:pt x="582" y="1"/>
                      </a:cubicBezTo>
                      <a:cubicBezTo>
                        <a:pt x="578" y="1"/>
                        <a:pt x="574" y="0"/>
                        <a:pt x="569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7" name="Google Shape;887;p32"/>
                <p:cNvSpPr/>
                <p:nvPr/>
              </p:nvSpPr>
              <p:spPr>
                <a:xfrm>
                  <a:off x="8230115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196" y="1"/>
                        <a:pt x="1" y="467"/>
                        <a:pt x="283" y="749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8" name="Google Shape;888;p32"/>
                <p:cNvSpPr/>
                <p:nvPr/>
              </p:nvSpPr>
              <p:spPr>
                <a:xfrm>
                  <a:off x="8315776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9" name="Google Shape;889;p32"/>
                <p:cNvSpPr/>
                <p:nvPr/>
              </p:nvSpPr>
              <p:spPr>
                <a:xfrm>
                  <a:off x="8401123" y="2946792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0" name="Google Shape;890;p32"/>
                <p:cNvSpPr/>
                <p:nvPr/>
              </p:nvSpPr>
              <p:spPr>
                <a:xfrm>
                  <a:off x="8486755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2" y="749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1" name="Google Shape;891;p32"/>
                <p:cNvSpPr/>
                <p:nvPr/>
              </p:nvSpPr>
              <p:spPr>
                <a:xfrm>
                  <a:off x="8144797" y="2860846"/>
                  <a:ext cx="29067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2" name="Google Shape;892;p32"/>
                <p:cNvSpPr/>
                <p:nvPr/>
              </p:nvSpPr>
              <p:spPr>
                <a:xfrm>
                  <a:off x="8230115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59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3" name="Google Shape;893;p32"/>
                <p:cNvSpPr/>
                <p:nvPr/>
              </p:nvSpPr>
              <p:spPr>
                <a:xfrm>
                  <a:off x="8315776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4" name="Google Shape;894;p32"/>
                <p:cNvSpPr/>
                <p:nvPr/>
              </p:nvSpPr>
              <p:spPr>
                <a:xfrm>
                  <a:off x="8401123" y="2860846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5" name="Google Shape;895;p32"/>
                <p:cNvSpPr/>
                <p:nvPr/>
              </p:nvSpPr>
              <p:spPr>
                <a:xfrm>
                  <a:off x="8486755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6" name="Google Shape;896;p32"/>
                <p:cNvSpPr/>
                <p:nvPr/>
              </p:nvSpPr>
              <p:spPr>
                <a:xfrm>
                  <a:off x="8144797" y="2775185"/>
                  <a:ext cx="29067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6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71" y="760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7"/>
                        <a:pt x="824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7" name="Google Shape;897;p32"/>
                <p:cNvSpPr/>
                <p:nvPr/>
              </p:nvSpPr>
              <p:spPr>
                <a:xfrm>
                  <a:off x="8230115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60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7"/>
                        <a:pt x="835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8" name="Google Shape;898;p32"/>
                <p:cNvSpPr/>
                <p:nvPr/>
              </p:nvSpPr>
              <p:spPr>
                <a:xfrm>
                  <a:off x="8315776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86" y="1"/>
                      </a:moveTo>
                      <a:cubicBezTo>
                        <a:pt x="195" y="12"/>
                        <a:pt x="0" y="478"/>
                        <a:pt x="282" y="760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9" name="Google Shape;899;p32"/>
                <p:cNvSpPr/>
                <p:nvPr/>
              </p:nvSpPr>
              <p:spPr>
                <a:xfrm>
                  <a:off x="8401123" y="2775185"/>
                  <a:ext cx="29381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6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82" y="760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0" name="Google Shape;900;p32"/>
                <p:cNvSpPr/>
                <p:nvPr/>
              </p:nvSpPr>
              <p:spPr>
                <a:xfrm>
                  <a:off x="8486755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2" y="760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1" name="Google Shape;901;p32"/>
                <p:cNvSpPr/>
                <p:nvPr/>
              </p:nvSpPr>
              <p:spPr>
                <a:xfrm>
                  <a:off x="8144797" y="2689867"/>
                  <a:ext cx="29067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71" y="748"/>
                      </a:cubicBezTo>
                      <a:cubicBezTo>
                        <a:pt x="361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2" name="Google Shape;902;p32"/>
                <p:cNvSpPr/>
                <p:nvPr/>
              </p:nvSpPr>
              <p:spPr>
                <a:xfrm>
                  <a:off x="8230115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196" y="0"/>
                        <a:pt x="1" y="466"/>
                        <a:pt x="283" y="748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3" name="Google Shape;903;p32"/>
                <p:cNvSpPr/>
                <p:nvPr/>
              </p:nvSpPr>
              <p:spPr>
                <a:xfrm>
                  <a:off x="8315776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86" y="0"/>
                      </a:moveTo>
                      <a:cubicBezTo>
                        <a:pt x="195" y="0"/>
                        <a:pt x="0" y="466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4" name="Google Shape;904;p32"/>
                <p:cNvSpPr/>
                <p:nvPr/>
              </p:nvSpPr>
              <p:spPr>
                <a:xfrm>
                  <a:off x="8401123" y="2689867"/>
                  <a:ext cx="29381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82" y="748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5" name="Google Shape;905;p32"/>
                <p:cNvSpPr/>
                <p:nvPr/>
              </p:nvSpPr>
              <p:spPr>
                <a:xfrm>
                  <a:off x="8486755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207" y="0"/>
                        <a:pt x="1" y="466"/>
                        <a:pt x="282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6" name="Google Shape;906;p32"/>
                <p:cNvSpPr/>
                <p:nvPr/>
              </p:nvSpPr>
              <p:spPr>
                <a:xfrm>
                  <a:off x="8144483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96" y="1"/>
                      </a:moveTo>
                      <a:cubicBezTo>
                        <a:pt x="195" y="1"/>
                        <a:pt x="0" y="478"/>
                        <a:pt x="282" y="749"/>
                      </a:cubicBezTo>
                      <a:cubicBezTo>
                        <a:pt x="374" y="841"/>
                        <a:pt x="486" y="882"/>
                        <a:pt x="595" y="882"/>
                      </a:cubicBezTo>
                      <a:cubicBezTo>
                        <a:pt x="819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7" name="Google Shape;907;p32"/>
                <p:cNvSpPr/>
                <p:nvPr/>
              </p:nvSpPr>
              <p:spPr>
                <a:xfrm>
                  <a:off x="8230115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1" y="708"/>
                        <a:pt x="1031" y="445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8" name="Google Shape;908;p32"/>
                <p:cNvSpPr/>
                <p:nvPr/>
              </p:nvSpPr>
              <p:spPr>
                <a:xfrm>
                  <a:off x="8315776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1"/>
                      </a:moveTo>
                      <a:cubicBezTo>
                        <a:pt x="195" y="1"/>
                        <a:pt x="0" y="478"/>
                        <a:pt x="271" y="749"/>
                      </a:cubicBezTo>
                      <a:cubicBezTo>
                        <a:pt x="363" y="841"/>
                        <a:pt x="477" y="882"/>
                        <a:pt x="587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9" name="Google Shape;909;p32"/>
                <p:cNvSpPr/>
                <p:nvPr/>
              </p:nvSpPr>
              <p:spPr>
                <a:xfrm>
                  <a:off x="8401123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82" y="749"/>
                      </a:cubicBezTo>
                      <a:cubicBezTo>
                        <a:pt x="370" y="841"/>
                        <a:pt x="481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0" name="Google Shape;910;p32"/>
                <p:cNvSpPr/>
                <p:nvPr/>
              </p:nvSpPr>
              <p:spPr>
                <a:xfrm>
                  <a:off x="8486755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2" y="749"/>
                      </a:cubicBezTo>
                      <a:cubicBezTo>
                        <a:pt x="371" y="841"/>
                        <a:pt x="482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1" name="Google Shape;911;p32"/>
                <p:cNvSpPr/>
                <p:nvPr/>
              </p:nvSpPr>
              <p:spPr>
                <a:xfrm>
                  <a:off x="8144797" y="2518261"/>
                  <a:ext cx="29067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2" name="Google Shape;912;p32"/>
                <p:cNvSpPr/>
                <p:nvPr/>
              </p:nvSpPr>
              <p:spPr>
                <a:xfrm>
                  <a:off x="8230115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59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3" name="Google Shape;913;p32"/>
                <p:cNvSpPr/>
                <p:nvPr/>
              </p:nvSpPr>
              <p:spPr>
                <a:xfrm>
                  <a:off x="8315776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4" name="Google Shape;914;p32"/>
                <p:cNvSpPr/>
                <p:nvPr/>
              </p:nvSpPr>
              <p:spPr>
                <a:xfrm>
                  <a:off x="8401123" y="2518261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5" name="Google Shape;915;p32"/>
                <p:cNvSpPr/>
                <p:nvPr/>
              </p:nvSpPr>
              <p:spPr>
                <a:xfrm>
                  <a:off x="8486755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6" name="Google Shape;916;p32"/>
                <p:cNvSpPr/>
                <p:nvPr/>
              </p:nvSpPr>
              <p:spPr>
                <a:xfrm>
                  <a:off x="8144797" y="2432914"/>
                  <a:ext cx="29067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71" y="748"/>
                      </a:cubicBezTo>
                      <a:cubicBezTo>
                        <a:pt x="361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7" name="Google Shape;917;p32"/>
                <p:cNvSpPr/>
                <p:nvPr/>
              </p:nvSpPr>
              <p:spPr>
                <a:xfrm>
                  <a:off x="8230115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196" y="0"/>
                        <a:pt x="1" y="467"/>
                        <a:pt x="283" y="748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8" name="Google Shape;918;p32"/>
                <p:cNvSpPr/>
                <p:nvPr/>
              </p:nvSpPr>
              <p:spPr>
                <a:xfrm>
                  <a:off x="8315776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0"/>
                      </a:moveTo>
                      <a:cubicBezTo>
                        <a:pt x="195" y="0"/>
                        <a:pt x="0" y="467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9" name="Google Shape;919;p32"/>
                <p:cNvSpPr/>
                <p:nvPr/>
              </p:nvSpPr>
              <p:spPr>
                <a:xfrm>
                  <a:off x="8401123" y="2432914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82" y="748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0" name="Google Shape;920;p32"/>
                <p:cNvSpPr/>
                <p:nvPr/>
              </p:nvSpPr>
              <p:spPr>
                <a:xfrm>
                  <a:off x="8486755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207" y="0"/>
                        <a:pt x="1" y="467"/>
                        <a:pt x="282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1" name="Google Shape;921;p32"/>
                <p:cNvSpPr/>
                <p:nvPr/>
              </p:nvSpPr>
              <p:spPr>
                <a:xfrm>
                  <a:off x="8144797" y="2347253"/>
                  <a:ext cx="29067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6"/>
                        <a:pt x="471" y="875"/>
                        <a:pt x="578" y="875"/>
                      </a:cubicBezTo>
                      <a:cubicBezTo>
                        <a:pt x="804" y="875"/>
                        <a:pt x="1019" y="700"/>
                        <a:pt x="1019" y="435"/>
                      </a:cubicBezTo>
                      <a:cubicBezTo>
                        <a:pt x="1019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2" name="Google Shape;922;p32"/>
                <p:cNvSpPr/>
                <p:nvPr/>
              </p:nvSpPr>
              <p:spPr>
                <a:xfrm>
                  <a:off x="8230115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196" y="1"/>
                        <a:pt x="1" y="467"/>
                        <a:pt x="283" y="749"/>
                      </a:cubicBezTo>
                      <a:cubicBezTo>
                        <a:pt x="370" y="836"/>
                        <a:pt x="478" y="875"/>
                        <a:pt x="584" y="875"/>
                      </a:cubicBezTo>
                      <a:cubicBezTo>
                        <a:pt x="810" y="875"/>
                        <a:pt x="1031" y="700"/>
                        <a:pt x="1031" y="435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3" name="Google Shape;923;p32"/>
                <p:cNvSpPr/>
                <p:nvPr/>
              </p:nvSpPr>
              <p:spPr>
                <a:xfrm>
                  <a:off x="8315776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6"/>
                        <a:pt x="477" y="875"/>
                        <a:pt x="584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4" name="Google Shape;924;p32"/>
                <p:cNvSpPr/>
                <p:nvPr/>
              </p:nvSpPr>
              <p:spPr>
                <a:xfrm>
                  <a:off x="8401123" y="2347253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6"/>
                        <a:pt x="477" y="875"/>
                        <a:pt x="583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5" name="Google Shape;925;p32"/>
                <p:cNvSpPr/>
                <p:nvPr/>
              </p:nvSpPr>
              <p:spPr>
                <a:xfrm>
                  <a:off x="8486755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2" y="749"/>
                      </a:cubicBezTo>
                      <a:cubicBezTo>
                        <a:pt x="373" y="836"/>
                        <a:pt x="482" y="875"/>
                        <a:pt x="589" y="875"/>
                      </a:cubicBezTo>
                      <a:cubicBezTo>
                        <a:pt x="815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6" name="Google Shape;926;p32"/>
                <p:cNvSpPr/>
                <p:nvPr/>
              </p:nvSpPr>
              <p:spPr>
                <a:xfrm>
                  <a:off x="7802183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48"/>
                      </a:cubicBezTo>
                      <a:cubicBezTo>
                        <a:pt x="375" y="840"/>
                        <a:pt x="487" y="882"/>
                        <a:pt x="596" y="882"/>
                      </a:cubicBezTo>
                      <a:cubicBezTo>
                        <a:pt x="820" y="882"/>
                        <a:pt x="1031" y="707"/>
                        <a:pt x="1031" y="445"/>
                      </a:cubicBezTo>
                      <a:cubicBezTo>
                        <a:pt x="1031" y="195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7" name="Google Shape;927;p32"/>
                <p:cNvSpPr/>
                <p:nvPr/>
              </p:nvSpPr>
              <p:spPr>
                <a:xfrm>
                  <a:off x="7887844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48"/>
                      </a:cubicBezTo>
                      <a:cubicBezTo>
                        <a:pt x="371" y="840"/>
                        <a:pt x="482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8" name="Google Shape;928;p32"/>
                <p:cNvSpPr/>
                <p:nvPr/>
              </p:nvSpPr>
              <p:spPr>
                <a:xfrm>
                  <a:off x="7973504" y="3032138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48"/>
                      </a:cubicBezTo>
                      <a:cubicBezTo>
                        <a:pt x="363" y="840"/>
                        <a:pt x="476" y="882"/>
                        <a:pt x="587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9" name="Google Shape;929;p32"/>
                <p:cNvSpPr/>
                <p:nvPr/>
              </p:nvSpPr>
              <p:spPr>
                <a:xfrm>
                  <a:off x="8059136" y="3032138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195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0" name="Google Shape;930;p32"/>
                <p:cNvSpPr/>
                <p:nvPr/>
              </p:nvSpPr>
              <p:spPr>
                <a:xfrm>
                  <a:off x="7802297" y="2946792"/>
                  <a:ext cx="29295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7" h="875" extrusionOk="0">
                      <a:moveTo>
                        <a:pt x="580" y="0"/>
                      </a:moveTo>
                      <a:cubicBezTo>
                        <a:pt x="198" y="0"/>
                        <a:pt x="0" y="470"/>
                        <a:pt x="279" y="749"/>
                      </a:cubicBezTo>
                      <a:cubicBezTo>
                        <a:pt x="369" y="835"/>
                        <a:pt x="478" y="874"/>
                        <a:pt x="585" y="874"/>
                      </a:cubicBezTo>
                      <a:cubicBezTo>
                        <a:pt x="812" y="874"/>
                        <a:pt x="1027" y="699"/>
                        <a:pt x="1027" y="434"/>
                      </a:cubicBezTo>
                      <a:cubicBezTo>
                        <a:pt x="1027" y="196"/>
                        <a:pt x="832" y="1"/>
                        <a:pt x="593" y="1"/>
                      </a:cubicBezTo>
                      <a:cubicBezTo>
                        <a:pt x="589" y="1"/>
                        <a:pt x="584" y="0"/>
                        <a:pt x="58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1" name="Google Shape;931;p32"/>
                <p:cNvSpPr/>
                <p:nvPr/>
              </p:nvSpPr>
              <p:spPr>
                <a:xfrm>
                  <a:off x="7887844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82" y="749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2" name="Google Shape;932;p32"/>
                <p:cNvSpPr/>
                <p:nvPr/>
              </p:nvSpPr>
              <p:spPr>
                <a:xfrm>
                  <a:off x="7973504" y="2946792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3" name="Google Shape;933;p32"/>
                <p:cNvSpPr/>
                <p:nvPr/>
              </p:nvSpPr>
              <p:spPr>
                <a:xfrm>
                  <a:off x="8059222" y="2946792"/>
                  <a:ext cx="29010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7" h="875" extrusionOk="0">
                      <a:moveTo>
                        <a:pt x="570" y="0"/>
                      </a:moveTo>
                      <a:cubicBezTo>
                        <a:pt x="188" y="0"/>
                        <a:pt x="1" y="470"/>
                        <a:pt x="269" y="749"/>
                      </a:cubicBezTo>
                      <a:cubicBezTo>
                        <a:pt x="359" y="835"/>
                        <a:pt x="468" y="874"/>
                        <a:pt x="575" y="874"/>
                      </a:cubicBezTo>
                      <a:cubicBezTo>
                        <a:pt x="801" y="874"/>
                        <a:pt x="1016" y="699"/>
                        <a:pt x="1016" y="434"/>
                      </a:cubicBezTo>
                      <a:cubicBezTo>
                        <a:pt x="1016" y="196"/>
                        <a:pt x="821" y="1"/>
                        <a:pt x="583" y="1"/>
                      </a:cubicBezTo>
                      <a:cubicBezTo>
                        <a:pt x="579" y="1"/>
                        <a:pt x="574" y="0"/>
                        <a:pt x="57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4" name="Google Shape;934;p32"/>
                <p:cNvSpPr/>
                <p:nvPr/>
              </p:nvSpPr>
              <p:spPr>
                <a:xfrm>
                  <a:off x="7802183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5" name="Google Shape;935;p32"/>
                <p:cNvSpPr/>
                <p:nvPr/>
              </p:nvSpPr>
              <p:spPr>
                <a:xfrm>
                  <a:off x="7887844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6" name="Google Shape;936;p32"/>
                <p:cNvSpPr/>
                <p:nvPr/>
              </p:nvSpPr>
              <p:spPr>
                <a:xfrm>
                  <a:off x="7973504" y="2860846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7" name="Google Shape;937;p32"/>
                <p:cNvSpPr/>
                <p:nvPr/>
              </p:nvSpPr>
              <p:spPr>
                <a:xfrm>
                  <a:off x="8059136" y="2860846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20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8" name="Google Shape;938;p32"/>
                <p:cNvSpPr/>
                <p:nvPr/>
              </p:nvSpPr>
              <p:spPr>
                <a:xfrm>
                  <a:off x="7802183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3" y="760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7"/>
                        <a:pt x="836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9" name="Google Shape;939;p32"/>
                <p:cNvSpPr/>
                <p:nvPr/>
              </p:nvSpPr>
              <p:spPr>
                <a:xfrm>
                  <a:off x="7887844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86" y="1"/>
                      </a:moveTo>
                      <a:cubicBezTo>
                        <a:pt x="196" y="12"/>
                        <a:pt x="1" y="478"/>
                        <a:pt x="282" y="760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0" name="Google Shape;940;p32"/>
                <p:cNvSpPr/>
                <p:nvPr/>
              </p:nvSpPr>
              <p:spPr>
                <a:xfrm>
                  <a:off x="7973504" y="2775185"/>
                  <a:ext cx="29381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6" extrusionOk="0">
                      <a:moveTo>
                        <a:pt x="585" y="1"/>
                      </a:moveTo>
                      <a:cubicBezTo>
                        <a:pt x="195" y="12"/>
                        <a:pt x="0" y="478"/>
                        <a:pt x="271" y="760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24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1" name="Google Shape;941;p32"/>
                <p:cNvSpPr/>
                <p:nvPr/>
              </p:nvSpPr>
              <p:spPr>
                <a:xfrm>
                  <a:off x="8059136" y="2775185"/>
                  <a:ext cx="29096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6" extrusionOk="0">
                      <a:moveTo>
                        <a:pt x="586" y="1"/>
                      </a:moveTo>
                      <a:cubicBezTo>
                        <a:pt x="196" y="1"/>
                        <a:pt x="1" y="478"/>
                        <a:pt x="272" y="760"/>
                      </a:cubicBezTo>
                      <a:cubicBezTo>
                        <a:pt x="362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7"/>
                        <a:pt x="824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2" name="Google Shape;942;p32"/>
                <p:cNvSpPr/>
                <p:nvPr/>
              </p:nvSpPr>
              <p:spPr>
                <a:xfrm>
                  <a:off x="7802183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207" y="0"/>
                        <a:pt x="1" y="466"/>
                        <a:pt x="283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6" y="874"/>
                        <a:pt x="1031" y="699"/>
                        <a:pt x="1031" y="434"/>
                      </a:cubicBezTo>
                      <a:cubicBezTo>
                        <a:pt x="1031" y="195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3" name="Google Shape;943;p32"/>
                <p:cNvSpPr/>
                <p:nvPr/>
              </p:nvSpPr>
              <p:spPr>
                <a:xfrm>
                  <a:off x="7887844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86" y="0"/>
                      </a:moveTo>
                      <a:cubicBezTo>
                        <a:pt x="196" y="0"/>
                        <a:pt x="1" y="466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4" name="Google Shape;944;p32"/>
                <p:cNvSpPr/>
                <p:nvPr/>
              </p:nvSpPr>
              <p:spPr>
                <a:xfrm>
                  <a:off x="7973504" y="2689867"/>
                  <a:ext cx="29381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71" y="748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5" name="Google Shape;945;p32"/>
                <p:cNvSpPr/>
                <p:nvPr/>
              </p:nvSpPr>
              <p:spPr>
                <a:xfrm>
                  <a:off x="8059136" y="2689867"/>
                  <a:ext cx="29096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4" extrusionOk="0">
                      <a:moveTo>
                        <a:pt x="586" y="0"/>
                      </a:moveTo>
                      <a:cubicBezTo>
                        <a:pt x="196" y="0"/>
                        <a:pt x="1" y="466"/>
                        <a:pt x="272" y="748"/>
                      </a:cubicBezTo>
                      <a:cubicBezTo>
                        <a:pt x="362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5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6" name="Google Shape;946;p32"/>
                <p:cNvSpPr/>
                <p:nvPr/>
              </p:nvSpPr>
              <p:spPr>
                <a:xfrm>
                  <a:off x="7802183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1" y="708"/>
                        <a:pt x="1031" y="445"/>
                      </a:cubicBezTo>
                      <a:cubicBezTo>
                        <a:pt x="1031" y="196"/>
                        <a:pt x="836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7" name="Google Shape;947;p32"/>
                <p:cNvSpPr/>
                <p:nvPr/>
              </p:nvSpPr>
              <p:spPr>
                <a:xfrm>
                  <a:off x="7887844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1"/>
                      </a:moveTo>
                      <a:cubicBezTo>
                        <a:pt x="196" y="1"/>
                        <a:pt x="1" y="478"/>
                        <a:pt x="282" y="749"/>
                      </a:cubicBezTo>
                      <a:cubicBezTo>
                        <a:pt x="371" y="841"/>
                        <a:pt x="482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8" name="Google Shape;948;p32"/>
                <p:cNvSpPr/>
                <p:nvPr/>
              </p:nvSpPr>
              <p:spPr>
                <a:xfrm>
                  <a:off x="7973504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71" y="749"/>
                      </a:cubicBezTo>
                      <a:cubicBezTo>
                        <a:pt x="363" y="841"/>
                        <a:pt x="476" y="882"/>
                        <a:pt x="587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9" name="Google Shape;949;p32"/>
                <p:cNvSpPr/>
                <p:nvPr/>
              </p:nvSpPr>
              <p:spPr>
                <a:xfrm>
                  <a:off x="8058823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0" name="Google Shape;950;p32"/>
                <p:cNvSpPr/>
                <p:nvPr/>
              </p:nvSpPr>
              <p:spPr>
                <a:xfrm>
                  <a:off x="7802183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1" name="Google Shape;951;p32"/>
                <p:cNvSpPr/>
                <p:nvPr/>
              </p:nvSpPr>
              <p:spPr>
                <a:xfrm>
                  <a:off x="7887844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2" name="Google Shape;952;p32"/>
                <p:cNvSpPr/>
                <p:nvPr/>
              </p:nvSpPr>
              <p:spPr>
                <a:xfrm>
                  <a:off x="7973504" y="2518261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3" name="Google Shape;953;p32"/>
                <p:cNvSpPr/>
                <p:nvPr/>
              </p:nvSpPr>
              <p:spPr>
                <a:xfrm>
                  <a:off x="8059136" y="2518261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1"/>
                        <a:pt x="584" y="881"/>
                      </a:cubicBezTo>
                      <a:cubicBezTo>
                        <a:pt x="808" y="881"/>
                        <a:pt x="1019" y="707"/>
                        <a:pt x="1019" y="445"/>
                      </a:cubicBezTo>
                      <a:cubicBezTo>
                        <a:pt x="1019" y="20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4" name="Google Shape;954;p32"/>
                <p:cNvSpPr/>
                <p:nvPr/>
              </p:nvSpPr>
              <p:spPr>
                <a:xfrm>
                  <a:off x="7802183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207" y="0"/>
                        <a:pt x="1" y="467"/>
                        <a:pt x="283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6" y="874"/>
                        <a:pt x="1031" y="699"/>
                        <a:pt x="1031" y="434"/>
                      </a:cubicBezTo>
                      <a:cubicBezTo>
                        <a:pt x="1031" y="19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5" name="Google Shape;955;p32"/>
                <p:cNvSpPr/>
                <p:nvPr/>
              </p:nvSpPr>
              <p:spPr>
                <a:xfrm>
                  <a:off x="7887844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0"/>
                      </a:moveTo>
                      <a:cubicBezTo>
                        <a:pt x="196" y="0"/>
                        <a:pt x="1" y="467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6" name="Google Shape;956;p32"/>
                <p:cNvSpPr/>
                <p:nvPr/>
              </p:nvSpPr>
              <p:spPr>
                <a:xfrm>
                  <a:off x="7973504" y="2432914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71" y="748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7" name="Google Shape;957;p32"/>
                <p:cNvSpPr/>
                <p:nvPr/>
              </p:nvSpPr>
              <p:spPr>
                <a:xfrm>
                  <a:off x="8059136" y="2432914"/>
                  <a:ext cx="29096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5" extrusionOk="0">
                      <a:moveTo>
                        <a:pt x="586" y="0"/>
                      </a:moveTo>
                      <a:cubicBezTo>
                        <a:pt x="196" y="0"/>
                        <a:pt x="1" y="467"/>
                        <a:pt x="272" y="748"/>
                      </a:cubicBezTo>
                      <a:cubicBezTo>
                        <a:pt x="362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" name="Google Shape;958;p32"/>
                <p:cNvSpPr/>
                <p:nvPr/>
              </p:nvSpPr>
              <p:spPr>
                <a:xfrm>
                  <a:off x="7802183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3" y="749"/>
                      </a:cubicBezTo>
                      <a:cubicBezTo>
                        <a:pt x="373" y="836"/>
                        <a:pt x="482" y="875"/>
                        <a:pt x="589" y="875"/>
                      </a:cubicBezTo>
                      <a:cubicBezTo>
                        <a:pt x="816" y="875"/>
                        <a:pt x="1031" y="700"/>
                        <a:pt x="1031" y="435"/>
                      </a:cubicBezTo>
                      <a:cubicBezTo>
                        <a:pt x="1031" y="196"/>
                        <a:pt x="836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" name="Google Shape;959;p32"/>
                <p:cNvSpPr/>
                <p:nvPr/>
              </p:nvSpPr>
              <p:spPr>
                <a:xfrm>
                  <a:off x="7887844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82" y="749"/>
                      </a:cubicBezTo>
                      <a:cubicBezTo>
                        <a:pt x="369" y="836"/>
                        <a:pt x="477" y="875"/>
                        <a:pt x="584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" name="Google Shape;960;p32"/>
                <p:cNvSpPr/>
                <p:nvPr/>
              </p:nvSpPr>
              <p:spPr>
                <a:xfrm>
                  <a:off x="7973504" y="2347253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6"/>
                        <a:pt x="472" y="875"/>
                        <a:pt x="580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1" name="Google Shape;961;p32"/>
                <p:cNvSpPr/>
                <p:nvPr/>
              </p:nvSpPr>
              <p:spPr>
                <a:xfrm>
                  <a:off x="8059136" y="2347253"/>
                  <a:ext cx="29096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72" y="749"/>
                      </a:cubicBezTo>
                      <a:cubicBezTo>
                        <a:pt x="362" y="836"/>
                        <a:pt x="471" y="875"/>
                        <a:pt x="578" y="875"/>
                      </a:cubicBezTo>
                      <a:cubicBezTo>
                        <a:pt x="804" y="875"/>
                        <a:pt x="1019" y="700"/>
                        <a:pt x="1019" y="435"/>
                      </a:cubicBezTo>
                      <a:cubicBezTo>
                        <a:pt x="1019" y="196"/>
                        <a:pt x="824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62" name="Google Shape;962;p32"/>
            <p:cNvGrpSpPr/>
            <p:nvPr/>
          </p:nvGrpSpPr>
          <p:grpSpPr>
            <a:xfrm>
              <a:off x="-314940" y="-337140"/>
              <a:ext cx="885773" cy="852364"/>
              <a:chOff x="270334" y="3681060"/>
              <a:chExt cx="885773" cy="852364"/>
            </a:xfrm>
          </p:grpSpPr>
          <p:sp>
            <p:nvSpPr>
              <p:cNvPr id="963" name="Google Shape;963;p32"/>
              <p:cNvSpPr/>
              <p:nvPr/>
            </p:nvSpPr>
            <p:spPr>
              <a:xfrm>
                <a:off x="270334" y="3681060"/>
                <a:ext cx="885773" cy="852364"/>
              </a:xfrm>
              <a:custGeom>
                <a:avLst/>
                <a:gdLst/>
                <a:ahLst/>
                <a:cxnLst/>
                <a:rect l="l" t="t" r="r" b="b"/>
                <a:pathLst>
                  <a:path w="21051" h="20257" extrusionOk="0">
                    <a:moveTo>
                      <a:pt x="10924" y="1968"/>
                    </a:moveTo>
                    <a:cubicBezTo>
                      <a:pt x="11976" y="1968"/>
                      <a:pt x="13036" y="2172"/>
                      <a:pt x="14048" y="2591"/>
                    </a:cubicBezTo>
                    <a:cubicBezTo>
                      <a:pt x="17094" y="3849"/>
                      <a:pt x="19078" y="6830"/>
                      <a:pt x="19078" y="10136"/>
                    </a:cubicBezTo>
                    <a:cubicBezTo>
                      <a:pt x="19078" y="14634"/>
                      <a:pt x="15425" y="18287"/>
                      <a:pt x="10926" y="18287"/>
                    </a:cubicBezTo>
                    <a:cubicBezTo>
                      <a:pt x="7620" y="18287"/>
                      <a:pt x="4650" y="16303"/>
                      <a:pt x="3382" y="13257"/>
                    </a:cubicBezTo>
                    <a:cubicBezTo>
                      <a:pt x="2125" y="10201"/>
                      <a:pt x="2819" y="6689"/>
                      <a:pt x="5149" y="4358"/>
                    </a:cubicBezTo>
                    <a:cubicBezTo>
                      <a:pt x="6715" y="2799"/>
                      <a:pt x="8800" y="1968"/>
                      <a:pt x="10924" y="1968"/>
                    </a:cubicBezTo>
                    <a:close/>
                    <a:moveTo>
                      <a:pt x="10926" y="1"/>
                    </a:moveTo>
                    <a:cubicBezTo>
                      <a:pt x="6829" y="1"/>
                      <a:pt x="3133" y="2472"/>
                      <a:pt x="1572" y="6255"/>
                    </a:cubicBezTo>
                    <a:cubicBezTo>
                      <a:pt x="0" y="10038"/>
                      <a:pt x="867" y="14396"/>
                      <a:pt x="3762" y="17290"/>
                    </a:cubicBezTo>
                    <a:cubicBezTo>
                      <a:pt x="5699" y="19227"/>
                      <a:pt x="8293" y="20257"/>
                      <a:pt x="10931" y="20257"/>
                    </a:cubicBezTo>
                    <a:cubicBezTo>
                      <a:pt x="12233" y="20257"/>
                      <a:pt x="13546" y="20006"/>
                      <a:pt x="14796" y="19490"/>
                    </a:cubicBezTo>
                    <a:cubicBezTo>
                      <a:pt x="18579" y="17918"/>
                      <a:pt x="21051" y="14222"/>
                      <a:pt x="21051" y="10136"/>
                    </a:cubicBezTo>
                    <a:cubicBezTo>
                      <a:pt x="21051" y="4542"/>
                      <a:pt x="16509" y="1"/>
                      <a:pt x="1092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" name="Google Shape;964;p32"/>
              <p:cNvSpPr/>
              <p:nvPr/>
            </p:nvSpPr>
            <p:spPr>
              <a:xfrm>
                <a:off x="520274" y="3913240"/>
                <a:ext cx="404154" cy="388754"/>
              </a:xfrm>
              <a:custGeom>
                <a:avLst/>
                <a:gdLst/>
                <a:ahLst/>
                <a:cxnLst/>
                <a:rect l="l" t="t" r="r" b="b"/>
                <a:pathLst>
                  <a:path w="9605" h="9239" extrusionOk="0">
                    <a:moveTo>
                      <a:pt x="4986" y="0"/>
                    </a:moveTo>
                    <a:cubicBezTo>
                      <a:pt x="3111" y="0"/>
                      <a:pt x="1431" y="1117"/>
                      <a:pt x="716" y="2851"/>
                    </a:cubicBezTo>
                    <a:cubicBezTo>
                      <a:pt x="0" y="4574"/>
                      <a:pt x="391" y="6558"/>
                      <a:pt x="1713" y="7880"/>
                    </a:cubicBezTo>
                    <a:cubicBezTo>
                      <a:pt x="2599" y="8766"/>
                      <a:pt x="3782" y="9239"/>
                      <a:pt x="4988" y="9239"/>
                    </a:cubicBezTo>
                    <a:cubicBezTo>
                      <a:pt x="5582" y="9239"/>
                      <a:pt x="6181" y="9124"/>
                      <a:pt x="6753" y="8888"/>
                    </a:cubicBezTo>
                    <a:cubicBezTo>
                      <a:pt x="8477" y="8173"/>
                      <a:pt x="9604" y="6482"/>
                      <a:pt x="9604" y="4618"/>
                    </a:cubicBezTo>
                    <a:cubicBezTo>
                      <a:pt x="9604" y="2060"/>
                      <a:pt x="7534" y="0"/>
                      <a:pt x="49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65" name="Google Shape;965;p32"/>
            <p:cNvGrpSpPr/>
            <p:nvPr/>
          </p:nvGrpSpPr>
          <p:grpSpPr>
            <a:xfrm>
              <a:off x="-18325" y="4062640"/>
              <a:ext cx="5162341" cy="1116232"/>
              <a:chOff x="-18325" y="4062640"/>
              <a:chExt cx="5162341" cy="1116232"/>
            </a:xfrm>
          </p:grpSpPr>
          <p:sp>
            <p:nvSpPr>
              <p:cNvPr id="966" name="Google Shape;966;p32"/>
              <p:cNvSpPr/>
              <p:nvPr/>
            </p:nvSpPr>
            <p:spPr>
              <a:xfrm>
                <a:off x="-18325" y="4706676"/>
                <a:ext cx="4590311" cy="472196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67" name="Google Shape;967;p32"/>
              <p:cNvGrpSpPr/>
              <p:nvPr/>
            </p:nvGrpSpPr>
            <p:grpSpPr>
              <a:xfrm>
                <a:off x="4196326" y="4062640"/>
                <a:ext cx="947690" cy="947208"/>
                <a:chOff x="1978804" y="2610311"/>
                <a:chExt cx="448356" cy="448128"/>
              </a:xfrm>
            </p:grpSpPr>
            <p:sp>
              <p:nvSpPr>
                <p:cNvPr id="968" name="Google Shape;968;p32"/>
                <p:cNvSpPr/>
                <p:nvPr/>
              </p:nvSpPr>
              <p:spPr>
                <a:xfrm>
                  <a:off x="1994579" y="2625857"/>
                  <a:ext cx="125253" cy="1252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91" h="4391" extrusionOk="0">
                      <a:moveTo>
                        <a:pt x="4390" y="0"/>
                      </a:moveTo>
                      <a:lnTo>
                        <a:pt x="4390" y="0"/>
                      </a:lnTo>
                      <a:cubicBezTo>
                        <a:pt x="3393" y="401"/>
                        <a:pt x="2493" y="987"/>
                        <a:pt x="1745" y="1745"/>
                      </a:cubicBezTo>
                      <a:cubicBezTo>
                        <a:pt x="987" y="2504"/>
                        <a:pt x="401" y="3404"/>
                        <a:pt x="0" y="4390"/>
                      </a:cubicBezTo>
                      <a:lnTo>
                        <a:pt x="439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9" name="Google Shape;969;p32"/>
                <p:cNvSpPr/>
                <p:nvPr/>
              </p:nvSpPr>
              <p:spPr>
                <a:xfrm>
                  <a:off x="1978804" y="2610311"/>
                  <a:ext cx="224492" cy="224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70" h="7873" extrusionOk="0">
                      <a:moveTo>
                        <a:pt x="7702" y="1"/>
                      </a:moveTo>
                      <a:cubicBezTo>
                        <a:pt x="7441" y="1"/>
                        <a:pt x="7175" y="20"/>
                        <a:pt x="6916" y="47"/>
                      </a:cubicBezTo>
                      <a:lnTo>
                        <a:pt x="55" y="6919"/>
                      </a:lnTo>
                      <a:cubicBezTo>
                        <a:pt x="11" y="7233"/>
                        <a:pt x="0" y="7548"/>
                        <a:pt x="0" y="7873"/>
                      </a:cubicBezTo>
                      <a:lnTo>
                        <a:pt x="7870" y="3"/>
                      </a:lnTo>
                      <a:cubicBezTo>
                        <a:pt x="7814" y="1"/>
                        <a:pt x="7758" y="1"/>
                        <a:pt x="770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70" name="Google Shape;970;p32"/>
                <p:cNvSpPr/>
                <p:nvPr/>
              </p:nvSpPr>
              <p:spPr>
                <a:xfrm>
                  <a:off x="1982199" y="2613477"/>
                  <a:ext cx="280486" cy="2807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33" h="9843" extrusionOk="0">
                      <a:moveTo>
                        <a:pt x="9095" y="1"/>
                      </a:moveTo>
                      <a:lnTo>
                        <a:pt x="1" y="9106"/>
                      </a:lnTo>
                      <a:cubicBezTo>
                        <a:pt x="44" y="9355"/>
                        <a:pt x="98" y="9594"/>
                        <a:pt x="163" y="9843"/>
                      </a:cubicBezTo>
                      <a:lnTo>
                        <a:pt x="9832" y="163"/>
                      </a:lnTo>
                      <a:cubicBezTo>
                        <a:pt x="9594" y="98"/>
                        <a:pt x="9344" y="44"/>
                        <a:pt x="9095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71" name="Google Shape;971;p32"/>
                <p:cNvSpPr/>
                <p:nvPr/>
              </p:nvSpPr>
              <p:spPr>
                <a:xfrm>
                  <a:off x="1997973" y="2629251"/>
                  <a:ext cx="312948" cy="312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71" h="10971" extrusionOk="0">
                      <a:moveTo>
                        <a:pt x="10363" y="1"/>
                      </a:moveTo>
                      <a:lnTo>
                        <a:pt x="1" y="10374"/>
                      </a:lnTo>
                      <a:cubicBezTo>
                        <a:pt x="87" y="10569"/>
                        <a:pt x="185" y="10775"/>
                        <a:pt x="293" y="10970"/>
                      </a:cubicBezTo>
                      <a:lnTo>
                        <a:pt x="10970" y="293"/>
                      </a:lnTo>
                      <a:cubicBezTo>
                        <a:pt x="10775" y="185"/>
                        <a:pt x="10569" y="87"/>
                        <a:pt x="1036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72" name="Google Shape;972;p32"/>
                <p:cNvSpPr/>
                <p:nvPr/>
              </p:nvSpPr>
              <p:spPr>
                <a:xfrm>
                  <a:off x="2022704" y="2653982"/>
                  <a:ext cx="328095" cy="328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02" h="11502" extrusionOk="0">
                      <a:moveTo>
                        <a:pt x="11003" y="1"/>
                      </a:moveTo>
                      <a:lnTo>
                        <a:pt x="1" y="11003"/>
                      </a:lnTo>
                      <a:cubicBezTo>
                        <a:pt x="131" y="11176"/>
                        <a:pt x="261" y="11339"/>
                        <a:pt x="402" y="11501"/>
                      </a:cubicBezTo>
                      <a:lnTo>
                        <a:pt x="11501" y="402"/>
                      </a:lnTo>
                      <a:cubicBezTo>
                        <a:pt x="11339" y="272"/>
                        <a:pt x="11165" y="131"/>
                        <a:pt x="1100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73" name="Google Shape;973;p32"/>
                <p:cNvSpPr/>
                <p:nvPr/>
              </p:nvSpPr>
              <p:spPr>
                <a:xfrm>
                  <a:off x="2055166" y="2686444"/>
                  <a:ext cx="328095" cy="328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02" h="11502" extrusionOk="0">
                      <a:moveTo>
                        <a:pt x="11090" y="1"/>
                      </a:moveTo>
                      <a:lnTo>
                        <a:pt x="1" y="11100"/>
                      </a:lnTo>
                      <a:cubicBezTo>
                        <a:pt x="163" y="11231"/>
                        <a:pt x="326" y="11371"/>
                        <a:pt x="499" y="11501"/>
                      </a:cubicBezTo>
                      <a:lnTo>
                        <a:pt x="11501" y="510"/>
                      </a:lnTo>
                      <a:cubicBezTo>
                        <a:pt x="11371" y="337"/>
                        <a:pt x="11231" y="163"/>
                        <a:pt x="11090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74" name="Google Shape;974;p32"/>
                <p:cNvSpPr/>
                <p:nvPr/>
              </p:nvSpPr>
              <p:spPr>
                <a:xfrm>
                  <a:off x="2094759" y="2726350"/>
                  <a:ext cx="313233" cy="312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81" h="10970" extrusionOk="0">
                      <a:moveTo>
                        <a:pt x="10677" y="0"/>
                      </a:moveTo>
                      <a:lnTo>
                        <a:pt x="0" y="10677"/>
                      </a:lnTo>
                      <a:cubicBezTo>
                        <a:pt x="195" y="10785"/>
                        <a:pt x="401" y="10883"/>
                        <a:pt x="607" y="10970"/>
                      </a:cubicBezTo>
                      <a:lnTo>
                        <a:pt x="10981" y="607"/>
                      </a:lnTo>
                      <a:cubicBezTo>
                        <a:pt x="10894" y="401"/>
                        <a:pt x="10786" y="195"/>
                        <a:pt x="10677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75" name="Google Shape;975;p32"/>
                <p:cNvSpPr/>
                <p:nvPr/>
              </p:nvSpPr>
              <p:spPr>
                <a:xfrm>
                  <a:off x="2142994" y="2774586"/>
                  <a:ext cx="280772" cy="2804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43" h="9832" extrusionOk="0">
                      <a:moveTo>
                        <a:pt x="9680" y="0"/>
                      </a:moveTo>
                      <a:lnTo>
                        <a:pt x="0" y="9669"/>
                      </a:lnTo>
                      <a:cubicBezTo>
                        <a:pt x="239" y="9734"/>
                        <a:pt x="488" y="9788"/>
                        <a:pt x="737" y="9831"/>
                      </a:cubicBezTo>
                      <a:lnTo>
                        <a:pt x="9842" y="726"/>
                      </a:lnTo>
                      <a:cubicBezTo>
                        <a:pt x="9799" y="488"/>
                        <a:pt x="9745" y="239"/>
                        <a:pt x="9680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76" name="Google Shape;976;p32"/>
                <p:cNvSpPr/>
                <p:nvPr/>
              </p:nvSpPr>
              <p:spPr>
                <a:xfrm>
                  <a:off x="2202669" y="2833947"/>
                  <a:ext cx="224492" cy="2244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70" h="7870" extrusionOk="0">
                      <a:moveTo>
                        <a:pt x="7870" y="0"/>
                      </a:moveTo>
                      <a:lnTo>
                        <a:pt x="0" y="7870"/>
                      </a:lnTo>
                      <a:cubicBezTo>
                        <a:pt x="315" y="7870"/>
                        <a:pt x="640" y="7848"/>
                        <a:pt x="954" y="7816"/>
                      </a:cubicBezTo>
                      <a:lnTo>
                        <a:pt x="7815" y="954"/>
                      </a:lnTo>
                      <a:cubicBezTo>
                        <a:pt x="7859" y="640"/>
                        <a:pt x="7870" y="315"/>
                        <a:pt x="7870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77" name="Google Shape;977;p32"/>
                <p:cNvSpPr/>
                <p:nvPr/>
              </p:nvSpPr>
              <p:spPr>
                <a:xfrm>
                  <a:off x="2286133" y="2917411"/>
                  <a:ext cx="124968" cy="1252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1" h="4391" extrusionOk="0">
                      <a:moveTo>
                        <a:pt x="4380" y="1"/>
                      </a:moveTo>
                      <a:lnTo>
                        <a:pt x="1" y="4391"/>
                      </a:lnTo>
                      <a:cubicBezTo>
                        <a:pt x="1995" y="3589"/>
                        <a:pt x="3589" y="2006"/>
                        <a:pt x="4380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78" name="Google Shape;978;p32"/>
            <p:cNvGrpSpPr/>
            <p:nvPr/>
          </p:nvGrpSpPr>
          <p:grpSpPr>
            <a:xfrm>
              <a:off x="7909342" y="736300"/>
              <a:ext cx="1253123" cy="507644"/>
              <a:chOff x="-1976031" y="3372083"/>
              <a:chExt cx="6462727" cy="507644"/>
            </a:xfrm>
          </p:grpSpPr>
          <p:sp>
            <p:nvSpPr>
              <p:cNvPr id="979" name="Google Shape;979;p32"/>
              <p:cNvSpPr/>
              <p:nvPr/>
            </p:nvSpPr>
            <p:spPr>
              <a:xfrm>
                <a:off x="-1976031" y="3372083"/>
                <a:ext cx="6462727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" name="Google Shape;980;p32"/>
              <p:cNvSpPr/>
              <p:nvPr/>
            </p:nvSpPr>
            <p:spPr>
              <a:xfrm>
                <a:off x="713225" y="3723350"/>
                <a:ext cx="3773447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5"/>
          <p:cNvSpPr txBox="1">
            <a:spLocks noGrp="1"/>
          </p:cNvSpPr>
          <p:nvPr>
            <p:ph type="subTitle" idx="1"/>
          </p:nvPr>
        </p:nvSpPr>
        <p:spPr>
          <a:xfrm>
            <a:off x="997761" y="1805471"/>
            <a:ext cx="3234600" cy="20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5"/>
          <p:cNvSpPr txBox="1">
            <a:spLocks noGrp="1"/>
          </p:cNvSpPr>
          <p:nvPr>
            <p:ph type="subTitle" idx="2"/>
          </p:nvPr>
        </p:nvSpPr>
        <p:spPr>
          <a:xfrm>
            <a:off x="4911639" y="1805471"/>
            <a:ext cx="3234600" cy="20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23" name="Google Shape;123;p5"/>
          <p:cNvGrpSpPr/>
          <p:nvPr/>
        </p:nvGrpSpPr>
        <p:grpSpPr>
          <a:xfrm>
            <a:off x="207028" y="562788"/>
            <a:ext cx="8937888" cy="5091078"/>
            <a:chOff x="207028" y="562788"/>
            <a:chExt cx="8937888" cy="5091078"/>
          </a:xfrm>
        </p:grpSpPr>
        <p:grpSp>
          <p:nvGrpSpPr>
            <p:cNvPr id="124" name="Google Shape;124;p5"/>
            <p:cNvGrpSpPr/>
            <p:nvPr/>
          </p:nvGrpSpPr>
          <p:grpSpPr>
            <a:xfrm>
              <a:off x="207028" y="4350788"/>
              <a:ext cx="1276625" cy="1303078"/>
              <a:chOff x="207028" y="4350788"/>
              <a:chExt cx="1276625" cy="1303078"/>
            </a:xfrm>
          </p:grpSpPr>
          <p:sp>
            <p:nvSpPr>
              <p:cNvPr id="125" name="Google Shape;125;p5"/>
              <p:cNvSpPr/>
              <p:nvPr/>
            </p:nvSpPr>
            <p:spPr>
              <a:xfrm>
                <a:off x="207028" y="4350788"/>
                <a:ext cx="506201" cy="507674"/>
              </a:xfrm>
              <a:custGeom>
                <a:avLst/>
                <a:gdLst/>
                <a:ahLst/>
                <a:cxnLst/>
                <a:rect l="l" t="t" r="r" b="b"/>
                <a:pathLst>
                  <a:path w="19187" h="19241" extrusionOk="0">
                    <a:moveTo>
                      <a:pt x="1" y="1"/>
                    </a:moveTo>
                    <a:lnTo>
                      <a:pt x="1" y="19241"/>
                    </a:lnTo>
                    <a:lnTo>
                      <a:pt x="19186" y="19241"/>
                    </a:lnTo>
                    <a:lnTo>
                      <a:pt x="1918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6" name="Google Shape;126;p5"/>
              <p:cNvGrpSpPr/>
              <p:nvPr/>
            </p:nvGrpSpPr>
            <p:grpSpPr>
              <a:xfrm>
                <a:off x="428604" y="4604634"/>
                <a:ext cx="1055049" cy="1049232"/>
                <a:chOff x="7802183" y="2347253"/>
                <a:chExt cx="713981" cy="710044"/>
              </a:xfrm>
            </p:grpSpPr>
            <p:sp>
              <p:nvSpPr>
                <p:cNvPr id="127" name="Google Shape;127;p5"/>
                <p:cNvSpPr/>
                <p:nvPr/>
              </p:nvSpPr>
              <p:spPr>
                <a:xfrm>
                  <a:off x="8144797" y="3032138"/>
                  <a:ext cx="29067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48"/>
                      </a:cubicBezTo>
                      <a:cubicBezTo>
                        <a:pt x="363" y="840"/>
                        <a:pt x="475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8" name="Google Shape;128;p5"/>
                <p:cNvSpPr/>
                <p:nvPr/>
              </p:nvSpPr>
              <p:spPr>
                <a:xfrm>
                  <a:off x="8230115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48"/>
                      </a:cubicBezTo>
                      <a:cubicBezTo>
                        <a:pt x="371" y="840"/>
                        <a:pt x="482" y="882"/>
                        <a:pt x="591" y="882"/>
                      </a:cubicBezTo>
                      <a:cubicBezTo>
                        <a:pt x="815" y="882"/>
                        <a:pt x="1031" y="707"/>
                        <a:pt x="1031" y="445"/>
                      </a:cubicBezTo>
                      <a:cubicBezTo>
                        <a:pt x="1031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" name="Google Shape;129;p5"/>
                <p:cNvSpPr/>
                <p:nvPr/>
              </p:nvSpPr>
              <p:spPr>
                <a:xfrm>
                  <a:off x="8315776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48"/>
                      </a:cubicBezTo>
                      <a:cubicBezTo>
                        <a:pt x="371" y="840"/>
                        <a:pt x="481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" name="Google Shape;130;p5"/>
                <p:cNvSpPr/>
                <p:nvPr/>
              </p:nvSpPr>
              <p:spPr>
                <a:xfrm>
                  <a:off x="8401123" y="3032138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48"/>
                      </a:cubicBezTo>
                      <a:cubicBezTo>
                        <a:pt x="370" y="840"/>
                        <a:pt x="481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" name="Google Shape;131;p5"/>
                <p:cNvSpPr/>
                <p:nvPr/>
              </p:nvSpPr>
              <p:spPr>
                <a:xfrm>
                  <a:off x="8486755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48"/>
                      </a:cubicBezTo>
                      <a:cubicBezTo>
                        <a:pt x="375" y="840"/>
                        <a:pt x="486" y="882"/>
                        <a:pt x="595" y="882"/>
                      </a:cubicBezTo>
                      <a:cubicBezTo>
                        <a:pt x="819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" name="Google Shape;132;p5"/>
                <p:cNvSpPr/>
                <p:nvPr/>
              </p:nvSpPr>
              <p:spPr>
                <a:xfrm>
                  <a:off x="8144883" y="2946792"/>
                  <a:ext cx="289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6" h="875" extrusionOk="0">
                      <a:moveTo>
                        <a:pt x="569" y="0"/>
                      </a:moveTo>
                      <a:cubicBezTo>
                        <a:pt x="188" y="0"/>
                        <a:pt x="0" y="470"/>
                        <a:pt x="268" y="749"/>
                      </a:cubicBezTo>
                      <a:cubicBezTo>
                        <a:pt x="358" y="835"/>
                        <a:pt x="468" y="874"/>
                        <a:pt x="575" y="874"/>
                      </a:cubicBezTo>
                      <a:cubicBezTo>
                        <a:pt x="801" y="874"/>
                        <a:pt x="1016" y="699"/>
                        <a:pt x="1016" y="434"/>
                      </a:cubicBezTo>
                      <a:cubicBezTo>
                        <a:pt x="1016" y="196"/>
                        <a:pt x="821" y="1"/>
                        <a:pt x="582" y="1"/>
                      </a:cubicBezTo>
                      <a:cubicBezTo>
                        <a:pt x="578" y="1"/>
                        <a:pt x="574" y="0"/>
                        <a:pt x="569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3" name="Google Shape;133;p5"/>
                <p:cNvSpPr/>
                <p:nvPr/>
              </p:nvSpPr>
              <p:spPr>
                <a:xfrm>
                  <a:off x="8230115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196" y="1"/>
                        <a:pt x="1" y="467"/>
                        <a:pt x="283" y="749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4" name="Google Shape;134;p5"/>
                <p:cNvSpPr/>
                <p:nvPr/>
              </p:nvSpPr>
              <p:spPr>
                <a:xfrm>
                  <a:off x="8315776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5" name="Google Shape;135;p5"/>
                <p:cNvSpPr/>
                <p:nvPr/>
              </p:nvSpPr>
              <p:spPr>
                <a:xfrm>
                  <a:off x="8401123" y="2946792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" name="Google Shape;136;p5"/>
                <p:cNvSpPr/>
                <p:nvPr/>
              </p:nvSpPr>
              <p:spPr>
                <a:xfrm>
                  <a:off x="8486755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2" y="749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" name="Google Shape;137;p5"/>
                <p:cNvSpPr/>
                <p:nvPr/>
              </p:nvSpPr>
              <p:spPr>
                <a:xfrm>
                  <a:off x="8144797" y="2860846"/>
                  <a:ext cx="29067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8" name="Google Shape;138;p5"/>
                <p:cNvSpPr/>
                <p:nvPr/>
              </p:nvSpPr>
              <p:spPr>
                <a:xfrm>
                  <a:off x="8230115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59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" name="Google Shape;139;p5"/>
                <p:cNvSpPr/>
                <p:nvPr/>
              </p:nvSpPr>
              <p:spPr>
                <a:xfrm>
                  <a:off x="8315776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" name="Google Shape;140;p5"/>
                <p:cNvSpPr/>
                <p:nvPr/>
              </p:nvSpPr>
              <p:spPr>
                <a:xfrm>
                  <a:off x="8401123" y="2860846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" name="Google Shape;141;p5"/>
                <p:cNvSpPr/>
                <p:nvPr/>
              </p:nvSpPr>
              <p:spPr>
                <a:xfrm>
                  <a:off x="8486755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" name="Google Shape;142;p5"/>
                <p:cNvSpPr/>
                <p:nvPr/>
              </p:nvSpPr>
              <p:spPr>
                <a:xfrm>
                  <a:off x="8144797" y="2775185"/>
                  <a:ext cx="29067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6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71" y="760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7"/>
                        <a:pt x="824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3" name="Google Shape;143;p5"/>
                <p:cNvSpPr/>
                <p:nvPr/>
              </p:nvSpPr>
              <p:spPr>
                <a:xfrm>
                  <a:off x="8230115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60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7"/>
                        <a:pt x="835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4" name="Google Shape;144;p5"/>
                <p:cNvSpPr/>
                <p:nvPr/>
              </p:nvSpPr>
              <p:spPr>
                <a:xfrm>
                  <a:off x="8315776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86" y="1"/>
                      </a:moveTo>
                      <a:cubicBezTo>
                        <a:pt x="195" y="12"/>
                        <a:pt x="0" y="478"/>
                        <a:pt x="282" y="760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5" name="Google Shape;145;p5"/>
                <p:cNvSpPr/>
                <p:nvPr/>
              </p:nvSpPr>
              <p:spPr>
                <a:xfrm>
                  <a:off x="8401123" y="2775185"/>
                  <a:ext cx="29381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6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82" y="760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6" name="Google Shape;146;p5"/>
                <p:cNvSpPr/>
                <p:nvPr/>
              </p:nvSpPr>
              <p:spPr>
                <a:xfrm>
                  <a:off x="8486755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2" y="760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7" name="Google Shape;147;p5"/>
                <p:cNvSpPr/>
                <p:nvPr/>
              </p:nvSpPr>
              <p:spPr>
                <a:xfrm>
                  <a:off x="8144797" y="2689867"/>
                  <a:ext cx="29067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71" y="748"/>
                      </a:cubicBezTo>
                      <a:cubicBezTo>
                        <a:pt x="361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" name="Google Shape;148;p5"/>
                <p:cNvSpPr/>
                <p:nvPr/>
              </p:nvSpPr>
              <p:spPr>
                <a:xfrm>
                  <a:off x="8230115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196" y="0"/>
                        <a:pt x="1" y="466"/>
                        <a:pt x="283" y="748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9" name="Google Shape;149;p5"/>
                <p:cNvSpPr/>
                <p:nvPr/>
              </p:nvSpPr>
              <p:spPr>
                <a:xfrm>
                  <a:off x="8315776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86" y="0"/>
                      </a:moveTo>
                      <a:cubicBezTo>
                        <a:pt x="195" y="0"/>
                        <a:pt x="0" y="466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" name="Google Shape;150;p5"/>
                <p:cNvSpPr/>
                <p:nvPr/>
              </p:nvSpPr>
              <p:spPr>
                <a:xfrm>
                  <a:off x="8401123" y="2689867"/>
                  <a:ext cx="29381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82" y="748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" name="Google Shape;151;p5"/>
                <p:cNvSpPr/>
                <p:nvPr/>
              </p:nvSpPr>
              <p:spPr>
                <a:xfrm>
                  <a:off x="8486755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207" y="0"/>
                        <a:pt x="1" y="466"/>
                        <a:pt x="282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" name="Google Shape;152;p5"/>
                <p:cNvSpPr/>
                <p:nvPr/>
              </p:nvSpPr>
              <p:spPr>
                <a:xfrm>
                  <a:off x="8144483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96" y="1"/>
                      </a:moveTo>
                      <a:cubicBezTo>
                        <a:pt x="195" y="1"/>
                        <a:pt x="0" y="478"/>
                        <a:pt x="282" y="749"/>
                      </a:cubicBezTo>
                      <a:cubicBezTo>
                        <a:pt x="374" y="841"/>
                        <a:pt x="486" y="882"/>
                        <a:pt x="595" y="882"/>
                      </a:cubicBezTo>
                      <a:cubicBezTo>
                        <a:pt x="819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" name="Google Shape;153;p5"/>
                <p:cNvSpPr/>
                <p:nvPr/>
              </p:nvSpPr>
              <p:spPr>
                <a:xfrm>
                  <a:off x="8230115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1" y="708"/>
                        <a:pt x="1031" y="445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" name="Google Shape;154;p5"/>
                <p:cNvSpPr/>
                <p:nvPr/>
              </p:nvSpPr>
              <p:spPr>
                <a:xfrm>
                  <a:off x="8315776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1"/>
                      </a:moveTo>
                      <a:cubicBezTo>
                        <a:pt x="195" y="1"/>
                        <a:pt x="0" y="478"/>
                        <a:pt x="271" y="749"/>
                      </a:cubicBezTo>
                      <a:cubicBezTo>
                        <a:pt x="363" y="841"/>
                        <a:pt x="477" y="882"/>
                        <a:pt x="587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" name="Google Shape;155;p5"/>
                <p:cNvSpPr/>
                <p:nvPr/>
              </p:nvSpPr>
              <p:spPr>
                <a:xfrm>
                  <a:off x="8401123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82" y="749"/>
                      </a:cubicBezTo>
                      <a:cubicBezTo>
                        <a:pt x="370" y="841"/>
                        <a:pt x="481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6" name="Google Shape;156;p5"/>
                <p:cNvSpPr/>
                <p:nvPr/>
              </p:nvSpPr>
              <p:spPr>
                <a:xfrm>
                  <a:off x="8486755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2" y="749"/>
                      </a:cubicBezTo>
                      <a:cubicBezTo>
                        <a:pt x="371" y="841"/>
                        <a:pt x="482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7" name="Google Shape;157;p5"/>
                <p:cNvSpPr/>
                <p:nvPr/>
              </p:nvSpPr>
              <p:spPr>
                <a:xfrm>
                  <a:off x="8144797" y="2518261"/>
                  <a:ext cx="29067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8" name="Google Shape;158;p5"/>
                <p:cNvSpPr/>
                <p:nvPr/>
              </p:nvSpPr>
              <p:spPr>
                <a:xfrm>
                  <a:off x="8230115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59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9" name="Google Shape;159;p5"/>
                <p:cNvSpPr/>
                <p:nvPr/>
              </p:nvSpPr>
              <p:spPr>
                <a:xfrm>
                  <a:off x="8315776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" name="Google Shape;160;p5"/>
                <p:cNvSpPr/>
                <p:nvPr/>
              </p:nvSpPr>
              <p:spPr>
                <a:xfrm>
                  <a:off x="8401123" y="2518261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1" name="Google Shape;161;p5"/>
                <p:cNvSpPr/>
                <p:nvPr/>
              </p:nvSpPr>
              <p:spPr>
                <a:xfrm>
                  <a:off x="8486755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" name="Google Shape;162;p5"/>
                <p:cNvSpPr/>
                <p:nvPr/>
              </p:nvSpPr>
              <p:spPr>
                <a:xfrm>
                  <a:off x="8144797" y="2432914"/>
                  <a:ext cx="29067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71" y="748"/>
                      </a:cubicBezTo>
                      <a:cubicBezTo>
                        <a:pt x="361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" name="Google Shape;163;p5"/>
                <p:cNvSpPr/>
                <p:nvPr/>
              </p:nvSpPr>
              <p:spPr>
                <a:xfrm>
                  <a:off x="8230115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196" y="0"/>
                        <a:pt x="1" y="467"/>
                        <a:pt x="283" y="748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" name="Google Shape;164;p5"/>
                <p:cNvSpPr/>
                <p:nvPr/>
              </p:nvSpPr>
              <p:spPr>
                <a:xfrm>
                  <a:off x="8315776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0"/>
                      </a:moveTo>
                      <a:cubicBezTo>
                        <a:pt x="195" y="0"/>
                        <a:pt x="0" y="467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" name="Google Shape;165;p5"/>
                <p:cNvSpPr/>
                <p:nvPr/>
              </p:nvSpPr>
              <p:spPr>
                <a:xfrm>
                  <a:off x="8401123" y="2432914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82" y="748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" name="Google Shape;166;p5"/>
                <p:cNvSpPr/>
                <p:nvPr/>
              </p:nvSpPr>
              <p:spPr>
                <a:xfrm>
                  <a:off x="8486755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207" y="0"/>
                        <a:pt x="1" y="467"/>
                        <a:pt x="282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" name="Google Shape;167;p5"/>
                <p:cNvSpPr/>
                <p:nvPr/>
              </p:nvSpPr>
              <p:spPr>
                <a:xfrm>
                  <a:off x="8144797" y="2347253"/>
                  <a:ext cx="29067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6"/>
                        <a:pt x="471" y="875"/>
                        <a:pt x="578" y="875"/>
                      </a:cubicBezTo>
                      <a:cubicBezTo>
                        <a:pt x="804" y="875"/>
                        <a:pt x="1019" y="700"/>
                        <a:pt x="1019" y="435"/>
                      </a:cubicBezTo>
                      <a:cubicBezTo>
                        <a:pt x="1019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" name="Google Shape;168;p5"/>
                <p:cNvSpPr/>
                <p:nvPr/>
              </p:nvSpPr>
              <p:spPr>
                <a:xfrm>
                  <a:off x="8230115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196" y="1"/>
                        <a:pt x="1" y="467"/>
                        <a:pt x="283" y="749"/>
                      </a:cubicBezTo>
                      <a:cubicBezTo>
                        <a:pt x="370" y="836"/>
                        <a:pt x="478" y="875"/>
                        <a:pt x="584" y="875"/>
                      </a:cubicBezTo>
                      <a:cubicBezTo>
                        <a:pt x="810" y="875"/>
                        <a:pt x="1031" y="700"/>
                        <a:pt x="1031" y="435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9" name="Google Shape;169;p5"/>
                <p:cNvSpPr/>
                <p:nvPr/>
              </p:nvSpPr>
              <p:spPr>
                <a:xfrm>
                  <a:off x="8315776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6"/>
                        <a:pt x="477" y="875"/>
                        <a:pt x="584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" name="Google Shape;170;p5"/>
                <p:cNvSpPr/>
                <p:nvPr/>
              </p:nvSpPr>
              <p:spPr>
                <a:xfrm>
                  <a:off x="8401123" y="2347253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6"/>
                        <a:pt x="477" y="875"/>
                        <a:pt x="583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" name="Google Shape;171;p5"/>
                <p:cNvSpPr/>
                <p:nvPr/>
              </p:nvSpPr>
              <p:spPr>
                <a:xfrm>
                  <a:off x="8486755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2" y="749"/>
                      </a:cubicBezTo>
                      <a:cubicBezTo>
                        <a:pt x="373" y="836"/>
                        <a:pt x="482" y="875"/>
                        <a:pt x="589" y="875"/>
                      </a:cubicBezTo>
                      <a:cubicBezTo>
                        <a:pt x="815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" name="Google Shape;172;p5"/>
                <p:cNvSpPr/>
                <p:nvPr/>
              </p:nvSpPr>
              <p:spPr>
                <a:xfrm>
                  <a:off x="7802183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48"/>
                      </a:cubicBezTo>
                      <a:cubicBezTo>
                        <a:pt x="375" y="840"/>
                        <a:pt x="487" y="882"/>
                        <a:pt x="596" y="882"/>
                      </a:cubicBezTo>
                      <a:cubicBezTo>
                        <a:pt x="820" y="882"/>
                        <a:pt x="1031" y="707"/>
                        <a:pt x="1031" y="445"/>
                      </a:cubicBezTo>
                      <a:cubicBezTo>
                        <a:pt x="1031" y="195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" name="Google Shape;173;p5"/>
                <p:cNvSpPr/>
                <p:nvPr/>
              </p:nvSpPr>
              <p:spPr>
                <a:xfrm>
                  <a:off x="7887844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48"/>
                      </a:cubicBezTo>
                      <a:cubicBezTo>
                        <a:pt x="371" y="840"/>
                        <a:pt x="482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4" name="Google Shape;174;p5"/>
                <p:cNvSpPr/>
                <p:nvPr/>
              </p:nvSpPr>
              <p:spPr>
                <a:xfrm>
                  <a:off x="7973504" y="3032138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48"/>
                      </a:cubicBezTo>
                      <a:cubicBezTo>
                        <a:pt x="363" y="840"/>
                        <a:pt x="476" y="882"/>
                        <a:pt x="587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5" name="Google Shape;175;p5"/>
                <p:cNvSpPr/>
                <p:nvPr/>
              </p:nvSpPr>
              <p:spPr>
                <a:xfrm>
                  <a:off x="8059136" y="3032138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195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6" name="Google Shape;176;p5"/>
                <p:cNvSpPr/>
                <p:nvPr/>
              </p:nvSpPr>
              <p:spPr>
                <a:xfrm>
                  <a:off x="7802297" y="2946792"/>
                  <a:ext cx="29295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7" h="875" extrusionOk="0">
                      <a:moveTo>
                        <a:pt x="580" y="0"/>
                      </a:moveTo>
                      <a:cubicBezTo>
                        <a:pt x="198" y="0"/>
                        <a:pt x="0" y="470"/>
                        <a:pt x="279" y="749"/>
                      </a:cubicBezTo>
                      <a:cubicBezTo>
                        <a:pt x="369" y="835"/>
                        <a:pt x="478" y="874"/>
                        <a:pt x="585" y="874"/>
                      </a:cubicBezTo>
                      <a:cubicBezTo>
                        <a:pt x="812" y="874"/>
                        <a:pt x="1027" y="699"/>
                        <a:pt x="1027" y="434"/>
                      </a:cubicBezTo>
                      <a:cubicBezTo>
                        <a:pt x="1027" y="196"/>
                        <a:pt x="832" y="1"/>
                        <a:pt x="593" y="1"/>
                      </a:cubicBezTo>
                      <a:cubicBezTo>
                        <a:pt x="589" y="1"/>
                        <a:pt x="584" y="0"/>
                        <a:pt x="58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7" name="Google Shape;177;p5"/>
                <p:cNvSpPr/>
                <p:nvPr/>
              </p:nvSpPr>
              <p:spPr>
                <a:xfrm>
                  <a:off x="7887844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82" y="749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8" name="Google Shape;178;p5"/>
                <p:cNvSpPr/>
                <p:nvPr/>
              </p:nvSpPr>
              <p:spPr>
                <a:xfrm>
                  <a:off x="7973504" y="2946792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9" name="Google Shape;179;p5"/>
                <p:cNvSpPr/>
                <p:nvPr/>
              </p:nvSpPr>
              <p:spPr>
                <a:xfrm>
                  <a:off x="8059222" y="2946792"/>
                  <a:ext cx="29010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7" h="875" extrusionOk="0">
                      <a:moveTo>
                        <a:pt x="570" y="0"/>
                      </a:moveTo>
                      <a:cubicBezTo>
                        <a:pt x="188" y="0"/>
                        <a:pt x="1" y="470"/>
                        <a:pt x="269" y="749"/>
                      </a:cubicBezTo>
                      <a:cubicBezTo>
                        <a:pt x="359" y="835"/>
                        <a:pt x="468" y="874"/>
                        <a:pt x="575" y="874"/>
                      </a:cubicBezTo>
                      <a:cubicBezTo>
                        <a:pt x="801" y="874"/>
                        <a:pt x="1016" y="699"/>
                        <a:pt x="1016" y="434"/>
                      </a:cubicBezTo>
                      <a:cubicBezTo>
                        <a:pt x="1016" y="196"/>
                        <a:pt x="821" y="1"/>
                        <a:pt x="583" y="1"/>
                      </a:cubicBezTo>
                      <a:cubicBezTo>
                        <a:pt x="579" y="1"/>
                        <a:pt x="574" y="0"/>
                        <a:pt x="57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0" name="Google Shape;180;p5"/>
                <p:cNvSpPr/>
                <p:nvPr/>
              </p:nvSpPr>
              <p:spPr>
                <a:xfrm>
                  <a:off x="7802183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1" name="Google Shape;181;p5"/>
                <p:cNvSpPr/>
                <p:nvPr/>
              </p:nvSpPr>
              <p:spPr>
                <a:xfrm>
                  <a:off x="7887844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2" name="Google Shape;182;p5"/>
                <p:cNvSpPr/>
                <p:nvPr/>
              </p:nvSpPr>
              <p:spPr>
                <a:xfrm>
                  <a:off x="7973504" y="2860846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3" name="Google Shape;183;p5"/>
                <p:cNvSpPr/>
                <p:nvPr/>
              </p:nvSpPr>
              <p:spPr>
                <a:xfrm>
                  <a:off x="8059136" y="2860846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20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4" name="Google Shape;184;p5"/>
                <p:cNvSpPr/>
                <p:nvPr/>
              </p:nvSpPr>
              <p:spPr>
                <a:xfrm>
                  <a:off x="7802183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3" y="760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7"/>
                        <a:pt x="836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5" name="Google Shape;185;p5"/>
                <p:cNvSpPr/>
                <p:nvPr/>
              </p:nvSpPr>
              <p:spPr>
                <a:xfrm>
                  <a:off x="7887844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86" y="1"/>
                      </a:moveTo>
                      <a:cubicBezTo>
                        <a:pt x="196" y="12"/>
                        <a:pt x="1" y="478"/>
                        <a:pt x="282" y="760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6" name="Google Shape;186;p5"/>
                <p:cNvSpPr/>
                <p:nvPr/>
              </p:nvSpPr>
              <p:spPr>
                <a:xfrm>
                  <a:off x="7973504" y="2775185"/>
                  <a:ext cx="29381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6" extrusionOk="0">
                      <a:moveTo>
                        <a:pt x="585" y="1"/>
                      </a:moveTo>
                      <a:cubicBezTo>
                        <a:pt x="195" y="12"/>
                        <a:pt x="0" y="478"/>
                        <a:pt x="271" y="760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24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7" name="Google Shape;187;p5"/>
                <p:cNvSpPr/>
                <p:nvPr/>
              </p:nvSpPr>
              <p:spPr>
                <a:xfrm>
                  <a:off x="8059136" y="2775185"/>
                  <a:ext cx="29096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6" extrusionOk="0">
                      <a:moveTo>
                        <a:pt x="586" y="1"/>
                      </a:moveTo>
                      <a:cubicBezTo>
                        <a:pt x="196" y="1"/>
                        <a:pt x="1" y="478"/>
                        <a:pt x="272" y="760"/>
                      </a:cubicBezTo>
                      <a:cubicBezTo>
                        <a:pt x="362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7"/>
                        <a:pt x="824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8" name="Google Shape;188;p5"/>
                <p:cNvSpPr/>
                <p:nvPr/>
              </p:nvSpPr>
              <p:spPr>
                <a:xfrm>
                  <a:off x="7802183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207" y="0"/>
                        <a:pt x="1" y="466"/>
                        <a:pt x="283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6" y="874"/>
                        <a:pt x="1031" y="699"/>
                        <a:pt x="1031" y="434"/>
                      </a:cubicBezTo>
                      <a:cubicBezTo>
                        <a:pt x="1031" y="195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9" name="Google Shape;189;p5"/>
                <p:cNvSpPr/>
                <p:nvPr/>
              </p:nvSpPr>
              <p:spPr>
                <a:xfrm>
                  <a:off x="7887844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86" y="0"/>
                      </a:moveTo>
                      <a:cubicBezTo>
                        <a:pt x="196" y="0"/>
                        <a:pt x="1" y="466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0" name="Google Shape;190;p5"/>
                <p:cNvSpPr/>
                <p:nvPr/>
              </p:nvSpPr>
              <p:spPr>
                <a:xfrm>
                  <a:off x="7973504" y="2689867"/>
                  <a:ext cx="29381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71" y="748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1" name="Google Shape;191;p5"/>
                <p:cNvSpPr/>
                <p:nvPr/>
              </p:nvSpPr>
              <p:spPr>
                <a:xfrm>
                  <a:off x="8059136" y="2689867"/>
                  <a:ext cx="29096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4" extrusionOk="0">
                      <a:moveTo>
                        <a:pt x="586" y="0"/>
                      </a:moveTo>
                      <a:cubicBezTo>
                        <a:pt x="196" y="0"/>
                        <a:pt x="1" y="466"/>
                        <a:pt x="272" y="748"/>
                      </a:cubicBezTo>
                      <a:cubicBezTo>
                        <a:pt x="362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5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2" name="Google Shape;192;p5"/>
                <p:cNvSpPr/>
                <p:nvPr/>
              </p:nvSpPr>
              <p:spPr>
                <a:xfrm>
                  <a:off x="7802183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1" y="708"/>
                        <a:pt x="1031" y="445"/>
                      </a:cubicBezTo>
                      <a:cubicBezTo>
                        <a:pt x="1031" y="196"/>
                        <a:pt x="836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3" name="Google Shape;193;p5"/>
                <p:cNvSpPr/>
                <p:nvPr/>
              </p:nvSpPr>
              <p:spPr>
                <a:xfrm>
                  <a:off x="7887844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1"/>
                      </a:moveTo>
                      <a:cubicBezTo>
                        <a:pt x="196" y="1"/>
                        <a:pt x="1" y="478"/>
                        <a:pt x="282" y="749"/>
                      </a:cubicBezTo>
                      <a:cubicBezTo>
                        <a:pt x="371" y="841"/>
                        <a:pt x="482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4" name="Google Shape;194;p5"/>
                <p:cNvSpPr/>
                <p:nvPr/>
              </p:nvSpPr>
              <p:spPr>
                <a:xfrm>
                  <a:off x="7973504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71" y="749"/>
                      </a:cubicBezTo>
                      <a:cubicBezTo>
                        <a:pt x="363" y="841"/>
                        <a:pt x="476" y="882"/>
                        <a:pt x="587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5" name="Google Shape;195;p5"/>
                <p:cNvSpPr/>
                <p:nvPr/>
              </p:nvSpPr>
              <p:spPr>
                <a:xfrm>
                  <a:off x="8058823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6" name="Google Shape;196;p5"/>
                <p:cNvSpPr/>
                <p:nvPr/>
              </p:nvSpPr>
              <p:spPr>
                <a:xfrm>
                  <a:off x="7802183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7" name="Google Shape;197;p5"/>
                <p:cNvSpPr/>
                <p:nvPr/>
              </p:nvSpPr>
              <p:spPr>
                <a:xfrm>
                  <a:off x="7887844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8" name="Google Shape;198;p5"/>
                <p:cNvSpPr/>
                <p:nvPr/>
              </p:nvSpPr>
              <p:spPr>
                <a:xfrm>
                  <a:off x="7973504" y="2518261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9" name="Google Shape;199;p5"/>
                <p:cNvSpPr/>
                <p:nvPr/>
              </p:nvSpPr>
              <p:spPr>
                <a:xfrm>
                  <a:off x="8059136" y="2518261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1"/>
                        <a:pt x="584" y="881"/>
                      </a:cubicBezTo>
                      <a:cubicBezTo>
                        <a:pt x="808" y="881"/>
                        <a:pt x="1019" y="707"/>
                        <a:pt x="1019" y="445"/>
                      </a:cubicBezTo>
                      <a:cubicBezTo>
                        <a:pt x="1019" y="20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0" name="Google Shape;200;p5"/>
                <p:cNvSpPr/>
                <p:nvPr/>
              </p:nvSpPr>
              <p:spPr>
                <a:xfrm>
                  <a:off x="7802183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207" y="0"/>
                        <a:pt x="1" y="467"/>
                        <a:pt x="283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6" y="874"/>
                        <a:pt x="1031" y="699"/>
                        <a:pt x="1031" y="434"/>
                      </a:cubicBezTo>
                      <a:cubicBezTo>
                        <a:pt x="1031" y="19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1" name="Google Shape;201;p5"/>
                <p:cNvSpPr/>
                <p:nvPr/>
              </p:nvSpPr>
              <p:spPr>
                <a:xfrm>
                  <a:off x="7887844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0"/>
                      </a:moveTo>
                      <a:cubicBezTo>
                        <a:pt x="196" y="0"/>
                        <a:pt x="1" y="467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2" name="Google Shape;202;p5"/>
                <p:cNvSpPr/>
                <p:nvPr/>
              </p:nvSpPr>
              <p:spPr>
                <a:xfrm>
                  <a:off x="7973504" y="2432914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71" y="748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3" name="Google Shape;203;p5"/>
                <p:cNvSpPr/>
                <p:nvPr/>
              </p:nvSpPr>
              <p:spPr>
                <a:xfrm>
                  <a:off x="8059136" y="2432914"/>
                  <a:ext cx="29096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5" extrusionOk="0">
                      <a:moveTo>
                        <a:pt x="586" y="0"/>
                      </a:moveTo>
                      <a:cubicBezTo>
                        <a:pt x="196" y="0"/>
                        <a:pt x="1" y="467"/>
                        <a:pt x="272" y="748"/>
                      </a:cubicBezTo>
                      <a:cubicBezTo>
                        <a:pt x="362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4" name="Google Shape;204;p5"/>
                <p:cNvSpPr/>
                <p:nvPr/>
              </p:nvSpPr>
              <p:spPr>
                <a:xfrm>
                  <a:off x="7802183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3" y="749"/>
                      </a:cubicBezTo>
                      <a:cubicBezTo>
                        <a:pt x="373" y="836"/>
                        <a:pt x="482" y="875"/>
                        <a:pt x="589" y="875"/>
                      </a:cubicBezTo>
                      <a:cubicBezTo>
                        <a:pt x="816" y="875"/>
                        <a:pt x="1031" y="700"/>
                        <a:pt x="1031" y="435"/>
                      </a:cubicBezTo>
                      <a:cubicBezTo>
                        <a:pt x="1031" y="196"/>
                        <a:pt x="836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5" name="Google Shape;205;p5"/>
                <p:cNvSpPr/>
                <p:nvPr/>
              </p:nvSpPr>
              <p:spPr>
                <a:xfrm>
                  <a:off x="7887844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82" y="749"/>
                      </a:cubicBezTo>
                      <a:cubicBezTo>
                        <a:pt x="369" y="836"/>
                        <a:pt x="477" y="875"/>
                        <a:pt x="584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6" name="Google Shape;206;p5"/>
                <p:cNvSpPr/>
                <p:nvPr/>
              </p:nvSpPr>
              <p:spPr>
                <a:xfrm>
                  <a:off x="7973504" y="2347253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6"/>
                        <a:pt x="472" y="875"/>
                        <a:pt x="580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7" name="Google Shape;207;p5"/>
                <p:cNvSpPr/>
                <p:nvPr/>
              </p:nvSpPr>
              <p:spPr>
                <a:xfrm>
                  <a:off x="8059136" y="2347253"/>
                  <a:ext cx="29096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72" y="749"/>
                      </a:cubicBezTo>
                      <a:cubicBezTo>
                        <a:pt x="362" y="836"/>
                        <a:pt x="471" y="875"/>
                        <a:pt x="578" y="875"/>
                      </a:cubicBezTo>
                      <a:cubicBezTo>
                        <a:pt x="804" y="875"/>
                        <a:pt x="1019" y="700"/>
                        <a:pt x="1019" y="435"/>
                      </a:cubicBezTo>
                      <a:cubicBezTo>
                        <a:pt x="1019" y="196"/>
                        <a:pt x="824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08" name="Google Shape;208;p5"/>
            <p:cNvSpPr/>
            <p:nvPr/>
          </p:nvSpPr>
          <p:spPr>
            <a:xfrm>
              <a:off x="8613755" y="562788"/>
              <a:ext cx="342015" cy="341986"/>
            </a:xfrm>
            <a:custGeom>
              <a:avLst/>
              <a:gdLst/>
              <a:ahLst/>
              <a:cxnLst/>
              <a:rect l="l" t="t" r="r" b="b"/>
              <a:pathLst>
                <a:path w="11990" h="11989" extrusionOk="0">
                  <a:moveTo>
                    <a:pt x="4098" y="0"/>
                  </a:moveTo>
                  <a:lnTo>
                    <a:pt x="4098" y="4108"/>
                  </a:lnTo>
                  <a:lnTo>
                    <a:pt x="1" y="4108"/>
                  </a:lnTo>
                  <a:lnTo>
                    <a:pt x="1" y="7891"/>
                  </a:lnTo>
                  <a:lnTo>
                    <a:pt x="4098" y="7891"/>
                  </a:lnTo>
                  <a:lnTo>
                    <a:pt x="4098" y="11989"/>
                  </a:lnTo>
                  <a:lnTo>
                    <a:pt x="7881" y="11989"/>
                  </a:lnTo>
                  <a:lnTo>
                    <a:pt x="7881" y="7891"/>
                  </a:lnTo>
                  <a:lnTo>
                    <a:pt x="11989" y="7891"/>
                  </a:lnTo>
                  <a:lnTo>
                    <a:pt x="11989" y="4108"/>
                  </a:lnTo>
                  <a:lnTo>
                    <a:pt x="7881" y="4108"/>
                  </a:lnTo>
                  <a:lnTo>
                    <a:pt x="788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9" name="Google Shape;209;p5"/>
            <p:cNvGrpSpPr/>
            <p:nvPr/>
          </p:nvGrpSpPr>
          <p:grpSpPr>
            <a:xfrm rot="10800000">
              <a:off x="8424622" y="4350796"/>
              <a:ext cx="720294" cy="507663"/>
              <a:chOff x="713225" y="3372064"/>
              <a:chExt cx="5987479" cy="507663"/>
            </a:xfrm>
          </p:grpSpPr>
          <p:sp>
            <p:nvSpPr>
              <p:cNvPr id="210" name="Google Shape;210;p5"/>
              <p:cNvSpPr/>
              <p:nvPr/>
            </p:nvSpPr>
            <p:spPr>
              <a:xfrm>
                <a:off x="713398" y="3372064"/>
                <a:ext cx="5987306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5"/>
              <p:cNvSpPr/>
              <p:nvPr/>
            </p:nvSpPr>
            <p:spPr>
              <a:xfrm>
                <a:off x="713225" y="3723350"/>
                <a:ext cx="3773447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oogle Shape;213;p6"/>
          <p:cNvGrpSpPr/>
          <p:nvPr/>
        </p:nvGrpSpPr>
        <p:grpSpPr>
          <a:xfrm>
            <a:off x="163521" y="479846"/>
            <a:ext cx="8997450" cy="5055778"/>
            <a:chOff x="163521" y="479846"/>
            <a:chExt cx="8997450" cy="5055778"/>
          </a:xfrm>
        </p:grpSpPr>
        <p:grpSp>
          <p:nvGrpSpPr>
            <p:cNvPr id="214" name="Google Shape;214;p6"/>
            <p:cNvGrpSpPr/>
            <p:nvPr/>
          </p:nvGrpSpPr>
          <p:grpSpPr>
            <a:xfrm flipH="1">
              <a:off x="8440677" y="479846"/>
              <a:ext cx="720294" cy="507663"/>
              <a:chOff x="713225" y="3372064"/>
              <a:chExt cx="5987479" cy="507663"/>
            </a:xfrm>
          </p:grpSpPr>
          <p:sp>
            <p:nvSpPr>
              <p:cNvPr id="215" name="Google Shape;215;p6"/>
              <p:cNvSpPr/>
              <p:nvPr/>
            </p:nvSpPr>
            <p:spPr>
              <a:xfrm>
                <a:off x="713398" y="3372064"/>
                <a:ext cx="5987306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216" name="Google Shape;216;p6"/>
              <p:cNvSpPr/>
              <p:nvPr/>
            </p:nvSpPr>
            <p:spPr>
              <a:xfrm>
                <a:off x="713225" y="3723350"/>
                <a:ext cx="3773447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dk1"/>
                  </a:solidFill>
                </a:endParaRPr>
              </a:p>
            </p:txBody>
          </p:sp>
        </p:grpSp>
        <p:sp>
          <p:nvSpPr>
            <p:cNvPr id="217" name="Google Shape;217;p6"/>
            <p:cNvSpPr/>
            <p:nvPr/>
          </p:nvSpPr>
          <p:spPr>
            <a:xfrm>
              <a:off x="163521" y="562782"/>
              <a:ext cx="342015" cy="341986"/>
            </a:xfrm>
            <a:custGeom>
              <a:avLst/>
              <a:gdLst/>
              <a:ahLst/>
              <a:cxnLst/>
              <a:rect l="l" t="t" r="r" b="b"/>
              <a:pathLst>
                <a:path w="11990" h="11989" extrusionOk="0">
                  <a:moveTo>
                    <a:pt x="4098" y="0"/>
                  </a:moveTo>
                  <a:lnTo>
                    <a:pt x="4098" y="4108"/>
                  </a:lnTo>
                  <a:lnTo>
                    <a:pt x="1" y="4108"/>
                  </a:lnTo>
                  <a:lnTo>
                    <a:pt x="1" y="7891"/>
                  </a:lnTo>
                  <a:lnTo>
                    <a:pt x="4098" y="7891"/>
                  </a:lnTo>
                  <a:lnTo>
                    <a:pt x="4098" y="11989"/>
                  </a:lnTo>
                  <a:lnTo>
                    <a:pt x="7881" y="11989"/>
                  </a:lnTo>
                  <a:lnTo>
                    <a:pt x="7881" y="7891"/>
                  </a:lnTo>
                  <a:lnTo>
                    <a:pt x="11989" y="7891"/>
                  </a:lnTo>
                  <a:lnTo>
                    <a:pt x="11989" y="4108"/>
                  </a:lnTo>
                  <a:lnTo>
                    <a:pt x="7881" y="4108"/>
                  </a:lnTo>
                  <a:lnTo>
                    <a:pt x="788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grpSp>
          <p:nvGrpSpPr>
            <p:cNvPr id="218" name="Google Shape;218;p6"/>
            <p:cNvGrpSpPr/>
            <p:nvPr/>
          </p:nvGrpSpPr>
          <p:grpSpPr>
            <a:xfrm rot="10800000">
              <a:off x="3009907" y="4588416"/>
              <a:ext cx="947690" cy="947208"/>
              <a:chOff x="1978804" y="2610311"/>
              <a:chExt cx="448356" cy="448128"/>
            </a:xfrm>
          </p:grpSpPr>
          <p:sp>
            <p:nvSpPr>
              <p:cNvPr id="219" name="Google Shape;219;p6"/>
              <p:cNvSpPr/>
              <p:nvPr/>
            </p:nvSpPr>
            <p:spPr>
              <a:xfrm>
                <a:off x="1994579" y="2625857"/>
                <a:ext cx="125253" cy="125253"/>
              </a:xfrm>
              <a:custGeom>
                <a:avLst/>
                <a:gdLst/>
                <a:ahLst/>
                <a:cxnLst/>
                <a:rect l="l" t="t" r="r" b="b"/>
                <a:pathLst>
                  <a:path w="4391" h="4391" extrusionOk="0">
                    <a:moveTo>
                      <a:pt x="4390" y="0"/>
                    </a:moveTo>
                    <a:lnTo>
                      <a:pt x="4390" y="0"/>
                    </a:lnTo>
                    <a:cubicBezTo>
                      <a:pt x="3393" y="401"/>
                      <a:pt x="2493" y="987"/>
                      <a:pt x="1745" y="1745"/>
                    </a:cubicBezTo>
                    <a:cubicBezTo>
                      <a:pt x="987" y="2504"/>
                      <a:pt x="401" y="3404"/>
                      <a:pt x="0" y="4390"/>
                    </a:cubicBezTo>
                    <a:lnTo>
                      <a:pt x="439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6"/>
              <p:cNvSpPr/>
              <p:nvPr/>
            </p:nvSpPr>
            <p:spPr>
              <a:xfrm>
                <a:off x="1978804" y="2610311"/>
                <a:ext cx="224492" cy="224577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7873" extrusionOk="0">
                    <a:moveTo>
                      <a:pt x="7702" y="1"/>
                    </a:moveTo>
                    <a:cubicBezTo>
                      <a:pt x="7441" y="1"/>
                      <a:pt x="7175" y="20"/>
                      <a:pt x="6916" y="47"/>
                    </a:cubicBezTo>
                    <a:lnTo>
                      <a:pt x="55" y="6919"/>
                    </a:lnTo>
                    <a:cubicBezTo>
                      <a:pt x="11" y="7233"/>
                      <a:pt x="0" y="7548"/>
                      <a:pt x="0" y="7873"/>
                    </a:cubicBezTo>
                    <a:lnTo>
                      <a:pt x="7870" y="3"/>
                    </a:lnTo>
                    <a:cubicBezTo>
                      <a:pt x="7814" y="1"/>
                      <a:pt x="7758" y="1"/>
                      <a:pt x="77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6"/>
              <p:cNvSpPr/>
              <p:nvPr/>
            </p:nvSpPr>
            <p:spPr>
              <a:xfrm>
                <a:off x="1982199" y="2613477"/>
                <a:ext cx="280486" cy="280772"/>
              </a:xfrm>
              <a:custGeom>
                <a:avLst/>
                <a:gdLst/>
                <a:ahLst/>
                <a:cxnLst/>
                <a:rect l="l" t="t" r="r" b="b"/>
                <a:pathLst>
                  <a:path w="9833" h="9843" extrusionOk="0">
                    <a:moveTo>
                      <a:pt x="9095" y="1"/>
                    </a:moveTo>
                    <a:lnTo>
                      <a:pt x="1" y="9106"/>
                    </a:lnTo>
                    <a:cubicBezTo>
                      <a:pt x="44" y="9355"/>
                      <a:pt x="98" y="9594"/>
                      <a:pt x="163" y="9843"/>
                    </a:cubicBezTo>
                    <a:lnTo>
                      <a:pt x="9832" y="163"/>
                    </a:lnTo>
                    <a:cubicBezTo>
                      <a:pt x="9594" y="98"/>
                      <a:pt x="9344" y="44"/>
                      <a:pt x="90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6"/>
              <p:cNvSpPr/>
              <p:nvPr/>
            </p:nvSpPr>
            <p:spPr>
              <a:xfrm>
                <a:off x="1997973" y="2629251"/>
                <a:ext cx="312948" cy="312948"/>
              </a:xfrm>
              <a:custGeom>
                <a:avLst/>
                <a:gdLst/>
                <a:ahLst/>
                <a:cxnLst/>
                <a:rect l="l" t="t" r="r" b="b"/>
                <a:pathLst>
                  <a:path w="10971" h="10971" extrusionOk="0">
                    <a:moveTo>
                      <a:pt x="10363" y="1"/>
                    </a:moveTo>
                    <a:lnTo>
                      <a:pt x="1" y="10374"/>
                    </a:lnTo>
                    <a:cubicBezTo>
                      <a:pt x="87" y="10569"/>
                      <a:pt x="185" y="10775"/>
                      <a:pt x="293" y="10970"/>
                    </a:cubicBezTo>
                    <a:lnTo>
                      <a:pt x="10970" y="293"/>
                    </a:lnTo>
                    <a:cubicBezTo>
                      <a:pt x="10775" y="185"/>
                      <a:pt x="10569" y="87"/>
                      <a:pt x="103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6"/>
              <p:cNvSpPr/>
              <p:nvPr/>
            </p:nvSpPr>
            <p:spPr>
              <a:xfrm>
                <a:off x="2022704" y="2653982"/>
                <a:ext cx="328095" cy="328095"/>
              </a:xfrm>
              <a:custGeom>
                <a:avLst/>
                <a:gdLst/>
                <a:ahLst/>
                <a:cxnLst/>
                <a:rect l="l" t="t" r="r" b="b"/>
                <a:pathLst>
                  <a:path w="11502" h="11502" extrusionOk="0">
                    <a:moveTo>
                      <a:pt x="11003" y="1"/>
                    </a:moveTo>
                    <a:lnTo>
                      <a:pt x="1" y="11003"/>
                    </a:lnTo>
                    <a:cubicBezTo>
                      <a:pt x="131" y="11176"/>
                      <a:pt x="261" y="11339"/>
                      <a:pt x="402" y="11501"/>
                    </a:cubicBezTo>
                    <a:lnTo>
                      <a:pt x="11501" y="402"/>
                    </a:lnTo>
                    <a:cubicBezTo>
                      <a:pt x="11339" y="272"/>
                      <a:pt x="11165" y="131"/>
                      <a:pt x="110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6"/>
              <p:cNvSpPr/>
              <p:nvPr/>
            </p:nvSpPr>
            <p:spPr>
              <a:xfrm>
                <a:off x="2055166" y="2686444"/>
                <a:ext cx="328095" cy="328095"/>
              </a:xfrm>
              <a:custGeom>
                <a:avLst/>
                <a:gdLst/>
                <a:ahLst/>
                <a:cxnLst/>
                <a:rect l="l" t="t" r="r" b="b"/>
                <a:pathLst>
                  <a:path w="11502" h="11502" extrusionOk="0">
                    <a:moveTo>
                      <a:pt x="11090" y="1"/>
                    </a:moveTo>
                    <a:lnTo>
                      <a:pt x="1" y="11100"/>
                    </a:lnTo>
                    <a:cubicBezTo>
                      <a:pt x="163" y="11231"/>
                      <a:pt x="326" y="11371"/>
                      <a:pt x="499" y="11501"/>
                    </a:cubicBezTo>
                    <a:lnTo>
                      <a:pt x="11501" y="510"/>
                    </a:lnTo>
                    <a:cubicBezTo>
                      <a:pt x="11371" y="337"/>
                      <a:pt x="11231" y="163"/>
                      <a:pt x="1109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6"/>
              <p:cNvSpPr/>
              <p:nvPr/>
            </p:nvSpPr>
            <p:spPr>
              <a:xfrm>
                <a:off x="2094759" y="2726350"/>
                <a:ext cx="313233" cy="312919"/>
              </a:xfrm>
              <a:custGeom>
                <a:avLst/>
                <a:gdLst/>
                <a:ahLst/>
                <a:cxnLst/>
                <a:rect l="l" t="t" r="r" b="b"/>
                <a:pathLst>
                  <a:path w="10981" h="10970" extrusionOk="0">
                    <a:moveTo>
                      <a:pt x="10677" y="0"/>
                    </a:moveTo>
                    <a:lnTo>
                      <a:pt x="0" y="10677"/>
                    </a:lnTo>
                    <a:cubicBezTo>
                      <a:pt x="195" y="10785"/>
                      <a:pt x="401" y="10883"/>
                      <a:pt x="607" y="10970"/>
                    </a:cubicBezTo>
                    <a:lnTo>
                      <a:pt x="10981" y="607"/>
                    </a:lnTo>
                    <a:cubicBezTo>
                      <a:pt x="10894" y="401"/>
                      <a:pt x="10786" y="195"/>
                      <a:pt x="1067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6"/>
              <p:cNvSpPr/>
              <p:nvPr/>
            </p:nvSpPr>
            <p:spPr>
              <a:xfrm>
                <a:off x="2142994" y="2774586"/>
                <a:ext cx="280772" cy="280458"/>
              </a:xfrm>
              <a:custGeom>
                <a:avLst/>
                <a:gdLst/>
                <a:ahLst/>
                <a:cxnLst/>
                <a:rect l="l" t="t" r="r" b="b"/>
                <a:pathLst>
                  <a:path w="9843" h="9832" extrusionOk="0">
                    <a:moveTo>
                      <a:pt x="9680" y="0"/>
                    </a:moveTo>
                    <a:lnTo>
                      <a:pt x="0" y="9669"/>
                    </a:lnTo>
                    <a:cubicBezTo>
                      <a:pt x="239" y="9734"/>
                      <a:pt x="488" y="9788"/>
                      <a:pt x="737" y="9831"/>
                    </a:cubicBezTo>
                    <a:lnTo>
                      <a:pt x="9842" y="726"/>
                    </a:lnTo>
                    <a:cubicBezTo>
                      <a:pt x="9799" y="488"/>
                      <a:pt x="9745" y="239"/>
                      <a:pt x="968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6"/>
              <p:cNvSpPr/>
              <p:nvPr/>
            </p:nvSpPr>
            <p:spPr>
              <a:xfrm>
                <a:off x="2202669" y="2833947"/>
                <a:ext cx="224492" cy="224492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7870" extrusionOk="0">
                    <a:moveTo>
                      <a:pt x="7870" y="0"/>
                    </a:moveTo>
                    <a:lnTo>
                      <a:pt x="0" y="7870"/>
                    </a:lnTo>
                    <a:cubicBezTo>
                      <a:pt x="315" y="7870"/>
                      <a:pt x="640" y="7848"/>
                      <a:pt x="954" y="7816"/>
                    </a:cubicBezTo>
                    <a:lnTo>
                      <a:pt x="7815" y="954"/>
                    </a:lnTo>
                    <a:cubicBezTo>
                      <a:pt x="7859" y="640"/>
                      <a:pt x="7870" y="315"/>
                      <a:pt x="787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6"/>
              <p:cNvSpPr/>
              <p:nvPr/>
            </p:nvSpPr>
            <p:spPr>
              <a:xfrm>
                <a:off x="2286133" y="2917411"/>
                <a:ext cx="124968" cy="125253"/>
              </a:xfrm>
              <a:custGeom>
                <a:avLst/>
                <a:gdLst/>
                <a:ahLst/>
                <a:cxnLst/>
                <a:rect l="l" t="t" r="r" b="b"/>
                <a:pathLst>
                  <a:path w="4381" h="4391" extrusionOk="0">
                    <a:moveTo>
                      <a:pt x="4380" y="1"/>
                    </a:moveTo>
                    <a:lnTo>
                      <a:pt x="1" y="4391"/>
                    </a:lnTo>
                    <a:cubicBezTo>
                      <a:pt x="1995" y="3589"/>
                      <a:pt x="3589" y="2006"/>
                      <a:pt x="43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9" name="Google Shape;229;p6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oogle Shape;250;p8"/>
          <p:cNvGrpSpPr/>
          <p:nvPr/>
        </p:nvGrpSpPr>
        <p:grpSpPr>
          <a:xfrm>
            <a:off x="-14005" y="-1"/>
            <a:ext cx="9595235" cy="5564315"/>
            <a:chOff x="-14005" y="-1"/>
            <a:chExt cx="9595235" cy="5564315"/>
          </a:xfrm>
        </p:grpSpPr>
        <p:sp>
          <p:nvSpPr>
            <p:cNvPr id="251" name="Google Shape;251;p8"/>
            <p:cNvSpPr/>
            <p:nvPr/>
          </p:nvSpPr>
          <p:spPr>
            <a:xfrm rot="10800000">
              <a:off x="4553679" y="-1"/>
              <a:ext cx="4590311" cy="538886"/>
            </a:xfrm>
            <a:custGeom>
              <a:avLst/>
              <a:gdLst/>
              <a:ahLst/>
              <a:cxnLst/>
              <a:rect l="l" t="t" r="r" b="b"/>
              <a:pathLst>
                <a:path w="260148" h="43803" extrusionOk="0">
                  <a:moveTo>
                    <a:pt x="0" y="0"/>
                  </a:moveTo>
                  <a:lnTo>
                    <a:pt x="0" y="43803"/>
                  </a:lnTo>
                  <a:lnTo>
                    <a:pt x="260148" y="43803"/>
                  </a:lnTo>
                  <a:lnTo>
                    <a:pt x="26014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252;p8"/>
            <p:cNvGrpSpPr/>
            <p:nvPr/>
          </p:nvGrpSpPr>
          <p:grpSpPr>
            <a:xfrm>
              <a:off x="8695456" y="4711950"/>
              <a:ext cx="885773" cy="852364"/>
              <a:chOff x="270334" y="3681060"/>
              <a:chExt cx="885773" cy="852364"/>
            </a:xfrm>
          </p:grpSpPr>
          <p:sp>
            <p:nvSpPr>
              <p:cNvPr id="253" name="Google Shape;253;p8"/>
              <p:cNvSpPr/>
              <p:nvPr/>
            </p:nvSpPr>
            <p:spPr>
              <a:xfrm>
                <a:off x="270334" y="3681060"/>
                <a:ext cx="885773" cy="852364"/>
              </a:xfrm>
              <a:custGeom>
                <a:avLst/>
                <a:gdLst/>
                <a:ahLst/>
                <a:cxnLst/>
                <a:rect l="l" t="t" r="r" b="b"/>
                <a:pathLst>
                  <a:path w="21051" h="20257" extrusionOk="0">
                    <a:moveTo>
                      <a:pt x="10924" y="1968"/>
                    </a:moveTo>
                    <a:cubicBezTo>
                      <a:pt x="11976" y="1968"/>
                      <a:pt x="13036" y="2172"/>
                      <a:pt x="14048" y="2591"/>
                    </a:cubicBezTo>
                    <a:cubicBezTo>
                      <a:pt x="17094" y="3849"/>
                      <a:pt x="19078" y="6830"/>
                      <a:pt x="19078" y="10136"/>
                    </a:cubicBezTo>
                    <a:cubicBezTo>
                      <a:pt x="19078" y="14634"/>
                      <a:pt x="15425" y="18287"/>
                      <a:pt x="10926" y="18287"/>
                    </a:cubicBezTo>
                    <a:cubicBezTo>
                      <a:pt x="7620" y="18287"/>
                      <a:pt x="4650" y="16303"/>
                      <a:pt x="3382" y="13257"/>
                    </a:cubicBezTo>
                    <a:cubicBezTo>
                      <a:pt x="2125" y="10201"/>
                      <a:pt x="2819" y="6689"/>
                      <a:pt x="5149" y="4358"/>
                    </a:cubicBezTo>
                    <a:cubicBezTo>
                      <a:pt x="6715" y="2799"/>
                      <a:pt x="8800" y="1968"/>
                      <a:pt x="10924" y="1968"/>
                    </a:cubicBezTo>
                    <a:close/>
                    <a:moveTo>
                      <a:pt x="10926" y="1"/>
                    </a:moveTo>
                    <a:cubicBezTo>
                      <a:pt x="6829" y="1"/>
                      <a:pt x="3133" y="2472"/>
                      <a:pt x="1572" y="6255"/>
                    </a:cubicBezTo>
                    <a:cubicBezTo>
                      <a:pt x="0" y="10038"/>
                      <a:pt x="867" y="14396"/>
                      <a:pt x="3762" y="17290"/>
                    </a:cubicBezTo>
                    <a:cubicBezTo>
                      <a:pt x="5699" y="19227"/>
                      <a:pt x="8293" y="20257"/>
                      <a:pt x="10931" y="20257"/>
                    </a:cubicBezTo>
                    <a:cubicBezTo>
                      <a:pt x="12233" y="20257"/>
                      <a:pt x="13546" y="20006"/>
                      <a:pt x="14796" y="19490"/>
                    </a:cubicBezTo>
                    <a:cubicBezTo>
                      <a:pt x="18579" y="17918"/>
                      <a:pt x="21051" y="14222"/>
                      <a:pt x="21051" y="10136"/>
                    </a:cubicBezTo>
                    <a:cubicBezTo>
                      <a:pt x="21051" y="4542"/>
                      <a:pt x="16509" y="1"/>
                      <a:pt x="1092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8"/>
              <p:cNvSpPr/>
              <p:nvPr/>
            </p:nvSpPr>
            <p:spPr>
              <a:xfrm>
                <a:off x="520274" y="3913240"/>
                <a:ext cx="404154" cy="388754"/>
              </a:xfrm>
              <a:custGeom>
                <a:avLst/>
                <a:gdLst/>
                <a:ahLst/>
                <a:cxnLst/>
                <a:rect l="l" t="t" r="r" b="b"/>
                <a:pathLst>
                  <a:path w="9605" h="9239" extrusionOk="0">
                    <a:moveTo>
                      <a:pt x="4986" y="0"/>
                    </a:moveTo>
                    <a:cubicBezTo>
                      <a:pt x="3111" y="0"/>
                      <a:pt x="1431" y="1117"/>
                      <a:pt x="716" y="2851"/>
                    </a:cubicBezTo>
                    <a:cubicBezTo>
                      <a:pt x="0" y="4574"/>
                      <a:pt x="391" y="6558"/>
                      <a:pt x="1713" y="7880"/>
                    </a:cubicBezTo>
                    <a:cubicBezTo>
                      <a:pt x="2599" y="8766"/>
                      <a:pt x="3782" y="9239"/>
                      <a:pt x="4988" y="9239"/>
                    </a:cubicBezTo>
                    <a:cubicBezTo>
                      <a:pt x="5582" y="9239"/>
                      <a:pt x="6181" y="9124"/>
                      <a:pt x="6753" y="8888"/>
                    </a:cubicBezTo>
                    <a:cubicBezTo>
                      <a:pt x="8477" y="8173"/>
                      <a:pt x="9604" y="6482"/>
                      <a:pt x="9604" y="4618"/>
                    </a:cubicBezTo>
                    <a:cubicBezTo>
                      <a:pt x="9604" y="2060"/>
                      <a:pt x="7534" y="0"/>
                      <a:pt x="49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5" name="Google Shape;255;p8"/>
            <p:cNvSpPr/>
            <p:nvPr/>
          </p:nvSpPr>
          <p:spPr>
            <a:xfrm flipH="1">
              <a:off x="-14005" y="2676492"/>
              <a:ext cx="731666" cy="156377"/>
            </a:xfrm>
            <a:custGeom>
              <a:avLst/>
              <a:gdLst/>
              <a:ahLst/>
              <a:cxnLst/>
              <a:rect l="l" t="t" r="r" b="b"/>
              <a:pathLst>
                <a:path w="260148" h="43803" extrusionOk="0">
                  <a:moveTo>
                    <a:pt x="0" y="0"/>
                  </a:moveTo>
                  <a:lnTo>
                    <a:pt x="0" y="43803"/>
                  </a:lnTo>
                  <a:lnTo>
                    <a:pt x="260148" y="43803"/>
                  </a:lnTo>
                  <a:lnTo>
                    <a:pt x="26014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6" name="Google Shape;256;p8"/>
          <p:cNvSpPr txBox="1">
            <a:spLocks noGrp="1"/>
          </p:cNvSpPr>
          <p:nvPr>
            <p:ph type="title"/>
          </p:nvPr>
        </p:nvSpPr>
        <p:spPr>
          <a:xfrm>
            <a:off x="2500575" y="1883125"/>
            <a:ext cx="4143000" cy="18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" name="Google Shape;258;p9"/>
          <p:cNvGrpSpPr/>
          <p:nvPr/>
        </p:nvGrpSpPr>
        <p:grpSpPr>
          <a:xfrm>
            <a:off x="-14005" y="-3"/>
            <a:ext cx="9595235" cy="5564317"/>
            <a:chOff x="-14005" y="-3"/>
            <a:chExt cx="9595235" cy="5564317"/>
          </a:xfrm>
        </p:grpSpPr>
        <p:grpSp>
          <p:nvGrpSpPr>
            <p:cNvPr id="259" name="Google Shape;259;p9"/>
            <p:cNvGrpSpPr/>
            <p:nvPr/>
          </p:nvGrpSpPr>
          <p:grpSpPr>
            <a:xfrm>
              <a:off x="8695456" y="4711950"/>
              <a:ext cx="885773" cy="852364"/>
              <a:chOff x="270334" y="3681060"/>
              <a:chExt cx="885773" cy="852364"/>
            </a:xfrm>
          </p:grpSpPr>
          <p:sp>
            <p:nvSpPr>
              <p:cNvPr id="260" name="Google Shape;260;p9"/>
              <p:cNvSpPr/>
              <p:nvPr/>
            </p:nvSpPr>
            <p:spPr>
              <a:xfrm>
                <a:off x="270334" y="3681060"/>
                <a:ext cx="885773" cy="852364"/>
              </a:xfrm>
              <a:custGeom>
                <a:avLst/>
                <a:gdLst/>
                <a:ahLst/>
                <a:cxnLst/>
                <a:rect l="l" t="t" r="r" b="b"/>
                <a:pathLst>
                  <a:path w="21051" h="20257" extrusionOk="0">
                    <a:moveTo>
                      <a:pt x="10924" y="1968"/>
                    </a:moveTo>
                    <a:cubicBezTo>
                      <a:pt x="11976" y="1968"/>
                      <a:pt x="13036" y="2172"/>
                      <a:pt x="14048" y="2591"/>
                    </a:cubicBezTo>
                    <a:cubicBezTo>
                      <a:pt x="17094" y="3849"/>
                      <a:pt x="19078" y="6830"/>
                      <a:pt x="19078" y="10136"/>
                    </a:cubicBezTo>
                    <a:cubicBezTo>
                      <a:pt x="19078" y="14634"/>
                      <a:pt x="15425" y="18287"/>
                      <a:pt x="10926" y="18287"/>
                    </a:cubicBezTo>
                    <a:cubicBezTo>
                      <a:pt x="7620" y="18287"/>
                      <a:pt x="4650" y="16303"/>
                      <a:pt x="3382" y="13257"/>
                    </a:cubicBezTo>
                    <a:cubicBezTo>
                      <a:pt x="2125" y="10201"/>
                      <a:pt x="2819" y="6689"/>
                      <a:pt x="5149" y="4358"/>
                    </a:cubicBezTo>
                    <a:cubicBezTo>
                      <a:pt x="6715" y="2799"/>
                      <a:pt x="8800" y="1968"/>
                      <a:pt x="10924" y="1968"/>
                    </a:cubicBezTo>
                    <a:close/>
                    <a:moveTo>
                      <a:pt x="10926" y="1"/>
                    </a:moveTo>
                    <a:cubicBezTo>
                      <a:pt x="6829" y="1"/>
                      <a:pt x="3133" y="2472"/>
                      <a:pt x="1572" y="6255"/>
                    </a:cubicBezTo>
                    <a:cubicBezTo>
                      <a:pt x="0" y="10038"/>
                      <a:pt x="867" y="14396"/>
                      <a:pt x="3762" y="17290"/>
                    </a:cubicBezTo>
                    <a:cubicBezTo>
                      <a:pt x="5699" y="19227"/>
                      <a:pt x="8293" y="20257"/>
                      <a:pt x="10931" y="20257"/>
                    </a:cubicBezTo>
                    <a:cubicBezTo>
                      <a:pt x="12233" y="20257"/>
                      <a:pt x="13546" y="20006"/>
                      <a:pt x="14796" y="19490"/>
                    </a:cubicBezTo>
                    <a:cubicBezTo>
                      <a:pt x="18579" y="17918"/>
                      <a:pt x="21051" y="14222"/>
                      <a:pt x="21051" y="10136"/>
                    </a:cubicBezTo>
                    <a:cubicBezTo>
                      <a:pt x="21051" y="4542"/>
                      <a:pt x="16509" y="1"/>
                      <a:pt x="1092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9"/>
              <p:cNvSpPr/>
              <p:nvPr/>
            </p:nvSpPr>
            <p:spPr>
              <a:xfrm>
                <a:off x="520274" y="3913240"/>
                <a:ext cx="404154" cy="388754"/>
              </a:xfrm>
              <a:custGeom>
                <a:avLst/>
                <a:gdLst/>
                <a:ahLst/>
                <a:cxnLst/>
                <a:rect l="l" t="t" r="r" b="b"/>
                <a:pathLst>
                  <a:path w="9605" h="9239" extrusionOk="0">
                    <a:moveTo>
                      <a:pt x="4986" y="0"/>
                    </a:moveTo>
                    <a:cubicBezTo>
                      <a:pt x="3111" y="0"/>
                      <a:pt x="1431" y="1117"/>
                      <a:pt x="716" y="2851"/>
                    </a:cubicBezTo>
                    <a:cubicBezTo>
                      <a:pt x="0" y="4574"/>
                      <a:pt x="391" y="6558"/>
                      <a:pt x="1713" y="7880"/>
                    </a:cubicBezTo>
                    <a:cubicBezTo>
                      <a:pt x="2599" y="8766"/>
                      <a:pt x="3782" y="9239"/>
                      <a:pt x="4988" y="9239"/>
                    </a:cubicBezTo>
                    <a:cubicBezTo>
                      <a:pt x="5582" y="9239"/>
                      <a:pt x="6181" y="9124"/>
                      <a:pt x="6753" y="8888"/>
                    </a:cubicBezTo>
                    <a:cubicBezTo>
                      <a:pt x="8477" y="8173"/>
                      <a:pt x="9604" y="6482"/>
                      <a:pt x="9604" y="4618"/>
                    </a:cubicBezTo>
                    <a:cubicBezTo>
                      <a:pt x="9604" y="2060"/>
                      <a:pt x="7534" y="0"/>
                      <a:pt x="49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2" name="Google Shape;262;p9"/>
            <p:cNvSpPr/>
            <p:nvPr/>
          </p:nvSpPr>
          <p:spPr>
            <a:xfrm flipH="1">
              <a:off x="-14005" y="2295492"/>
              <a:ext cx="731666" cy="156377"/>
            </a:xfrm>
            <a:custGeom>
              <a:avLst/>
              <a:gdLst/>
              <a:ahLst/>
              <a:cxnLst/>
              <a:rect l="l" t="t" r="r" b="b"/>
              <a:pathLst>
                <a:path w="260148" h="43803" extrusionOk="0">
                  <a:moveTo>
                    <a:pt x="0" y="0"/>
                  </a:moveTo>
                  <a:lnTo>
                    <a:pt x="0" y="43803"/>
                  </a:lnTo>
                  <a:lnTo>
                    <a:pt x="260148" y="43803"/>
                  </a:lnTo>
                  <a:lnTo>
                    <a:pt x="26014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9"/>
            <p:cNvSpPr/>
            <p:nvPr/>
          </p:nvSpPr>
          <p:spPr>
            <a:xfrm rot="5400000">
              <a:off x="7649673" y="1045778"/>
              <a:ext cx="2563759" cy="472196"/>
            </a:xfrm>
            <a:custGeom>
              <a:avLst/>
              <a:gdLst/>
              <a:ahLst/>
              <a:cxnLst/>
              <a:rect l="l" t="t" r="r" b="b"/>
              <a:pathLst>
                <a:path w="260148" h="43803" extrusionOk="0">
                  <a:moveTo>
                    <a:pt x="0" y="0"/>
                  </a:moveTo>
                  <a:lnTo>
                    <a:pt x="0" y="43803"/>
                  </a:lnTo>
                  <a:lnTo>
                    <a:pt x="260148" y="43803"/>
                  </a:lnTo>
                  <a:lnTo>
                    <a:pt x="26014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4" name="Google Shape;264;p9"/>
          <p:cNvSpPr txBox="1">
            <a:spLocks noGrp="1"/>
          </p:cNvSpPr>
          <p:nvPr>
            <p:ph type="title"/>
          </p:nvPr>
        </p:nvSpPr>
        <p:spPr>
          <a:xfrm>
            <a:off x="1761475" y="1757600"/>
            <a:ext cx="5002500" cy="99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65" name="Google Shape;265;p9"/>
          <p:cNvSpPr txBox="1">
            <a:spLocks noGrp="1"/>
          </p:cNvSpPr>
          <p:nvPr>
            <p:ph type="subTitle" idx="1"/>
          </p:nvPr>
        </p:nvSpPr>
        <p:spPr>
          <a:xfrm>
            <a:off x="1761475" y="2723200"/>
            <a:ext cx="50025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13"/>
          <p:cNvGrpSpPr/>
          <p:nvPr/>
        </p:nvGrpSpPr>
        <p:grpSpPr>
          <a:xfrm>
            <a:off x="-3516" y="-411541"/>
            <a:ext cx="8941400" cy="6065103"/>
            <a:chOff x="-3516" y="-411541"/>
            <a:chExt cx="8941400" cy="6065103"/>
          </a:xfrm>
        </p:grpSpPr>
        <p:grpSp>
          <p:nvGrpSpPr>
            <p:cNvPr id="281" name="Google Shape;281;p13"/>
            <p:cNvGrpSpPr/>
            <p:nvPr/>
          </p:nvGrpSpPr>
          <p:grpSpPr>
            <a:xfrm>
              <a:off x="7881632" y="4597623"/>
              <a:ext cx="1056252" cy="1055938"/>
              <a:chOff x="5375619" y="1544902"/>
              <a:chExt cx="1056252" cy="1055938"/>
            </a:xfrm>
          </p:grpSpPr>
          <p:sp>
            <p:nvSpPr>
              <p:cNvPr id="282" name="Google Shape;282;p13"/>
              <p:cNvSpPr/>
              <p:nvPr/>
            </p:nvSpPr>
            <p:spPr>
              <a:xfrm>
                <a:off x="5375619" y="1544902"/>
                <a:ext cx="1056252" cy="1055938"/>
              </a:xfrm>
              <a:custGeom>
                <a:avLst/>
                <a:gdLst/>
                <a:ahLst/>
                <a:cxnLst/>
                <a:rect l="l" t="t" r="r" b="b"/>
                <a:pathLst>
                  <a:path w="37029" h="37018" fill="none" extrusionOk="0">
                    <a:moveTo>
                      <a:pt x="37028" y="19219"/>
                    </a:moveTo>
                    <a:cubicBezTo>
                      <a:pt x="37028" y="12011"/>
                      <a:pt x="32682" y="5518"/>
                      <a:pt x="26026" y="2754"/>
                    </a:cubicBezTo>
                    <a:cubicBezTo>
                      <a:pt x="19371" y="1"/>
                      <a:pt x="11718" y="1529"/>
                      <a:pt x="6624" y="6623"/>
                    </a:cubicBezTo>
                    <a:cubicBezTo>
                      <a:pt x="1529" y="11707"/>
                      <a:pt x="1" y="19371"/>
                      <a:pt x="2765" y="26026"/>
                    </a:cubicBezTo>
                    <a:cubicBezTo>
                      <a:pt x="5518" y="32682"/>
                      <a:pt x="12011" y="37017"/>
                      <a:pt x="19219" y="37017"/>
                    </a:cubicBezTo>
                    <a:cubicBezTo>
                      <a:pt x="29051" y="37017"/>
                      <a:pt x="37018" y="29050"/>
                      <a:pt x="37028" y="19219"/>
                    </a:cubicBezTo>
                    <a:close/>
                  </a:path>
                </a:pathLst>
              </a:custGeom>
              <a:noFill/>
              <a:ln w="13550" cap="flat" cmpd="sng">
                <a:solidFill>
                  <a:schemeClr val="accent2"/>
                </a:solidFill>
                <a:prstDash val="solid"/>
                <a:miter lim="1083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283" name="Google Shape;283;p13"/>
              <p:cNvSpPr/>
              <p:nvPr/>
            </p:nvSpPr>
            <p:spPr>
              <a:xfrm>
                <a:off x="5493113" y="1662396"/>
                <a:ext cx="829906" cy="829906"/>
              </a:xfrm>
              <a:custGeom>
                <a:avLst/>
                <a:gdLst/>
                <a:ahLst/>
                <a:cxnLst/>
                <a:rect l="l" t="t" r="r" b="b"/>
                <a:pathLst>
                  <a:path w="29094" h="29094" fill="none" extrusionOk="0">
                    <a:moveTo>
                      <a:pt x="29094" y="15100"/>
                    </a:moveTo>
                    <a:cubicBezTo>
                      <a:pt x="29094" y="9431"/>
                      <a:pt x="25680" y="4336"/>
                      <a:pt x="20455" y="2168"/>
                    </a:cubicBezTo>
                    <a:cubicBezTo>
                      <a:pt x="15219" y="1"/>
                      <a:pt x="9204" y="1193"/>
                      <a:pt x="5204" y="5203"/>
                    </a:cubicBezTo>
                    <a:cubicBezTo>
                      <a:pt x="1193" y="9203"/>
                      <a:pt x="1" y="15219"/>
                      <a:pt x="2169" y="20455"/>
                    </a:cubicBezTo>
                    <a:cubicBezTo>
                      <a:pt x="4337" y="25679"/>
                      <a:pt x="9431" y="29094"/>
                      <a:pt x="15100" y="29094"/>
                    </a:cubicBezTo>
                    <a:cubicBezTo>
                      <a:pt x="22818" y="29083"/>
                      <a:pt x="29094" y="22818"/>
                      <a:pt x="29094" y="15100"/>
                    </a:cubicBezTo>
                    <a:close/>
                  </a:path>
                </a:pathLst>
              </a:custGeom>
              <a:noFill/>
              <a:ln w="13550" cap="flat" cmpd="sng">
                <a:solidFill>
                  <a:schemeClr val="accent2"/>
                </a:solidFill>
                <a:prstDash val="solid"/>
                <a:miter lim="1083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284" name="Google Shape;284;p13"/>
              <p:cNvSpPr/>
              <p:nvPr/>
            </p:nvSpPr>
            <p:spPr>
              <a:xfrm>
                <a:off x="5610607" y="1779891"/>
                <a:ext cx="603275" cy="603589"/>
              </a:xfrm>
              <a:custGeom>
                <a:avLst/>
                <a:gdLst/>
                <a:ahLst/>
                <a:cxnLst/>
                <a:rect l="l" t="t" r="r" b="b"/>
                <a:pathLst>
                  <a:path w="21149" h="21160" fill="none" extrusionOk="0">
                    <a:moveTo>
                      <a:pt x="21149" y="10981"/>
                    </a:moveTo>
                    <a:cubicBezTo>
                      <a:pt x="21149" y="6862"/>
                      <a:pt x="18677" y="3144"/>
                      <a:pt x="14873" y="1572"/>
                    </a:cubicBezTo>
                    <a:cubicBezTo>
                      <a:pt x="11068" y="1"/>
                      <a:pt x="6689" y="868"/>
                      <a:pt x="3773" y="3783"/>
                    </a:cubicBezTo>
                    <a:cubicBezTo>
                      <a:pt x="868" y="6688"/>
                      <a:pt x="1" y="11068"/>
                      <a:pt x="1573" y="14872"/>
                    </a:cubicBezTo>
                    <a:cubicBezTo>
                      <a:pt x="3144" y="18677"/>
                      <a:pt x="6862" y="21159"/>
                      <a:pt x="10981" y="21159"/>
                    </a:cubicBezTo>
                    <a:cubicBezTo>
                      <a:pt x="16596" y="21159"/>
                      <a:pt x="21149" y="16596"/>
                      <a:pt x="21149" y="10981"/>
                    </a:cubicBezTo>
                    <a:close/>
                  </a:path>
                </a:pathLst>
              </a:custGeom>
              <a:noFill/>
              <a:ln w="13550" cap="flat" cmpd="sng">
                <a:solidFill>
                  <a:schemeClr val="accent2"/>
                </a:solidFill>
                <a:prstDash val="solid"/>
                <a:miter lim="1083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285" name="Google Shape;285;p13"/>
              <p:cNvSpPr/>
              <p:nvPr/>
            </p:nvSpPr>
            <p:spPr>
              <a:xfrm>
                <a:off x="5716977" y="1886261"/>
                <a:ext cx="414040" cy="414040"/>
              </a:xfrm>
              <a:custGeom>
                <a:avLst/>
                <a:gdLst/>
                <a:ahLst/>
                <a:cxnLst/>
                <a:rect l="l" t="t" r="r" b="b"/>
                <a:pathLst>
                  <a:path w="14515" h="14515" fill="none" extrusionOk="0">
                    <a:moveTo>
                      <a:pt x="10038" y="1529"/>
                    </a:moveTo>
                    <a:cubicBezTo>
                      <a:pt x="13192" y="3068"/>
                      <a:pt x="14515" y="6873"/>
                      <a:pt x="12986" y="10027"/>
                    </a:cubicBezTo>
                    <a:cubicBezTo>
                      <a:pt x="11447" y="13192"/>
                      <a:pt x="7642" y="14514"/>
                      <a:pt x="4477" y="12986"/>
                    </a:cubicBezTo>
                    <a:cubicBezTo>
                      <a:pt x="1323" y="11447"/>
                      <a:pt x="1" y="7642"/>
                      <a:pt x="1529" y="4477"/>
                    </a:cubicBezTo>
                    <a:cubicBezTo>
                      <a:pt x="3068" y="1323"/>
                      <a:pt x="6873" y="0"/>
                      <a:pt x="10038" y="1529"/>
                    </a:cubicBezTo>
                    <a:close/>
                  </a:path>
                </a:pathLst>
              </a:custGeom>
              <a:noFill/>
              <a:ln w="13550" cap="flat" cmpd="sng">
                <a:solidFill>
                  <a:schemeClr val="accent2"/>
                </a:solidFill>
                <a:prstDash val="solid"/>
                <a:miter lim="1083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286" name="Google Shape;286;p13"/>
              <p:cNvSpPr/>
              <p:nvPr/>
            </p:nvSpPr>
            <p:spPr>
              <a:xfrm>
                <a:off x="5850874" y="2020128"/>
                <a:ext cx="145335" cy="145363"/>
              </a:xfrm>
              <a:custGeom>
                <a:avLst/>
                <a:gdLst/>
                <a:ahLst/>
                <a:cxnLst/>
                <a:rect l="l" t="t" r="r" b="b"/>
                <a:pathLst>
                  <a:path w="5095" h="5096" fill="none" extrusionOk="0">
                    <a:moveTo>
                      <a:pt x="5095" y="2548"/>
                    </a:moveTo>
                    <a:cubicBezTo>
                      <a:pt x="5095" y="3957"/>
                      <a:pt x="3957" y="5095"/>
                      <a:pt x="2547" y="5095"/>
                    </a:cubicBezTo>
                    <a:cubicBezTo>
                      <a:pt x="1149" y="5095"/>
                      <a:pt x="0" y="3957"/>
                      <a:pt x="0" y="2548"/>
                    </a:cubicBezTo>
                    <a:cubicBezTo>
                      <a:pt x="0" y="1150"/>
                      <a:pt x="1149" y="1"/>
                      <a:pt x="2547" y="1"/>
                    </a:cubicBezTo>
                    <a:cubicBezTo>
                      <a:pt x="3957" y="1"/>
                      <a:pt x="5095" y="1150"/>
                      <a:pt x="5095" y="2548"/>
                    </a:cubicBezTo>
                    <a:close/>
                  </a:path>
                </a:pathLst>
              </a:custGeom>
              <a:noFill/>
              <a:ln w="13550" cap="flat" cmpd="sng">
                <a:solidFill>
                  <a:schemeClr val="accent2"/>
                </a:solidFill>
                <a:prstDash val="solid"/>
                <a:miter lim="10839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287" name="Google Shape;287;p13"/>
            <p:cNvGrpSpPr/>
            <p:nvPr/>
          </p:nvGrpSpPr>
          <p:grpSpPr>
            <a:xfrm>
              <a:off x="-3516" y="556046"/>
              <a:ext cx="453946" cy="507654"/>
              <a:chOff x="713225" y="3448264"/>
              <a:chExt cx="3773447" cy="507654"/>
            </a:xfrm>
          </p:grpSpPr>
          <p:sp>
            <p:nvSpPr>
              <p:cNvPr id="288" name="Google Shape;288;p13"/>
              <p:cNvSpPr/>
              <p:nvPr/>
            </p:nvSpPr>
            <p:spPr>
              <a:xfrm rot="10800000" flipH="1">
                <a:off x="713385" y="3799541"/>
                <a:ext cx="1766405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13"/>
              <p:cNvSpPr/>
              <p:nvPr/>
            </p:nvSpPr>
            <p:spPr>
              <a:xfrm rot="10800000" flipH="1">
                <a:off x="713225" y="3448264"/>
                <a:ext cx="3773447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0" name="Google Shape;290;p13"/>
            <p:cNvGrpSpPr/>
            <p:nvPr/>
          </p:nvGrpSpPr>
          <p:grpSpPr>
            <a:xfrm>
              <a:off x="7966872" y="-411541"/>
              <a:ext cx="885773" cy="852364"/>
              <a:chOff x="270334" y="3681060"/>
              <a:chExt cx="885773" cy="852364"/>
            </a:xfrm>
          </p:grpSpPr>
          <p:sp>
            <p:nvSpPr>
              <p:cNvPr id="291" name="Google Shape;291;p13"/>
              <p:cNvSpPr/>
              <p:nvPr/>
            </p:nvSpPr>
            <p:spPr>
              <a:xfrm>
                <a:off x="270334" y="3681060"/>
                <a:ext cx="885773" cy="852364"/>
              </a:xfrm>
              <a:custGeom>
                <a:avLst/>
                <a:gdLst/>
                <a:ahLst/>
                <a:cxnLst/>
                <a:rect l="l" t="t" r="r" b="b"/>
                <a:pathLst>
                  <a:path w="21051" h="20257" extrusionOk="0">
                    <a:moveTo>
                      <a:pt x="10924" y="1968"/>
                    </a:moveTo>
                    <a:cubicBezTo>
                      <a:pt x="11976" y="1968"/>
                      <a:pt x="13036" y="2172"/>
                      <a:pt x="14048" y="2591"/>
                    </a:cubicBezTo>
                    <a:cubicBezTo>
                      <a:pt x="17094" y="3849"/>
                      <a:pt x="19078" y="6830"/>
                      <a:pt x="19078" y="10136"/>
                    </a:cubicBezTo>
                    <a:cubicBezTo>
                      <a:pt x="19078" y="14634"/>
                      <a:pt x="15425" y="18287"/>
                      <a:pt x="10926" y="18287"/>
                    </a:cubicBezTo>
                    <a:cubicBezTo>
                      <a:pt x="7620" y="18287"/>
                      <a:pt x="4650" y="16303"/>
                      <a:pt x="3382" y="13257"/>
                    </a:cubicBezTo>
                    <a:cubicBezTo>
                      <a:pt x="2125" y="10201"/>
                      <a:pt x="2819" y="6689"/>
                      <a:pt x="5149" y="4358"/>
                    </a:cubicBezTo>
                    <a:cubicBezTo>
                      <a:pt x="6715" y="2799"/>
                      <a:pt x="8800" y="1968"/>
                      <a:pt x="10924" y="1968"/>
                    </a:cubicBezTo>
                    <a:close/>
                    <a:moveTo>
                      <a:pt x="10926" y="1"/>
                    </a:moveTo>
                    <a:cubicBezTo>
                      <a:pt x="6829" y="1"/>
                      <a:pt x="3133" y="2472"/>
                      <a:pt x="1572" y="6255"/>
                    </a:cubicBezTo>
                    <a:cubicBezTo>
                      <a:pt x="0" y="10038"/>
                      <a:pt x="867" y="14396"/>
                      <a:pt x="3762" y="17290"/>
                    </a:cubicBezTo>
                    <a:cubicBezTo>
                      <a:pt x="5699" y="19227"/>
                      <a:pt x="8293" y="20257"/>
                      <a:pt x="10931" y="20257"/>
                    </a:cubicBezTo>
                    <a:cubicBezTo>
                      <a:pt x="12233" y="20257"/>
                      <a:pt x="13546" y="20006"/>
                      <a:pt x="14796" y="19490"/>
                    </a:cubicBezTo>
                    <a:cubicBezTo>
                      <a:pt x="18579" y="17918"/>
                      <a:pt x="21051" y="14222"/>
                      <a:pt x="21051" y="10136"/>
                    </a:cubicBezTo>
                    <a:cubicBezTo>
                      <a:pt x="21051" y="4542"/>
                      <a:pt x="16509" y="1"/>
                      <a:pt x="1092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13"/>
              <p:cNvSpPr/>
              <p:nvPr/>
            </p:nvSpPr>
            <p:spPr>
              <a:xfrm>
                <a:off x="520274" y="3913240"/>
                <a:ext cx="404154" cy="388754"/>
              </a:xfrm>
              <a:custGeom>
                <a:avLst/>
                <a:gdLst/>
                <a:ahLst/>
                <a:cxnLst/>
                <a:rect l="l" t="t" r="r" b="b"/>
                <a:pathLst>
                  <a:path w="9605" h="9239" extrusionOk="0">
                    <a:moveTo>
                      <a:pt x="4986" y="0"/>
                    </a:moveTo>
                    <a:cubicBezTo>
                      <a:pt x="3111" y="0"/>
                      <a:pt x="1431" y="1117"/>
                      <a:pt x="716" y="2851"/>
                    </a:cubicBezTo>
                    <a:cubicBezTo>
                      <a:pt x="0" y="4574"/>
                      <a:pt x="391" y="6558"/>
                      <a:pt x="1713" y="7880"/>
                    </a:cubicBezTo>
                    <a:cubicBezTo>
                      <a:pt x="2599" y="8766"/>
                      <a:pt x="3782" y="9239"/>
                      <a:pt x="4988" y="9239"/>
                    </a:cubicBezTo>
                    <a:cubicBezTo>
                      <a:pt x="5582" y="9239"/>
                      <a:pt x="6181" y="9124"/>
                      <a:pt x="6753" y="8888"/>
                    </a:cubicBezTo>
                    <a:cubicBezTo>
                      <a:pt x="8477" y="8173"/>
                      <a:pt x="9604" y="6482"/>
                      <a:pt x="9604" y="4618"/>
                    </a:cubicBezTo>
                    <a:cubicBezTo>
                      <a:pt x="9604" y="2060"/>
                      <a:pt x="7534" y="0"/>
                      <a:pt x="49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93" name="Google Shape;293;p13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13"/>
          <p:cNvSpPr txBox="1">
            <a:spLocks noGrp="1"/>
          </p:cNvSpPr>
          <p:nvPr>
            <p:ph type="title" idx="2" hasCustomPrompt="1"/>
          </p:nvPr>
        </p:nvSpPr>
        <p:spPr>
          <a:xfrm>
            <a:off x="881143" y="1191996"/>
            <a:ext cx="577500" cy="5775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8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r>
              <a:t>xx%</a:t>
            </a:r>
          </a:p>
        </p:txBody>
      </p:sp>
      <p:sp>
        <p:nvSpPr>
          <p:cNvPr id="295" name="Google Shape;295;p13"/>
          <p:cNvSpPr txBox="1">
            <a:spLocks noGrp="1"/>
          </p:cNvSpPr>
          <p:nvPr>
            <p:ph type="subTitle" idx="1"/>
          </p:nvPr>
        </p:nvSpPr>
        <p:spPr>
          <a:xfrm>
            <a:off x="773825" y="1920400"/>
            <a:ext cx="2440200" cy="3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6" name="Google Shape;296;p13"/>
          <p:cNvSpPr txBox="1">
            <a:spLocks noGrp="1"/>
          </p:cNvSpPr>
          <p:nvPr>
            <p:ph type="subTitle" idx="3"/>
          </p:nvPr>
        </p:nvSpPr>
        <p:spPr>
          <a:xfrm>
            <a:off x="773825" y="2168966"/>
            <a:ext cx="24402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13"/>
          <p:cNvSpPr txBox="1">
            <a:spLocks noGrp="1"/>
          </p:cNvSpPr>
          <p:nvPr>
            <p:ph type="title" idx="4" hasCustomPrompt="1"/>
          </p:nvPr>
        </p:nvSpPr>
        <p:spPr>
          <a:xfrm>
            <a:off x="3459218" y="1191996"/>
            <a:ext cx="577500" cy="5775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8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r>
              <a:t>xx%</a:t>
            </a:r>
          </a:p>
        </p:txBody>
      </p:sp>
      <p:sp>
        <p:nvSpPr>
          <p:cNvPr id="298" name="Google Shape;298;p13"/>
          <p:cNvSpPr txBox="1">
            <a:spLocks noGrp="1"/>
          </p:cNvSpPr>
          <p:nvPr>
            <p:ph type="subTitle" idx="5"/>
          </p:nvPr>
        </p:nvSpPr>
        <p:spPr>
          <a:xfrm>
            <a:off x="3351900" y="1920400"/>
            <a:ext cx="2440200" cy="3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3"/>
          <p:cNvSpPr txBox="1">
            <a:spLocks noGrp="1"/>
          </p:cNvSpPr>
          <p:nvPr>
            <p:ph type="subTitle" idx="6"/>
          </p:nvPr>
        </p:nvSpPr>
        <p:spPr>
          <a:xfrm>
            <a:off x="3351900" y="2168966"/>
            <a:ext cx="24402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0" name="Google Shape;300;p13"/>
          <p:cNvSpPr txBox="1">
            <a:spLocks noGrp="1"/>
          </p:cNvSpPr>
          <p:nvPr>
            <p:ph type="title" idx="7" hasCustomPrompt="1"/>
          </p:nvPr>
        </p:nvSpPr>
        <p:spPr>
          <a:xfrm>
            <a:off x="6037293" y="1191996"/>
            <a:ext cx="577500" cy="5775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8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r>
              <a:t>xx%</a:t>
            </a:r>
          </a:p>
        </p:txBody>
      </p:sp>
      <p:sp>
        <p:nvSpPr>
          <p:cNvPr id="301" name="Google Shape;301;p13"/>
          <p:cNvSpPr txBox="1">
            <a:spLocks noGrp="1"/>
          </p:cNvSpPr>
          <p:nvPr>
            <p:ph type="subTitle" idx="8"/>
          </p:nvPr>
        </p:nvSpPr>
        <p:spPr>
          <a:xfrm>
            <a:off x="5929975" y="1920400"/>
            <a:ext cx="2440200" cy="3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3"/>
          <p:cNvSpPr txBox="1">
            <a:spLocks noGrp="1"/>
          </p:cNvSpPr>
          <p:nvPr>
            <p:ph type="subTitle" idx="9"/>
          </p:nvPr>
        </p:nvSpPr>
        <p:spPr>
          <a:xfrm>
            <a:off x="5929975" y="2168966"/>
            <a:ext cx="24402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13"/>
          <p:cNvSpPr txBox="1">
            <a:spLocks noGrp="1"/>
          </p:cNvSpPr>
          <p:nvPr>
            <p:ph type="title" idx="13" hasCustomPrompt="1"/>
          </p:nvPr>
        </p:nvSpPr>
        <p:spPr>
          <a:xfrm>
            <a:off x="881149" y="2948171"/>
            <a:ext cx="577500" cy="5775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8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r>
              <a:t>xx%</a:t>
            </a:r>
          </a:p>
        </p:txBody>
      </p:sp>
      <p:sp>
        <p:nvSpPr>
          <p:cNvPr id="304" name="Google Shape;304;p13"/>
          <p:cNvSpPr txBox="1">
            <a:spLocks noGrp="1"/>
          </p:cNvSpPr>
          <p:nvPr>
            <p:ph type="subTitle" idx="14"/>
          </p:nvPr>
        </p:nvSpPr>
        <p:spPr>
          <a:xfrm>
            <a:off x="773818" y="3676576"/>
            <a:ext cx="2440200" cy="3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3"/>
          <p:cNvSpPr txBox="1">
            <a:spLocks noGrp="1"/>
          </p:cNvSpPr>
          <p:nvPr>
            <p:ph type="subTitle" idx="15"/>
          </p:nvPr>
        </p:nvSpPr>
        <p:spPr>
          <a:xfrm>
            <a:off x="773831" y="3925143"/>
            <a:ext cx="24402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3"/>
          <p:cNvSpPr txBox="1">
            <a:spLocks noGrp="1"/>
          </p:cNvSpPr>
          <p:nvPr>
            <p:ph type="title" idx="16" hasCustomPrompt="1"/>
          </p:nvPr>
        </p:nvSpPr>
        <p:spPr>
          <a:xfrm>
            <a:off x="3459224" y="2948171"/>
            <a:ext cx="577500" cy="5775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8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r>
              <a:t>xx%</a:t>
            </a:r>
          </a:p>
        </p:txBody>
      </p:sp>
      <p:sp>
        <p:nvSpPr>
          <p:cNvPr id="307" name="Google Shape;307;p13"/>
          <p:cNvSpPr txBox="1">
            <a:spLocks noGrp="1"/>
          </p:cNvSpPr>
          <p:nvPr>
            <p:ph type="subTitle" idx="17"/>
          </p:nvPr>
        </p:nvSpPr>
        <p:spPr>
          <a:xfrm>
            <a:off x="3351894" y="3676576"/>
            <a:ext cx="2440200" cy="3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13"/>
          <p:cNvSpPr txBox="1">
            <a:spLocks noGrp="1"/>
          </p:cNvSpPr>
          <p:nvPr>
            <p:ph type="subTitle" idx="18"/>
          </p:nvPr>
        </p:nvSpPr>
        <p:spPr>
          <a:xfrm>
            <a:off x="3351907" y="3925143"/>
            <a:ext cx="24402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3"/>
          <p:cNvSpPr txBox="1">
            <a:spLocks noGrp="1"/>
          </p:cNvSpPr>
          <p:nvPr>
            <p:ph type="subTitle" idx="19"/>
          </p:nvPr>
        </p:nvSpPr>
        <p:spPr>
          <a:xfrm>
            <a:off x="5929968" y="3676576"/>
            <a:ext cx="2440200" cy="3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13"/>
          <p:cNvSpPr txBox="1">
            <a:spLocks noGrp="1"/>
          </p:cNvSpPr>
          <p:nvPr>
            <p:ph type="subTitle" idx="20"/>
          </p:nvPr>
        </p:nvSpPr>
        <p:spPr>
          <a:xfrm>
            <a:off x="5929982" y="3925143"/>
            <a:ext cx="24402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3"/>
          <p:cNvSpPr txBox="1">
            <a:spLocks noGrp="1"/>
          </p:cNvSpPr>
          <p:nvPr>
            <p:ph type="title" idx="21" hasCustomPrompt="1"/>
          </p:nvPr>
        </p:nvSpPr>
        <p:spPr>
          <a:xfrm>
            <a:off x="6037299" y="2950783"/>
            <a:ext cx="577500" cy="5775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8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_AND_TWO_COLUMNS_1_2_1"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3" name="Google Shape;403;p18"/>
          <p:cNvGrpSpPr/>
          <p:nvPr/>
        </p:nvGrpSpPr>
        <p:grpSpPr>
          <a:xfrm>
            <a:off x="207028" y="562788"/>
            <a:ext cx="8937888" cy="5091078"/>
            <a:chOff x="207028" y="562788"/>
            <a:chExt cx="8937888" cy="5091078"/>
          </a:xfrm>
        </p:grpSpPr>
        <p:grpSp>
          <p:nvGrpSpPr>
            <p:cNvPr id="404" name="Google Shape;404;p18"/>
            <p:cNvGrpSpPr/>
            <p:nvPr/>
          </p:nvGrpSpPr>
          <p:grpSpPr>
            <a:xfrm>
              <a:off x="207028" y="4350788"/>
              <a:ext cx="1276625" cy="1303078"/>
              <a:chOff x="207028" y="4350788"/>
              <a:chExt cx="1276625" cy="1303078"/>
            </a:xfrm>
          </p:grpSpPr>
          <p:sp>
            <p:nvSpPr>
              <p:cNvPr id="405" name="Google Shape;405;p18"/>
              <p:cNvSpPr/>
              <p:nvPr/>
            </p:nvSpPr>
            <p:spPr>
              <a:xfrm>
                <a:off x="207028" y="4350788"/>
                <a:ext cx="506201" cy="507674"/>
              </a:xfrm>
              <a:custGeom>
                <a:avLst/>
                <a:gdLst/>
                <a:ahLst/>
                <a:cxnLst/>
                <a:rect l="l" t="t" r="r" b="b"/>
                <a:pathLst>
                  <a:path w="19187" h="19241" extrusionOk="0">
                    <a:moveTo>
                      <a:pt x="1" y="1"/>
                    </a:moveTo>
                    <a:lnTo>
                      <a:pt x="1" y="19241"/>
                    </a:lnTo>
                    <a:lnTo>
                      <a:pt x="19186" y="19241"/>
                    </a:lnTo>
                    <a:lnTo>
                      <a:pt x="1918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06" name="Google Shape;406;p18"/>
              <p:cNvGrpSpPr/>
              <p:nvPr/>
            </p:nvGrpSpPr>
            <p:grpSpPr>
              <a:xfrm>
                <a:off x="428604" y="4604634"/>
                <a:ext cx="1055049" cy="1049232"/>
                <a:chOff x="7802183" y="2347253"/>
                <a:chExt cx="713981" cy="710044"/>
              </a:xfrm>
            </p:grpSpPr>
            <p:sp>
              <p:nvSpPr>
                <p:cNvPr id="407" name="Google Shape;407;p18"/>
                <p:cNvSpPr/>
                <p:nvPr/>
              </p:nvSpPr>
              <p:spPr>
                <a:xfrm>
                  <a:off x="8144797" y="3032138"/>
                  <a:ext cx="29067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48"/>
                      </a:cubicBezTo>
                      <a:cubicBezTo>
                        <a:pt x="363" y="840"/>
                        <a:pt x="475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" name="Google Shape;408;p18"/>
                <p:cNvSpPr/>
                <p:nvPr/>
              </p:nvSpPr>
              <p:spPr>
                <a:xfrm>
                  <a:off x="8230115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48"/>
                      </a:cubicBezTo>
                      <a:cubicBezTo>
                        <a:pt x="371" y="840"/>
                        <a:pt x="482" y="882"/>
                        <a:pt x="591" y="882"/>
                      </a:cubicBezTo>
                      <a:cubicBezTo>
                        <a:pt x="815" y="882"/>
                        <a:pt x="1031" y="707"/>
                        <a:pt x="1031" y="445"/>
                      </a:cubicBezTo>
                      <a:cubicBezTo>
                        <a:pt x="1031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" name="Google Shape;409;p18"/>
                <p:cNvSpPr/>
                <p:nvPr/>
              </p:nvSpPr>
              <p:spPr>
                <a:xfrm>
                  <a:off x="8315776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48"/>
                      </a:cubicBezTo>
                      <a:cubicBezTo>
                        <a:pt x="371" y="840"/>
                        <a:pt x="481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" name="Google Shape;410;p18"/>
                <p:cNvSpPr/>
                <p:nvPr/>
              </p:nvSpPr>
              <p:spPr>
                <a:xfrm>
                  <a:off x="8401123" y="3032138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48"/>
                      </a:cubicBezTo>
                      <a:cubicBezTo>
                        <a:pt x="370" y="840"/>
                        <a:pt x="481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1" name="Google Shape;411;p18"/>
                <p:cNvSpPr/>
                <p:nvPr/>
              </p:nvSpPr>
              <p:spPr>
                <a:xfrm>
                  <a:off x="8486755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48"/>
                      </a:cubicBezTo>
                      <a:cubicBezTo>
                        <a:pt x="375" y="840"/>
                        <a:pt x="486" y="882"/>
                        <a:pt x="595" y="882"/>
                      </a:cubicBezTo>
                      <a:cubicBezTo>
                        <a:pt x="819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2" name="Google Shape;412;p18"/>
                <p:cNvSpPr/>
                <p:nvPr/>
              </p:nvSpPr>
              <p:spPr>
                <a:xfrm>
                  <a:off x="8144883" y="2946792"/>
                  <a:ext cx="289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6" h="875" extrusionOk="0">
                      <a:moveTo>
                        <a:pt x="569" y="0"/>
                      </a:moveTo>
                      <a:cubicBezTo>
                        <a:pt x="188" y="0"/>
                        <a:pt x="0" y="470"/>
                        <a:pt x="268" y="749"/>
                      </a:cubicBezTo>
                      <a:cubicBezTo>
                        <a:pt x="358" y="835"/>
                        <a:pt x="468" y="874"/>
                        <a:pt x="575" y="874"/>
                      </a:cubicBezTo>
                      <a:cubicBezTo>
                        <a:pt x="801" y="874"/>
                        <a:pt x="1016" y="699"/>
                        <a:pt x="1016" y="434"/>
                      </a:cubicBezTo>
                      <a:cubicBezTo>
                        <a:pt x="1016" y="196"/>
                        <a:pt x="821" y="1"/>
                        <a:pt x="582" y="1"/>
                      </a:cubicBezTo>
                      <a:cubicBezTo>
                        <a:pt x="578" y="1"/>
                        <a:pt x="574" y="0"/>
                        <a:pt x="569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3" name="Google Shape;413;p18"/>
                <p:cNvSpPr/>
                <p:nvPr/>
              </p:nvSpPr>
              <p:spPr>
                <a:xfrm>
                  <a:off x="8230115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196" y="1"/>
                        <a:pt x="1" y="467"/>
                        <a:pt x="283" y="749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4" name="Google Shape;414;p18"/>
                <p:cNvSpPr/>
                <p:nvPr/>
              </p:nvSpPr>
              <p:spPr>
                <a:xfrm>
                  <a:off x="8315776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5" name="Google Shape;415;p18"/>
                <p:cNvSpPr/>
                <p:nvPr/>
              </p:nvSpPr>
              <p:spPr>
                <a:xfrm>
                  <a:off x="8401123" y="2946792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6" name="Google Shape;416;p18"/>
                <p:cNvSpPr/>
                <p:nvPr/>
              </p:nvSpPr>
              <p:spPr>
                <a:xfrm>
                  <a:off x="8486755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2" y="749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7" name="Google Shape;417;p18"/>
                <p:cNvSpPr/>
                <p:nvPr/>
              </p:nvSpPr>
              <p:spPr>
                <a:xfrm>
                  <a:off x="8144797" y="2860846"/>
                  <a:ext cx="29067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8" name="Google Shape;418;p18"/>
                <p:cNvSpPr/>
                <p:nvPr/>
              </p:nvSpPr>
              <p:spPr>
                <a:xfrm>
                  <a:off x="8230115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59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9" name="Google Shape;419;p18"/>
                <p:cNvSpPr/>
                <p:nvPr/>
              </p:nvSpPr>
              <p:spPr>
                <a:xfrm>
                  <a:off x="8315776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0" name="Google Shape;420;p18"/>
                <p:cNvSpPr/>
                <p:nvPr/>
              </p:nvSpPr>
              <p:spPr>
                <a:xfrm>
                  <a:off x="8401123" y="2860846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1" name="Google Shape;421;p18"/>
                <p:cNvSpPr/>
                <p:nvPr/>
              </p:nvSpPr>
              <p:spPr>
                <a:xfrm>
                  <a:off x="8486755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2" name="Google Shape;422;p18"/>
                <p:cNvSpPr/>
                <p:nvPr/>
              </p:nvSpPr>
              <p:spPr>
                <a:xfrm>
                  <a:off x="8144797" y="2775185"/>
                  <a:ext cx="29067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6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71" y="760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7"/>
                        <a:pt x="824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3" name="Google Shape;423;p18"/>
                <p:cNvSpPr/>
                <p:nvPr/>
              </p:nvSpPr>
              <p:spPr>
                <a:xfrm>
                  <a:off x="8230115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60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7"/>
                        <a:pt x="835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4" name="Google Shape;424;p18"/>
                <p:cNvSpPr/>
                <p:nvPr/>
              </p:nvSpPr>
              <p:spPr>
                <a:xfrm>
                  <a:off x="8315776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86" y="1"/>
                      </a:moveTo>
                      <a:cubicBezTo>
                        <a:pt x="195" y="12"/>
                        <a:pt x="0" y="478"/>
                        <a:pt x="282" y="760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5" name="Google Shape;425;p18"/>
                <p:cNvSpPr/>
                <p:nvPr/>
              </p:nvSpPr>
              <p:spPr>
                <a:xfrm>
                  <a:off x="8401123" y="2775185"/>
                  <a:ext cx="29381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6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82" y="760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6" name="Google Shape;426;p18"/>
                <p:cNvSpPr/>
                <p:nvPr/>
              </p:nvSpPr>
              <p:spPr>
                <a:xfrm>
                  <a:off x="8486755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2" y="760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7" name="Google Shape;427;p18"/>
                <p:cNvSpPr/>
                <p:nvPr/>
              </p:nvSpPr>
              <p:spPr>
                <a:xfrm>
                  <a:off x="8144797" y="2689867"/>
                  <a:ext cx="29067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71" y="748"/>
                      </a:cubicBezTo>
                      <a:cubicBezTo>
                        <a:pt x="361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8" name="Google Shape;428;p18"/>
                <p:cNvSpPr/>
                <p:nvPr/>
              </p:nvSpPr>
              <p:spPr>
                <a:xfrm>
                  <a:off x="8230115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196" y="0"/>
                        <a:pt x="1" y="466"/>
                        <a:pt x="283" y="748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9" name="Google Shape;429;p18"/>
                <p:cNvSpPr/>
                <p:nvPr/>
              </p:nvSpPr>
              <p:spPr>
                <a:xfrm>
                  <a:off x="8315776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86" y="0"/>
                      </a:moveTo>
                      <a:cubicBezTo>
                        <a:pt x="195" y="0"/>
                        <a:pt x="0" y="466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0" name="Google Shape;430;p18"/>
                <p:cNvSpPr/>
                <p:nvPr/>
              </p:nvSpPr>
              <p:spPr>
                <a:xfrm>
                  <a:off x="8401123" y="2689867"/>
                  <a:ext cx="29381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82" y="748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1" name="Google Shape;431;p18"/>
                <p:cNvSpPr/>
                <p:nvPr/>
              </p:nvSpPr>
              <p:spPr>
                <a:xfrm>
                  <a:off x="8486755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207" y="0"/>
                        <a:pt x="1" y="466"/>
                        <a:pt x="282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2" name="Google Shape;432;p18"/>
                <p:cNvSpPr/>
                <p:nvPr/>
              </p:nvSpPr>
              <p:spPr>
                <a:xfrm>
                  <a:off x="8144483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96" y="1"/>
                      </a:moveTo>
                      <a:cubicBezTo>
                        <a:pt x="195" y="1"/>
                        <a:pt x="0" y="478"/>
                        <a:pt x="282" y="749"/>
                      </a:cubicBezTo>
                      <a:cubicBezTo>
                        <a:pt x="374" y="841"/>
                        <a:pt x="486" y="882"/>
                        <a:pt x="595" y="882"/>
                      </a:cubicBezTo>
                      <a:cubicBezTo>
                        <a:pt x="819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3" name="Google Shape;433;p18"/>
                <p:cNvSpPr/>
                <p:nvPr/>
              </p:nvSpPr>
              <p:spPr>
                <a:xfrm>
                  <a:off x="8230115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1" y="708"/>
                        <a:pt x="1031" y="445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4" name="Google Shape;434;p18"/>
                <p:cNvSpPr/>
                <p:nvPr/>
              </p:nvSpPr>
              <p:spPr>
                <a:xfrm>
                  <a:off x="8315776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1"/>
                      </a:moveTo>
                      <a:cubicBezTo>
                        <a:pt x="195" y="1"/>
                        <a:pt x="0" y="478"/>
                        <a:pt x="271" y="749"/>
                      </a:cubicBezTo>
                      <a:cubicBezTo>
                        <a:pt x="363" y="841"/>
                        <a:pt x="477" y="882"/>
                        <a:pt x="587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5" name="Google Shape;435;p18"/>
                <p:cNvSpPr/>
                <p:nvPr/>
              </p:nvSpPr>
              <p:spPr>
                <a:xfrm>
                  <a:off x="8401123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82" y="749"/>
                      </a:cubicBezTo>
                      <a:cubicBezTo>
                        <a:pt x="370" y="841"/>
                        <a:pt x="481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6" name="Google Shape;436;p18"/>
                <p:cNvSpPr/>
                <p:nvPr/>
              </p:nvSpPr>
              <p:spPr>
                <a:xfrm>
                  <a:off x="8486755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2" y="749"/>
                      </a:cubicBezTo>
                      <a:cubicBezTo>
                        <a:pt x="371" y="841"/>
                        <a:pt x="482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7" name="Google Shape;437;p18"/>
                <p:cNvSpPr/>
                <p:nvPr/>
              </p:nvSpPr>
              <p:spPr>
                <a:xfrm>
                  <a:off x="8144797" y="2518261"/>
                  <a:ext cx="29067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8" name="Google Shape;438;p18"/>
                <p:cNvSpPr/>
                <p:nvPr/>
              </p:nvSpPr>
              <p:spPr>
                <a:xfrm>
                  <a:off x="8230115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59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9" name="Google Shape;439;p18"/>
                <p:cNvSpPr/>
                <p:nvPr/>
              </p:nvSpPr>
              <p:spPr>
                <a:xfrm>
                  <a:off x="8315776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0" name="Google Shape;440;p18"/>
                <p:cNvSpPr/>
                <p:nvPr/>
              </p:nvSpPr>
              <p:spPr>
                <a:xfrm>
                  <a:off x="8401123" y="2518261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1" name="Google Shape;441;p18"/>
                <p:cNvSpPr/>
                <p:nvPr/>
              </p:nvSpPr>
              <p:spPr>
                <a:xfrm>
                  <a:off x="8486755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2" name="Google Shape;442;p18"/>
                <p:cNvSpPr/>
                <p:nvPr/>
              </p:nvSpPr>
              <p:spPr>
                <a:xfrm>
                  <a:off x="8144797" y="2432914"/>
                  <a:ext cx="29067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71" y="748"/>
                      </a:cubicBezTo>
                      <a:cubicBezTo>
                        <a:pt x="361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3" name="Google Shape;443;p18"/>
                <p:cNvSpPr/>
                <p:nvPr/>
              </p:nvSpPr>
              <p:spPr>
                <a:xfrm>
                  <a:off x="8230115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196" y="0"/>
                        <a:pt x="1" y="467"/>
                        <a:pt x="283" y="748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4" name="Google Shape;444;p18"/>
                <p:cNvSpPr/>
                <p:nvPr/>
              </p:nvSpPr>
              <p:spPr>
                <a:xfrm>
                  <a:off x="8315776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0"/>
                      </a:moveTo>
                      <a:cubicBezTo>
                        <a:pt x="195" y="0"/>
                        <a:pt x="0" y="467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5" name="Google Shape;445;p18"/>
                <p:cNvSpPr/>
                <p:nvPr/>
              </p:nvSpPr>
              <p:spPr>
                <a:xfrm>
                  <a:off x="8401123" y="2432914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82" y="748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6" name="Google Shape;446;p18"/>
                <p:cNvSpPr/>
                <p:nvPr/>
              </p:nvSpPr>
              <p:spPr>
                <a:xfrm>
                  <a:off x="8486755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207" y="0"/>
                        <a:pt x="1" y="467"/>
                        <a:pt x="282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7" name="Google Shape;447;p18"/>
                <p:cNvSpPr/>
                <p:nvPr/>
              </p:nvSpPr>
              <p:spPr>
                <a:xfrm>
                  <a:off x="8144797" y="2347253"/>
                  <a:ext cx="29067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6"/>
                        <a:pt x="471" y="875"/>
                        <a:pt x="578" y="875"/>
                      </a:cubicBezTo>
                      <a:cubicBezTo>
                        <a:pt x="804" y="875"/>
                        <a:pt x="1019" y="700"/>
                        <a:pt x="1019" y="435"/>
                      </a:cubicBezTo>
                      <a:cubicBezTo>
                        <a:pt x="1019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8" name="Google Shape;448;p18"/>
                <p:cNvSpPr/>
                <p:nvPr/>
              </p:nvSpPr>
              <p:spPr>
                <a:xfrm>
                  <a:off x="8230115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196" y="1"/>
                        <a:pt x="1" y="467"/>
                        <a:pt x="283" y="749"/>
                      </a:cubicBezTo>
                      <a:cubicBezTo>
                        <a:pt x="370" y="836"/>
                        <a:pt x="478" y="875"/>
                        <a:pt x="584" y="875"/>
                      </a:cubicBezTo>
                      <a:cubicBezTo>
                        <a:pt x="810" y="875"/>
                        <a:pt x="1031" y="700"/>
                        <a:pt x="1031" y="435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9" name="Google Shape;449;p18"/>
                <p:cNvSpPr/>
                <p:nvPr/>
              </p:nvSpPr>
              <p:spPr>
                <a:xfrm>
                  <a:off x="8315776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6"/>
                        <a:pt x="477" y="875"/>
                        <a:pt x="584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0" name="Google Shape;450;p18"/>
                <p:cNvSpPr/>
                <p:nvPr/>
              </p:nvSpPr>
              <p:spPr>
                <a:xfrm>
                  <a:off x="8401123" y="2347253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6"/>
                        <a:pt x="477" y="875"/>
                        <a:pt x="583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1" name="Google Shape;451;p18"/>
                <p:cNvSpPr/>
                <p:nvPr/>
              </p:nvSpPr>
              <p:spPr>
                <a:xfrm>
                  <a:off x="8486755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2" y="749"/>
                      </a:cubicBezTo>
                      <a:cubicBezTo>
                        <a:pt x="373" y="836"/>
                        <a:pt x="482" y="875"/>
                        <a:pt x="589" y="875"/>
                      </a:cubicBezTo>
                      <a:cubicBezTo>
                        <a:pt x="815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2" name="Google Shape;452;p18"/>
                <p:cNvSpPr/>
                <p:nvPr/>
              </p:nvSpPr>
              <p:spPr>
                <a:xfrm>
                  <a:off x="7802183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48"/>
                      </a:cubicBezTo>
                      <a:cubicBezTo>
                        <a:pt x="375" y="840"/>
                        <a:pt x="487" y="882"/>
                        <a:pt x="596" y="882"/>
                      </a:cubicBezTo>
                      <a:cubicBezTo>
                        <a:pt x="820" y="882"/>
                        <a:pt x="1031" y="707"/>
                        <a:pt x="1031" y="445"/>
                      </a:cubicBezTo>
                      <a:cubicBezTo>
                        <a:pt x="1031" y="195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3" name="Google Shape;453;p18"/>
                <p:cNvSpPr/>
                <p:nvPr/>
              </p:nvSpPr>
              <p:spPr>
                <a:xfrm>
                  <a:off x="7887844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48"/>
                      </a:cubicBezTo>
                      <a:cubicBezTo>
                        <a:pt x="371" y="840"/>
                        <a:pt x="482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4" name="Google Shape;454;p18"/>
                <p:cNvSpPr/>
                <p:nvPr/>
              </p:nvSpPr>
              <p:spPr>
                <a:xfrm>
                  <a:off x="7973504" y="3032138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48"/>
                      </a:cubicBezTo>
                      <a:cubicBezTo>
                        <a:pt x="363" y="840"/>
                        <a:pt x="476" y="882"/>
                        <a:pt x="587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5" name="Google Shape;455;p18"/>
                <p:cNvSpPr/>
                <p:nvPr/>
              </p:nvSpPr>
              <p:spPr>
                <a:xfrm>
                  <a:off x="8059136" y="3032138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195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6" name="Google Shape;456;p18"/>
                <p:cNvSpPr/>
                <p:nvPr/>
              </p:nvSpPr>
              <p:spPr>
                <a:xfrm>
                  <a:off x="7802297" y="2946792"/>
                  <a:ext cx="29295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7" h="875" extrusionOk="0">
                      <a:moveTo>
                        <a:pt x="580" y="0"/>
                      </a:moveTo>
                      <a:cubicBezTo>
                        <a:pt x="198" y="0"/>
                        <a:pt x="0" y="470"/>
                        <a:pt x="279" y="749"/>
                      </a:cubicBezTo>
                      <a:cubicBezTo>
                        <a:pt x="369" y="835"/>
                        <a:pt x="478" y="874"/>
                        <a:pt x="585" y="874"/>
                      </a:cubicBezTo>
                      <a:cubicBezTo>
                        <a:pt x="812" y="874"/>
                        <a:pt x="1027" y="699"/>
                        <a:pt x="1027" y="434"/>
                      </a:cubicBezTo>
                      <a:cubicBezTo>
                        <a:pt x="1027" y="196"/>
                        <a:pt x="832" y="1"/>
                        <a:pt x="593" y="1"/>
                      </a:cubicBezTo>
                      <a:cubicBezTo>
                        <a:pt x="589" y="1"/>
                        <a:pt x="584" y="0"/>
                        <a:pt x="58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7" name="Google Shape;457;p18"/>
                <p:cNvSpPr/>
                <p:nvPr/>
              </p:nvSpPr>
              <p:spPr>
                <a:xfrm>
                  <a:off x="7887844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82" y="749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8" name="Google Shape;458;p18"/>
                <p:cNvSpPr/>
                <p:nvPr/>
              </p:nvSpPr>
              <p:spPr>
                <a:xfrm>
                  <a:off x="7973504" y="2946792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9" name="Google Shape;459;p18"/>
                <p:cNvSpPr/>
                <p:nvPr/>
              </p:nvSpPr>
              <p:spPr>
                <a:xfrm>
                  <a:off x="8059222" y="2946792"/>
                  <a:ext cx="29010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7" h="875" extrusionOk="0">
                      <a:moveTo>
                        <a:pt x="570" y="0"/>
                      </a:moveTo>
                      <a:cubicBezTo>
                        <a:pt x="188" y="0"/>
                        <a:pt x="1" y="470"/>
                        <a:pt x="269" y="749"/>
                      </a:cubicBezTo>
                      <a:cubicBezTo>
                        <a:pt x="359" y="835"/>
                        <a:pt x="468" y="874"/>
                        <a:pt x="575" y="874"/>
                      </a:cubicBezTo>
                      <a:cubicBezTo>
                        <a:pt x="801" y="874"/>
                        <a:pt x="1016" y="699"/>
                        <a:pt x="1016" y="434"/>
                      </a:cubicBezTo>
                      <a:cubicBezTo>
                        <a:pt x="1016" y="196"/>
                        <a:pt x="821" y="1"/>
                        <a:pt x="583" y="1"/>
                      </a:cubicBezTo>
                      <a:cubicBezTo>
                        <a:pt x="579" y="1"/>
                        <a:pt x="574" y="0"/>
                        <a:pt x="57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0" name="Google Shape;460;p18"/>
                <p:cNvSpPr/>
                <p:nvPr/>
              </p:nvSpPr>
              <p:spPr>
                <a:xfrm>
                  <a:off x="7802183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1" name="Google Shape;461;p18"/>
                <p:cNvSpPr/>
                <p:nvPr/>
              </p:nvSpPr>
              <p:spPr>
                <a:xfrm>
                  <a:off x="7887844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2" name="Google Shape;462;p18"/>
                <p:cNvSpPr/>
                <p:nvPr/>
              </p:nvSpPr>
              <p:spPr>
                <a:xfrm>
                  <a:off x="7973504" y="2860846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3" name="Google Shape;463;p18"/>
                <p:cNvSpPr/>
                <p:nvPr/>
              </p:nvSpPr>
              <p:spPr>
                <a:xfrm>
                  <a:off x="8059136" y="2860846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20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4" name="Google Shape;464;p18"/>
                <p:cNvSpPr/>
                <p:nvPr/>
              </p:nvSpPr>
              <p:spPr>
                <a:xfrm>
                  <a:off x="7802183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3" y="760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7"/>
                        <a:pt x="836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5" name="Google Shape;465;p18"/>
                <p:cNvSpPr/>
                <p:nvPr/>
              </p:nvSpPr>
              <p:spPr>
                <a:xfrm>
                  <a:off x="7887844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86" y="1"/>
                      </a:moveTo>
                      <a:cubicBezTo>
                        <a:pt x="196" y="12"/>
                        <a:pt x="1" y="478"/>
                        <a:pt x="282" y="760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6" name="Google Shape;466;p18"/>
                <p:cNvSpPr/>
                <p:nvPr/>
              </p:nvSpPr>
              <p:spPr>
                <a:xfrm>
                  <a:off x="7973504" y="2775185"/>
                  <a:ext cx="29381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6" extrusionOk="0">
                      <a:moveTo>
                        <a:pt x="585" y="1"/>
                      </a:moveTo>
                      <a:cubicBezTo>
                        <a:pt x="195" y="12"/>
                        <a:pt x="0" y="478"/>
                        <a:pt x="271" y="760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24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7" name="Google Shape;467;p18"/>
                <p:cNvSpPr/>
                <p:nvPr/>
              </p:nvSpPr>
              <p:spPr>
                <a:xfrm>
                  <a:off x="8059136" y="2775185"/>
                  <a:ext cx="29096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6" extrusionOk="0">
                      <a:moveTo>
                        <a:pt x="586" y="1"/>
                      </a:moveTo>
                      <a:cubicBezTo>
                        <a:pt x="196" y="1"/>
                        <a:pt x="1" y="478"/>
                        <a:pt x="272" y="760"/>
                      </a:cubicBezTo>
                      <a:cubicBezTo>
                        <a:pt x="362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7"/>
                        <a:pt x="824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8" name="Google Shape;468;p18"/>
                <p:cNvSpPr/>
                <p:nvPr/>
              </p:nvSpPr>
              <p:spPr>
                <a:xfrm>
                  <a:off x="7802183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207" y="0"/>
                        <a:pt x="1" y="466"/>
                        <a:pt x="283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6" y="874"/>
                        <a:pt x="1031" y="699"/>
                        <a:pt x="1031" y="434"/>
                      </a:cubicBezTo>
                      <a:cubicBezTo>
                        <a:pt x="1031" y="195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9" name="Google Shape;469;p18"/>
                <p:cNvSpPr/>
                <p:nvPr/>
              </p:nvSpPr>
              <p:spPr>
                <a:xfrm>
                  <a:off x="7887844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86" y="0"/>
                      </a:moveTo>
                      <a:cubicBezTo>
                        <a:pt x="196" y="0"/>
                        <a:pt x="1" y="466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0" name="Google Shape;470;p18"/>
                <p:cNvSpPr/>
                <p:nvPr/>
              </p:nvSpPr>
              <p:spPr>
                <a:xfrm>
                  <a:off x="7973504" y="2689867"/>
                  <a:ext cx="29381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71" y="748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1" name="Google Shape;471;p18"/>
                <p:cNvSpPr/>
                <p:nvPr/>
              </p:nvSpPr>
              <p:spPr>
                <a:xfrm>
                  <a:off x="8059136" y="2689867"/>
                  <a:ext cx="29096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4" extrusionOk="0">
                      <a:moveTo>
                        <a:pt x="586" y="0"/>
                      </a:moveTo>
                      <a:cubicBezTo>
                        <a:pt x="196" y="0"/>
                        <a:pt x="1" y="466"/>
                        <a:pt x="272" y="748"/>
                      </a:cubicBezTo>
                      <a:cubicBezTo>
                        <a:pt x="362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5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2" name="Google Shape;472;p18"/>
                <p:cNvSpPr/>
                <p:nvPr/>
              </p:nvSpPr>
              <p:spPr>
                <a:xfrm>
                  <a:off x="7802183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1" y="708"/>
                        <a:pt x="1031" y="445"/>
                      </a:cubicBezTo>
                      <a:cubicBezTo>
                        <a:pt x="1031" y="196"/>
                        <a:pt x="836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3" name="Google Shape;473;p18"/>
                <p:cNvSpPr/>
                <p:nvPr/>
              </p:nvSpPr>
              <p:spPr>
                <a:xfrm>
                  <a:off x="7887844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1"/>
                      </a:moveTo>
                      <a:cubicBezTo>
                        <a:pt x="196" y="1"/>
                        <a:pt x="1" y="478"/>
                        <a:pt x="282" y="749"/>
                      </a:cubicBezTo>
                      <a:cubicBezTo>
                        <a:pt x="371" y="841"/>
                        <a:pt x="482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4" name="Google Shape;474;p18"/>
                <p:cNvSpPr/>
                <p:nvPr/>
              </p:nvSpPr>
              <p:spPr>
                <a:xfrm>
                  <a:off x="7973504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71" y="749"/>
                      </a:cubicBezTo>
                      <a:cubicBezTo>
                        <a:pt x="363" y="841"/>
                        <a:pt x="476" y="882"/>
                        <a:pt x="587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5" name="Google Shape;475;p18"/>
                <p:cNvSpPr/>
                <p:nvPr/>
              </p:nvSpPr>
              <p:spPr>
                <a:xfrm>
                  <a:off x="8058823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6" name="Google Shape;476;p18"/>
                <p:cNvSpPr/>
                <p:nvPr/>
              </p:nvSpPr>
              <p:spPr>
                <a:xfrm>
                  <a:off x="7802183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7" name="Google Shape;477;p18"/>
                <p:cNvSpPr/>
                <p:nvPr/>
              </p:nvSpPr>
              <p:spPr>
                <a:xfrm>
                  <a:off x="7887844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8" name="Google Shape;478;p18"/>
                <p:cNvSpPr/>
                <p:nvPr/>
              </p:nvSpPr>
              <p:spPr>
                <a:xfrm>
                  <a:off x="7973504" y="2518261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9" name="Google Shape;479;p18"/>
                <p:cNvSpPr/>
                <p:nvPr/>
              </p:nvSpPr>
              <p:spPr>
                <a:xfrm>
                  <a:off x="8059136" y="2518261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1"/>
                        <a:pt x="584" y="881"/>
                      </a:cubicBezTo>
                      <a:cubicBezTo>
                        <a:pt x="808" y="881"/>
                        <a:pt x="1019" y="707"/>
                        <a:pt x="1019" y="445"/>
                      </a:cubicBezTo>
                      <a:cubicBezTo>
                        <a:pt x="1019" y="20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0" name="Google Shape;480;p18"/>
                <p:cNvSpPr/>
                <p:nvPr/>
              </p:nvSpPr>
              <p:spPr>
                <a:xfrm>
                  <a:off x="7802183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207" y="0"/>
                        <a:pt x="1" y="467"/>
                        <a:pt x="283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6" y="874"/>
                        <a:pt x="1031" y="699"/>
                        <a:pt x="1031" y="434"/>
                      </a:cubicBezTo>
                      <a:cubicBezTo>
                        <a:pt x="1031" y="19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1" name="Google Shape;481;p18"/>
                <p:cNvSpPr/>
                <p:nvPr/>
              </p:nvSpPr>
              <p:spPr>
                <a:xfrm>
                  <a:off x="7887844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0"/>
                      </a:moveTo>
                      <a:cubicBezTo>
                        <a:pt x="196" y="0"/>
                        <a:pt x="1" y="467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2" name="Google Shape;482;p18"/>
                <p:cNvSpPr/>
                <p:nvPr/>
              </p:nvSpPr>
              <p:spPr>
                <a:xfrm>
                  <a:off x="7973504" y="2432914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71" y="748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3" name="Google Shape;483;p18"/>
                <p:cNvSpPr/>
                <p:nvPr/>
              </p:nvSpPr>
              <p:spPr>
                <a:xfrm>
                  <a:off x="8059136" y="2432914"/>
                  <a:ext cx="29096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5" extrusionOk="0">
                      <a:moveTo>
                        <a:pt x="586" y="0"/>
                      </a:moveTo>
                      <a:cubicBezTo>
                        <a:pt x="196" y="0"/>
                        <a:pt x="1" y="467"/>
                        <a:pt x="272" y="748"/>
                      </a:cubicBezTo>
                      <a:cubicBezTo>
                        <a:pt x="362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4" name="Google Shape;484;p18"/>
                <p:cNvSpPr/>
                <p:nvPr/>
              </p:nvSpPr>
              <p:spPr>
                <a:xfrm>
                  <a:off x="7802183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3" y="749"/>
                      </a:cubicBezTo>
                      <a:cubicBezTo>
                        <a:pt x="373" y="836"/>
                        <a:pt x="482" y="875"/>
                        <a:pt x="589" y="875"/>
                      </a:cubicBezTo>
                      <a:cubicBezTo>
                        <a:pt x="816" y="875"/>
                        <a:pt x="1031" y="700"/>
                        <a:pt x="1031" y="435"/>
                      </a:cubicBezTo>
                      <a:cubicBezTo>
                        <a:pt x="1031" y="196"/>
                        <a:pt x="836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5" name="Google Shape;485;p18"/>
                <p:cNvSpPr/>
                <p:nvPr/>
              </p:nvSpPr>
              <p:spPr>
                <a:xfrm>
                  <a:off x="7887844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82" y="749"/>
                      </a:cubicBezTo>
                      <a:cubicBezTo>
                        <a:pt x="369" y="836"/>
                        <a:pt x="477" y="875"/>
                        <a:pt x="584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6" name="Google Shape;486;p18"/>
                <p:cNvSpPr/>
                <p:nvPr/>
              </p:nvSpPr>
              <p:spPr>
                <a:xfrm>
                  <a:off x="7973504" y="2347253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6"/>
                        <a:pt x="472" y="875"/>
                        <a:pt x="580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7" name="Google Shape;487;p18"/>
                <p:cNvSpPr/>
                <p:nvPr/>
              </p:nvSpPr>
              <p:spPr>
                <a:xfrm>
                  <a:off x="8059136" y="2347253"/>
                  <a:ext cx="29096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72" y="749"/>
                      </a:cubicBezTo>
                      <a:cubicBezTo>
                        <a:pt x="362" y="836"/>
                        <a:pt x="471" y="875"/>
                        <a:pt x="578" y="875"/>
                      </a:cubicBezTo>
                      <a:cubicBezTo>
                        <a:pt x="804" y="875"/>
                        <a:pt x="1019" y="700"/>
                        <a:pt x="1019" y="435"/>
                      </a:cubicBezTo>
                      <a:cubicBezTo>
                        <a:pt x="1019" y="196"/>
                        <a:pt x="824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488" name="Google Shape;488;p18"/>
            <p:cNvSpPr/>
            <p:nvPr/>
          </p:nvSpPr>
          <p:spPr>
            <a:xfrm>
              <a:off x="8613755" y="562788"/>
              <a:ext cx="342015" cy="341986"/>
            </a:xfrm>
            <a:custGeom>
              <a:avLst/>
              <a:gdLst/>
              <a:ahLst/>
              <a:cxnLst/>
              <a:rect l="l" t="t" r="r" b="b"/>
              <a:pathLst>
                <a:path w="11990" h="11989" extrusionOk="0">
                  <a:moveTo>
                    <a:pt x="4098" y="0"/>
                  </a:moveTo>
                  <a:lnTo>
                    <a:pt x="4098" y="4108"/>
                  </a:lnTo>
                  <a:lnTo>
                    <a:pt x="1" y="4108"/>
                  </a:lnTo>
                  <a:lnTo>
                    <a:pt x="1" y="7891"/>
                  </a:lnTo>
                  <a:lnTo>
                    <a:pt x="4098" y="7891"/>
                  </a:lnTo>
                  <a:lnTo>
                    <a:pt x="4098" y="11989"/>
                  </a:lnTo>
                  <a:lnTo>
                    <a:pt x="7881" y="11989"/>
                  </a:lnTo>
                  <a:lnTo>
                    <a:pt x="7881" y="7891"/>
                  </a:lnTo>
                  <a:lnTo>
                    <a:pt x="11989" y="7891"/>
                  </a:lnTo>
                  <a:lnTo>
                    <a:pt x="11989" y="4108"/>
                  </a:lnTo>
                  <a:lnTo>
                    <a:pt x="7881" y="4108"/>
                  </a:lnTo>
                  <a:lnTo>
                    <a:pt x="788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89" name="Google Shape;489;p18"/>
            <p:cNvGrpSpPr/>
            <p:nvPr/>
          </p:nvGrpSpPr>
          <p:grpSpPr>
            <a:xfrm rot="10800000">
              <a:off x="8424622" y="4350796"/>
              <a:ext cx="720294" cy="507663"/>
              <a:chOff x="713225" y="3372064"/>
              <a:chExt cx="5987479" cy="507663"/>
            </a:xfrm>
          </p:grpSpPr>
          <p:sp>
            <p:nvSpPr>
              <p:cNvPr id="490" name="Google Shape;490;p18"/>
              <p:cNvSpPr/>
              <p:nvPr/>
            </p:nvSpPr>
            <p:spPr>
              <a:xfrm>
                <a:off x="713398" y="3372064"/>
                <a:ext cx="5987306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18"/>
              <p:cNvSpPr/>
              <p:nvPr/>
            </p:nvSpPr>
            <p:spPr>
              <a:xfrm>
                <a:off x="713225" y="3723350"/>
                <a:ext cx="3773447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92" name="Google Shape;492;p18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493" name="Google Shape;493;p18"/>
          <p:cNvSpPr txBox="1">
            <a:spLocks noGrp="1"/>
          </p:cNvSpPr>
          <p:nvPr>
            <p:ph type="subTitle" idx="1"/>
          </p:nvPr>
        </p:nvSpPr>
        <p:spPr>
          <a:xfrm>
            <a:off x="2211350" y="1765932"/>
            <a:ext cx="2327400" cy="38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4" name="Google Shape;494;p18"/>
          <p:cNvSpPr txBox="1">
            <a:spLocks noGrp="1"/>
          </p:cNvSpPr>
          <p:nvPr>
            <p:ph type="subTitle" idx="2"/>
          </p:nvPr>
        </p:nvSpPr>
        <p:spPr>
          <a:xfrm>
            <a:off x="2211338" y="2032641"/>
            <a:ext cx="23274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5" name="Google Shape;495;p18"/>
          <p:cNvSpPr txBox="1">
            <a:spLocks noGrp="1"/>
          </p:cNvSpPr>
          <p:nvPr>
            <p:ph type="subTitle" idx="3"/>
          </p:nvPr>
        </p:nvSpPr>
        <p:spPr>
          <a:xfrm>
            <a:off x="5519608" y="1765932"/>
            <a:ext cx="2327400" cy="38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6" name="Google Shape;496;p18"/>
          <p:cNvSpPr txBox="1">
            <a:spLocks noGrp="1"/>
          </p:cNvSpPr>
          <p:nvPr>
            <p:ph type="subTitle" idx="4"/>
          </p:nvPr>
        </p:nvSpPr>
        <p:spPr>
          <a:xfrm>
            <a:off x="5519609" y="2032641"/>
            <a:ext cx="23274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7" name="Google Shape;497;p18"/>
          <p:cNvSpPr txBox="1">
            <a:spLocks noGrp="1"/>
          </p:cNvSpPr>
          <p:nvPr>
            <p:ph type="subTitle" idx="5"/>
          </p:nvPr>
        </p:nvSpPr>
        <p:spPr>
          <a:xfrm>
            <a:off x="2211350" y="3293482"/>
            <a:ext cx="2327400" cy="38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8" name="Google Shape;498;p18"/>
          <p:cNvSpPr txBox="1">
            <a:spLocks noGrp="1"/>
          </p:cNvSpPr>
          <p:nvPr>
            <p:ph type="subTitle" idx="6"/>
          </p:nvPr>
        </p:nvSpPr>
        <p:spPr>
          <a:xfrm>
            <a:off x="2211338" y="3560268"/>
            <a:ext cx="23274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9" name="Google Shape;499;p18"/>
          <p:cNvSpPr txBox="1">
            <a:spLocks noGrp="1"/>
          </p:cNvSpPr>
          <p:nvPr>
            <p:ph type="subTitle" idx="7"/>
          </p:nvPr>
        </p:nvSpPr>
        <p:spPr>
          <a:xfrm>
            <a:off x="5519608" y="3293482"/>
            <a:ext cx="2327400" cy="38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8"/>
          <p:cNvSpPr txBox="1">
            <a:spLocks noGrp="1"/>
          </p:cNvSpPr>
          <p:nvPr>
            <p:ph type="subTitle" idx="8"/>
          </p:nvPr>
        </p:nvSpPr>
        <p:spPr>
          <a:xfrm>
            <a:off x="5519609" y="3560268"/>
            <a:ext cx="23274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_AND_TWO_COLUMNS_1_2_1_1"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2" name="Google Shape;502;p19"/>
          <p:cNvGrpSpPr/>
          <p:nvPr/>
        </p:nvGrpSpPr>
        <p:grpSpPr>
          <a:xfrm>
            <a:off x="-12567" y="-408334"/>
            <a:ext cx="9611125" cy="5972545"/>
            <a:chOff x="-12567" y="-408334"/>
            <a:chExt cx="9611125" cy="5972545"/>
          </a:xfrm>
        </p:grpSpPr>
        <p:grpSp>
          <p:nvGrpSpPr>
            <p:cNvPr id="503" name="Google Shape;503;p19"/>
            <p:cNvGrpSpPr/>
            <p:nvPr/>
          </p:nvGrpSpPr>
          <p:grpSpPr>
            <a:xfrm rot="10800000" flipH="1">
              <a:off x="-12567" y="4350796"/>
              <a:ext cx="720294" cy="507663"/>
              <a:chOff x="713225" y="3372064"/>
              <a:chExt cx="5987479" cy="507663"/>
            </a:xfrm>
          </p:grpSpPr>
          <p:sp>
            <p:nvSpPr>
              <p:cNvPr id="504" name="Google Shape;504;p19"/>
              <p:cNvSpPr/>
              <p:nvPr/>
            </p:nvSpPr>
            <p:spPr>
              <a:xfrm>
                <a:off x="713398" y="3372064"/>
                <a:ext cx="5987306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19"/>
              <p:cNvSpPr/>
              <p:nvPr/>
            </p:nvSpPr>
            <p:spPr>
              <a:xfrm>
                <a:off x="713225" y="3723350"/>
                <a:ext cx="3773447" cy="156377"/>
              </a:xfrm>
              <a:custGeom>
                <a:avLst/>
                <a:gdLst/>
                <a:ahLst/>
                <a:cxnLst/>
                <a:rect l="l" t="t" r="r" b="b"/>
                <a:pathLst>
                  <a:path w="260148" h="43803" extrusionOk="0">
                    <a:moveTo>
                      <a:pt x="0" y="0"/>
                    </a:moveTo>
                    <a:lnTo>
                      <a:pt x="0" y="43803"/>
                    </a:lnTo>
                    <a:lnTo>
                      <a:pt x="260148" y="43803"/>
                    </a:lnTo>
                    <a:lnTo>
                      <a:pt x="26014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06" name="Google Shape;506;p19"/>
            <p:cNvGrpSpPr/>
            <p:nvPr/>
          </p:nvGrpSpPr>
          <p:grpSpPr>
            <a:xfrm>
              <a:off x="8712785" y="4711848"/>
              <a:ext cx="885773" cy="852364"/>
              <a:chOff x="270334" y="3681060"/>
              <a:chExt cx="885773" cy="852364"/>
            </a:xfrm>
          </p:grpSpPr>
          <p:sp>
            <p:nvSpPr>
              <p:cNvPr id="507" name="Google Shape;507;p19"/>
              <p:cNvSpPr/>
              <p:nvPr/>
            </p:nvSpPr>
            <p:spPr>
              <a:xfrm>
                <a:off x="270334" y="3681060"/>
                <a:ext cx="885773" cy="852364"/>
              </a:xfrm>
              <a:custGeom>
                <a:avLst/>
                <a:gdLst/>
                <a:ahLst/>
                <a:cxnLst/>
                <a:rect l="l" t="t" r="r" b="b"/>
                <a:pathLst>
                  <a:path w="21051" h="20257" extrusionOk="0">
                    <a:moveTo>
                      <a:pt x="10924" y="1968"/>
                    </a:moveTo>
                    <a:cubicBezTo>
                      <a:pt x="11976" y="1968"/>
                      <a:pt x="13036" y="2172"/>
                      <a:pt x="14048" y="2591"/>
                    </a:cubicBezTo>
                    <a:cubicBezTo>
                      <a:pt x="17094" y="3849"/>
                      <a:pt x="19078" y="6830"/>
                      <a:pt x="19078" y="10136"/>
                    </a:cubicBezTo>
                    <a:cubicBezTo>
                      <a:pt x="19078" y="14634"/>
                      <a:pt x="15425" y="18287"/>
                      <a:pt x="10926" y="18287"/>
                    </a:cubicBezTo>
                    <a:cubicBezTo>
                      <a:pt x="7620" y="18287"/>
                      <a:pt x="4650" y="16303"/>
                      <a:pt x="3382" y="13257"/>
                    </a:cubicBezTo>
                    <a:cubicBezTo>
                      <a:pt x="2125" y="10201"/>
                      <a:pt x="2819" y="6689"/>
                      <a:pt x="5149" y="4358"/>
                    </a:cubicBezTo>
                    <a:cubicBezTo>
                      <a:pt x="6715" y="2799"/>
                      <a:pt x="8800" y="1968"/>
                      <a:pt x="10924" y="1968"/>
                    </a:cubicBezTo>
                    <a:close/>
                    <a:moveTo>
                      <a:pt x="10926" y="1"/>
                    </a:moveTo>
                    <a:cubicBezTo>
                      <a:pt x="6829" y="1"/>
                      <a:pt x="3133" y="2472"/>
                      <a:pt x="1572" y="6255"/>
                    </a:cubicBezTo>
                    <a:cubicBezTo>
                      <a:pt x="0" y="10038"/>
                      <a:pt x="867" y="14396"/>
                      <a:pt x="3762" y="17290"/>
                    </a:cubicBezTo>
                    <a:cubicBezTo>
                      <a:pt x="5699" y="19227"/>
                      <a:pt x="8293" y="20257"/>
                      <a:pt x="10931" y="20257"/>
                    </a:cubicBezTo>
                    <a:cubicBezTo>
                      <a:pt x="12233" y="20257"/>
                      <a:pt x="13546" y="20006"/>
                      <a:pt x="14796" y="19490"/>
                    </a:cubicBezTo>
                    <a:cubicBezTo>
                      <a:pt x="18579" y="17918"/>
                      <a:pt x="21051" y="14222"/>
                      <a:pt x="21051" y="10136"/>
                    </a:cubicBezTo>
                    <a:cubicBezTo>
                      <a:pt x="21051" y="4542"/>
                      <a:pt x="16509" y="1"/>
                      <a:pt x="1092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19"/>
              <p:cNvSpPr/>
              <p:nvPr/>
            </p:nvSpPr>
            <p:spPr>
              <a:xfrm>
                <a:off x="520274" y="3913240"/>
                <a:ext cx="404154" cy="388754"/>
              </a:xfrm>
              <a:custGeom>
                <a:avLst/>
                <a:gdLst/>
                <a:ahLst/>
                <a:cxnLst/>
                <a:rect l="l" t="t" r="r" b="b"/>
                <a:pathLst>
                  <a:path w="9605" h="9239" extrusionOk="0">
                    <a:moveTo>
                      <a:pt x="4986" y="0"/>
                    </a:moveTo>
                    <a:cubicBezTo>
                      <a:pt x="3111" y="0"/>
                      <a:pt x="1431" y="1117"/>
                      <a:pt x="716" y="2851"/>
                    </a:cubicBezTo>
                    <a:cubicBezTo>
                      <a:pt x="0" y="4574"/>
                      <a:pt x="391" y="6558"/>
                      <a:pt x="1713" y="7880"/>
                    </a:cubicBezTo>
                    <a:cubicBezTo>
                      <a:pt x="2599" y="8766"/>
                      <a:pt x="3782" y="9239"/>
                      <a:pt x="4988" y="9239"/>
                    </a:cubicBezTo>
                    <a:cubicBezTo>
                      <a:pt x="5582" y="9239"/>
                      <a:pt x="6181" y="9124"/>
                      <a:pt x="6753" y="8888"/>
                    </a:cubicBezTo>
                    <a:cubicBezTo>
                      <a:pt x="8477" y="8173"/>
                      <a:pt x="9604" y="6482"/>
                      <a:pt x="9604" y="4618"/>
                    </a:cubicBezTo>
                    <a:cubicBezTo>
                      <a:pt x="9604" y="2060"/>
                      <a:pt x="7534" y="0"/>
                      <a:pt x="49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09" name="Google Shape;509;p19"/>
            <p:cNvGrpSpPr/>
            <p:nvPr/>
          </p:nvGrpSpPr>
          <p:grpSpPr>
            <a:xfrm rot="10800000">
              <a:off x="7483032" y="-408334"/>
              <a:ext cx="947690" cy="947208"/>
              <a:chOff x="1978804" y="2610311"/>
              <a:chExt cx="448356" cy="448128"/>
            </a:xfrm>
          </p:grpSpPr>
          <p:sp>
            <p:nvSpPr>
              <p:cNvPr id="510" name="Google Shape;510;p19"/>
              <p:cNvSpPr/>
              <p:nvPr/>
            </p:nvSpPr>
            <p:spPr>
              <a:xfrm>
                <a:off x="1994579" y="2625857"/>
                <a:ext cx="125253" cy="125253"/>
              </a:xfrm>
              <a:custGeom>
                <a:avLst/>
                <a:gdLst/>
                <a:ahLst/>
                <a:cxnLst/>
                <a:rect l="l" t="t" r="r" b="b"/>
                <a:pathLst>
                  <a:path w="4391" h="4391" extrusionOk="0">
                    <a:moveTo>
                      <a:pt x="4390" y="0"/>
                    </a:moveTo>
                    <a:lnTo>
                      <a:pt x="4390" y="0"/>
                    </a:lnTo>
                    <a:cubicBezTo>
                      <a:pt x="3393" y="401"/>
                      <a:pt x="2493" y="987"/>
                      <a:pt x="1745" y="1745"/>
                    </a:cubicBezTo>
                    <a:cubicBezTo>
                      <a:pt x="987" y="2504"/>
                      <a:pt x="401" y="3404"/>
                      <a:pt x="0" y="4390"/>
                    </a:cubicBezTo>
                    <a:lnTo>
                      <a:pt x="439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19"/>
              <p:cNvSpPr/>
              <p:nvPr/>
            </p:nvSpPr>
            <p:spPr>
              <a:xfrm>
                <a:off x="1978804" y="2610311"/>
                <a:ext cx="224492" cy="224577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7873" extrusionOk="0">
                    <a:moveTo>
                      <a:pt x="7702" y="1"/>
                    </a:moveTo>
                    <a:cubicBezTo>
                      <a:pt x="7441" y="1"/>
                      <a:pt x="7175" y="20"/>
                      <a:pt x="6916" y="47"/>
                    </a:cubicBezTo>
                    <a:lnTo>
                      <a:pt x="55" y="6919"/>
                    </a:lnTo>
                    <a:cubicBezTo>
                      <a:pt x="11" y="7233"/>
                      <a:pt x="0" y="7548"/>
                      <a:pt x="0" y="7873"/>
                    </a:cubicBezTo>
                    <a:lnTo>
                      <a:pt x="7870" y="3"/>
                    </a:lnTo>
                    <a:cubicBezTo>
                      <a:pt x="7814" y="1"/>
                      <a:pt x="7758" y="1"/>
                      <a:pt x="77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19"/>
              <p:cNvSpPr/>
              <p:nvPr/>
            </p:nvSpPr>
            <p:spPr>
              <a:xfrm>
                <a:off x="1982199" y="2613477"/>
                <a:ext cx="280486" cy="280772"/>
              </a:xfrm>
              <a:custGeom>
                <a:avLst/>
                <a:gdLst/>
                <a:ahLst/>
                <a:cxnLst/>
                <a:rect l="l" t="t" r="r" b="b"/>
                <a:pathLst>
                  <a:path w="9833" h="9843" extrusionOk="0">
                    <a:moveTo>
                      <a:pt x="9095" y="1"/>
                    </a:moveTo>
                    <a:lnTo>
                      <a:pt x="1" y="9106"/>
                    </a:lnTo>
                    <a:cubicBezTo>
                      <a:pt x="44" y="9355"/>
                      <a:pt x="98" y="9594"/>
                      <a:pt x="163" y="9843"/>
                    </a:cubicBezTo>
                    <a:lnTo>
                      <a:pt x="9832" y="163"/>
                    </a:lnTo>
                    <a:cubicBezTo>
                      <a:pt x="9594" y="98"/>
                      <a:pt x="9344" y="44"/>
                      <a:pt x="90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19"/>
              <p:cNvSpPr/>
              <p:nvPr/>
            </p:nvSpPr>
            <p:spPr>
              <a:xfrm>
                <a:off x="1997973" y="2629251"/>
                <a:ext cx="312948" cy="312948"/>
              </a:xfrm>
              <a:custGeom>
                <a:avLst/>
                <a:gdLst/>
                <a:ahLst/>
                <a:cxnLst/>
                <a:rect l="l" t="t" r="r" b="b"/>
                <a:pathLst>
                  <a:path w="10971" h="10971" extrusionOk="0">
                    <a:moveTo>
                      <a:pt x="10363" y="1"/>
                    </a:moveTo>
                    <a:lnTo>
                      <a:pt x="1" y="10374"/>
                    </a:lnTo>
                    <a:cubicBezTo>
                      <a:pt x="87" y="10569"/>
                      <a:pt x="185" y="10775"/>
                      <a:pt x="293" y="10970"/>
                    </a:cubicBezTo>
                    <a:lnTo>
                      <a:pt x="10970" y="293"/>
                    </a:lnTo>
                    <a:cubicBezTo>
                      <a:pt x="10775" y="185"/>
                      <a:pt x="10569" y="87"/>
                      <a:pt x="103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19"/>
              <p:cNvSpPr/>
              <p:nvPr/>
            </p:nvSpPr>
            <p:spPr>
              <a:xfrm>
                <a:off x="2022704" y="2653982"/>
                <a:ext cx="328095" cy="328095"/>
              </a:xfrm>
              <a:custGeom>
                <a:avLst/>
                <a:gdLst/>
                <a:ahLst/>
                <a:cxnLst/>
                <a:rect l="l" t="t" r="r" b="b"/>
                <a:pathLst>
                  <a:path w="11502" h="11502" extrusionOk="0">
                    <a:moveTo>
                      <a:pt x="11003" y="1"/>
                    </a:moveTo>
                    <a:lnTo>
                      <a:pt x="1" y="11003"/>
                    </a:lnTo>
                    <a:cubicBezTo>
                      <a:pt x="131" y="11176"/>
                      <a:pt x="261" y="11339"/>
                      <a:pt x="402" y="11501"/>
                    </a:cubicBezTo>
                    <a:lnTo>
                      <a:pt x="11501" y="402"/>
                    </a:lnTo>
                    <a:cubicBezTo>
                      <a:pt x="11339" y="272"/>
                      <a:pt x="11165" y="131"/>
                      <a:pt x="110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19"/>
              <p:cNvSpPr/>
              <p:nvPr/>
            </p:nvSpPr>
            <p:spPr>
              <a:xfrm>
                <a:off x="2055166" y="2686444"/>
                <a:ext cx="328095" cy="328095"/>
              </a:xfrm>
              <a:custGeom>
                <a:avLst/>
                <a:gdLst/>
                <a:ahLst/>
                <a:cxnLst/>
                <a:rect l="l" t="t" r="r" b="b"/>
                <a:pathLst>
                  <a:path w="11502" h="11502" extrusionOk="0">
                    <a:moveTo>
                      <a:pt x="11090" y="1"/>
                    </a:moveTo>
                    <a:lnTo>
                      <a:pt x="1" y="11100"/>
                    </a:lnTo>
                    <a:cubicBezTo>
                      <a:pt x="163" y="11231"/>
                      <a:pt x="326" y="11371"/>
                      <a:pt x="499" y="11501"/>
                    </a:cubicBezTo>
                    <a:lnTo>
                      <a:pt x="11501" y="510"/>
                    </a:lnTo>
                    <a:cubicBezTo>
                      <a:pt x="11371" y="337"/>
                      <a:pt x="11231" y="163"/>
                      <a:pt x="1109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19"/>
              <p:cNvSpPr/>
              <p:nvPr/>
            </p:nvSpPr>
            <p:spPr>
              <a:xfrm>
                <a:off x="2094759" y="2726350"/>
                <a:ext cx="313233" cy="312919"/>
              </a:xfrm>
              <a:custGeom>
                <a:avLst/>
                <a:gdLst/>
                <a:ahLst/>
                <a:cxnLst/>
                <a:rect l="l" t="t" r="r" b="b"/>
                <a:pathLst>
                  <a:path w="10981" h="10970" extrusionOk="0">
                    <a:moveTo>
                      <a:pt x="10677" y="0"/>
                    </a:moveTo>
                    <a:lnTo>
                      <a:pt x="0" y="10677"/>
                    </a:lnTo>
                    <a:cubicBezTo>
                      <a:pt x="195" y="10785"/>
                      <a:pt x="401" y="10883"/>
                      <a:pt x="607" y="10970"/>
                    </a:cubicBezTo>
                    <a:lnTo>
                      <a:pt x="10981" y="607"/>
                    </a:lnTo>
                    <a:cubicBezTo>
                      <a:pt x="10894" y="401"/>
                      <a:pt x="10786" y="195"/>
                      <a:pt x="1067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19"/>
              <p:cNvSpPr/>
              <p:nvPr/>
            </p:nvSpPr>
            <p:spPr>
              <a:xfrm>
                <a:off x="2142994" y="2774586"/>
                <a:ext cx="280772" cy="280458"/>
              </a:xfrm>
              <a:custGeom>
                <a:avLst/>
                <a:gdLst/>
                <a:ahLst/>
                <a:cxnLst/>
                <a:rect l="l" t="t" r="r" b="b"/>
                <a:pathLst>
                  <a:path w="9843" h="9832" extrusionOk="0">
                    <a:moveTo>
                      <a:pt x="9680" y="0"/>
                    </a:moveTo>
                    <a:lnTo>
                      <a:pt x="0" y="9669"/>
                    </a:lnTo>
                    <a:cubicBezTo>
                      <a:pt x="239" y="9734"/>
                      <a:pt x="488" y="9788"/>
                      <a:pt x="737" y="9831"/>
                    </a:cubicBezTo>
                    <a:lnTo>
                      <a:pt x="9842" y="726"/>
                    </a:lnTo>
                    <a:cubicBezTo>
                      <a:pt x="9799" y="488"/>
                      <a:pt x="9745" y="239"/>
                      <a:pt x="968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19"/>
              <p:cNvSpPr/>
              <p:nvPr/>
            </p:nvSpPr>
            <p:spPr>
              <a:xfrm>
                <a:off x="2202669" y="2833947"/>
                <a:ext cx="224492" cy="224492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7870" extrusionOk="0">
                    <a:moveTo>
                      <a:pt x="7870" y="0"/>
                    </a:moveTo>
                    <a:lnTo>
                      <a:pt x="0" y="7870"/>
                    </a:lnTo>
                    <a:cubicBezTo>
                      <a:pt x="315" y="7870"/>
                      <a:pt x="640" y="7848"/>
                      <a:pt x="954" y="7816"/>
                    </a:cubicBezTo>
                    <a:lnTo>
                      <a:pt x="7815" y="954"/>
                    </a:lnTo>
                    <a:cubicBezTo>
                      <a:pt x="7859" y="640"/>
                      <a:pt x="7870" y="315"/>
                      <a:pt x="787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19"/>
              <p:cNvSpPr/>
              <p:nvPr/>
            </p:nvSpPr>
            <p:spPr>
              <a:xfrm>
                <a:off x="2286133" y="2917411"/>
                <a:ext cx="124968" cy="125253"/>
              </a:xfrm>
              <a:custGeom>
                <a:avLst/>
                <a:gdLst/>
                <a:ahLst/>
                <a:cxnLst/>
                <a:rect l="l" t="t" r="r" b="b"/>
                <a:pathLst>
                  <a:path w="4381" h="4391" extrusionOk="0">
                    <a:moveTo>
                      <a:pt x="4380" y="1"/>
                    </a:moveTo>
                    <a:lnTo>
                      <a:pt x="1" y="4391"/>
                    </a:lnTo>
                    <a:cubicBezTo>
                      <a:pt x="1995" y="3589"/>
                      <a:pt x="3589" y="2006"/>
                      <a:pt x="43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20" name="Google Shape;520;p19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521" name="Google Shape;521;p19"/>
          <p:cNvSpPr txBox="1">
            <a:spLocks noGrp="1"/>
          </p:cNvSpPr>
          <p:nvPr>
            <p:ph type="subTitle" idx="1"/>
          </p:nvPr>
        </p:nvSpPr>
        <p:spPr>
          <a:xfrm>
            <a:off x="789425" y="1989197"/>
            <a:ext cx="2327400" cy="352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9"/>
          <p:cNvSpPr txBox="1">
            <a:spLocks noGrp="1"/>
          </p:cNvSpPr>
          <p:nvPr>
            <p:ph type="subTitle" idx="2"/>
          </p:nvPr>
        </p:nvSpPr>
        <p:spPr>
          <a:xfrm>
            <a:off x="789413" y="2205191"/>
            <a:ext cx="23274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3" name="Google Shape;523;p19"/>
          <p:cNvSpPr txBox="1">
            <a:spLocks noGrp="1"/>
          </p:cNvSpPr>
          <p:nvPr>
            <p:ph type="subTitle" idx="3"/>
          </p:nvPr>
        </p:nvSpPr>
        <p:spPr>
          <a:xfrm>
            <a:off x="789425" y="3717407"/>
            <a:ext cx="2327400" cy="352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4" name="Google Shape;524;p19"/>
          <p:cNvSpPr txBox="1">
            <a:spLocks noGrp="1"/>
          </p:cNvSpPr>
          <p:nvPr>
            <p:ph type="subTitle" idx="4"/>
          </p:nvPr>
        </p:nvSpPr>
        <p:spPr>
          <a:xfrm>
            <a:off x="789413" y="3933403"/>
            <a:ext cx="23274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9"/>
          <p:cNvSpPr txBox="1">
            <a:spLocks noGrp="1"/>
          </p:cNvSpPr>
          <p:nvPr>
            <p:ph type="subTitle" idx="5"/>
          </p:nvPr>
        </p:nvSpPr>
        <p:spPr>
          <a:xfrm>
            <a:off x="3408300" y="1989197"/>
            <a:ext cx="2327400" cy="352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9"/>
          <p:cNvSpPr txBox="1">
            <a:spLocks noGrp="1"/>
          </p:cNvSpPr>
          <p:nvPr>
            <p:ph type="subTitle" idx="6"/>
          </p:nvPr>
        </p:nvSpPr>
        <p:spPr>
          <a:xfrm>
            <a:off x="3408288" y="2205191"/>
            <a:ext cx="23274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7" name="Google Shape;527;p19"/>
          <p:cNvSpPr txBox="1">
            <a:spLocks noGrp="1"/>
          </p:cNvSpPr>
          <p:nvPr>
            <p:ph type="subTitle" idx="7"/>
          </p:nvPr>
        </p:nvSpPr>
        <p:spPr>
          <a:xfrm>
            <a:off x="3408300" y="3717407"/>
            <a:ext cx="2327400" cy="352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8" name="Google Shape;528;p19"/>
          <p:cNvSpPr txBox="1">
            <a:spLocks noGrp="1"/>
          </p:cNvSpPr>
          <p:nvPr>
            <p:ph type="subTitle" idx="8"/>
          </p:nvPr>
        </p:nvSpPr>
        <p:spPr>
          <a:xfrm>
            <a:off x="3408288" y="3933403"/>
            <a:ext cx="23274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9"/>
          <p:cNvSpPr txBox="1">
            <a:spLocks noGrp="1"/>
          </p:cNvSpPr>
          <p:nvPr>
            <p:ph type="subTitle" idx="9"/>
          </p:nvPr>
        </p:nvSpPr>
        <p:spPr>
          <a:xfrm>
            <a:off x="6027175" y="1989197"/>
            <a:ext cx="2327400" cy="352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0" name="Google Shape;530;p19"/>
          <p:cNvSpPr txBox="1">
            <a:spLocks noGrp="1"/>
          </p:cNvSpPr>
          <p:nvPr>
            <p:ph type="subTitle" idx="13"/>
          </p:nvPr>
        </p:nvSpPr>
        <p:spPr>
          <a:xfrm>
            <a:off x="6027163" y="2205191"/>
            <a:ext cx="23274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1" name="Google Shape;531;p19"/>
          <p:cNvSpPr txBox="1">
            <a:spLocks noGrp="1"/>
          </p:cNvSpPr>
          <p:nvPr>
            <p:ph type="subTitle" idx="14"/>
          </p:nvPr>
        </p:nvSpPr>
        <p:spPr>
          <a:xfrm>
            <a:off x="6027175" y="3717407"/>
            <a:ext cx="2327400" cy="352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2" name="Google Shape;532;p19"/>
          <p:cNvSpPr txBox="1">
            <a:spLocks noGrp="1"/>
          </p:cNvSpPr>
          <p:nvPr>
            <p:ph type="subTitle" idx="15"/>
          </p:nvPr>
        </p:nvSpPr>
        <p:spPr>
          <a:xfrm>
            <a:off x="6027163" y="3933403"/>
            <a:ext cx="23274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Libre Franklin Medium"/>
              <a:buNone/>
              <a:defRPr sz="3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Libre Franklin Medium"/>
              <a:buNone/>
              <a:defRPr sz="3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Libre Franklin Medium"/>
              <a:buNone/>
              <a:defRPr sz="3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Libre Franklin Medium"/>
              <a:buNone/>
              <a:defRPr sz="3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Libre Franklin Medium"/>
              <a:buNone/>
              <a:defRPr sz="3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Libre Franklin Medium"/>
              <a:buNone/>
              <a:defRPr sz="3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Libre Franklin Medium"/>
              <a:buNone/>
              <a:defRPr sz="3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Libre Franklin Medium"/>
              <a:buNone/>
              <a:defRPr sz="3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Libre Franklin Medium"/>
              <a:buNone/>
              <a:defRPr sz="3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8598"/>
            <a:ext cx="7717500" cy="34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●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○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■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●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○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■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●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○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■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4" r:id="rId4"/>
    <p:sldLayoutId id="2147483655" r:id="rId5"/>
    <p:sldLayoutId id="2147483658" r:id="rId6"/>
    <p:sldLayoutId id="2147483659" r:id="rId7"/>
    <p:sldLayoutId id="2147483664" r:id="rId8"/>
    <p:sldLayoutId id="2147483665" r:id="rId9"/>
    <p:sldLayoutId id="2147483677" r:id="rId10"/>
    <p:sldLayoutId id="214748367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Google Shape;991;p36"/>
          <p:cNvSpPr txBox="1">
            <a:spLocks noGrp="1"/>
          </p:cNvSpPr>
          <p:nvPr>
            <p:ph type="ctrTitle"/>
          </p:nvPr>
        </p:nvSpPr>
        <p:spPr>
          <a:xfrm>
            <a:off x="1525308" y="1352550"/>
            <a:ext cx="5949249" cy="7520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id-ID" b="1" dirty="0"/>
              <a:t>Evaluasi Humas dalam Pelayanan </a:t>
            </a:r>
            <a:r>
              <a:rPr lang="id-ID" b="1" dirty="0" smtClean="0"/>
              <a:t>Publik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err="1" smtClean="0"/>
              <a:t>Milka</a:t>
            </a:r>
            <a:r>
              <a:rPr lang="en-US" b="1" dirty="0" smtClean="0"/>
              <a:t>, S. </a:t>
            </a:r>
            <a:r>
              <a:rPr lang="en-US" b="1" dirty="0" err="1" smtClean="0"/>
              <a:t>Sos</a:t>
            </a:r>
            <a:r>
              <a:rPr lang="en-US" b="1" dirty="0" smtClean="0"/>
              <a:t>.,M.A.P</a:t>
            </a:r>
            <a:endParaRPr sz="3200" b="1" dirty="0"/>
          </a:p>
        </p:txBody>
      </p:sp>
      <p:grpSp>
        <p:nvGrpSpPr>
          <p:cNvPr id="993" name="Google Shape;993;p36"/>
          <p:cNvGrpSpPr/>
          <p:nvPr/>
        </p:nvGrpSpPr>
        <p:grpSpPr>
          <a:xfrm>
            <a:off x="4196326" y="736300"/>
            <a:ext cx="4966139" cy="4273548"/>
            <a:chOff x="4196326" y="736300"/>
            <a:chExt cx="4966139" cy="4273548"/>
          </a:xfrm>
        </p:grpSpPr>
        <p:grpSp>
          <p:nvGrpSpPr>
            <p:cNvPr id="994" name="Google Shape;994;p36"/>
            <p:cNvGrpSpPr/>
            <p:nvPr/>
          </p:nvGrpSpPr>
          <p:grpSpPr>
            <a:xfrm>
              <a:off x="7612420" y="3672159"/>
              <a:ext cx="1215970" cy="1247228"/>
              <a:chOff x="7612420" y="3672159"/>
              <a:chExt cx="1215970" cy="1247228"/>
            </a:xfrm>
          </p:grpSpPr>
          <p:sp>
            <p:nvSpPr>
              <p:cNvPr id="995" name="Google Shape;995;p36"/>
              <p:cNvSpPr/>
              <p:nvPr/>
            </p:nvSpPr>
            <p:spPr>
              <a:xfrm>
                <a:off x="8019658" y="4108378"/>
                <a:ext cx="808732" cy="811008"/>
              </a:xfrm>
              <a:custGeom>
                <a:avLst/>
                <a:gdLst/>
                <a:ahLst/>
                <a:cxnLst/>
                <a:rect l="l" t="t" r="r" b="b"/>
                <a:pathLst>
                  <a:path w="19187" h="19241" extrusionOk="0">
                    <a:moveTo>
                      <a:pt x="1" y="1"/>
                    </a:moveTo>
                    <a:lnTo>
                      <a:pt x="1" y="19241"/>
                    </a:lnTo>
                    <a:lnTo>
                      <a:pt x="19186" y="19241"/>
                    </a:lnTo>
                    <a:lnTo>
                      <a:pt x="1918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96" name="Google Shape;996;p36"/>
              <p:cNvGrpSpPr/>
              <p:nvPr/>
            </p:nvGrpSpPr>
            <p:grpSpPr>
              <a:xfrm>
                <a:off x="7612420" y="3672159"/>
                <a:ext cx="1055049" cy="1049232"/>
                <a:chOff x="7802183" y="2347253"/>
                <a:chExt cx="713981" cy="710044"/>
              </a:xfrm>
            </p:grpSpPr>
            <p:sp>
              <p:nvSpPr>
                <p:cNvPr id="997" name="Google Shape;997;p36"/>
                <p:cNvSpPr/>
                <p:nvPr/>
              </p:nvSpPr>
              <p:spPr>
                <a:xfrm>
                  <a:off x="8144797" y="3032138"/>
                  <a:ext cx="29067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48"/>
                      </a:cubicBezTo>
                      <a:cubicBezTo>
                        <a:pt x="363" y="840"/>
                        <a:pt x="475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8" name="Google Shape;998;p36"/>
                <p:cNvSpPr/>
                <p:nvPr/>
              </p:nvSpPr>
              <p:spPr>
                <a:xfrm>
                  <a:off x="8230115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48"/>
                      </a:cubicBezTo>
                      <a:cubicBezTo>
                        <a:pt x="371" y="840"/>
                        <a:pt x="482" y="882"/>
                        <a:pt x="591" y="882"/>
                      </a:cubicBezTo>
                      <a:cubicBezTo>
                        <a:pt x="815" y="882"/>
                        <a:pt x="1031" y="707"/>
                        <a:pt x="1031" y="445"/>
                      </a:cubicBezTo>
                      <a:cubicBezTo>
                        <a:pt x="1031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9" name="Google Shape;999;p36"/>
                <p:cNvSpPr/>
                <p:nvPr/>
              </p:nvSpPr>
              <p:spPr>
                <a:xfrm>
                  <a:off x="8315776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48"/>
                      </a:cubicBezTo>
                      <a:cubicBezTo>
                        <a:pt x="371" y="840"/>
                        <a:pt x="481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0" name="Google Shape;1000;p36"/>
                <p:cNvSpPr/>
                <p:nvPr/>
              </p:nvSpPr>
              <p:spPr>
                <a:xfrm>
                  <a:off x="8401123" y="3032138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48"/>
                      </a:cubicBezTo>
                      <a:cubicBezTo>
                        <a:pt x="370" y="840"/>
                        <a:pt x="481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1" name="Google Shape;1001;p36"/>
                <p:cNvSpPr/>
                <p:nvPr/>
              </p:nvSpPr>
              <p:spPr>
                <a:xfrm>
                  <a:off x="8486755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48"/>
                      </a:cubicBezTo>
                      <a:cubicBezTo>
                        <a:pt x="375" y="840"/>
                        <a:pt x="486" y="882"/>
                        <a:pt x="595" y="882"/>
                      </a:cubicBezTo>
                      <a:cubicBezTo>
                        <a:pt x="819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2" name="Google Shape;1002;p36"/>
                <p:cNvSpPr/>
                <p:nvPr/>
              </p:nvSpPr>
              <p:spPr>
                <a:xfrm>
                  <a:off x="8144883" y="2946792"/>
                  <a:ext cx="289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6" h="875" extrusionOk="0">
                      <a:moveTo>
                        <a:pt x="569" y="0"/>
                      </a:moveTo>
                      <a:cubicBezTo>
                        <a:pt x="188" y="0"/>
                        <a:pt x="0" y="470"/>
                        <a:pt x="268" y="749"/>
                      </a:cubicBezTo>
                      <a:cubicBezTo>
                        <a:pt x="358" y="835"/>
                        <a:pt x="468" y="874"/>
                        <a:pt x="575" y="874"/>
                      </a:cubicBezTo>
                      <a:cubicBezTo>
                        <a:pt x="801" y="874"/>
                        <a:pt x="1016" y="699"/>
                        <a:pt x="1016" y="434"/>
                      </a:cubicBezTo>
                      <a:cubicBezTo>
                        <a:pt x="1016" y="196"/>
                        <a:pt x="821" y="1"/>
                        <a:pt x="582" y="1"/>
                      </a:cubicBezTo>
                      <a:cubicBezTo>
                        <a:pt x="578" y="1"/>
                        <a:pt x="574" y="0"/>
                        <a:pt x="569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3" name="Google Shape;1003;p36"/>
                <p:cNvSpPr/>
                <p:nvPr/>
              </p:nvSpPr>
              <p:spPr>
                <a:xfrm>
                  <a:off x="8230115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196" y="1"/>
                        <a:pt x="1" y="467"/>
                        <a:pt x="283" y="749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4" name="Google Shape;1004;p36"/>
                <p:cNvSpPr/>
                <p:nvPr/>
              </p:nvSpPr>
              <p:spPr>
                <a:xfrm>
                  <a:off x="8315776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5" name="Google Shape;1005;p36"/>
                <p:cNvSpPr/>
                <p:nvPr/>
              </p:nvSpPr>
              <p:spPr>
                <a:xfrm>
                  <a:off x="8401123" y="2946792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6" name="Google Shape;1006;p36"/>
                <p:cNvSpPr/>
                <p:nvPr/>
              </p:nvSpPr>
              <p:spPr>
                <a:xfrm>
                  <a:off x="8486755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2" y="749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7" name="Google Shape;1007;p36"/>
                <p:cNvSpPr/>
                <p:nvPr/>
              </p:nvSpPr>
              <p:spPr>
                <a:xfrm>
                  <a:off x="8144797" y="2860846"/>
                  <a:ext cx="29067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8" name="Google Shape;1008;p36"/>
                <p:cNvSpPr/>
                <p:nvPr/>
              </p:nvSpPr>
              <p:spPr>
                <a:xfrm>
                  <a:off x="8230115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59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9" name="Google Shape;1009;p36"/>
                <p:cNvSpPr/>
                <p:nvPr/>
              </p:nvSpPr>
              <p:spPr>
                <a:xfrm>
                  <a:off x="8315776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0" name="Google Shape;1010;p36"/>
                <p:cNvSpPr/>
                <p:nvPr/>
              </p:nvSpPr>
              <p:spPr>
                <a:xfrm>
                  <a:off x="8401123" y="2860846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1" name="Google Shape;1011;p36"/>
                <p:cNvSpPr/>
                <p:nvPr/>
              </p:nvSpPr>
              <p:spPr>
                <a:xfrm>
                  <a:off x="8486755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2" name="Google Shape;1012;p36"/>
                <p:cNvSpPr/>
                <p:nvPr/>
              </p:nvSpPr>
              <p:spPr>
                <a:xfrm>
                  <a:off x="8144797" y="2775185"/>
                  <a:ext cx="29067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6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71" y="760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7"/>
                        <a:pt x="824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3" name="Google Shape;1013;p36"/>
                <p:cNvSpPr/>
                <p:nvPr/>
              </p:nvSpPr>
              <p:spPr>
                <a:xfrm>
                  <a:off x="8230115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60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7"/>
                        <a:pt x="835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4" name="Google Shape;1014;p36"/>
                <p:cNvSpPr/>
                <p:nvPr/>
              </p:nvSpPr>
              <p:spPr>
                <a:xfrm>
                  <a:off x="8315776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86" y="1"/>
                      </a:moveTo>
                      <a:cubicBezTo>
                        <a:pt x="195" y="12"/>
                        <a:pt x="0" y="478"/>
                        <a:pt x="282" y="760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5" name="Google Shape;1015;p36"/>
                <p:cNvSpPr/>
                <p:nvPr/>
              </p:nvSpPr>
              <p:spPr>
                <a:xfrm>
                  <a:off x="8401123" y="2775185"/>
                  <a:ext cx="29381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6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82" y="760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6" name="Google Shape;1016;p36"/>
                <p:cNvSpPr/>
                <p:nvPr/>
              </p:nvSpPr>
              <p:spPr>
                <a:xfrm>
                  <a:off x="8486755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2" y="760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7" name="Google Shape;1017;p36"/>
                <p:cNvSpPr/>
                <p:nvPr/>
              </p:nvSpPr>
              <p:spPr>
                <a:xfrm>
                  <a:off x="8144797" y="2689867"/>
                  <a:ext cx="29067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71" y="748"/>
                      </a:cubicBezTo>
                      <a:cubicBezTo>
                        <a:pt x="361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8" name="Google Shape;1018;p36"/>
                <p:cNvSpPr/>
                <p:nvPr/>
              </p:nvSpPr>
              <p:spPr>
                <a:xfrm>
                  <a:off x="8230115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196" y="0"/>
                        <a:pt x="1" y="466"/>
                        <a:pt x="283" y="748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9" name="Google Shape;1019;p36"/>
                <p:cNvSpPr/>
                <p:nvPr/>
              </p:nvSpPr>
              <p:spPr>
                <a:xfrm>
                  <a:off x="8315776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86" y="0"/>
                      </a:moveTo>
                      <a:cubicBezTo>
                        <a:pt x="195" y="0"/>
                        <a:pt x="0" y="466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0" name="Google Shape;1020;p36"/>
                <p:cNvSpPr/>
                <p:nvPr/>
              </p:nvSpPr>
              <p:spPr>
                <a:xfrm>
                  <a:off x="8401123" y="2689867"/>
                  <a:ext cx="29381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82" y="748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1" name="Google Shape;1021;p36"/>
                <p:cNvSpPr/>
                <p:nvPr/>
              </p:nvSpPr>
              <p:spPr>
                <a:xfrm>
                  <a:off x="8486755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207" y="0"/>
                        <a:pt x="1" y="466"/>
                        <a:pt x="282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2" name="Google Shape;1022;p36"/>
                <p:cNvSpPr/>
                <p:nvPr/>
              </p:nvSpPr>
              <p:spPr>
                <a:xfrm>
                  <a:off x="8144483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96" y="1"/>
                      </a:moveTo>
                      <a:cubicBezTo>
                        <a:pt x="195" y="1"/>
                        <a:pt x="0" y="478"/>
                        <a:pt x="282" y="749"/>
                      </a:cubicBezTo>
                      <a:cubicBezTo>
                        <a:pt x="374" y="841"/>
                        <a:pt x="486" y="882"/>
                        <a:pt x="595" y="882"/>
                      </a:cubicBezTo>
                      <a:cubicBezTo>
                        <a:pt x="819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3" name="Google Shape;1023;p36"/>
                <p:cNvSpPr/>
                <p:nvPr/>
              </p:nvSpPr>
              <p:spPr>
                <a:xfrm>
                  <a:off x="8230115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1" y="708"/>
                        <a:pt x="1031" y="445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4" name="Google Shape;1024;p36"/>
                <p:cNvSpPr/>
                <p:nvPr/>
              </p:nvSpPr>
              <p:spPr>
                <a:xfrm>
                  <a:off x="8315776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1"/>
                      </a:moveTo>
                      <a:cubicBezTo>
                        <a:pt x="195" y="1"/>
                        <a:pt x="0" y="478"/>
                        <a:pt x="271" y="749"/>
                      </a:cubicBezTo>
                      <a:cubicBezTo>
                        <a:pt x="363" y="841"/>
                        <a:pt x="477" y="882"/>
                        <a:pt x="587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5" name="Google Shape;1025;p36"/>
                <p:cNvSpPr/>
                <p:nvPr/>
              </p:nvSpPr>
              <p:spPr>
                <a:xfrm>
                  <a:off x="8401123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82" y="749"/>
                      </a:cubicBezTo>
                      <a:cubicBezTo>
                        <a:pt x="370" y="841"/>
                        <a:pt x="481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6" name="Google Shape;1026;p36"/>
                <p:cNvSpPr/>
                <p:nvPr/>
              </p:nvSpPr>
              <p:spPr>
                <a:xfrm>
                  <a:off x="8486755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2" y="749"/>
                      </a:cubicBezTo>
                      <a:cubicBezTo>
                        <a:pt x="371" y="841"/>
                        <a:pt x="482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7" name="Google Shape;1027;p36"/>
                <p:cNvSpPr/>
                <p:nvPr/>
              </p:nvSpPr>
              <p:spPr>
                <a:xfrm>
                  <a:off x="8144797" y="2518261"/>
                  <a:ext cx="29067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8" name="Google Shape;1028;p36"/>
                <p:cNvSpPr/>
                <p:nvPr/>
              </p:nvSpPr>
              <p:spPr>
                <a:xfrm>
                  <a:off x="8230115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59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9" name="Google Shape;1029;p36"/>
                <p:cNvSpPr/>
                <p:nvPr/>
              </p:nvSpPr>
              <p:spPr>
                <a:xfrm>
                  <a:off x="8315776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0" name="Google Shape;1030;p36"/>
                <p:cNvSpPr/>
                <p:nvPr/>
              </p:nvSpPr>
              <p:spPr>
                <a:xfrm>
                  <a:off x="8401123" y="2518261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1" name="Google Shape;1031;p36"/>
                <p:cNvSpPr/>
                <p:nvPr/>
              </p:nvSpPr>
              <p:spPr>
                <a:xfrm>
                  <a:off x="8486755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2" name="Google Shape;1032;p36"/>
                <p:cNvSpPr/>
                <p:nvPr/>
              </p:nvSpPr>
              <p:spPr>
                <a:xfrm>
                  <a:off x="8144797" y="2432914"/>
                  <a:ext cx="29067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71" y="748"/>
                      </a:cubicBezTo>
                      <a:cubicBezTo>
                        <a:pt x="361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3" name="Google Shape;1033;p36"/>
                <p:cNvSpPr/>
                <p:nvPr/>
              </p:nvSpPr>
              <p:spPr>
                <a:xfrm>
                  <a:off x="8230115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196" y="0"/>
                        <a:pt x="1" y="467"/>
                        <a:pt x="283" y="748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4" name="Google Shape;1034;p36"/>
                <p:cNvSpPr/>
                <p:nvPr/>
              </p:nvSpPr>
              <p:spPr>
                <a:xfrm>
                  <a:off x="8315776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0"/>
                      </a:moveTo>
                      <a:cubicBezTo>
                        <a:pt x="195" y="0"/>
                        <a:pt x="0" y="467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5" name="Google Shape;1035;p36"/>
                <p:cNvSpPr/>
                <p:nvPr/>
              </p:nvSpPr>
              <p:spPr>
                <a:xfrm>
                  <a:off x="8401123" y="2432914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82" y="748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6" name="Google Shape;1036;p36"/>
                <p:cNvSpPr/>
                <p:nvPr/>
              </p:nvSpPr>
              <p:spPr>
                <a:xfrm>
                  <a:off x="8486755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207" y="0"/>
                        <a:pt x="1" y="467"/>
                        <a:pt x="282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7" name="Google Shape;1037;p36"/>
                <p:cNvSpPr/>
                <p:nvPr/>
              </p:nvSpPr>
              <p:spPr>
                <a:xfrm>
                  <a:off x="8144797" y="2347253"/>
                  <a:ext cx="29067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6"/>
                        <a:pt x="471" y="875"/>
                        <a:pt x="578" y="875"/>
                      </a:cubicBezTo>
                      <a:cubicBezTo>
                        <a:pt x="804" y="875"/>
                        <a:pt x="1019" y="700"/>
                        <a:pt x="1019" y="435"/>
                      </a:cubicBezTo>
                      <a:cubicBezTo>
                        <a:pt x="1019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8" name="Google Shape;1038;p36"/>
                <p:cNvSpPr/>
                <p:nvPr/>
              </p:nvSpPr>
              <p:spPr>
                <a:xfrm>
                  <a:off x="8230115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196" y="1"/>
                        <a:pt x="1" y="467"/>
                        <a:pt x="283" y="749"/>
                      </a:cubicBezTo>
                      <a:cubicBezTo>
                        <a:pt x="370" y="836"/>
                        <a:pt x="478" y="875"/>
                        <a:pt x="584" y="875"/>
                      </a:cubicBezTo>
                      <a:cubicBezTo>
                        <a:pt x="810" y="875"/>
                        <a:pt x="1031" y="700"/>
                        <a:pt x="1031" y="435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39" name="Google Shape;1039;p36"/>
                <p:cNvSpPr/>
                <p:nvPr/>
              </p:nvSpPr>
              <p:spPr>
                <a:xfrm>
                  <a:off x="8315776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6"/>
                        <a:pt x="477" y="875"/>
                        <a:pt x="584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0" name="Google Shape;1040;p36"/>
                <p:cNvSpPr/>
                <p:nvPr/>
              </p:nvSpPr>
              <p:spPr>
                <a:xfrm>
                  <a:off x="8401123" y="2347253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6"/>
                        <a:pt x="477" y="875"/>
                        <a:pt x="583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1" name="Google Shape;1041;p36"/>
                <p:cNvSpPr/>
                <p:nvPr/>
              </p:nvSpPr>
              <p:spPr>
                <a:xfrm>
                  <a:off x="8486755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2" y="749"/>
                      </a:cubicBezTo>
                      <a:cubicBezTo>
                        <a:pt x="373" y="836"/>
                        <a:pt x="482" y="875"/>
                        <a:pt x="589" y="875"/>
                      </a:cubicBezTo>
                      <a:cubicBezTo>
                        <a:pt x="815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2" name="Google Shape;1042;p36"/>
                <p:cNvSpPr/>
                <p:nvPr/>
              </p:nvSpPr>
              <p:spPr>
                <a:xfrm>
                  <a:off x="7802183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48"/>
                      </a:cubicBezTo>
                      <a:cubicBezTo>
                        <a:pt x="375" y="840"/>
                        <a:pt x="487" y="882"/>
                        <a:pt x="596" y="882"/>
                      </a:cubicBezTo>
                      <a:cubicBezTo>
                        <a:pt x="820" y="882"/>
                        <a:pt x="1031" y="707"/>
                        <a:pt x="1031" y="445"/>
                      </a:cubicBezTo>
                      <a:cubicBezTo>
                        <a:pt x="1031" y="195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3" name="Google Shape;1043;p36"/>
                <p:cNvSpPr/>
                <p:nvPr/>
              </p:nvSpPr>
              <p:spPr>
                <a:xfrm>
                  <a:off x="7887844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48"/>
                      </a:cubicBezTo>
                      <a:cubicBezTo>
                        <a:pt x="371" y="840"/>
                        <a:pt x="482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4" name="Google Shape;1044;p36"/>
                <p:cNvSpPr/>
                <p:nvPr/>
              </p:nvSpPr>
              <p:spPr>
                <a:xfrm>
                  <a:off x="7973504" y="3032138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48"/>
                      </a:cubicBezTo>
                      <a:cubicBezTo>
                        <a:pt x="363" y="840"/>
                        <a:pt x="476" y="882"/>
                        <a:pt x="587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5" name="Google Shape;1045;p36"/>
                <p:cNvSpPr/>
                <p:nvPr/>
              </p:nvSpPr>
              <p:spPr>
                <a:xfrm>
                  <a:off x="8059136" y="3032138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195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6" name="Google Shape;1046;p36"/>
                <p:cNvSpPr/>
                <p:nvPr/>
              </p:nvSpPr>
              <p:spPr>
                <a:xfrm>
                  <a:off x="7802297" y="2946792"/>
                  <a:ext cx="29295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7" h="875" extrusionOk="0">
                      <a:moveTo>
                        <a:pt x="580" y="0"/>
                      </a:moveTo>
                      <a:cubicBezTo>
                        <a:pt x="198" y="0"/>
                        <a:pt x="0" y="470"/>
                        <a:pt x="279" y="749"/>
                      </a:cubicBezTo>
                      <a:cubicBezTo>
                        <a:pt x="369" y="835"/>
                        <a:pt x="478" y="874"/>
                        <a:pt x="585" y="874"/>
                      </a:cubicBezTo>
                      <a:cubicBezTo>
                        <a:pt x="812" y="874"/>
                        <a:pt x="1027" y="699"/>
                        <a:pt x="1027" y="434"/>
                      </a:cubicBezTo>
                      <a:cubicBezTo>
                        <a:pt x="1027" y="196"/>
                        <a:pt x="832" y="1"/>
                        <a:pt x="593" y="1"/>
                      </a:cubicBezTo>
                      <a:cubicBezTo>
                        <a:pt x="589" y="1"/>
                        <a:pt x="584" y="0"/>
                        <a:pt x="58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7" name="Google Shape;1047;p36"/>
                <p:cNvSpPr/>
                <p:nvPr/>
              </p:nvSpPr>
              <p:spPr>
                <a:xfrm>
                  <a:off x="7887844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82" y="749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8" name="Google Shape;1048;p36"/>
                <p:cNvSpPr/>
                <p:nvPr/>
              </p:nvSpPr>
              <p:spPr>
                <a:xfrm>
                  <a:off x="7973504" y="2946792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9" name="Google Shape;1049;p36"/>
                <p:cNvSpPr/>
                <p:nvPr/>
              </p:nvSpPr>
              <p:spPr>
                <a:xfrm>
                  <a:off x="8059222" y="2946792"/>
                  <a:ext cx="29010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7" h="875" extrusionOk="0">
                      <a:moveTo>
                        <a:pt x="570" y="0"/>
                      </a:moveTo>
                      <a:cubicBezTo>
                        <a:pt x="188" y="0"/>
                        <a:pt x="1" y="470"/>
                        <a:pt x="269" y="749"/>
                      </a:cubicBezTo>
                      <a:cubicBezTo>
                        <a:pt x="359" y="835"/>
                        <a:pt x="468" y="874"/>
                        <a:pt x="575" y="874"/>
                      </a:cubicBezTo>
                      <a:cubicBezTo>
                        <a:pt x="801" y="874"/>
                        <a:pt x="1016" y="699"/>
                        <a:pt x="1016" y="434"/>
                      </a:cubicBezTo>
                      <a:cubicBezTo>
                        <a:pt x="1016" y="196"/>
                        <a:pt x="821" y="1"/>
                        <a:pt x="583" y="1"/>
                      </a:cubicBezTo>
                      <a:cubicBezTo>
                        <a:pt x="579" y="1"/>
                        <a:pt x="574" y="0"/>
                        <a:pt x="57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0" name="Google Shape;1050;p36"/>
                <p:cNvSpPr/>
                <p:nvPr/>
              </p:nvSpPr>
              <p:spPr>
                <a:xfrm>
                  <a:off x="7802183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1" name="Google Shape;1051;p36"/>
                <p:cNvSpPr/>
                <p:nvPr/>
              </p:nvSpPr>
              <p:spPr>
                <a:xfrm>
                  <a:off x="7887844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2" name="Google Shape;1052;p36"/>
                <p:cNvSpPr/>
                <p:nvPr/>
              </p:nvSpPr>
              <p:spPr>
                <a:xfrm>
                  <a:off x="7973504" y="2860846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3" name="Google Shape;1053;p36"/>
                <p:cNvSpPr/>
                <p:nvPr/>
              </p:nvSpPr>
              <p:spPr>
                <a:xfrm>
                  <a:off x="8059136" y="2860846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20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4" name="Google Shape;1054;p36"/>
                <p:cNvSpPr/>
                <p:nvPr/>
              </p:nvSpPr>
              <p:spPr>
                <a:xfrm>
                  <a:off x="7802183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3" y="760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7"/>
                        <a:pt x="836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5" name="Google Shape;1055;p36"/>
                <p:cNvSpPr/>
                <p:nvPr/>
              </p:nvSpPr>
              <p:spPr>
                <a:xfrm>
                  <a:off x="7887844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86" y="1"/>
                      </a:moveTo>
                      <a:cubicBezTo>
                        <a:pt x="196" y="12"/>
                        <a:pt x="1" y="478"/>
                        <a:pt x="282" y="760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6" name="Google Shape;1056;p36"/>
                <p:cNvSpPr/>
                <p:nvPr/>
              </p:nvSpPr>
              <p:spPr>
                <a:xfrm>
                  <a:off x="7973504" y="2775185"/>
                  <a:ext cx="29381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6" extrusionOk="0">
                      <a:moveTo>
                        <a:pt x="585" y="1"/>
                      </a:moveTo>
                      <a:cubicBezTo>
                        <a:pt x="195" y="12"/>
                        <a:pt x="0" y="478"/>
                        <a:pt x="271" y="760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24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7" name="Google Shape;1057;p36"/>
                <p:cNvSpPr/>
                <p:nvPr/>
              </p:nvSpPr>
              <p:spPr>
                <a:xfrm>
                  <a:off x="8059136" y="2775185"/>
                  <a:ext cx="29096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6" extrusionOk="0">
                      <a:moveTo>
                        <a:pt x="586" y="1"/>
                      </a:moveTo>
                      <a:cubicBezTo>
                        <a:pt x="196" y="1"/>
                        <a:pt x="1" y="478"/>
                        <a:pt x="272" y="760"/>
                      </a:cubicBezTo>
                      <a:cubicBezTo>
                        <a:pt x="362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7"/>
                        <a:pt x="824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8" name="Google Shape;1058;p36"/>
                <p:cNvSpPr/>
                <p:nvPr/>
              </p:nvSpPr>
              <p:spPr>
                <a:xfrm>
                  <a:off x="7802183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207" y="0"/>
                        <a:pt x="1" y="466"/>
                        <a:pt x="283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6" y="874"/>
                        <a:pt x="1031" y="699"/>
                        <a:pt x="1031" y="434"/>
                      </a:cubicBezTo>
                      <a:cubicBezTo>
                        <a:pt x="1031" y="195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9" name="Google Shape;1059;p36"/>
                <p:cNvSpPr/>
                <p:nvPr/>
              </p:nvSpPr>
              <p:spPr>
                <a:xfrm>
                  <a:off x="7887844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86" y="0"/>
                      </a:moveTo>
                      <a:cubicBezTo>
                        <a:pt x="196" y="0"/>
                        <a:pt x="1" y="466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0" name="Google Shape;1060;p36"/>
                <p:cNvSpPr/>
                <p:nvPr/>
              </p:nvSpPr>
              <p:spPr>
                <a:xfrm>
                  <a:off x="7973504" y="2689867"/>
                  <a:ext cx="29381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71" y="748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1" name="Google Shape;1061;p36"/>
                <p:cNvSpPr/>
                <p:nvPr/>
              </p:nvSpPr>
              <p:spPr>
                <a:xfrm>
                  <a:off x="8059136" y="2689867"/>
                  <a:ext cx="29096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4" extrusionOk="0">
                      <a:moveTo>
                        <a:pt x="586" y="0"/>
                      </a:moveTo>
                      <a:cubicBezTo>
                        <a:pt x="196" y="0"/>
                        <a:pt x="1" y="466"/>
                        <a:pt x="272" y="748"/>
                      </a:cubicBezTo>
                      <a:cubicBezTo>
                        <a:pt x="362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5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2" name="Google Shape;1062;p36"/>
                <p:cNvSpPr/>
                <p:nvPr/>
              </p:nvSpPr>
              <p:spPr>
                <a:xfrm>
                  <a:off x="7802183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1" y="708"/>
                        <a:pt x="1031" y="445"/>
                      </a:cubicBezTo>
                      <a:cubicBezTo>
                        <a:pt x="1031" y="196"/>
                        <a:pt x="836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3" name="Google Shape;1063;p36"/>
                <p:cNvSpPr/>
                <p:nvPr/>
              </p:nvSpPr>
              <p:spPr>
                <a:xfrm>
                  <a:off x="7887844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1"/>
                      </a:moveTo>
                      <a:cubicBezTo>
                        <a:pt x="196" y="1"/>
                        <a:pt x="1" y="478"/>
                        <a:pt x="282" y="749"/>
                      </a:cubicBezTo>
                      <a:cubicBezTo>
                        <a:pt x="371" y="841"/>
                        <a:pt x="482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4" name="Google Shape;1064;p36"/>
                <p:cNvSpPr/>
                <p:nvPr/>
              </p:nvSpPr>
              <p:spPr>
                <a:xfrm>
                  <a:off x="7973504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71" y="749"/>
                      </a:cubicBezTo>
                      <a:cubicBezTo>
                        <a:pt x="363" y="841"/>
                        <a:pt x="476" y="882"/>
                        <a:pt x="587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5" name="Google Shape;1065;p36"/>
                <p:cNvSpPr/>
                <p:nvPr/>
              </p:nvSpPr>
              <p:spPr>
                <a:xfrm>
                  <a:off x="8058823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6" name="Google Shape;1066;p36"/>
                <p:cNvSpPr/>
                <p:nvPr/>
              </p:nvSpPr>
              <p:spPr>
                <a:xfrm>
                  <a:off x="7802183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7" name="Google Shape;1067;p36"/>
                <p:cNvSpPr/>
                <p:nvPr/>
              </p:nvSpPr>
              <p:spPr>
                <a:xfrm>
                  <a:off x="7887844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8" name="Google Shape;1068;p36"/>
                <p:cNvSpPr/>
                <p:nvPr/>
              </p:nvSpPr>
              <p:spPr>
                <a:xfrm>
                  <a:off x="7973504" y="2518261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9" name="Google Shape;1069;p36"/>
                <p:cNvSpPr/>
                <p:nvPr/>
              </p:nvSpPr>
              <p:spPr>
                <a:xfrm>
                  <a:off x="8059136" y="2518261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1"/>
                        <a:pt x="584" y="881"/>
                      </a:cubicBezTo>
                      <a:cubicBezTo>
                        <a:pt x="808" y="881"/>
                        <a:pt x="1019" y="707"/>
                        <a:pt x="1019" y="445"/>
                      </a:cubicBezTo>
                      <a:cubicBezTo>
                        <a:pt x="1019" y="20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0" name="Google Shape;1070;p36"/>
                <p:cNvSpPr/>
                <p:nvPr/>
              </p:nvSpPr>
              <p:spPr>
                <a:xfrm>
                  <a:off x="7802183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207" y="0"/>
                        <a:pt x="1" y="467"/>
                        <a:pt x="283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6" y="874"/>
                        <a:pt x="1031" y="699"/>
                        <a:pt x="1031" y="434"/>
                      </a:cubicBezTo>
                      <a:cubicBezTo>
                        <a:pt x="1031" y="19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1" name="Google Shape;1071;p36"/>
                <p:cNvSpPr/>
                <p:nvPr/>
              </p:nvSpPr>
              <p:spPr>
                <a:xfrm>
                  <a:off x="7887844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0"/>
                      </a:moveTo>
                      <a:cubicBezTo>
                        <a:pt x="196" y="0"/>
                        <a:pt x="1" y="467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2" name="Google Shape;1072;p36"/>
                <p:cNvSpPr/>
                <p:nvPr/>
              </p:nvSpPr>
              <p:spPr>
                <a:xfrm>
                  <a:off x="7973504" y="2432914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71" y="748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3" name="Google Shape;1073;p36"/>
                <p:cNvSpPr/>
                <p:nvPr/>
              </p:nvSpPr>
              <p:spPr>
                <a:xfrm>
                  <a:off x="8059136" y="2432914"/>
                  <a:ext cx="29096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5" extrusionOk="0">
                      <a:moveTo>
                        <a:pt x="586" y="0"/>
                      </a:moveTo>
                      <a:cubicBezTo>
                        <a:pt x="196" y="0"/>
                        <a:pt x="1" y="467"/>
                        <a:pt x="272" y="748"/>
                      </a:cubicBezTo>
                      <a:cubicBezTo>
                        <a:pt x="362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4" name="Google Shape;1074;p36"/>
                <p:cNvSpPr/>
                <p:nvPr/>
              </p:nvSpPr>
              <p:spPr>
                <a:xfrm>
                  <a:off x="7802183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3" y="749"/>
                      </a:cubicBezTo>
                      <a:cubicBezTo>
                        <a:pt x="373" y="836"/>
                        <a:pt x="482" y="875"/>
                        <a:pt x="589" y="875"/>
                      </a:cubicBezTo>
                      <a:cubicBezTo>
                        <a:pt x="816" y="875"/>
                        <a:pt x="1031" y="700"/>
                        <a:pt x="1031" y="435"/>
                      </a:cubicBezTo>
                      <a:cubicBezTo>
                        <a:pt x="1031" y="196"/>
                        <a:pt x="836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5" name="Google Shape;1075;p36"/>
                <p:cNvSpPr/>
                <p:nvPr/>
              </p:nvSpPr>
              <p:spPr>
                <a:xfrm>
                  <a:off x="7887844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82" y="749"/>
                      </a:cubicBezTo>
                      <a:cubicBezTo>
                        <a:pt x="369" y="836"/>
                        <a:pt x="477" y="875"/>
                        <a:pt x="584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6" name="Google Shape;1076;p36"/>
                <p:cNvSpPr/>
                <p:nvPr/>
              </p:nvSpPr>
              <p:spPr>
                <a:xfrm>
                  <a:off x="7973504" y="2347253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6"/>
                        <a:pt x="472" y="875"/>
                        <a:pt x="580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7" name="Google Shape;1077;p36"/>
                <p:cNvSpPr/>
                <p:nvPr/>
              </p:nvSpPr>
              <p:spPr>
                <a:xfrm>
                  <a:off x="8059136" y="2347253"/>
                  <a:ext cx="29096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72" y="749"/>
                      </a:cubicBezTo>
                      <a:cubicBezTo>
                        <a:pt x="362" y="836"/>
                        <a:pt x="471" y="875"/>
                        <a:pt x="578" y="875"/>
                      </a:cubicBezTo>
                      <a:cubicBezTo>
                        <a:pt x="804" y="875"/>
                        <a:pt x="1019" y="700"/>
                        <a:pt x="1019" y="435"/>
                      </a:cubicBezTo>
                      <a:cubicBezTo>
                        <a:pt x="1019" y="196"/>
                        <a:pt x="824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078" name="Google Shape;1078;p36"/>
            <p:cNvGrpSpPr/>
            <p:nvPr/>
          </p:nvGrpSpPr>
          <p:grpSpPr>
            <a:xfrm>
              <a:off x="4196326" y="4062640"/>
              <a:ext cx="947690" cy="947208"/>
              <a:chOff x="1978804" y="2610311"/>
              <a:chExt cx="448356" cy="448128"/>
            </a:xfrm>
          </p:grpSpPr>
          <p:sp>
            <p:nvSpPr>
              <p:cNvPr id="1079" name="Google Shape;1079;p36"/>
              <p:cNvSpPr/>
              <p:nvPr/>
            </p:nvSpPr>
            <p:spPr>
              <a:xfrm>
                <a:off x="1994579" y="2625857"/>
                <a:ext cx="125253" cy="125253"/>
              </a:xfrm>
              <a:custGeom>
                <a:avLst/>
                <a:gdLst/>
                <a:ahLst/>
                <a:cxnLst/>
                <a:rect l="l" t="t" r="r" b="b"/>
                <a:pathLst>
                  <a:path w="4391" h="4391" extrusionOk="0">
                    <a:moveTo>
                      <a:pt x="4390" y="0"/>
                    </a:moveTo>
                    <a:lnTo>
                      <a:pt x="4390" y="0"/>
                    </a:lnTo>
                    <a:cubicBezTo>
                      <a:pt x="3393" y="401"/>
                      <a:pt x="2493" y="987"/>
                      <a:pt x="1745" y="1745"/>
                    </a:cubicBezTo>
                    <a:cubicBezTo>
                      <a:pt x="987" y="2504"/>
                      <a:pt x="401" y="3404"/>
                      <a:pt x="0" y="4390"/>
                    </a:cubicBezTo>
                    <a:lnTo>
                      <a:pt x="439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" name="Google Shape;1080;p36"/>
              <p:cNvSpPr/>
              <p:nvPr/>
            </p:nvSpPr>
            <p:spPr>
              <a:xfrm>
                <a:off x="1978804" y="2610311"/>
                <a:ext cx="224492" cy="224577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7873" extrusionOk="0">
                    <a:moveTo>
                      <a:pt x="7702" y="1"/>
                    </a:moveTo>
                    <a:cubicBezTo>
                      <a:pt x="7441" y="1"/>
                      <a:pt x="7175" y="20"/>
                      <a:pt x="6916" y="47"/>
                    </a:cubicBezTo>
                    <a:lnTo>
                      <a:pt x="55" y="6919"/>
                    </a:lnTo>
                    <a:cubicBezTo>
                      <a:pt x="11" y="7233"/>
                      <a:pt x="0" y="7548"/>
                      <a:pt x="0" y="7873"/>
                    </a:cubicBezTo>
                    <a:lnTo>
                      <a:pt x="7870" y="3"/>
                    </a:lnTo>
                    <a:cubicBezTo>
                      <a:pt x="7814" y="1"/>
                      <a:pt x="7758" y="1"/>
                      <a:pt x="77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" name="Google Shape;1081;p36"/>
              <p:cNvSpPr/>
              <p:nvPr/>
            </p:nvSpPr>
            <p:spPr>
              <a:xfrm>
                <a:off x="1982199" y="2613477"/>
                <a:ext cx="280486" cy="280772"/>
              </a:xfrm>
              <a:custGeom>
                <a:avLst/>
                <a:gdLst/>
                <a:ahLst/>
                <a:cxnLst/>
                <a:rect l="l" t="t" r="r" b="b"/>
                <a:pathLst>
                  <a:path w="9833" h="9843" extrusionOk="0">
                    <a:moveTo>
                      <a:pt x="9095" y="1"/>
                    </a:moveTo>
                    <a:lnTo>
                      <a:pt x="1" y="9106"/>
                    </a:lnTo>
                    <a:cubicBezTo>
                      <a:pt x="44" y="9355"/>
                      <a:pt x="98" y="9594"/>
                      <a:pt x="163" y="9843"/>
                    </a:cubicBezTo>
                    <a:lnTo>
                      <a:pt x="9832" y="163"/>
                    </a:lnTo>
                    <a:cubicBezTo>
                      <a:pt x="9594" y="98"/>
                      <a:pt x="9344" y="44"/>
                      <a:pt x="90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2" name="Google Shape;1082;p36"/>
              <p:cNvSpPr/>
              <p:nvPr/>
            </p:nvSpPr>
            <p:spPr>
              <a:xfrm>
                <a:off x="1997973" y="2629251"/>
                <a:ext cx="312948" cy="312948"/>
              </a:xfrm>
              <a:custGeom>
                <a:avLst/>
                <a:gdLst/>
                <a:ahLst/>
                <a:cxnLst/>
                <a:rect l="l" t="t" r="r" b="b"/>
                <a:pathLst>
                  <a:path w="10971" h="10971" extrusionOk="0">
                    <a:moveTo>
                      <a:pt x="10363" y="1"/>
                    </a:moveTo>
                    <a:lnTo>
                      <a:pt x="1" y="10374"/>
                    </a:lnTo>
                    <a:cubicBezTo>
                      <a:pt x="87" y="10569"/>
                      <a:pt x="185" y="10775"/>
                      <a:pt x="293" y="10970"/>
                    </a:cubicBezTo>
                    <a:lnTo>
                      <a:pt x="10970" y="293"/>
                    </a:lnTo>
                    <a:cubicBezTo>
                      <a:pt x="10775" y="185"/>
                      <a:pt x="10569" y="87"/>
                      <a:pt x="103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3" name="Google Shape;1083;p36"/>
              <p:cNvSpPr/>
              <p:nvPr/>
            </p:nvSpPr>
            <p:spPr>
              <a:xfrm>
                <a:off x="2022704" y="2653982"/>
                <a:ext cx="328095" cy="328095"/>
              </a:xfrm>
              <a:custGeom>
                <a:avLst/>
                <a:gdLst/>
                <a:ahLst/>
                <a:cxnLst/>
                <a:rect l="l" t="t" r="r" b="b"/>
                <a:pathLst>
                  <a:path w="11502" h="11502" extrusionOk="0">
                    <a:moveTo>
                      <a:pt x="11003" y="1"/>
                    </a:moveTo>
                    <a:lnTo>
                      <a:pt x="1" y="11003"/>
                    </a:lnTo>
                    <a:cubicBezTo>
                      <a:pt x="131" y="11176"/>
                      <a:pt x="261" y="11339"/>
                      <a:pt x="402" y="11501"/>
                    </a:cubicBezTo>
                    <a:lnTo>
                      <a:pt x="11501" y="402"/>
                    </a:lnTo>
                    <a:cubicBezTo>
                      <a:pt x="11339" y="272"/>
                      <a:pt x="11165" y="131"/>
                      <a:pt x="110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4" name="Google Shape;1084;p36"/>
              <p:cNvSpPr/>
              <p:nvPr/>
            </p:nvSpPr>
            <p:spPr>
              <a:xfrm>
                <a:off x="2055166" y="2686444"/>
                <a:ext cx="328095" cy="328095"/>
              </a:xfrm>
              <a:custGeom>
                <a:avLst/>
                <a:gdLst/>
                <a:ahLst/>
                <a:cxnLst/>
                <a:rect l="l" t="t" r="r" b="b"/>
                <a:pathLst>
                  <a:path w="11502" h="11502" extrusionOk="0">
                    <a:moveTo>
                      <a:pt x="11090" y="1"/>
                    </a:moveTo>
                    <a:lnTo>
                      <a:pt x="1" y="11100"/>
                    </a:lnTo>
                    <a:cubicBezTo>
                      <a:pt x="163" y="11231"/>
                      <a:pt x="326" y="11371"/>
                      <a:pt x="499" y="11501"/>
                    </a:cubicBezTo>
                    <a:lnTo>
                      <a:pt x="11501" y="510"/>
                    </a:lnTo>
                    <a:cubicBezTo>
                      <a:pt x="11371" y="337"/>
                      <a:pt x="11231" y="163"/>
                      <a:pt x="1109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5" name="Google Shape;1085;p36"/>
              <p:cNvSpPr/>
              <p:nvPr/>
            </p:nvSpPr>
            <p:spPr>
              <a:xfrm>
                <a:off x="2094759" y="2726350"/>
                <a:ext cx="313233" cy="312919"/>
              </a:xfrm>
              <a:custGeom>
                <a:avLst/>
                <a:gdLst/>
                <a:ahLst/>
                <a:cxnLst/>
                <a:rect l="l" t="t" r="r" b="b"/>
                <a:pathLst>
                  <a:path w="10981" h="10970" extrusionOk="0">
                    <a:moveTo>
                      <a:pt x="10677" y="0"/>
                    </a:moveTo>
                    <a:lnTo>
                      <a:pt x="0" y="10677"/>
                    </a:lnTo>
                    <a:cubicBezTo>
                      <a:pt x="195" y="10785"/>
                      <a:pt x="401" y="10883"/>
                      <a:pt x="607" y="10970"/>
                    </a:cubicBezTo>
                    <a:lnTo>
                      <a:pt x="10981" y="607"/>
                    </a:lnTo>
                    <a:cubicBezTo>
                      <a:pt x="10894" y="401"/>
                      <a:pt x="10786" y="195"/>
                      <a:pt x="1067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6" name="Google Shape;1086;p36"/>
              <p:cNvSpPr/>
              <p:nvPr/>
            </p:nvSpPr>
            <p:spPr>
              <a:xfrm>
                <a:off x="2142994" y="2774586"/>
                <a:ext cx="280772" cy="280458"/>
              </a:xfrm>
              <a:custGeom>
                <a:avLst/>
                <a:gdLst/>
                <a:ahLst/>
                <a:cxnLst/>
                <a:rect l="l" t="t" r="r" b="b"/>
                <a:pathLst>
                  <a:path w="9843" h="9832" extrusionOk="0">
                    <a:moveTo>
                      <a:pt x="9680" y="0"/>
                    </a:moveTo>
                    <a:lnTo>
                      <a:pt x="0" y="9669"/>
                    </a:lnTo>
                    <a:cubicBezTo>
                      <a:pt x="239" y="9734"/>
                      <a:pt x="488" y="9788"/>
                      <a:pt x="737" y="9831"/>
                    </a:cubicBezTo>
                    <a:lnTo>
                      <a:pt x="9842" y="726"/>
                    </a:lnTo>
                    <a:cubicBezTo>
                      <a:pt x="9799" y="488"/>
                      <a:pt x="9745" y="239"/>
                      <a:pt x="968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7" name="Google Shape;1087;p36"/>
              <p:cNvSpPr/>
              <p:nvPr/>
            </p:nvSpPr>
            <p:spPr>
              <a:xfrm>
                <a:off x="2202669" y="2833947"/>
                <a:ext cx="224492" cy="224492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7870" extrusionOk="0">
                    <a:moveTo>
                      <a:pt x="7870" y="0"/>
                    </a:moveTo>
                    <a:lnTo>
                      <a:pt x="0" y="7870"/>
                    </a:lnTo>
                    <a:cubicBezTo>
                      <a:pt x="315" y="7870"/>
                      <a:pt x="640" y="7848"/>
                      <a:pt x="954" y="7816"/>
                    </a:cubicBezTo>
                    <a:lnTo>
                      <a:pt x="7815" y="954"/>
                    </a:lnTo>
                    <a:cubicBezTo>
                      <a:pt x="7859" y="640"/>
                      <a:pt x="7870" y="315"/>
                      <a:pt x="787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36"/>
              <p:cNvSpPr/>
              <p:nvPr/>
            </p:nvSpPr>
            <p:spPr>
              <a:xfrm>
                <a:off x="2286133" y="2917411"/>
                <a:ext cx="124968" cy="125253"/>
              </a:xfrm>
              <a:custGeom>
                <a:avLst/>
                <a:gdLst/>
                <a:ahLst/>
                <a:cxnLst/>
                <a:rect l="l" t="t" r="r" b="b"/>
                <a:pathLst>
                  <a:path w="4381" h="4391" extrusionOk="0">
                    <a:moveTo>
                      <a:pt x="4380" y="1"/>
                    </a:moveTo>
                    <a:lnTo>
                      <a:pt x="1" y="4391"/>
                    </a:lnTo>
                    <a:cubicBezTo>
                      <a:pt x="1995" y="3589"/>
                      <a:pt x="3589" y="2006"/>
                      <a:pt x="43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90" name="Google Shape;1090;p36"/>
            <p:cNvSpPr/>
            <p:nvPr/>
          </p:nvSpPr>
          <p:spPr>
            <a:xfrm>
              <a:off x="7909342" y="736300"/>
              <a:ext cx="1253123" cy="156377"/>
            </a:xfrm>
            <a:custGeom>
              <a:avLst/>
              <a:gdLst/>
              <a:ahLst/>
              <a:cxnLst/>
              <a:rect l="l" t="t" r="r" b="b"/>
              <a:pathLst>
                <a:path w="260148" h="43803" extrusionOk="0">
                  <a:moveTo>
                    <a:pt x="0" y="0"/>
                  </a:moveTo>
                  <a:lnTo>
                    <a:pt x="0" y="43803"/>
                  </a:lnTo>
                  <a:lnTo>
                    <a:pt x="260148" y="43803"/>
                  </a:lnTo>
                  <a:lnTo>
                    <a:pt x="26014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1128;p39"/>
          <p:cNvSpPr txBox="1">
            <a:spLocks noGrp="1"/>
          </p:cNvSpPr>
          <p:nvPr>
            <p:ph type="subTitle" idx="1"/>
          </p:nvPr>
        </p:nvSpPr>
        <p:spPr>
          <a:xfrm>
            <a:off x="1223036" y="1695675"/>
            <a:ext cx="2112168" cy="94441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SzPts val="1100"/>
            </a:pPr>
            <a:r>
              <a:rPr lang="en-US" sz="1100"/>
              <a:t>Evaluasi adalah sebagai suatu usaha atau kegiatan untuk menentukan nilai suatu program/kegiatan</a:t>
            </a:r>
            <a:endParaRPr sz="1100"/>
          </a:p>
        </p:txBody>
      </p:sp>
      <p:sp>
        <p:nvSpPr>
          <p:cNvPr id="1129" name="Google Shape;1129;p39"/>
          <p:cNvSpPr/>
          <p:nvPr/>
        </p:nvSpPr>
        <p:spPr>
          <a:xfrm flipH="1">
            <a:off x="-14015" y="1944225"/>
            <a:ext cx="1253123" cy="156377"/>
          </a:xfrm>
          <a:custGeom>
            <a:avLst/>
            <a:gdLst/>
            <a:ahLst/>
            <a:cxnLst/>
            <a:rect l="l" t="t" r="r" b="b"/>
            <a:pathLst>
              <a:path w="260148" h="43803" extrusionOk="0">
                <a:moveTo>
                  <a:pt x="0" y="0"/>
                </a:moveTo>
                <a:lnTo>
                  <a:pt x="0" y="43803"/>
                </a:lnTo>
                <a:lnTo>
                  <a:pt x="260148" y="43803"/>
                </a:lnTo>
                <a:lnTo>
                  <a:pt x="26014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30" name="Google Shape;1130;p39"/>
          <p:cNvGrpSpPr/>
          <p:nvPr/>
        </p:nvGrpSpPr>
        <p:grpSpPr>
          <a:xfrm>
            <a:off x="171058" y="2167566"/>
            <a:ext cx="8748114" cy="2828021"/>
            <a:chOff x="171058" y="2167566"/>
            <a:chExt cx="8748114" cy="2828021"/>
          </a:xfrm>
        </p:grpSpPr>
        <p:grpSp>
          <p:nvGrpSpPr>
            <p:cNvPr id="1131" name="Google Shape;1131;p39"/>
            <p:cNvGrpSpPr/>
            <p:nvPr/>
          </p:nvGrpSpPr>
          <p:grpSpPr>
            <a:xfrm>
              <a:off x="171058" y="3777734"/>
              <a:ext cx="1221974" cy="1217853"/>
              <a:chOff x="171058" y="3777734"/>
              <a:chExt cx="1221974" cy="1217853"/>
            </a:xfrm>
          </p:grpSpPr>
          <p:sp>
            <p:nvSpPr>
              <p:cNvPr id="1132" name="Google Shape;1132;p39"/>
              <p:cNvSpPr/>
              <p:nvPr/>
            </p:nvSpPr>
            <p:spPr>
              <a:xfrm>
                <a:off x="171058" y="4184578"/>
                <a:ext cx="808732" cy="811008"/>
              </a:xfrm>
              <a:custGeom>
                <a:avLst/>
                <a:gdLst/>
                <a:ahLst/>
                <a:cxnLst/>
                <a:rect l="l" t="t" r="r" b="b"/>
                <a:pathLst>
                  <a:path w="19187" h="19241" extrusionOk="0">
                    <a:moveTo>
                      <a:pt x="1" y="1"/>
                    </a:moveTo>
                    <a:lnTo>
                      <a:pt x="1" y="19241"/>
                    </a:lnTo>
                    <a:lnTo>
                      <a:pt x="19186" y="19241"/>
                    </a:lnTo>
                    <a:lnTo>
                      <a:pt x="1918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133" name="Google Shape;1133;p39"/>
              <p:cNvGrpSpPr/>
              <p:nvPr/>
            </p:nvGrpSpPr>
            <p:grpSpPr>
              <a:xfrm>
                <a:off x="337983" y="3777734"/>
                <a:ext cx="1055049" cy="1049232"/>
                <a:chOff x="7802183" y="2347253"/>
                <a:chExt cx="713981" cy="710044"/>
              </a:xfrm>
            </p:grpSpPr>
            <p:sp>
              <p:nvSpPr>
                <p:cNvPr id="1134" name="Google Shape;1134;p39"/>
                <p:cNvSpPr/>
                <p:nvPr/>
              </p:nvSpPr>
              <p:spPr>
                <a:xfrm>
                  <a:off x="8144797" y="3032138"/>
                  <a:ext cx="29067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48"/>
                      </a:cubicBezTo>
                      <a:cubicBezTo>
                        <a:pt x="363" y="840"/>
                        <a:pt x="475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5" name="Google Shape;1135;p39"/>
                <p:cNvSpPr/>
                <p:nvPr/>
              </p:nvSpPr>
              <p:spPr>
                <a:xfrm>
                  <a:off x="8230115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48"/>
                      </a:cubicBezTo>
                      <a:cubicBezTo>
                        <a:pt x="371" y="840"/>
                        <a:pt x="482" y="882"/>
                        <a:pt x="591" y="882"/>
                      </a:cubicBezTo>
                      <a:cubicBezTo>
                        <a:pt x="815" y="882"/>
                        <a:pt x="1031" y="707"/>
                        <a:pt x="1031" y="445"/>
                      </a:cubicBezTo>
                      <a:cubicBezTo>
                        <a:pt x="1031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6" name="Google Shape;1136;p39"/>
                <p:cNvSpPr/>
                <p:nvPr/>
              </p:nvSpPr>
              <p:spPr>
                <a:xfrm>
                  <a:off x="8315776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48"/>
                      </a:cubicBezTo>
                      <a:cubicBezTo>
                        <a:pt x="371" y="840"/>
                        <a:pt x="481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7" name="Google Shape;1137;p39"/>
                <p:cNvSpPr/>
                <p:nvPr/>
              </p:nvSpPr>
              <p:spPr>
                <a:xfrm>
                  <a:off x="8401123" y="3032138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48"/>
                      </a:cubicBezTo>
                      <a:cubicBezTo>
                        <a:pt x="370" y="840"/>
                        <a:pt x="481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8" name="Google Shape;1138;p39"/>
                <p:cNvSpPr/>
                <p:nvPr/>
              </p:nvSpPr>
              <p:spPr>
                <a:xfrm>
                  <a:off x="8486755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48"/>
                      </a:cubicBezTo>
                      <a:cubicBezTo>
                        <a:pt x="375" y="840"/>
                        <a:pt x="486" y="882"/>
                        <a:pt x="595" y="882"/>
                      </a:cubicBezTo>
                      <a:cubicBezTo>
                        <a:pt x="819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9" name="Google Shape;1139;p39"/>
                <p:cNvSpPr/>
                <p:nvPr/>
              </p:nvSpPr>
              <p:spPr>
                <a:xfrm>
                  <a:off x="8144883" y="2946792"/>
                  <a:ext cx="289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6" h="875" extrusionOk="0">
                      <a:moveTo>
                        <a:pt x="569" y="0"/>
                      </a:moveTo>
                      <a:cubicBezTo>
                        <a:pt x="188" y="0"/>
                        <a:pt x="0" y="470"/>
                        <a:pt x="268" y="749"/>
                      </a:cubicBezTo>
                      <a:cubicBezTo>
                        <a:pt x="358" y="835"/>
                        <a:pt x="468" y="874"/>
                        <a:pt x="575" y="874"/>
                      </a:cubicBezTo>
                      <a:cubicBezTo>
                        <a:pt x="801" y="874"/>
                        <a:pt x="1016" y="699"/>
                        <a:pt x="1016" y="434"/>
                      </a:cubicBezTo>
                      <a:cubicBezTo>
                        <a:pt x="1016" y="196"/>
                        <a:pt x="821" y="1"/>
                        <a:pt x="582" y="1"/>
                      </a:cubicBezTo>
                      <a:cubicBezTo>
                        <a:pt x="578" y="1"/>
                        <a:pt x="574" y="0"/>
                        <a:pt x="569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0" name="Google Shape;1140;p39"/>
                <p:cNvSpPr/>
                <p:nvPr/>
              </p:nvSpPr>
              <p:spPr>
                <a:xfrm>
                  <a:off x="8230115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196" y="1"/>
                        <a:pt x="1" y="467"/>
                        <a:pt x="283" y="749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1" name="Google Shape;1141;p39"/>
                <p:cNvSpPr/>
                <p:nvPr/>
              </p:nvSpPr>
              <p:spPr>
                <a:xfrm>
                  <a:off x="8315776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2" name="Google Shape;1142;p39"/>
                <p:cNvSpPr/>
                <p:nvPr/>
              </p:nvSpPr>
              <p:spPr>
                <a:xfrm>
                  <a:off x="8401123" y="2946792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3" name="Google Shape;1143;p39"/>
                <p:cNvSpPr/>
                <p:nvPr/>
              </p:nvSpPr>
              <p:spPr>
                <a:xfrm>
                  <a:off x="8486755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2" y="749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4" name="Google Shape;1144;p39"/>
                <p:cNvSpPr/>
                <p:nvPr/>
              </p:nvSpPr>
              <p:spPr>
                <a:xfrm>
                  <a:off x="8144797" y="2860846"/>
                  <a:ext cx="29067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5" name="Google Shape;1145;p39"/>
                <p:cNvSpPr/>
                <p:nvPr/>
              </p:nvSpPr>
              <p:spPr>
                <a:xfrm>
                  <a:off x="8230115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59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6" name="Google Shape;1146;p39"/>
                <p:cNvSpPr/>
                <p:nvPr/>
              </p:nvSpPr>
              <p:spPr>
                <a:xfrm>
                  <a:off x="8315776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7" name="Google Shape;1147;p39"/>
                <p:cNvSpPr/>
                <p:nvPr/>
              </p:nvSpPr>
              <p:spPr>
                <a:xfrm>
                  <a:off x="8401123" y="2860846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8" name="Google Shape;1148;p39"/>
                <p:cNvSpPr/>
                <p:nvPr/>
              </p:nvSpPr>
              <p:spPr>
                <a:xfrm>
                  <a:off x="8486755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9" name="Google Shape;1149;p39"/>
                <p:cNvSpPr/>
                <p:nvPr/>
              </p:nvSpPr>
              <p:spPr>
                <a:xfrm>
                  <a:off x="8144797" y="2775185"/>
                  <a:ext cx="29067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6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71" y="760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7"/>
                        <a:pt x="824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0" name="Google Shape;1150;p39"/>
                <p:cNvSpPr/>
                <p:nvPr/>
              </p:nvSpPr>
              <p:spPr>
                <a:xfrm>
                  <a:off x="8230115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60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7"/>
                        <a:pt x="835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1" name="Google Shape;1151;p39"/>
                <p:cNvSpPr/>
                <p:nvPr/>
              </p:nvSpPr>
              <p:spPr>
                <a:xfrm>
                  <a:off x="8315776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86" y="1"/>
                      </a:moveTo>
                      <a:cubicBezTo>
                        <a:pt x="195" y="12"/>
                        <a:pt x="0" y="478"/>
                        <a:pt x="282" y="760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2" name="Google Shape;1152;p39"/>
                <p:cNvSpPr/>
                <p:nvPr/>
              </p:nvSpPr>
              <p:spPr>
                <a:xfrm>
                  <a:off x="8401123" y="2775185"/>
                  <a:ext cx="29381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6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82" y="760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3" name="Google Shape;1153;p39"/>
                <p:cNvSpPr/>
                <p:nvPr/>
              </p:nvSpPr>
              <p:spPr>
                <a:xfrm>
                  <a:off x="8486755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2" y="760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4" name="Google Shape;1154;p39"/>
                <p:cNvSpPr/>
                <p:nvPr/>
              </p:nvSpPr>
              <p:spPr>
                <a:xfrm>
                  <a:off x="8144797" y="2689867"/>
                  <a:ext cx="29067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71" y="748"/>
                      </a:cubicBezTo>
                      <a:cubicBezTo>
                        <a:pt x="361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5" name="Google Shape;1155;p39"/>
                <p:cNvSpPr/>
                <p:nvPr/>
              </p:nvSpPr>
              <p:spPr>
                <a:xfrm>
                  <a:off x="8230115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196" y="0"/>
                        <a:pt x="1" y="466"/>
                        <a:pt x="283" y="748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6" name="Google Shape;1156;p39"/>
                <p:cNvSpPr/>
                <p:nvPr/>
              </p:nvSpPr>
              <p:spPr>
                <a:xfrm>
                  <a:off x="8315776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86" y="0"/>
                      </a:moveTo>
                      <a:cubicBezTo>
                        <a:pt x="195" y="0"/>
                        <a:pt x="0" y="466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7" name="Google Shape;1157;p39"/>
                <p:cNvSpPr/>
                <p:nvPr/>
              </p:nvSpPr>
              <p:spPr>
                <a:xfrm>
                  <a:off x="8401123" y="2689867"/>
                  <a:ext cx="29381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82" y="748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8" name="Google Shape;1158;p39"/>
                <p:cNvSpPr/>
                <p:nvPr/>
              </p:nvSpPr>
              <p:spPr>
                <a:xfrm>
                  <a:off x="8486755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207" y="0"/>
                        <a:pt x="1" y="466"/>
                        <a:pt x="282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9" name="Google Shape;1159;p39"/>
                <p:cNvSpPr/>
                <p:nvPr/>
              </p:nvSpPr>
              <p:spPr>
                <a:xfrm>
                  <a:off x="8144483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96" y="1"/>
                      </a:moveTo>
                      <a:cubicBezTo>
                        <a:pt x="195" y="1"/>
                        <a:pt x="0" y="478"/>
                        <a:pt x="282" y="749"/>
                      </a:cubicBezTo>
                      <a:cubicBezTo>
                        <a:pt x="374" y="841"/>
                        <a:pt x="486" y="882"/>
                        <a:pt x="595" y="882"/>
                      </a:cubicBezTo>
                      <a:cubicBezTo>
                        <a:pt x="819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60" name="Google Shape;1160;p39"/>
                <p:cNvSpPr/>
                <p:nvPr/>
              </p:nvSpPr>
              <p:spPr>
                <a:xfrm>
                  <a:off x="8230115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1" y="708"/>
                        <a:pt x="1031" y="445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61" name="Google Shape;1161;p39"/>
                <p:cNvSpPr/>
                <p:nvPr/>
              </p:nvSpPr>
              <p:spPr>
                <a:xfrm>
                  <a:off x="8315776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1"/>
                      </a:moveTo>
                      <a:cubicBezTo>
                        <a:pt x="195" y="1"/>
                        <a:pt x="0" y="478"/>
                        <a:pt x="271" y="749"/>
                      </a:cubicBezTo>
                      <a:cubicBezTo>
                        <a:pt x="363" y="841"/>
                        <a:pt x="477" y="882"/>
                        <a:pt x="587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62" name="Google Shape;1162;p39"/>
                <p:cNvSpPr/>
                <p:nvPr/>
              </p:nvSpPr>
              <p:spPr>
                <a:xfrm>
                  <a:off x="8401123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82" y="749"/>
                      </a:cubicBezTo>
                      <a:cubicBezTo>
                        <a:pt x="370" y="841"/>
                        <a:pt x="481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63" name="Google Shape;1163;p39"/>
                <p:cNvSpPr/>
                <p:nvPr/>
              </p:nvSpPr>
              <p:spPr>
                <a:xfrm>
                  <a:off x="8486755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2" y="749"/>
                      </a:cubicBezTo>
                      <a:cubicBezTo>
                        <a:pt x="371" y="841"/>
                        <a:pt x="482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64" name="Google Shape;1164;p39"/>
                <p:cNvSpPr/>
                <p:nvPr/>
              </p:nvSpPr>
              <p:spPr>
                <a:xfrm>
                  <a:off x="8144797" y="2518261"/>
                  <a:ext cx="29067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65" name="Google Shape;1165;p39"/>
                <p:cNvSpPr/>
                <p:nvPr/>
              </p:nvSpPr>
              <p:spPr>
                <a:xfrm>
                  <a:off x="8230115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196" y="0"/>
                        <a:pt x="1" y="477"/>
                        <a:pt x="283" y="759"/>
                      </a:cubicBezTo>
                      <a:cubicBezTo>
                        <a:pt x="370" y="846"/>
                        <a:pt x="478" y="885"/>
                        <a:pt x="584" y="885"/>
                      </a:cubicBezTo>
                      <a:cubicBezTo>
                        <a:pt x="810" y="885"/>
                        <a:pt x="1031" y="710"/>
                        <a:pt x="1031" y="445"/>
                      </a:cubicBezTo>
                      <a:cubicBezTo>
                        <a:pt x="1031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66" name="Google Shape;1166;p39"/>
                <p:cNvSpPr/>
                <p:nvPr/>
              </p:nvSpPr>
              <p:spPr>
                <a:xfrm>
                  <a:off x="8315776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67" name="Google Shape;1167;p39"/>
                <p:cNvSpPr/>
                <p:nvPr/>
              </p:nvSpPr>
              <p:spPr>
                <a:xfrm>
                  <a:off x="8401123" y="2518261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82" y="759"/>
                      </a:cubicBezTo>
                      <a:cubicBezTo>
                        <a:pt x="369" y="846"/>
                        <a:pt x="477" y="885"/>
                        <a:pt x="583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68" name="Google Shape;1168;p39"/>
                <p:cNvSpPr/>
                <p:nvPr/>
              </p:nvSpPr>
              <p:spPr>
                <a:xfrm>
                  <a:off x="8486755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2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5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69" name="Google Shape;1169;p39"/>
                <p:cNvSpPr/>
                <p:nvPr/>
              </p:nvSpPr>
              <p:spPr>
                <a:xfrm>
                  <a:off x="8144797" y="2432914"/>
                  <a:ext cx="29067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71" y="748"/>
                      </a:cubicBezTo>
                      <a:cubicBezTo>
                        <a:pt x="361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70" name="Google Shape;1170;p39"/>
                <p:cNvSpPr/>
                <p:nvPr/>
              </p:nvSpPr>
              <p:spPr>
                <a:xfrm>
                  <a:off x="8230115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196" y="0"/>
                        <a:pt x="1" y="467"/>
                        <a:pt x="283" y="748"/>
                      </a:cubicBezTo>
                      <a:cubicBezTo>
                        <a:pt x="370" y="835"/>
                        <a:pt x="478" y="874"/>
                        <a:pt x="584" y="874"/>
                      </a:cubicBezTo>
                      <a:cubicBezTo>
                        <a:pt x="810" y="874"/>
                        <a:pt x="1031" y="699"/>
                        <a:pt x="1031" y="434"/>
                      </a:cubicBezTo>
                      <a:cubicBezTo>
                        <a:pt x="1031" y="19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71" name="Google Shape;1171;p39"/>
                <p:cNvSpPr/>
                <p:nvPr/>
              </p:nvSpPr>
              <p:spPr>
                <a:xfrm>
                  <a:off x="8315776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0"/>
                      </a:moveTo>
                      <a:cubicBezTo>
                        <a:pt x="195" y="0"/>
                        <a:pt x="0" y="467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72" name="Google Shape;1172;p39"/>
                <p:cNvSpPr/>
                <p:nvPr/>
              </p:nvSpPr>
              <p:spPr>
                <a:xfrm>
                  <a:off x="8401123" y="2432914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82" y="748"/>
                      </a:cubicBezTo>
                      <a:cubicBezTo>
                        <a:pt x="369" y="835"/>
                        <a:pt x="477" y="874"/>
                        <a:pt x="583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73" name="Google Shape;1173;p39"/>
                <p:cNvSpPr/>
                <p:nvPr/>
              </p:nvSpPr>
              <p:spPr>
                <a:xfrm>
                  <a:off x="8486755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207" y="0"/>
                        <a:pt x="1" y="467"/>
                        <a:pt x="282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5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74" name="Google Shape;1174;p39"/>
                <p:cNvSpPr/>
                <p:nvPr/>
              </p:nvSpPr>
              <p:spPr>
                <a:xfrm>
                  <a:off x="8144797" y="2347253"/>
                  <a:ext cx="29067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6"/>
                        <a:pt x="471" y="875"/>
                        <a:pt x="578" y="875"/>
                      </a:cubicBezTo>
                      <a:cubicBezTo>
                        <a:pt x="804" y="875"/>
                        <a:pt x="1019" y="700"/>
                        <a:pt x="1019" y="435"/>
                      </a:cubicBezTo>
                      <a:cubicBezTo>
                        <a:pt x="1019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75" name="Google Shape;1175;p39"/>
                <p:cNvSpPr/>
                <p:nvPr/>
              </p:nvSpPr>
              <p:spPr>
                <a:xfrm>
                  <a:off x="8230115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196" y="1"/>
                        <a:pt x="1" y="467"/>
                        <a:pt x="283" y="749"/>
                      </a:cubicBezTo>
                      <a:cubicBezTo>
                        <a:pt x="370" y="836"/>
                        <a:pt x="478" y="875"/>
                        <a:pt x="584" y="875"/>
                      </a:cubicBezTo>
                      <a:cubicBezTo>
                        <a:pt x="810" y="875"/>
                        <a:pt x="1031" y="700"/>
                        <a:pt x="1031" y="435"/>
                      </a:cubicBezTo>
                      <a:cubicBezTo>
                        <a:pt x="1031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76" name="Google Shape;1176;p39"/>
                <p:cNvSpPr/>
                <p:nvPr/>
              </p:nvSpPr>
              <p:spPr>
                <a:xfrm>
                  <a:off x="8315776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6"/>
                        <a:pt x="477" y="875"/>
                        <a:pt x="584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77" name="Google Shape;1177;p39"/>
                <p:cNvSpPr/>
                <p:nvPr/>
              </p:nvSpPr>
              <p:spPr>
                <a:xfrm>
                  <a:off x="8401123" y="2347253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82" y="749"/>
                      </a:cubicBezTo>
                      <a:cubicBezTo>
                        <a:pt x="369" y="836"/>
                        <a:pt x="477" y="875"/>
                        <a:pt x="583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78" name="Google Shape;1178;p39"/>
                <p:cNvSpPr/>
                <p:nvPr/>
              </p:nvSpPr>
              <p:spPr>
                <a:xfrm>
                  <a:off x="8486755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2" y="749"/>
                      </a:cubicBezTo>
                      <a:cubicBezTo>
                        <a:pt x="373" y="836"/>
                        <a:pt x="482" y="875"/>
                        <a:pt x="589" y="875"/>
                      </a:cubicBezTo>
                      <a:cubicBezTo>
                        <a:pt x="815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79" name="Google Shape;1179;p39"/>
                <p:cNvSpPr/>
                <p:nvPr/>
              </p:nvSpPr>
              <p:spPr>
                <a:xfrm>
                  <a:off x="7802183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48"/>
                      </a:cubicBezTo>
                      <a:cubicBezTo>
                        <a:pt x="375" y="840"/>
                        <a:pt x="487" y="882"/>
                        <a:pt x="596" y="882"/>
                      </a:cubicBezTo>
                      <a:cubicBezTo>
                        <a:pt x="820" y="882"/>
                        <a:pt x="1031" y="707"/>
                        <a:pt x="1031" y="445"/>
                      </a:cubicBezTo>
                      <a:cubicBezTo>
                        <a:pt x="1031" y="195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0" name="Google Shape;1180;p39"/>
                <p:cNvSpPr/>
                <p:nvPr/>
              </p:nvSpPr>
              <p:spPr>
                <a:xfrm>
                  <a:off x="7887844" y="3032138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48"/>
                      </a:cubicBezTo>
                      <a:cubicBezTo>
                        <a:pt x="371" y="840"/>
                        <a:pt x="482" y="882"/>
                        <a:pt x="590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1" name="Google Shape;1181;p39"/>
                <p:cNvSpPr/>
                <p:nvPr/>
              </p:nvSpPr>
              <p:spPr>
                <a:xfrm>
                  <a:off x="7973504" y="3032138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48"/>
                      </a:cubicBezTo>
                      <a:cubicBezTo>
                        <a:pt x="363" y="840"/>
                        <a:pt x="476" y="882"/>
                        <a:pt x="587" y="882"/>
                      </a:cubicBezTo>
                      <a:cubicBezTo>
                        <a:pt x="814" y="882"/>
                        <a:pt x="1030" y="707"/>
                        <a:pt x="1030" y="445"/>
                      </a:cubicBezTo>
                      <a:cubicBezTo>
                        <a:pt x="1030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2" name="Google Shape;1182;p39"/>
                <p:cNvSpPr/>
                <p:nvPr/>
              </p:nvSpPr>
              <p:spPr>
                <a:xfrm>
                  <a:off x="8059136" y="3032138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195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3" name="Google Shape;1183;p39"/>
                <p:cNvSpPr/>
                <p:nvPr/>
              </p:nvSpPr>
              <p:spPr>
                <a:xfrm>
                  <a:off x="7802297" y="2946792"/>
                  <a:ext cx="29295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7" h="875" extrusionOk="0">
                      <a:moveTo>
                        <a:pt x="580" y="0"/>
                      </a:moveTo>
                      <a:cubicBezTo>
                        <a:pt x="198" y="0"/>
                        <a:pt x="0" y="470"/>
                        <a:pt x="279" y="749"/>
                      </a:cubicBezTo>
                      <a:cubicBezTo>
                        <a:pt x="369" y="835"/>
                        <a:pt x="478" y="874"/>
                        <a:pt x="585" y="874"/>
                      </a:cubicBezTo>
                      <a:cubicBezTo>
                        <a:pt x="812" y="874"/>
                        <a:pt x="1027" y="699"/>
                        <a:pt x="1027" y="434"/>
                      </a:cubicBezTo>
                      <a:cubicBezTo>
                        <a:pt x="1027" y="196"/>
                        <a:pt x="832" y="1"/>
                        <a:pt x="593" y="1"/>
                      </a:cubicBezTo>
                      <a:cubicBezTo>
                        <a:pt x="589" y="1"/>
                        <a:pt x="584" y="0"/>
                        <a:pt x="58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4" name="Google Shape;1184;p39"/>
                <p:cNvSpPr/>
                <p:nvPr/>
              </p:nvSpPr>
              <p:spPr>
                <a:xfrm>
                  <a:off x="7887844" y="2946792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82" y="749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5" name="Google Shape;1185;p39"/>
                <p:cNvSpPr/>
                <p:nvPr/>
              </p:nvSpPr>
              <p:spPr>
                <a:xfrm>
                  <a:off x="7973504" y="2946792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6" name="Google Shape;1186;p39"/>
                <p:cNvSpPr/>
                <p:nvPr/>
              </p:nvSpPr>
              <p:spPr>
                <a:xfrm>
                  <a:off x="8059222" y="2946792"/>
                  <a:ext cx="29010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7" h="875" extrusionOk="0">
                      <a:moveTo>
                        <a:pt x="570" y="0"/>
                      </a:moveTo>
                      <a:cubicBezTo>
                        <a:pt x="188" y="0"/>
                        <a:pt x="1" y="470"/>
                        <a:pt x="269" y="749"/>
                      </a:cubicBezTo>
                      <a:cubicBezTo>
                        <a:pt x="359" y="835"/>
                        <a:pt x="468" y="874"/>
                        <a:pt x="575" y="874"/>
                      </a:cubicBezTo>
                      <a:cubicBezTo>
                        <a:pt x="801" y="874"/>
                        <a:pt x="1016" y="699"/>
                        <a:pt x="1016" y="434"/>
                      </a:cubicBezTo>
                      <a:cubicBezTo>
                        <a:pt x="1016" y="196"/>
                        <a:pt x="821" y="1"/>
                        <a:pt x="583" y="1"/>
                      </a:cubicBezTo>
                      <a:cubicBezTo>
                        <a:pt x="579" y="1"/>
                        <a:pt x="574" y="0"/>
                        <a:pt x="57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7" name="Google Shape;1187;p39"/>
                <p:cNvSpPr/>
                <p:nvPr/>
              </p:nvSpPr>
              <p:spPr>
                <a:xfrm>
                  <a:off x="7802183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8" name="Google Shape;1188;p39"/>
                <p:cNvSpPr/>
                <p:nvPr/>
              </p:nvSpPr>
              <p:spPr>
                <a:xfrm>
                  <a:off x="7887844" y="2860846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9" name="Google Shape;1189;p39"/>
                <p:cNvSpPr/>
                <p:nvPr/>
              </p:nvSpPr>
              <p:spPr>
                <a:xfrm>
                  <a:off x="7973504" y="2860846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0" name="Google Shape;1190;p39"/>
                <p:cNvSpPr/>
                <p:nvPr/>
              </p:nvSpPr>
              <p:spPr>
                <a:xfrm>
                  <a:off x="8059136" y="2860846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2"/>
                        <a:pt x="584" y="882"/>
                      </a:cubicBezTo>
                      <a:cubicBezTo>
                        <a:pt x="808" y="882"/>
                        <a:pt x="1019" y="707"/>
                        <a:pt x="1019" y="445"/>
                      </a:cubicBezTo>
                      <a:cubicBezTo>
                        <a:pt x="1019" y="20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1" name="Google Shape;1191;p39"/>
                <p:cNvSpPr/>
                <p:nvPr/>
              </p:nvSpPr>
              <p:spPr>
                <a:xfrm>
                  <a:off x="7802183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3" y="760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7"/>
                        <a:pt x="836" y="12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2" name="Google Shape;1192;p39"/>
                <p:cNvSpPr/>
                <p:nvPr/>
              </p:nvSpPr>
              <p:spPr>
                <a:xfrm>
                  <a:off x="7887844" y="2775185"/>
                  <a:ext cx="29409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6" extrusionOk="0">
                      <a:moveTo>
                        <a:pt x="586" y="1"/>
                      </a:moveTo>
                      <a:cubicBezTo>
                        <a:pt x="196" y="12"/>
                        <a:pt x="1" y="478"/>
                        <a:pt x="282" y="760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35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3" name="Google Shape;1193;p39"/>
                <p:cNvSpPr/>
                <p:nvPr/>
              </p:nvSpPr>
              <p:spPr>
                <a:xfrm>
                  <a:off x="7973504" y="2775185"/>
                  <a:ext cx="29381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6" extrusionOk="0">
                      <a:moveTo>
                        <a:pt x="585" y="1"/>
                      </a:moveTo>
                      <a:cubicBezTo>
                        <a:pt x="195" y="12"/>
                        <a:pt x="0" y="478"/>
                        <a:pt x="271" y="760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7"/>
                        <a:pt x="824" y="12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4" name="Google Shape;1194;p39"/>
                <p:cNvSpPr/>
                <p:nvPr/>
              </p:nvSpPr>
              <p:spPr>
                <a:xfrm>
                  <a:off x="8059136" y="2775185"/>
                  <a:ext cx="29096" cy="252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6" extrusionOk="0">
                      <a:moveTo>
                        <a:pt x="586" y="1"/>
                      </a:moveTo>
                      <a:cubicBezTo>
                        <a:pt x="196" y="1"/>
                        <a:pt x="1" y="478"/>
                        <a:pt x="272" y="760"/>
                      </a:cubicBezTo>
                      <a:cubicBezTo>
                        <a:pt x="362" y="846"/>
                        <a:pt x="471" y="885"/>
                        <a:pt x="578" y="885"/>
                      </a:cubicBezTo>
                      <a:cubicBezTo>
                        <a:pt x="804" y="885"/>
                        <a:pt x="1019" y="710"/>
                        <a:pt x="1019" y="445"/>
                      </a:cubicBezTo>
                      <a:cubicBezTo>
                        <a:pt x="1019" y="207"/>
                        <a:pt x="824" y="12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5" name="Google Shape;1195;p39"/>
                <p:cNvSpPr/>
                <p:nvPr/>
              </p:nvSpPr>
              <p:spPr>
                <a:xfrm>
                  <a:off x="7802183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97" y="0"/>
                      </a:moveTo>
                      <a:cubicBezTo>
                        <a:pt x="207" y="0"/>
                        <a:pt x="1" y="466"/>
                        <a:pt x="283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6" y="874"/>
                        <a:pt x="1031" y="699"/>
                        <a:pt x="1031" y="434"/>
                      </a:cubicBezTo>
                      <a:cubicBezTo>
                        <a:pt x="1031" y="195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6" name="Google Shape;1196;p39"/>
                <p:cNvSpPr/>
                <p:nvPr/>
              </p:nvSpPr>
              <p:spPr>
                <a:xfrm>
                  <a:off x="7887844" y="2689867"/>
                  <a:ext cx="29409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4" extrusionOk="0">
                      <a:moveTo>
                        <a:pt x="586" y="0"/>
                      </a:moveTo>
                      <a:cubicBezTo>
                        <a:pt x="196" y="0"/>
                        <a:pt x="1" y="466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7" name="Google Shape;1197;p39"/>
                <p:cNvSpPr/>
                <p:nvPr/>
              </p:nvSpPr>
              <p:spPr>
                <a:xfrm>
                  <a:off x="7973504" y="2689867"/>
                  <a:ext cx="29381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4" extrusionOk="0">
                      <a:moveTo>
                        <a:pt x="585" y="0"/>
                      </a:moveTo>
                      <a:cubicBezTo>
                        <a:pt x="195" y="0"/>
                        <a:pt x="0" y="466"/>
                        <a:pt x="271" y="748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5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8" name="Google Shape;1198;p39"/>
                <p:cNvSpPr/>
                <p:nvPr/>
              </p:nvSpPr>
              <p:spPr>
                <a:xfrm>
                  <a:off x="8059136" y="2689867"/>
                  <a:ext cx="29096" cy="249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4" extrusionOk="0">
                      <a:moveTo>
                        <a:pt x="586" y="0"/>
                      </a:moveTo>
                      <a:cubicBezTo>
                        <a:pt x="196" y="0"/>
                        <a:pt x="1" y="466"/>
                        <a:pt x="272" y="748"/>
                      </a:cubicBezTo>
                      <a:cubicBezTo>
                        <a:pt x="362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5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9" name="Google Shape;1199;p39"/>
                <p:cNvSpPr/>
                <p:nvPr/>
              </p:nvSpPr>
              <p:spPr>
                <a:xfrm>
                  <a:off x="7802183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196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1" y="708"/>
                        <a:pt x="1031" y="445"/>
                      </a:cubicBezTo>
                      <a:cubicBezTo>
                        <a:pt x="1031" y="196"/>
                        <a:pt x="836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0" name="Google Shape;1200;p39"/>
                <p:cNvSpPr/>
                <p:nvPr/>
              </p:nvSpPr>
              <p:spPr>
                <a:xfrm>
                  <a:off x="7887844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86" y="1"/>
                      </a:moveTo>
                      <a:cubicBezTo>
                        <a:pt x="196" y="1"/>
                        <a:pt x="1" y="478"/>
                        <a:pt x="282" y="749"/>
                      </a:cubicBezTo>
                      <a:cubicBezTo>
                        <a:pt x="371" y="841"/>
                        <a:pt x="482" y="882"/>
                        <a:pt x="590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1" name="Google Shape;1201;p39"/>
                <p:cNvSpPr/>
                <p:nvPr/>
              </p:nvSpPr>
              <p:spPr>
                <a:xfrm>
                  <a:off x="7973504" y="2603893"/>
                  <a:ext cx="29381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2" extrusionOk="0">
                      <a:moveTo>
                        <a:pt x="585" y="1"/>
                      </a:moveTo>
                      <a:cubicBezTo>
                        <a:pt x="195" y="1"/>
                        <a:pt x="0" y="478"/>
                        <a:pt x="271" y="749"/>
                      </a:cubicBezTo>
                      <a:cubicBezTo>
                        <a:pt x="363" y="841"/>
                        <a:pt x="476" y="882"/>
                        <a:pt x="587" y="882"/>
                      </a:cubicBezTo>
                      <a:cubicBezTo>
                        <a:pt x="814" y="882"/>
                        <a:pt x="1030" y="708"/>
                        <a:pt x="1030" y="445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2" name="Google Shape;1202;p39"/>
                <p:cNvSpPr/>
                <p:nvPr/>
              </p:nvSpPr>
              <p:spPr>
                <a:xfrm>
                  <a:off x="8058823" y="2603893"/>
                  <a:ext cx="29409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2" extrusionOk="0">
                      <a:moveTo>
                        <a:pt x="597" y="1"/>
                      </a:moveTo>
                      <a:cubicBezTo>
                        <a:pt x="207" y="1"/>
                        <a:pt x="1" y="478"/>
                        <a:pt x="283" y="749"/>
                      </a:cubicBezTo>
                      <a:cubicBezTo>
                        <a:pt x="371" y="841"/>
                        <a:pt x="482" y="882"/>
                        <a:pt x="591" y="882"/>
                      </a:cubicBezTo>
                      <a:cubicBezTo>
                        <a:pt x="815" y="882"/>
                        <a:pt x="1030" y="708"/>
                        <a:pt x="1030" y="445"/>
                      </a:cubicBezTo>
                      <a:cubicBezTo>
                        <a:pt x="1030" y="196"/>
                        <a:pt x="835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3" name="Google Shape;1203;p39"/>
                <p:cNvSpPr/>
                <p:nvPr/>
              </p:nvSpPr>
              <p:spPr>
                <a:xfrm>
                  <a:off x="7802183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97" y="0"/>
                      </a:moveTo>
                      <a:cubicBezTo>
                        <a:pt x="207" y="0"/>
                        <a:pt x="1" y="477"/>
                        <a:pt x="283" y="759"/>
                      </a:cubicBezTo>
                      <a:cubicBezTo>
                        <a:pt x="373" y="846"/>
                        <a:pt x="482" y="885"/>
                        <a:pt x="589" y="885"/>
                      </a:cubicBezTo>
                      <a:cubicBezTo>
                        <a:pt x="816" y="885"/>
                        <a:pt x="1031" y="710"/>
                        <a:pt x="1031" y="445"/>
                      </a:cubicBezTo>
                      <a:cubicBezTo>
                        <a:pt x="1031" y="20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4" name="Google Shape;1204;p39"/>
                <p:cNvSpPr/>
                <p:nvPr/>
              </p:nvSpPr>
              <p:spPr>
                <a:xfrm>
                  <a:off x="7887844" y="2518261"/>
                  <a:ext cx="29409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85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82" y="759"/>
                      </a:cubicBezTo>
                      <a:cubicBezTo>
                        <a:pt x="369" y="846"/>
                        <a:pt x="477" y="885"/>
                        <a:pt x="584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5" name="Google Shape;1205;p39"/>
                <p:cNvSpPr/>
                <p:nvPr/>
              </p:nvSpPr>
              <p:spPr>
                <a:xfrm>
                  <a:off x="7973504" y="2518261"/>
                  <a:ext cx="29381" cy="252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85" extrusionOk="0">
                      <a:moveTo>
                        <a:pt x="585" y="0"/>
                      </a:moveTo>
                      <a:cubicBezTo>
                        <a:pt x="195" y="0"/>
                        <a:pt x="0" y="477"/>
                        <a:pt x="271" y="759"/>
                      </a:cubicBezTo>
                      <a:cubicBezTo>
                        <a:pt x="361" y="846"/>
                        <a:pt x="472" y="885"/>
                        <a:pt x="580" y="885"/>
                      </a:cubicBezTo>
                      <a:cubicBezTo>
                        <a:pt x="810" y="885"/>
                        <a:pt x="1030" y="710"/>
                        <a:pt x="1030" y="445"/>
                      </a:cubicBezTo>
                      <a:cubicBezTo>
                        <a:pt x="1030" y="20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6" name="Google Shape;1206;p39"/>
                <p:cNvSpPr/>
                <p:nvPr/>
              </p:nvSpPr>
              <p:spPr>
                <a:xfrm>
                  <a:off x="8059136" y="2518261"/>
                  <a:ext cx="29096" cy="25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82" extrusionOk="0">
                      <a:moveTo>
                        <a:pt x="586" y="0"/>
                      </a:moveTo>
                      <a:cubicBezTo>
                        <a:pt x="196" y="0"/>
                        <a:pt x="1" y="477"/>
                        <a:pt x="272" y="748"/>
                      </a:cubicBezTo>
                      <a:cubicBezTo>
                        <a:pt x="364" y="840"/>
                        <a:pt x="476" y="881"/>
                        <a:pt x="584" y="881"/>
                      </a:cubicBezTo>
                      <a:cubicBezTo>
                        <a:pt x="808" y="881"/>
                        <a:pt x="1019" y="707"/>
                        <a:pt x="1019" y="445"/>
                      </a:cubicBezTo>
                      <a:cubicBezTo>
                        <a:pt x="1019" y="20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7" name="Google Shape;1207;p39"/>
                <p:cNvSpPr/>
                <p:nvPr/>
              </p:nvSpPr>
              <p:spPr>
                <a:xfrm>
                  <a:off x="7802183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0"/>
                      </a:moveTo>
                      <a:cubicBezTo>
                        <a:pt x="207" y="0"/>
                        <a:pt x="1" y="467"/>
                        <a:pt x="283" y="748"/>
                      </a:cubicBezTo>
                      <a:cubicBezTo>
                        <a:pt x="373" y="835"/>
                        <a:pt x="482" y="874"/>
                        <a:pt x="589" y="874"/>
                      </a:cubicBezTo>
                      <a:cubicBezTo>
                        <a:pt x="816" y="874"/>
                        <a:pt x="1031" y="699"/>
                        <a:pt x="1031" y="434"/>
                      </a:cubicBezTo>
                      <a:cubicBezTo>
                        <a:pt x="1031" y="196"/>
                        <a:pt x="836" y="0"/>
                        <a:pt x="59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8" name="Google Shape;1208;p39"/>
                <p:cNvSpPr/>
                <p:nvPr/>
              </p:nvSpPr>
              <p:spPr>
                <a:xfrm>
                  <a:off x="7887844" y="2432914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0"/>
                      </a:moveTo>
                      <a:cubicBezTo>
                        <a:pt x="196" y="0"/>
                        <a:pt x="1" y="467"/>
                        <a:pt x="282" y="748"/>
                      </a:cubicBezTo>
                      <a:cubicBezTo>
                        <a:pt x="369" y="835"/>
                        <a:pt x="477" y="874"/>
                        <a:pt x="584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35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9" name="Google Shape;1209;p39"/>
                <p:cNvSpPr/>
                <p:nvPr/>
              </p:nvSpPr>
              <p:spPr>
                <a:xfrm>
                  <a:off x="7973504" y="2432914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0"/>
                      </a:moveTo>
                      <a:cubicBezTo>
                        <a:pt x="195" y="0"/>
                        <a:pt x="0" y="467"/>
                        <a:pt x="271" y="748"/>
                      </a:cubicBezTo>
                      <a:cubicBezTo>
                        <a:pt x="361" y="835"/>
                        <a:pt x="472" y="874"/>
                        <a:pt x="580" y="874"/>
                      </a:cubicBezTo>
                      <a:cubicBezTo>
                        <a:pt x="810" y="874"/>
                        <a:pt x="1030" y="699"/>
                        <a:pt x="1030" y="434"/>
                      </a:cubicBezTo>
                      <a:cubicBezTo>
                        <a:pt x="1030" y="196"/>
                        <a:pt x="824" y="0"/>
                        <a:pt x="58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10" name="Google Shape;1210;p39"/>
                <p:cNvSpPr/>
                <p:nvPr/>
              </p:nvSpPr>
              <p:spPr>
                <a:xfrm>
                  <a:off x="8059136" y="2432914"/>
                  <a:ext cx="29096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5" extrusionOk="0">
                      <a:moveTo>
                        <a:pt x="586" y="0"/>
                      </a:moveTo>
                      <a:cubicBezTo>
                        <a:pt x="196" y="0"/>
                        <a:pt x="1" y="467"/>
                        <a:pt x="272" y="748"/>
                      </a:cubicBezTo>
                      <a:cubicBezTo>
                        <a:pt x="362" y="835"/>
                        <a:pt x="471" y="874"/>
                        <a:pt x="578" y="874"/>
                      </a:cubicBezTo>
                      <a:cubicBezTo>
                        <a:pt x="804" y="874"/>
                        <a:pt x="1019" y="699"/>
                        <a:pt x="1019" y="434"/>
                      </a:cubicBezTo>
                      <a:cubicBezTo>
                        <a:pt x="1019" y="196"/>
                        <a:pt x="824" y="0"/>
                        <a:pt x="58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11" name="Google Shape;1211;p39"/>
                <p:cNvSpPr/>
                <p:nvPr/>
              </p:nvSpPr>
              <p:spPr>
                <a:xfrm>
                  <a:off x="7802183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97" y="1"/>
                      </a:moveTo>
                      <a:cubicBezTo>
                        <a:pt x="207" y="1"/>
                        <a:pt x="1" y="467"/>
                        <a:pt x="283" y="749"/>
                      </a:cubicBezTo>
                      <a:cubicBezTo>
                        <a:pt x="373" y="836"/>
                        <a:pt x="482" y="875"/>
                        <a:pt x="589" y="875"/>
                      </a:cubicBezTo>
                      <a:cubicBezTo>
                        <a:pt x="816" y="875"/>
                        <a:pt x="1031" y="700"/>
                        <a:pt x="1031" y="435"/>
                      </a:cubicBezTo>
                      <a:cubicBezTo>
                        <a:pt x="1031" y="196"/>
                        <a:pt x="836" y="1"/>
                        <a:pt x="5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12" name="Google Shape;1212;p39"/>
                <p:cNvSpPr/>
                <p:nvPr/>
              </p:nvSpPr>
              <p:spPr>
                <a:xfrm>
                  <a:off x="7887844" y="2347253"/>
                  <a:ext cx="29409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82" y="749"/>
                      </a:cubicBezTo>
                      <a:cubicBezTo>
                        <a:pt x="369" y="836"/>
                        <a:pt x="477" y="875"/>
                        <a:pt x="584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35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13" name="Google Shape;1213;p39"/>
                <p:cNvSpPr/>
                <p:nvPr/>
              </p:nvSpPr>
              <p:spPr>
                <a:xfrm>
                  <a:off x="7973504" y="2347253"/>
                  <a:ext cx="29381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0" h="875" extrusionOk="0">
                      <a:moveTo>
                        <a:pt x="585" y="1"/>
                      </a:moveTo>
                      <a:cubicBezTo>
                        <a:pt x="195" y="1"/>
                        <a:pt x="0" y="467"/>
                        <a:pt x="271" y="749"/>
                      </a:cubicBezTo>
                      <a:cubicBezTo>
                        <a:pt x="361" y="836"/>
                        <a:pt x="472" y="875"/>
                        <a:pt x="580" y="875"/>
                      </a:cubicBezTo>
                      <a:cubicBezTo>
                        <a:pt x="810" y="875"/>
                        <a:pt x="1030" y="700"/>
                        <a:pt x="1030" y="435"/>
                      </a:cubicBezTo>
                      <a:cubicBezTo>
                        <a:pt x="1030" y="196"/>
                        <a:pt x="824" y="1"/>
                        <a:pt x="5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14" name="Google Shape;1214;p39"/>
                <p:cNvSpPr/>
                <p:nvPr/>
              </p:nvSpPr>
              <p:spPr>
                <a:xfrm>
                  <a:off x="8059136" y="2347253"/>
                  <a:ext cx="29096" cy="2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0" h="875" extrusionOk="0">
                      <a:moveTo>
                        <a:pt x="586" y="1"/>
                      </a:moveTo>
                      <a:cubicBezTo>
                        <a:pt x="196" y="1"/>
                        <a:pt x="1" y="467"/>
                        <a:pt x="272" y="749"/>
                      </a:cubicBezTo>
                      <a:cubicBezTo>
                        <a:pt x="362" y="836"/>
                        <a:pt x="471" y="875"/>
                        <a:pt x="578" y="875"/>
                      </a:cubicBezTo>
                      <a:cubicBezTo>
                        <a:pt x="804" y="875"/>
                        <a:pt x="1019" y="700"/>
                        <a:pt x="1019" y="435"/>
                      </a:cubicBezTo>
                      <a:cubicBezTo>
                        <a:pt x="1019" y="196"/>
                        <a:pt x="824" y="1"/>
                        <a:pt x="58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216" name="Google Shape;1216;p39"/>
            <p:cNvGrpSpPr/>
            <p:nvPr/>
          </p:nvGrpSpPr>
          <p:grpSpPr>
            <a:xfrm rot="10800000">
              <a:off x="7971482" y="2167566"/>
              <a:ext cx="947690" cy="947208"/>
              <a:chOff x="1978804" y="2610311"/>
              <a:chExt cx="448356" cy="448128"/>
            </a:xfrm>
          </p:grpSpPr>
          <p:sp>
            <p:nvSpPr>
              <p:cNvPr id="1217" name="Google Shape;1217;p39"/>
              <p:cNvSpPr/>
              <p:nvPr/>
            </p:nvSpPr>
            <p:spPr>
              <a:xfrm>
                <a:off x="1994579" y="2625857"/>
                <a:ext cx="125253" cy="125253"/>
              </a:xfrm>
              <a:custGeom>
                <a:avLst/>
                <a:gdLst/>
                <a:ahLst/>
                <a:cxnLst/>
                <a:rect l="l" t="t" r="r" b="b"/>
                <a:pathLst>
                  <a:path w="4391" h="4391" extrusionOk="0">
                    <a:moveTo>
                      <a:pt x="4390" y="0"/>
                    </a:moveTo>
                    <a:lnTo>
                      <a:pt x="4390" y="0"/>
                    </a:lnTo>
                    <a:cubicBezTo>
                      <a:pt x="3393" y="401"/>
                      <a:pt x="2493" y="987"/>
                      <a:pt x="1745" y="1745"/>
                    </a:cubicBezTo>
                    <a:cubicBezTo>
                      <a:pt x="987" y="2504"/>
                      <a:pt x="401" y="3404"/>
                      <a:pt x="0" y="4390"/>
                    </a:cubicBezTo>
                    <a:lnTo>
                      <a:pt x="439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8" name="Google Shape;1218;p39"/>
              <p:cNvSpPr/>
              <p:nvPr/>
            </p:nvSpPr>
            <p:spPr>
              <a:xfrm>
                <a:off x="1978804" y="2610311"/>
                <a:ext cx="224492" cy="224577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7873" extrusionOk="0">
                    <a:moveTo>
                      <a:pt x="7702" y="1"/>
                    </a:moveTo>
                    <a:cubicBezTo>
                      <a:pt x="7441" y="1"/>
                      <a:pt x="7175" y="20"/>
                      <a:pt x="6916" y="47"/>
                    </a:cubicBezTo>
                    <a:lnTo>
                      <a:pt x="55" y="6919"/>
                    </a:lnTo>
                    <a:cubicBezTo>
                      <a:pt x="11" y="7233"/>
                      <a:pt x="0" y="7548"/>
                      <a:pt x="0" y="7873"/>
                    </a:cubicBezTo>
                    <a:lnTo>
                      <a:pt x="7870" y="3"/>
                    </a:lnTo>
                    <a:cubicBezTo>
                      <a:pt x="7814" y="1"/>
                      <a:pt x="7758" y="1"/>
                      <a:pt x="77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9" name="Google Shape;1219;p39"/>
              <p:cNvSpPr/>
              <p:nvPr/>
            </p:nvSpPr>
            <p:spPr>
              <a:xfrm>
                <a:off x="1982199" y="2613477"/>
                <a:ext cx="280486" cy="280772"/>
              </a:xfrm>
              <a:custGeom>
                <a:avLst/>
                <a:gdLst/>
                <a:ahLst/>
                <a:cxnLst/>
                <a:rect l="l" t="t" r="r" b="b"/>
                <a:pathLst>
                  <a:path w="9833" h="9843" extrusionOk="0">
                    <a:moveTo>
                      <a:pt x="9095" y="1"/>
                    </a:moveTo>
                    <a:lnTo>
                      <a:pt x="1" y="9106"/>
                    </a:lnTo>
                    <a:cubicBezTo>
                      <a:pt x="44" y="9355"/>
                      <a:pt x="98" y="9594"/>
                      <a:pt x="163" y="9843"/>
                    </a:cubicBezTo>
                    <a:lnTo>
                      <a:pt x="9832" y="163"/>
                    </a:lnTo>
                    <a:cubicBezTo>
                      <a:pt x="9594" y="98"/>
                      <a:pt x="9344" y="44"/>
                      <a:pt x="90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0" name="Google Shape;1220;p39"/>
              <p:cNvSpPr/>
              <p:nvPr/>
            </p:nvSpPr>
            <p:spPr>
              <a:xfrm>
                <a:off x="1997973" y="2629251"/>
                <a:ext cx="312948" cy="312948"/>
              </a:xfrm>
              <a:custGeom>
                <a:avLst/>
                <a:gdLst/>
                <a:ahLst/>
                <a:cxnLst/>
                <a:rect l="l" t="t" r="r" b="b"/>
                <a:pathLst>
                  <a:path w="10971" h="10971" extrusionOk="0">
                    <a:moveTo>
                      <a:pt x="10363" y="1"/>
                    </a:moveTo>
                    <a:lnTo>
                      <a:pt x="1" y="10374"/>
                    </a:lnTo>
                    <a:cubicBezTo>
                      <a:pt x="87" y="10569"/>
                      <a:pt x="185" y="10775"/>
                      <a:pt x="293" y="10970"/>
                    </a:cubicBezTo>
                    <a:lnTo>
                      <a:pt x="10970" y="293"/>
                    </a:lnTo>
                    <a:cubicBezTo>
                      <a:pt x="10775" y="185"/>
                      <a:pt x="10569" y="87"/>
                      <a:pt x="103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1" name="Google Shape;1221;p39"/>
              <p:cNvSpPr/>
              <p:nvPr/>
            </p:nvSpPr>
            <p:spPr>
              <a:xfrm>
                <a:off x="2022704" y="2653982"/>
                <a:ext cx="328095" cy="328095"/>
              </a:xfrm>
              <a:custGeom>
                <a:avLst/>
                <a:gdLst/>
                <a:ahLst/>
                <a:cxnLst/>
                <a:rect l="l" t="t" r="r" b="b"/>
                <a:pathLst>
                  <a:path w="11502" h="11502" extrusionOk="0">
                    <a:moveTo>
                      <a:pt x="11003" y="1"/>
                    </a:moveTo>
                    <a:lnTo>
                      <a:pt x="1" y="11003"/>
                    </a:lnTo>
                    <a:cubicBezTo>
                      <a:pt x="131" y="11176"/>
                      <a:pt x="261" y="11339"/>
                      <a:pt x="402" y="11501"/>
                    </a:cubicBezTo>
                    <a:lnTo>
                      <a:pt x="11501" y="402"/>
                    </a:lnTo>
                    <a:cubicBezTo>
                      <a:pt x="11339" y="272"/>
                      <a:pt x="11165" y="131"/>
                      <a:pt x="110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2" name="Google Shape;1222;p39"/>
              <p:cNvSpPr/>
              <p:nvPr/>
            </p:nvSpPr>
            <p:spPr>
              <a:xfrm>
                <a:off x="2055166" y="2686444"/>
                <a:ext cx="328095" cy="328095"/>
              </a:xfrm>
              <a:custGeom>
                <a:avLst/>
                <a:gdLst/>
                <a:ahLst/>
                <a:cxnLst/>
                <a:rect l="l" t="t" r="r" b="b"/>
                <a:pathLst>
                  <a:path w="11502" h="11502" extrusionOk="0">
                    <a:moveTo>
                      <a:pt x="11090" y="1"/>
                    </a:moveTo>
                    <a:lnTo>
                      <a:pt x="1" y="11100"/>
                    </a:lnTo>
                    <a:cubicBezTo>
                      <a:pt x="163" y="11231"/>
                      <a:pt x="326" y="11371"/>
                      <a:pt x="499" y="11501"/>
                    </a:cubicBezTo>
                    <a:lnTo>
                      <a:pt x="11501" y="510"/>
                    </a:lnTo>
                    <a:cubicBezTo>
                      <a:pt x="11371" y="337"/>
                      <a:pt x="11231" y="163"/>
                      <a:pt x="1109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3" name="Google Shape;1223;p39"/>
              <p:cNvSpPr/>
              <p:nvPr/>
            </p:nvSpPr>
            <p:spPr>
              <a:xfrm>
                <a:off x="2094759" y="2726350"/>
                <a:ext cx="313233" cy="312919"/>
              </a:xfrm>
              <a:custGeom>
                <a:avLst/>
                <a:gdLst/>
                <a:ahLst/>
                <a:cxnLst/>
                <a:rect l="l" t="t" r="r" b="b"/>
                <a:pathLst>
                  <a:path w="10981" h="10970" extrusionOk="0">
                    <a:moveTo>
                      <a:pt x="10677" y="0"/>
                    </a:moveTo>
                    <a:lnTo>
                      <a:pt x="0" y="10677"/>
                    </a:lnTo>
                    <a:cubicBezTo>
                      <a:pt x="195" y="10785"/>
                      <a:pt x="401" y="10883"/>
                      <a:pt x="607" y="10970"/>
                    </a:cubicBezTo>
                    <a:lnTo>
                      <a:pt x="10981" y="607"/>
                    </a:lnTo>
                    <a:cubicBezTo>
                      <a:pt x="10894" y="401"/>
                      <a:pt x="10786" y="195"/>
                      <a:pt x="1067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4" name="Google Shape;1224;p39"/>
              <p:cNvSpPr/>
              <p:nvPr/>
            </p:nvSpPr>
            <p:spPr>
              <a:xfrm>
                <a:off x="2142994" y="2774586"/>
                <a:ext cx="280772" cy="280458"/>
              </a:xfrm>
              <a:custGeom>
                <a:avLst/>
                <a:gdLst/>
                <a:ahLst/>
                <a:cxnLst/>
                <a:rect l="l" t="t" r="r" b="b"/>
                <a:pathLst>
                  <a:path w="9843" h="9832" extrusionOk="0">
                    <a:moveTo>
                      <a:pt x="9680" y="0"/>
                    </a:moveTo>
                    <a:lnTo>
                      <a:pt x="0" y="9669"/>
                    </a:lnTo>
                    <a:cubicBezTo>
                      <a:pt x="239" y="9734"/>
                      <a:pt x="488" y="9788"/>
                      <a:pt x="737" y="9831"/>
                    </a:cubicBezTo>
                    <a:lnTo>
                      <a:pt x="9842" y="726"/>
                    </a:lnTo>
                    <a:cubicBezTo>
                      <a:pt x="9799" y="488"/>
                      <a:pt x="9745" y="239"/>
                      <a:pt x="968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5" name="Google Shape;1225;p39"/>
              <p:cNvSpPr/>
              <p:nvPr/>
            </p:nvSpPr>
            <p:spPr>
              <a:xfrm>
                <a:off x="2202669" y="2833947"/>
                <a:ext cx="224492" cy="224492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7870" extrusionOk="0">
                    <a:moveTo>
                      <a:pt x="7870" y="0"/>
                    </a:moveTo>
                    <a:lnTo>
                      <a:pt x="0" y="7870"/>
                    </a:lnTo>
                    <a:cubicBezTo>
                      <a:pt x="315" y="7870"/>
                      <a:pt x="640" y="7848"/>
                      <a:pt x="954" y="7816"/>
                    </a:cubicBezTo>
                    <a:lnTo>
                      <a:pt x="7815" y="954"/>
                    </a:lnTo>
                    <a:cubicBezTo>
                      <a:pt x="7859" y="640"/>
                      <a:pt x="7870" y="315"/>
                      <a:pt x="787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6" name="Google Shape;1226;p39"/>
              <p:cNvSpPr/>
              <p:nvPr/>
            </p:nvSpPr>
            <p:spPr>
              <a:xfrm>
                <a:off x="2286133" y="2917411"/>
                <a:ext cx="124968" cy="125253"/>
              </a:xfrm>
              <a:custGeom>
                <a:avLst/>
                <a:gdLst/>
                <a:ahLst/>
                <a:cxnLst/>
                <a:rect l="l" t="t" r="r" b="b"/>
                <a:pathLst>
                  <a:path w="4381" h="4391" extrusionOk="0">
                    <a:moveTo>
                      <a:pt x="4380" y="1"/>
                    </a:moveTo>
                    <a:lnTo>
                      <a:pt x="1" y="4391"/>
                    </a:lnTo>
                    <a:cubicBezTo>
                      <a:pt x="1995" y="3589"/>
                      <a:pt x="3589" y="2006"/>
                      <a:pt x="43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" name="Rectangle 2"/>
          <p:cNvSpPr/>
          <p:nvPr/>
        </p:nvSpPr>
        <p:spPr>
          <a:xfrm>
            <a:off x="3533835" y="1161472"/>
            <a:ext cx="42226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Evaluasi program kehumasan dengan dua alasan :</a:t>
            </a:r>
          </a:p>
        </p:txBody>
      </p:sp>
      <p:sp>
        <p:nvSpPr>
          <p:cNvPr id="4" name="Rectangle 3"/>
          <p:cNvSpPr/>
          <p:nvPr/>
        </p:nvSpPr>
        <p:spPr>
          <a:xfrm>
            <a:off x="3519980" y="1521486"/>
            <a:ext cx="423648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Wingdings" pitchFamily="2" charset="2"/>
              <a:buChar char="§"/>
            </a:pPr>
            <a:r>
              <a:rPr lang="en-US" sz="1100"/>
              <a:t>Dapat mempertahankan program kehumasan dan keberadaan bagian humas dalam perusahaan dengan menunjukkan nilai program humas bagi perusahaan</a:t>
            </a:r>
          </a:p>
        </p:txBody>
      </p:sp>
      <p:sp>
        <p:nvSpPr>
          <p:cNvPr id="5" name="Rectangle 4"/>
          <p:cNvSpPr/>
          <p:nvPr/>
        </p:nvSpPr>
        <p:spPr>
          <a:xfrm>
            <a:off x="3492271" y="2222751"/>
            <a:ext cx="426419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Wingdings" pitchFamily="2" charset="2"/>
              <a:buChar char="§"/>
            </a:pPr>
            <a:r>
              <a:rPr lang="en-US" sz="1100"/>
              <a:t>Adanya tuntutan manajemen perusahaan thd setiap bagian dalam perusahaan agar setiap pengeluaran sumberdaya pada bidang apapun harus dapat dipertanggungjawabkan (accountable).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" name="Google Shape;1104;p38"/>
          <p:cNvSpPr txBox="1">
            <a:spLocks noGrp="1"/>
          </p:cNvSpPr>
          <p:nvPr>
            <p:ph type="title"/>
          </p:nvPr>
        </p:nvSpPr>
        <p:spPr>
          <a:xfrm>
            <a:off x="1293600" y="438150"/>
            <a:ext cx="6174001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1100"/>
            </a:pPr>
            <a:r>
              <a:rPr lang="id-ID" sz="1400" b="1"/>
              <a:t>Pengukuran efektivitas komunikasi humas dalam pelayanan publik</a:t>
            </a:r>
            <a:endParaRPr sz="1400" b="1"/>
          </a:p>
        </p:txBody>
      </p:sp>
      <p:sp>
        <p:nvSpPr>
          <p:cNvPr id="1106" name="Google Shape;1106;p38"/>
          <p:cNvSpPr txBox="1">
            <a:spLocks noGrp="1"/>
          </p:cNvSpPr>
          <p:nvPr>
            <p:ph type="subTitle" idx="1"/>
          </p:nvPr>
        </p:nvSpPr>
        <p:spPr>
          <a:xfrm>
            <a:off x="838200" y="1622852"/>
            <a:ext cx="1341120" cy="4295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45700" anchor="b" anchorCtr="0">
            <a:noAutofit/>
          </a:bodyPr>
          <a:lstStyle/>
          <a:p>
            <a:pPr marL="0" lvl="0" indent="0" algn="ctr">
              <a:lnSpc>
                <a:spcPct val="100000"/>
              </a:lnSpc>
            </a:pPr>
            <a:r>
              <a:rPr lang="en-US" sz="900" smtClean="0"/>
              <a:t>Credibility (Kredibilitas)</a:t>
            </a:r>
            <a:endParaRPr sz="900"/>
          </a:p>
        </p:txBody>
      </p:sp>
      <p:sp>
        <p:nvSpPr>
          <p:cNvPr id="1109" name="Google Shape;1109;p38"/>
          <p:cNvSpPr txBox="1">
            <a:spLocks noGrp="1"/>
          </p:cNvSpPr>
          <p:nvPr>
            <p:ph type="subTitle" idx="5"/>
          </p:nvPr>
        </p:nvSpPr>
        <p:spPr>
          <a:xfrm>
            <a:off x="2743200" y="1615211"/>
            <a:ext cx="146304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45700" anchor="b" anchorCtr="0">
            <a:noAutofit/>
          </a:bodyPr>
          <a:lstStyle/>
          <a:p>
            <a:pPr algn="ctr">
              <a:lnSpc>
                <a:spcPct val="250000"/>
              </a:lnSpc>
            </a:pPr>
            <a:r>
              <a:rPr lang="en-US" sz="1050" smtClean="0"/>
              <a:t>Context (konteks)</a:t>
            </a:r>
            <a:endParaRPr lang="en-US" sz="1050"/>
          </a:p>
        </p:txBody>
      </p:sp>
      <p:sp>
        <p:nvSpPr>
          <p:cNvPr id="1112" name="Google Shape;1112;p38"/>
          <p:cNvSpPr txBox="1">
            <a:spLocks noGrp="1"/>
          </p:cNvSpPr>
          <p:nvPr>
            <p:ph type="subTitle" idx="8"/>
          </p:nvPr>
        </p:nvSpPr>
        <p:spPr>
          <a:xfrm>
            <a:off x="4876800" y="1622852"/>
            <a:ext cx="1341120" cy="471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45700" anchor="b" anchorCtr="0">
            <a:noAutofit/>
          </a:bodyPr>
          <a:lstStyle/>
          <a:p>
            <a:pPr marL="0" lvl="0" indent="0" algn="ctr">
              <a:lnSpc>
                <a:spcPct val="250000"/>
              </a:lnSpc>
            </a:pPr>
            <a:r>
              <a:rPr lang="en-US" sz="1000" smtClean="0"/>
              <a:t>Content (isi)</a:t>
            </a:r>
            <a:endParaRPr sz="1000"/>
          </a:p>
        </p:txBody>
      </p:sp>
      <p:sp>
        <p:nvSpPr>
          <p:cNvPr id="1115" name="Google Shape;1115;p38"/>
          <p:cNvSpPr txBox="1">
            <a:spLocks noGrp="1"/>
          </p:cNvSpPr>
          <p:nvPr>
            <p:ph type="subTitle" idx="14"/>
          </p:nvPr>
        </p:nvSpPr>
        <p:spPr>
          <a:xfrm>
            <a:off x="1813560" y="3039918"/>
            <a:ext cx="1402080" cy="4462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45700" anchor="b" anchorCtr="0">
            <a:noAutofit/>
          </a:bodyPr>
          <a:lstStyle/>
          <a:p>
            <a:pPr marL="0" lvl="0" indent="0" algn="ctr">
              <a:lnSpc>
                <a:spcPct val="300000"/>
              </a:lnSpc>
            </a:pPr>
            <a:r>
              <a:rPr lang="en-US" sz="1000" smtClean="0"/>
              <a:t>Clarity (Kejelasan)</a:t>
            </a:r>
            <a:endParaRPr sz="1000"/>
          </a:p>
        </p:txBody>
      </p:sp>
      <p:sp>
        <p:nvSpPr>
          <p:cNvPr id="1118" name="Google Shape;1118;p38"/>
          <p:cNvSpPr txBox="1">
            <a:spLocks noGrp="1"/>
          </p:cNvSpPr>
          <p:nvPr>
            <p:ph type="subTitle" idx="17"/>
          </p:nvPr>
        </p:nvSpPr>
        <p:spPr>
          <a:xfrm>
            <a:off x="3657600" y="3028950"/>
            <a:ext cx="17526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45700" anchor="b" anchorCtr="0">
            <a:noAutofit/>
          </a:bodyPr>
          <a:lstStyle/>
          <a:p>
            <a:pPr marL="0" lvl="0" indent="0" algn="ctr">
              <a:lnSpc>
                <a:spcPct val="150000"/>
              </a:lnSpc>
            </a:pPr>
            <a:r>
              <a:rPr lang="en-US" sz="900" smtClean="0"/>
              <a:t>Continuity and Consistency (Kontinuitas dan konsistensi</a:t>
            </a:r>
            <a:endParaRPr sz="900"/>
          </a:p>
        </p:txBody>
      </p:sp>
      <p:sp>
        <p:nvSpPr>
          <p:cNvPr id="1120" name="Google Shape;1120;p38"/>
          <p:cNvSpPr txBox="1">
            <a:spLocks noGrp="1"/>
          </p:cNvSpPr>
          <p:nvPr>
            <p:ph type="subTitle" idx="19"/>
          </p:nvPr>
        </p:nvSpPr>
        <p:spPr>
          <a:xfrm>
            <a:off x="5791200" y="3042227"/>
            <a:ext cx="15240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45700" anchor="b" anchorCtr="0">
            <a:noAutofit/>
          </a:bodyPr>
          <a:lstStyle/>
          <a:p>
            <a:pPr marL="0" lvl="0" indent="0" algn="ctr" rtl="0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smtClean="0"/>
              <a:t>Channel (Saluran)</a:t>
            </a:r>
            <a:endParaRPr sz="1000"/>
          </a:p>
        </p:txBody>
      </p:sp>
      <p:cxnSp>
        <p:nvCxnSpPr>
          <p:cNvPr id="4" name="Curved Connector 3"/>
          <p:cNvCxnSpPr/>
          <p:nvPr/>
        </p:nvCxnSpPr>
        <p:spPr>
          <a:xfrm>
            <a:off x="1066800" y="2549760"/>
            <a:ext cx="6497783" cy="8055"/>
          </a:xfrm>
          <a:prstGeom prst="curvedConnector3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066800" y="2072411"/>
            <a:ext cx="0" cy="5149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514600" y="2587338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1109" idx="2"/>
          </p:cNvCxnSpPr>
          <p:nvPr/>
        </p:nvCxnSpPr>
        <p:spPr>
          <a:xfrm flipH="1" flipV="1">
            <a:off x="3474720" y="2072411"/>
            <a:ext cx="2" cy="49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118" idx="0"/>
          </p:cNvCxnSpPr>
          <p:nvPr/>
        </p:nvCxnSpPr>
        <p:spPr>
          <a:xfrm flipV="1">
            <a:off x="4533900" y="2567712"/>
            <a:ext cx="0" cy="461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endCxn id="1112" idx="2"/>
          </p:cNvCxnSpPr>
          <p:nvPr/>
        </p:nvCxnSpPr>
        <p:spPr>
          <a:xfrm flipV="1">
            <a:off x="5547360" y="2094152"/>
            <a:ext cx="0" cy="471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6553200" y="2617643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541491" y="215265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705601" y="1622852"/>
            <a:ext cx="1524000" cy="5078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0" indent="0">
              <a:buSzPts val="1100"/>
            </a:pPr>
            <a:r>
              <a:rPr lang="en-US" sz="900"/>
              <a:t>Capability of the Audiens (Kapasitas atau kemampuan audiens)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44418" y="1047750"/>
            <a:ext cx="3695700" cy="19812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1000" smtClean="0">
                <a:latin typeface="+mj-lt"/>
              </a:rPr>
              <a:t>	Adanya penanganan pengaduan masyarakat </a:t>
            </a:r>
            <a:r>
              <a:rPr lang="en-US" sz="1000">
                <a:latin typeface="+mj-lt"/>
              </a:rPr>
              <a:t>secara responsif membantu masyarakat </a:t>
            </a:r>
            <a:r>
              <a:rPr lang="en-US" sz="1000" smtClean="0">
                <a:latin typeface="+mj-lt"/>
              </a:rPr>
              <a:t>untuk menyampaikan </a:t>
            </a:r>
            <a:r>
              <a:rPr lang="en-US" sz="1000">
                <a:latin typeface="+mj-lt"/>
              </a:rPr>
              <a:t>aspirasi maupun pengaduan melalui platform yang disediakan yakni </a:t>
            </a:r>
            <a:r>
              <a:rPr lang="en-US" sz="1000" smtClean="0">
                <a:latin typeface="+mj-lt"/>
              </a:rPr>
              <a:t>mulai dari </a:t>
            </a:r>
            <a:r>
              <a:rPr lang="en-US" sz="1000" b="1">
                <a:latin typeface="+mj-lt"/>
              </a:rPr>
              <a:t>media sosial, website maupun SMS</a:t>
            </a:r>
            <a:r>
              <a:rPr lang="en-US" sz="1000">
                <a:latin typeface="+mj-lt"/>
              </a:rPr>
              <a:t> yang dapat digunakan oleh masyarakat yang </a:t>
            </a:r>
            <a:r>
              <a:rPr lang="en-US" sz="1000" smtClean="0">
                <a:latin typeface="+mj-lt"/>
              </a:rPr>
              <a:t>mana pengaduan </a:t>
            </a:r>
            <a:r>
              <a:rPr lang="en-US" sz="1000">
                <a:latin typeface="+mj-lt"/>
              </a:rPr>
              <a:t>masuk akan disampaikan kepada </a:t>
            </a:r>
            <a:r>
              <a:rPr lang="en-US" sz="1000" smtClean="0">
                <a:latin typeface="+mj-lt"/>
              </a:rPr>
              <a:t>Organisasi Perangkat Daerah </a:t>
            </a:r>
            <a:r>
              <a:rPr lang="en-US" sz="1000">
                <a:latin typeface="+mj-lt"/>
              </a:rPr>
              <a:t>terkait yang berwenang </a:t>
            </a:r>
            <a:r>
              <a:rPr lang="en-US" sz="1000" smtClean="0">
                <a:latin typeface="+mj-lt"/>
              </a:rPr>
              <a:t>menyelesaikan pengaduan tersebut.</a:t>
            </a:r>
            <a:endParaRPr lang="en-US" sz="100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600" y="3333173"/>
            <a:ext cx="24765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100"/>
              <a:t>Begitu ada masyarakat </a:t>
            </a:r>
            <a:r>
              <a:rPr lang="en-US" sz="1100" smtClean="0"/>
              <a:t>yang melakukan </a:t>
            </a:r>
            <a:r>
              <a:rPr lang="en-US" sz="1100"/>
              <a:t>pengaduan di media-media yang digunakan dalam menerima pengaduan, </a:t>
            </a:r>
            <a:r>
              <a:rPr lang="en-US" sz="1100" smtClean="0"/>
              <a:t>maka subbidang </a:t>
            </a:r>
            <a:r>
              <a:rPr lang="en-US" sz="1100"/>
              <a:t>pengaduan selalu siap dalam melayani</a:t>
            </a:r>
          </a:p>
        </p:txBody>
      </p:sp>
      <p:sp>
        <p:nvSpPr>
          <p:cNvPr id="4" name="Rectangle 3"/>
          <p:cNvSpPr/>
          <p:nvPr/>
        </p:nvSpPr>
        <p:spPr>
          <a:xfrm>
            <a:off x="1295400" y="642399"/>
            <a:ext cx="6934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id-ID" smtClean="0"/>
              <a:t>Menggunakan Data </a:t>
            </a:r>
            <a:r>
              <a:rPr lang="en-US" smtClean="0"/>
              <a:t>d</a:t>
            </a:r>
            <a:r>
              <a:rPr lang="id-ID" smtClean="0"/>
              <a:t>an Feedback Masyarakat Untuk Perbaikan Komunikasi Humas</a:t>
            </a:r>
            <a:endParaRPr lang="en-US" sz="1200"/>
          </a:p>
        </p:txBody>
      </p:sp>
      <p:sp>
        <p:nvSpPr>
          <p:cNvPr id="6" name="Bent-Up Arrow 5"/>
          <p:cNvSpPr/>
          <p:nvPr/>
        </p:nvSpPr>
        <p:spPr>
          <a:xfrm rot="5400000">
            <a:off x="1524000" y="3333173"/>
            <a:ext cx="609600" cy="609600"/>
          </a:xfrm>
          <a:prstGeom prst="bentUpArrow">
            <a:avLst>
              <a:gd name="adj1" fmla="val 18939"/>
              <a:gd name="adj2" fmla="val 25000"/>
              <a:gd name="adj3" fmla="val 25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ular Callout 6"/>
          <p:cNvSpPr/>
          <p:nvPr/>
        </p:nvSpPr>
        <p:spPr>
          <a:xfrm>
            <a:off x="5181600" y="1200150"/>
            <a:ext cx="2971800" cy="1600200"/>
          </a:xfrm>
          <a:prstGeom prst="wedgeRect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90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Dalam </a:t>
            </a:r>
            <a:r>
              <a:rPr lang="en-US" sz="90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menjalankan tugas dan fungsinya sebagai fasilitator komunikasi, praktisi humas harus memposisikan dirinya sebagai </a:t>
            </a:r>
            <a:r>
              <a:rPr lang="en-US" sz="900" b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mediator</a:t>
            </a:r>
            <a:r>
              <a:rPr lang="en-US" sz="90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atau koordinator </a:t>
            </a:r>
            <a:r>
              <a:rPr lang="en-US" sz="900" b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untuk</a:t>
            </a:r>
            <a:r>
              <a:rPr lang="en-US" sz="90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membantu organisasi </a:t>
            </a:r>
            <a:r>
              <a:rPr lang="en-US" sz="900" b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mencapai</a:t>
            </a:r>
            <a:r>
              <a:rPr lang="en-US" sz="90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tujuan yang ingin dicapai </a:t>
            </a:r>
            <a:r>
              <a:rPr lang="en-US" sz="900" b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organisasi,</a:t>
            </a:r>
            <a:r>
              <a:rPr lang="en-US" sz="90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dengan menjalin komunikasi dan </a:t>
            </a:r>
            <a:r>
              <a:rPr lang="en-US" sz="900" b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menjaga</a:t>
            </a:r>
            <a:r>
              <a:rPr lang="en-US" sz="90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hubungan </a:t>
            </a:r>
            <a:r>
              <a:rPr lang="en-US" sz="900" b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baik.</a:t>
            </a:r>
            <a:r>
              <a:rPr lang="en-US" sz="90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dengan </a:t>
            </a:r>
            <a:r>
              <a:rPr lang="en-US" sz="900" b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masyarakat</a:t>
            </a:r>
            <a:r>
              <a:rPr lang="en-US" sz="90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melalui </a:t>
            </a:r>
            <a:r>
              <a:rPr lang="en-US" sz="900" b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memenuhi</a:t>
            </a:r>
            <a:r>
              <a:rPr lang="en-US" sz="90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kebutuhan informasi </a:t>
            </a:r>
            <a:r>
              <a:rPr lang="en-US" sz="900" b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untuk</a:t>
            </a:r>
            <a:r>
              <a:rPr lang="en-US" sz="90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mencapai </a:t>
            </a:r>
            <a:r>
              <a:rPr lang="en-US" sz="900" b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kepentingan</a:t>
            </a:r>
            <a:r>
              <a:rPr lang="en-US" sz="90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bersama.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2" name="Google Shape;1442;p46"/>
          <p:cNvSpPr txBox="1">
            <a:spLocks noGrp="1"/>
          </p:cNvSpPr>
          <p:nvPr>
            <p:ph type="title"/>
          </p:nvPr>
        </p:nvSpPr>
        <p:spPr>
          <a:xfrm>
            <a:off x="1752600" y="851250"/>
            <a:ext cx="5243477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id-ID" sz="1400">
                <a:latin typeface="Imprint MT Shadow" pitchFamily="82" charset="0"/>
              </a:rPr>
              <a:t>Aspek yang dinilai dalam Penilaian Unit Pelayanan </a:t>
            </a:r>
            <a:r>
              <a:rPr lang="id-ID" sz="1400" smtClean="0">
                <a:latin typeface="Imprint MT Shadow" pitchFamily="82" charset="0"/>
              </a:rPr>
              <a:t>Publik</a:t>
            </a:r>
            <a:r>
              <a:rPr lang="en-US" sz="1400" smtClean="0">
                <a:latin typeface="Imprint MT Shadow" pitchFamily="82" charset="0"/>
              </a:rPr>
              <a:t>:</a:t>
            </a:r>
            <a:endParaRPr sz="1400">
              <a:latin typeface="Imprint MT Shadow" pitchFamily="82" charset="0"/>
            </a:endParaRPr>
          </a:p>
        </p:txBody>
      </p:sp>
      <p:sp>
        <p:nvSpPr>
          <p:cNvPr id="1455" name="Google Shape;1455;p46"/>
          <p:cNvSpPr/>
          <p:nvPr/>
        </p:nvSpPr>
        <p:spPr>
          <a:xfrm>
            <a:off x="1524000" y="1423294"/>
            <a:ext cx="2667000" cy="577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id-ID" sz="1100" b="1"/>
              <a:t>Kebijakan Pelayanan</a:t>
            </a:r>
            <a:endParaRPr sz="1100"/>
          </a:p>
        </p:txBody>
      </p:sp>
      <p:sp>
        <p:nvSpPr>
          <p:cNvPr id="1456" name="Google Shape;1456;p46"/>
          <p:cNvSpPr/>
          <p:nvPr/>
        </p:nvSpPr>
        <p:spPr>
          <a:xfrm>
            <a:off x="1524000" y="2327100"/>
            <a:ext cx="2667000" cy="577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id-ID" sz="1100" b="1"/>
              <a:t>Profesionalisme Sumber Daya Manusia</a:t>
            </a:r>
            <a:endParaRPr sz="1100"/>
          </a:p>
        </p:txBody>
      </p:sp>
      <p:sp>
        <p:nvSpPr>
          <p:cNvPr id="1457" name="Google Shape;1457;p46"/>
          <p:cNvSpPr/>
          <p:nvPr/>
        </p:nvSpPr>
        <p:spPr>
          <a:xfrm>
            <a:off x="1524000" y="3320587"/>
            <a:ext cx="2667000" cy="577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id-ID" sz="1100" b="1"/>
              <a:t>Sarana Prasarana</a:t>
            </a:r>
            <a:endParaRPr sz="1100"/>
          </a:p>
        </p:txBody>
      </p:sp>
      <p:sp>
        <p:nvSpPr>
          <p:cNvPr id="1458" name="Google Shape;1458;p46"/>
          <p:cNvSpPr/>
          <p:nvPr/>
        </p:nvSpPr>
        <p:spPr>
          <a:xfrm>
            <a:off x="5257800" y="1445808"/>
            <a:ext cx="2667000" cy="5549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id-ID" sz="1100" b="1"/>
              <a:t>Sistem Informasi Pelayanan Publik</a:t>
            </a:r>
            <a:endParaRPr sz="1100"/>
          </a:p>
        </p:txBody>
      </p:sp>
      <p:sp>
        <p:nvSpPr>
          <p:cNvPr id="1459" name="Google Shape;1459;p46"/>
          <p:cNvSpPr/>
          <p:nvPr/>
        </p:nvSpPr>
        <p:spPr>
          <a:xfrm>
            <a:off x="5232400" y="2342686"/>
            <a:ext cx="2692400" cy="577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id-ID" sz="1100" b="1"/>
              <a:t>Konsultasi dan Pengaduan </a:t>
            </a:r>
            <a:endParaRPr sz="1100"/>
          </a:p>
        </p:txBody>
      </p:sp>
      <p:sp>
        <p:nvSpPr>
          <p:cNvPr id="1460" name="Google Shape;1460;p46"/>
          <p:cNvSpPr/>
          <p:nvPr/>
        </p:nvSpPr>
        <p:spPr>
          <a:xfrm>
            <a:off x="5232400" y="3320587"/>
            <a:ext cx="2692400" cy="577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id-ID" sz="1100" b="1" smtClean="0"/>
              <a:t>Inovasi</a:t>
            </a:r>
            <a:endParaRPr sz="1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9" name="Google Shape;1399;p45"/>
          <p:cNvSpPr txBox="1">
            <a:spLocks noGrp="1"/>
          </p:cNvSpPr>
          <p:nvPr>
            <p:ph type="title"/>
          </p:nvPr>
        </p:nvSpPr>
        <p:spPr>
          <a:xfrm>
            <a:off x="1371600" y="819150"/>
            <a:ext cx="6374268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1600" smtClean="0"/>
              <a:t>Tantangan </a:t>
            </a:r>
            <a:r>
              <a:rPr lang="id-ID" sz="1600" smtClean="0"/>
              <a:t>Untuk </a:t>
            </a:r>
            <a:r>
              <a:rPr lang="id-ID" sz="1600"/>
              <a:t>Mencapai Komunikasi Humas Yang Sukses</a:t>
            </a:r>
            <a:endParaRPr lang="id-ID" sz="16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400" name="Google Shape;1400;p45"/>
          <p:cNvSpPr txBox="1">
            <a:spLocks noGrp="1"/>
          </p:cNvSpPr>
          <p:nvPr>
            <p:ph type="subTitle" idx="1"/>
          </p:nvPr>
        </p:nvSpPr>
        <p:spPr>
          <a:xfrm>
            <a:off x="2211350" y="1765932"/>
            <a:ext cx="1979650" cy="38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smtClean="0">
                <a:latin typeface="Iskoola Pota" pitchFamily="34" charset="0"/>
                <a:cs typeface="Iskoola Pota" pitchFamily="34" charset="0"/>
              </a:rPr>
              <a:t>Pertumbuhan teknologi dan komunikasi</a:t>
            </a:r>
            <a:endParaRPr sz="1200">
              <a:latin typeface="Iskoola Pota" pitchFamily="34" charset="0"/>
              <a:cs typeface="Iskoola Pota" pitchFamily="34" charset="0"/>
            </a:endParaRPr>
          </a:p>
        </p:txBody>
      </p:sp>
      <p:sp>
        <p:nvSpPr>
          <p:cNvPr id="1402" name="Google Shape;1402;p45"/>
          <p:cNvSpPr txBox="1">
            <a:spLocks noGrp="1"/>
          </p:cNvSpPr>
          <p:nvPr>
            <p:ph type="subTitle" idx="3"/>
          </p:nvPr>
        </p:nvSpPr>
        <p:spPr>
          <a:xfrm>
            <a:off x="5519608" y="1765932"/>
            <a:ext cx="2327400" cy="38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Iskoola Pota" pitchFamily="34" charset="0"/>
                <a:cs typeface="Iskoola Pota" pitchFamily="34" charset="0"/>
              </a:rPr>
              <a:t>Services</a:t>
            </a:r>
            <a:endParaRPr sz="1400">
              <a:latin typeface="Iskoola Pota" pitchFamily="34" charset="0"/>
              <a:cs typeface="Iskoola Pota" pitchFamily="34" charset="0"/>
            </a:endParaRPr>
          </a:p>
        </p:txBody>
      </p:sp>
      <p:sp>
        <p:nvSpPr>
          <p:cNvPr id="1404" name="Google Shape;1404;p45"/>
          <p:cNvSpPr txBox="1">
            <a:spLocks noGrp="1"/>
          </p:cNvSpPr>
          <p:nvPr>
            <p:ph type="subTitle" idx="5"/>
          </p:nvPr>
        </p:nvSpPr>
        <p:spPr>
          <a:xfrm>
            <a:off x="2209800" y="2915994"/>
            <a:ext cx="2327400" cy="38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smtClean="0">
                <a:latin typeface="Iskoola Pota" pitchFamily="34" charset="0"/>
                <a:cs typeface="Iskoola Pota" pitchFamily="34" charset="0"/>
              </a:rPr>
              <a:t>Pengaruh media massa</a:t>
            </a:r>
            <a:endParaRPr sz="1200">
              <a:latin typeface="Iskoola Pota" pitchFamily="34" charset="0"/>
              <a:cs typeface="Iskoola Pota" pitchFamily="34" charset="0"/>
            </a:endParaRPr>
          </a:p>
        </p:txBody>
      </p:sp>
      <p:sp>
        <p:nvSpPr>
          <p:cNvPr id="1406" name="Google Shape;1406;p45"/>
          <p:cNvSpPr txBox="1">
            <a:spLocks noGrp="1"/>
          </p:cNvSpPr>
          <p:nvPr>
            <p:ph type="subTitle" idx="7"/>
          </p:nvPr>
        </p:nvSpPr>
        <p:spPr>
          <a:xfrm>
            <a:off x="5486400" y="2990117"/>
            <a:ext cx="2327400" cy="38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smtClean="0">
                <a:latin typeface="Iskoola Pota" pitchFamily="34" charset="0"/>
                <a:cs typeface="Iskoola Pota" pitchFamily="34" charset="0"/>
              </a:rPr>
              <a:t>Tingkat Pendidikan, status sosial, dan khalayak yang berbeda-beda</a:t>
            </a:r>
            <a:endParaRPr sz="1200">
              <a:latin typeface="Iskoola Pota" pitchFamily="34" charset="0"/>
              <a:cs typeface="Iskoola Pota" pitchFamily="34" charset="0"/>
            </a:endParaRPr>
          </a:p>
        </p:txBody>
      </p:sp>
      <p:sp>
        <p:nvSpPr>
          <p:cNvPr id="1408" name="Google Shape;1408;p45"/>
          <p:cNvSpPr/>
          <p:nvPr/>
        </p:nvSpPr>
        <p:spPr>
          <a:xfrm>
            <a:off x="1525919" y="1616381"/>
            <a:ext cx="577500" cy="577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/>
              <a:t>01</a:t>
            </a:r>
          </a:p>
        </p:txBody>
      </p:sp>
      <p:sp>
        <p:nvSpPr>
          <p:cNvPr id="1409" name="Google Shape;1409;p45"/>
          <p:cNvSpPr/>
          <p:nvPr/>
        </p:nvSpPr>
        <p:spPr>
          <a:xfrm>
            <a:off x="1543467" y="2855256"/>
            <a:ext cx="577500" cy="577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mtClean="0"/>
              <a:t>02</a:t>
            </a:r>
            <a:endParaRPr lang="en"/>
          </a:p>
        </p:txBody>
      </p:sp>
      <p:sp>
        <p:nvSpPr>
          <p:cNvPr id="1410" name="Google Shape;1410;p45"/>
          <p:cNvSpPr/>
          <p:nvPr/>
        </p:nvSpPr>
        <p:spPr>
          <a:xfrm>
            <a:off x="4778851" y="1616381"/>
            <a:ext cx="577500" cy="577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1" name="Google Shape;1411;p45"/>
          <p:cNvSpPr/>
          <p:nvPr/>
        </p:nvSpPr>
        <p:spPr>
          <a:xfrm>
            <a:off x="4771681" y="2855256"/>
            <a:ext cx="577500" cy="577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4868712" y="1751242"/>
            <a:ext cx="3834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" smtClean="0"/>
              <a:t>03</a:t>
            </a:r>
            <a:endParaRPr lang="en"/>
          </a:p>
        </p:txBody>
      </p:sp>
      <p:sp>
        <p:nvSpPr>
          <p:cNvPr id="3" name="Rectangle 2"/>
          <p:cNvSpPr/>
          <p:nvPr/>
        </p:nvSpPr>
        <p:spPr>
          <a:xfrm>
            <a:off x="4875882" y="2990117"/>
            <a:ext cx="3834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" smtClean="0"/>
              <a:t>04</a:t>
            </a:r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6" name="Google Shape;1096;p37"/>
          <p:cNvGraphicFramePr/>
          <p:nvPr>
            <p:extLst>
              <p:ext uri="{D42A27DB-BD31-4B8C-83A1-F6EECF244321}">
                <p14:modId xmlns:p14="http://schemas.microsoft.com/office/powerpoint/2010/main" val="2933376956"/>
              </p:ext>
            </p:extLst>
          </p:nvPr>
        </p:nvGraphicFramePr>
        <p:xfrm>
          <a:off x="1066800" y="1581150"/>
          <a:ext cx="7010400" cy="2743201"/>
        </p:xfrm>
        <a:graphic>
          <a:graphicData uri="http://schemas.openxmlformats.org/drawingml/2006/table">
            <a:tbl>
              <a:tblPr>
                <a:noFill/>
                <a:tableStyleId>{661FA2EB-CC96-40B9-BC0E-ACC6F1A7172F}</a:tableStyleId>
              </a:tblPr>
              <a:tblGrid>
                <a:gridCol w="2013761"/>
                <a:gridCol w="4996639"/>
              </a:tblGrid>
              <a:tr h="978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1" u="none" strike="noStrike" cap="none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Fact Finding</a:t>
                      </a:r>
                      <a:endParaRPr sz="1100" b="1" i="1" u="sng">
                        <a:solidFill>
                          <a:schemeClr val="dk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100" b="0" i="0" u="none" strike="noStrike" cap="none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Proses pencarian fakta dan data yang relevan sebelum menyusun kegiatan kehumasan. Data yang dimaksud bisa berupa opini publik, tren, dan kebijakan perusahaan maupun </a:t>
                      </a:r>
                      <a:r>
                        <a:rPr lang="en-US" sz="1100" b="0" i="1" u="none" strike="noStrike" cap="none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stakeholder </a:t>
                      </a:r>
                      <a:r>
                        <a:rPr lang="en-US" sz="1100" b="0" i="0" u="none" strike="noStrike" cap="none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terkait.</a:t>
                      </a:r>
                      <a:endParaRPr sz="1100" b="0">
                        <a:solidFill>
                          <a:schemeClr val="dk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51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1" u="none" smtClean="0">
                          <a:solidFill>
                            <a:schemeClr val="dk1"/>
                          </a:solidFill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Planning</a:t>
                      </a:r>
                      <a:endParaRPr sz="1100" b="1" i="1" u="none">
                        <a:solidFill>
                          <a:schemeClr val="dk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100" b="0" i="0" u="none" strike="noStrike" cap="none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Untuk meminimalisasi kegagalan program kehumasan, praktisi humas mestinya memiliki perencanaan yang baik.</a:t>
                      </a:r>
                      <a:endParaRPr sz="1100" b="0">
                        <a:solidFill>
                          <a:schemeClr val="dk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6161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1" u="none" strike="noStrike" cap="none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Action &amp; Communication</a:t>
                      </a:r>
                      <a:endParaRPr sz="1100" b="1" i="1" u="sng">
                        <a:solidFill>
                          <a:schemeClr val="dk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smtClean="0"/>
                        <a:t>Komunikasi yang dimaksu</a:t>
                      </a:r>
                      <a:r>
                        <a:rPr lang="en-US" sz="1100" b="0" baseline="0" smtClean="0"/>
                        <a:t> t</a:t>
                      </a:r>
                      <a:r>
                        <a:rPr lang="en-US" sz="1100" b="0" smtClean="0"/>
                        <a:t>idak harus berupa komunikasi verbal yang memerlukan pertemuan tatap muka, namun juga dapat dilakukan melalui komunikasi di ranah digital</a:t>
                      </a:r>
                    </a:p>
                  </a:txBody>
                  <a:tcPr marL="91425" marR="9142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51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1" u="none" smtClean="0">
                          <a:solidFill>
                            <a:schemeClr val="dk1"/>
                          </a:solidFill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Evaluatin</a:t>
                      </a:r>
                      <a:endParaRPr sz="1100" b="1" i="1" u="none">
                        <a:solidFill>
                          <a:schemeClr val="dk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100" b="0" i="0" u="none" strike="noStrike" cap="none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Evaluasi sebagai usaha atau kegiatan untuk menentukan nilai suatu program atau kegiatan. </a:t>
                      </a:r>
                      <a:endParaRPr sz="1100" b="0">
                        <a:solidFill>
                          <a:schemeClr val="dk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097" name="Google Shape;1097;p37"/>
          <p:cNvSpPr txBox="1"/>
          <p:nvPr/>
        </p:nvSpPr>
        <p:spPr>
          <a:xfrm>
            <a:off x="720000" y="1045055"/>
            <a:ext cx="77040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lstStyle/>
          <a:p>
            <a:pPr lvl="0" algn="ctr"/>
            <a:r>
              <a:rPr lang="id-ID" smtClean="0"/>
              <a:t>Strategi Untuk Mencapai Komunikasi Humas Yang Sukses</a:t>
            </a:r>
            <a:endParaRPr lang="id-ID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7" name="Google Shape;1487;p47"/>
          <p:cNvSpPr txBox="1">
            <a:spLocks noGrp="1"/>
          </p:cNvSpPr>
          <p:nvPr>
            <p:ph type="title"/>
          </p:nvPr>
        </p:nvSpPr>
        <p:spPr>
          <a:xfrm>
            <a:off x="2500575" y="1883125"/>
            <a:ext cx="4143000" cy="18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smtClean="0"/>
              <a:t>Terima Kasih</a:t>
            </a:r>
            <a:endParaRPr sz="3200"/>
          </a:p>
        </p:txBody>
      </p:sp>
      <p:grpSp>
        <p:nvGrpSpPr>
          <p:cNvPr id="1488" name="Google Shape;1488;p47"/>
          <p:cNvGrpSpPr/>
          <p:nvPr/>
        </p:nvGrpSpPr>
        <p:grpSpPr>
          <a:xfrm>
            <a:off x="171058" y="3777734"/>
            <a:ext cx="1221974" cy="1217853"/>
            <a:chOff x="171058" y="3777734"/>
            <a:chExt cx="1221974" cy="1217853"/>
          </a:xfrm>
        </p:grpSpPr>
        <p:sp>
          <p:nvSpPr>
            <p:cNvPr id="1489" name="Google Shape;1489;p47"/>
            <p:cNvSpPr/>
            <p:nvPr/>
          </p:nvSpPr>
          <p:spPr>
            <a:xfrm>
              <a:off x="171058" y="4184578"/>
              <a:ext cx="808732" cy="811008"/>
            </a:xfrm>
            <a:custGeom>
              <a:avLst/>
              <a:gdLst/>
              <a:ahLst/>
              <a:cxnLst/>
              <a:rect l="l" t="t" r="r" b="b"/>
              <a:pathLst>
                <a:path w="19187" h="19241" extrusionOk="0">
                  <a:moveTo>
                    <a:pt x="1" y="1"/>
                  </a:moveTo>
                  <a:lnTo>
                    <a:pt x="1" y="19241"/>
                  </a:lnTo>
                  <a:lnTo>
                    <a:pt x="19186" y="19241"/>
                  </a:lnTo>
                  <a:lnTo>
                    <a:pt x="1918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0" name="Google Shape;1490;p47"/>
            <p:cNvGrpSpPr/>
            <p:nvPr/>
          </p:nvGrpSpPr>
          <p:grpSpPr>
            <a:xfrm>
              <a:off x="337983" y="3777734"/>
              <a:ext cx="1055049" cy="1049232"/>
              <a:chOff x="7802183" y="2347253"/>
              <a:chExt cx="713981" cy="710044"/>
            </a:xfrm>
          </p:grpSpPr>
          <p:sp>
            <p:nvSpPr>
              <p:cNvPr id="1491" name="Google Shape;1491;p47"/>
              <p:cNvSpPr/>
              <p:nvPr/>
            </p:nvSpPr>
            <p:spPr>
              <a:xfrm>
                <a:off x="8144797" y="3032138"/>
                <a:ext cx="29067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19" h="882" extrusionOk="0">
                    <a:moveTo>
                      <a:pt x="585" y="0"/>
                    </a:moveTo>
                    <a:cubicBezTo>
                      <a:pt x="195" y="0"/>
                      <a:pt x="0" y="477"/>
                      <a:pt x="271" y="748"/>
                    </a:cubicBezTo>
                    <a:cubicBezTo>
                      <a:pt x="363" y="840"/>
                      <a:pt x="475" y="882"/>
                      <a:pt x="584" y="882"/>
                    </a:cubicBezTo>
                    <a:cubicBezTo>
                      <a:pt x="808" y="882"/>
                      <a:pt x="1019" y="707"/>
                      <a:pt x="1019" y="445"/>
                    </a:cubicBezTo>
                    <a:cubicBezTo>
                      <a:pt x="1019" y="195"/>
                      <a:pt x="824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2" name="Google Shape;1492;p47"/>
              <p:cNvSpPr/>
              <p:nvPr/>
            </p:nvSpPr>
            <p:spPr>
              <a:xfrm>
                <a:off x="8230115" y="3032138"/>
                <a:ext cx="29409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2" extrusionOk="0">
                    <a:moveTo>
                      <a:pt x="597" y="0"/>
                    </a:moveTo>
                    <a:cubicBezTo>
                      <a:pt x="196" y="0"/>
                      <a:pt x="1" y="477"/>
                      <a:pt x="283" y="748"/>
                    </a:cubicBezTo>
                    <a:cubicBezTo>
                      <a:pt x="371" y="840"/>
                      <a:pt x="482" y="882"/>
                      <a:pt x="591" y="882"/>
                    </a:cubicBezTo>
                    <a:cubicBezTo>
                      <a:pt x="815" y="882"/>
                      <a:pt x="1031" y="707"/>
                      <a:pt x="1031" y="445"/>
                    </a:cubicBezTo>
                    <a:cubicBezTo>
                      <a:pt x="1031" y="195"/>
                      <a:pt x="835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3" name="Google Shape;1493;p47"/>
              <p:cNvSpPr/>
              <p:nvPr/>
            </p:nvSpPr>
            <p:spPr>
              <a:xfrm>
                <a:off x="8315776" y="3032138"/>
                <a:ext cx="29409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2" extrusionOk="0">
                    <a:moveTo>
                      <a:pt x="586" y="0"/>
                    </a:moveTo>
                    <a:cubicBezTo>
                      <a:pt x="195" y="0"/>
                      <a:pt x="0" y="477"/>
                      <a:pt x="282" y="748"/>
                    </a:cubicBezTo>
                    <a:cubicBezTo>
                      <a:pt x="371" y="840"/>
                      <a:pt x="481" y="882"/>
                      <a:pt x="590" y="882"/>
                    </a:cubicBezTo>
                    <a:cubicBezTo>
                      <a:pt x="814" y="882"/>
                      <a:pt x="1030" y="707"/>
                      <a:pt x="1030" y="445"/>
                    </a:cubicBezTo>
                    <a:cubicBezTo>
                      <a:pt x="1030" y="195"/>
                      <a:pt x="835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4" name="Google Shape;1494;p47"/>
              <p:cNvSpPr/>
              <p:nvPr/>
            </p:nvSpPr>
            <p:spPr>
              <a:xfrm>
                <a:off x="8401123" y="3032138"/>
                <a:ext cx="29381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82" extrusionOk="0">
                    <a:moveTo>
                      <a:pt x="585" y="0"/>
                    </a:moveTo>
                    <a:cubicBezTo>
                      <a:pt x="195" y="0"/>
                      <a:pt x="0" y="477"/>
                      <a:pt x="282" y="748"/>
                    </a:cubicBezTo>
                    <a:cubicBezTo>
                      <a:pt x="370" y="840"/>
                      <a:pt x="481" y="882"/>
                      <a:pt x="590" y="882"/>
                    </a:cubicBezTo>
                    <a:cubicBezTo>
                      <a:pt x="814" y="882"/>
                      <a:pt x="1030" y="707"/>
                      <a:pt x="1030" y="445"/>
                    </a:cubicBezTo>
                    <a:cubicBezTo>
                      <a:pt x="1030" y="195"/>
                      <a:pt x="835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5" name="Google Shape;1495;p47"/>
              <p:cNvSpPr/>
              <p:nvPr/>
            </p:nvSpPr>
            <p:spPr>
              <a:xfrm>
                <a:off x="8486755" y="3032138"/>
                <a:ext cx="29409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2" extrusionOk="0">
                    <a:moveTo>
                      <a:pt x="597" y="0"/>
                    </a:moveTo>
                    <a:cubicBezTo>
                      <a:pt x="207" y="0"/>
                      <a:pt x="1" y="477"/>
                      <a:pt x="282" y="748"/>
                    </a:cubicBezTo>
                    <a:cubicBezTo>
                      <a:pt x="375" y="840"/>
                      <a:pt x="486" y="882"/>
                      <a:pt x="595" y="882"/>
                    </a:cubicBezTo>
                    <a:cubicBezTo>
                      <a:pt x="819" y="882"/>
                      <a:pt x="1030" y="707"/>
                      <a:pt x="1030" y="445"/>
                    </a:cubicBezTo>
                    <a:cubicBezTo>
                      <a:pt x="1030" y="195"/>
                      <a:pt x="835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6" name="Google Shape;1496;p47"/>
              <p:cNvSpPr/>
              <p:nvPr/>
            </p:nvSpPr>
            <p:spPr>
              <a:xfrm>
                <a:off x="8144883" y="2946792"/>
                <a:ext cx="28981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16" h="875" extrusionOk="0">
                    <a:moveTo>
                      <a:pt x="569" y="0"/>
                    </a:moveTo>
                    <a:cubicBezTo>
                      <a:pt x="188" y="0"/>
                      <a:pt x="0" y="470"/>
                      <a:pt x="268" y="749"/>
                    </a:cubicBezTo>
                    <a:cubicBezTo>
                      <a:pt x="358" y="835"/>
                      <a:pt x="468" y="874"/>
                      <a:pt x="575" y="874"/>
                    </a:cubicBezTo>
                    <a:cubicBezTo>
                      <a:pt x="801" y="874"/>
                      <a:pt x="1016" y="699"/>
                      <a:pt x="1016" y="434"/>
                    </a:cubicBezTo>
                    <a:cubicBezTo>
                      <a:pt x="1016" y="196"/>
                      <a:pt x="821" y="1"/>
                      <a:pt x="582" y="1"/>
                    </a:cubicBezTo>
                    <a:cubicBezTo>
                      <a:pt x="578" y="1"/>
                      <a:pt x="574" y="0"/>
                      <a:pt x="56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7" name="Google Shape;1497;p47"/>
              <p:cNvSpPr/>
              <p:nvPr/>
            </p:nvSpPr>
            <p:spPr>
              <a:xfrm>
                <a:off x="8230115" y="2946792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97" y="1"/>
                    </a:moveTo>
                    <a:cubicBezTo>
                      <a:pt x="196" y="1"/>
                      <a:pt x="1" y="467"/>
                      <a:pt x="283" y="749"/>
                    </a:cubicBezTo>
                    <a:cubicBezTo>
                      <a:pt x="370" y="835"/>
                      <a:pt x="478" y="874"/>
                      <a:pt x="584" y="874"/>
                    </a:cubicBezTo>
                    <a:cubicBezTo>
                      <a:pt x="810" y="874"/>
                      <a:pt x="1031" y="699"/>
                      <a:pt x="1031" y="434"/>
                    </a:cubicBezTo>
                    <a:cubicBezTo>
                      <a:pt x="1031" y="196"/>
                      <a:pt x="835" y="1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8" name="Google Shape;1498;p47"/>
              <p:cNvSpPr/>
              <p:nvPr/>
            </p:nvSpPr>
            <p:spPr>
              <a:xfrm>
                <a:off x="8315776" y="2946792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86" y="1"/>
                    </a:moveTo>
                    <a:cubicBezTo>
                      <a:pt x="195" y="1"/>
                      <a:pt x="0" y="467"/>
                      <a:pt x="282" y="749"/>
                    </a:cubicBezTo>
                    <a:cubicBezTo>
                      <a:pt x="369" y="835"/>
                      <a:pt x="477" y="874"/>
                      <a:pt x="584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6"/>
                      <a:pt x="835" y="1"/>
                      <a:pt x="58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9" name="Google Shape;1499;p47"/>
              <p:cNvSpPr/>
              <p:nvPr/>
            </p:nvSpPr>
            <p:spPr>
              <a:xfrm>
                <a:off x="8401123" y="2946792"/>
                <a:ext cx="29381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75" extrusionOk="0">
                    <a:moveTo>
                      <a:pt x="585" y="1"/>
                    </a:moveTo>
                    <a:cubicBezTo>
                      <a:pt x="195" y="1"/>
                      <a:pt x="0" y="467"/>
                      <a:pt x="282" y="749"/>
                    </a:cubicBezTo>
                    <a:cubicBezTo>
                      <a:pt x="369" y="835"/>
                      <a:pt x="477" y="874"/>
                      <a:pt x="583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6"/>
                      <a:pt x="835" y="1"/>
                      <a:pt x="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0" name="Google Shape;1500;p47"/>
              <p:cNvSpPr/>
              <p:nvPr/>
            </p:nvSpPr>
            <p:spPr>
              <a:xfrm>
                <a:off x="8486755" y="2946792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97" y="1"/>
                    </a:moveTo>
                    <a:cubicBezTo>
                      <a:pt x="207" y="1"/>
                      <a:pt x="1" y="467"/>
                      <a:pt x="282" y="749"/>
                    </a:cubicBezTo>
                    <a:cubicBezTo>
                      <a:pt x="373" y="835"/>
                      <a:pt x="482" y="874"/>
                      <a:pt x="589" y="874"/>
                    </a:cubicBezTo>
                    <a:cubicBezTo>
                      <a:pt x="815" y="874"/>
                      <a:pt x="1030" y="699"/>
                      <a:pt x="1030" y="434"/>
                    </a:cubicBezTo>
                    <a:cubicBezTo>
                      <a:pt x="1030" y="196"/>
                      <a:pt x="835" y="1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1" name="Google Shape;1501;p47"/>
              <p:cNvSpPr/>
              <p:nvPr/>
            </p:nvSpPr>
            <p:spPr>
              <a:xfrm>
                <a:off x="8144797" y="2860846"/>
                <a:ext cx="29067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19" h="885" extrusionOk="0">
                    <a:moveTo>
                      <a:pt x="585" y="0"/>
                    </a:moveTo>
                    <a:cubicBezTo>
                      <a:pt x="195" y="0"/>
                      <a:pt x="0" y="477"/>
                      <a:pt x="271" y="759"/>
                    </a:cubicBezTo>
                    <a:cubicBezTo>
                      <a:pt x="361" y="846"/>
                      <a:pt x="471" y="885"/>
                      <a:pt x="578" y="885"/>
                    </a:cubicBezTo>
                    <a:cubicBezTo>
                      <a:pt x="804" y="885"/>
                      <a:pt x="1019" y="710"/>
                      <a:pt x="1019" y="445"/>
                    </a:cubicBezTo>
                    <a:cubicBezTo>
                      <a:pt x="1019" y="206"/>
                      <a:pt x="824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2" name="Google Shape;1502;p47"/>
              <p:cNvSpPr/>
              <p:nvPr/>
            </p:nvSpPr>
            <p:spPr>
              <a:xfrm>
                <a:off x="8230115" y="2860846"/>
                <a:ext cx="29409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5" extrusionOk="0">
                    <a:moveTo>
                      <a:pt x="597" y="0"/>
                    </a:moveTo>
                    <a:cubicBezTo>
                      <a:pt x="196" y="0"/>
                      <a:pt x="1" y="477"/>
                      <a:pt x="283" y="759"/>
                    </a:cubicBezTo>
                    <a:cubicBezTo>
                      <a:pt x="370" y="846"/>
                      <a:pt x="478" y="885"/>
                      <a:pt x="584" y="885"/>
                    </a:cubicBezTo>
                    <a:cubicBezTo>
                      <a:pt x="810" y="885"/>
                      <a:pt x="1031" y="710"/>
                      <a:pt x="1031" y="445"/>
                    </a:cubicBezTo>
                    <a:cubicBezTo>
                      <a:pt x="1031" y="206"/>
                      <a:pt x="835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3" name="Google Shape;1503;p47"/>
              <p:cNvSpPr/>
              <p:nvPr/>
            </p:nvSpPr>
            <p:spPr>
              <a:xfrm>
                <a:off x="8315776" y="2860846"/>
                <a:ext cx="29409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5" extrusionOk="0">
                    <a:moveTo>
                      <a:pt x="586" y="0"/>
                    </a:moveTo>
                    <a:cubicBezTo>
                      <a:pt x="195" y="0"/>
                      <a:pt x="0" y="477"/>
                      <a:pt x="282" y="759"/>
                    </a:cubicBezTo>
                    <a:cubicBezTo>
                      <a:pt x="369" y="846"/>
                      <a:pt x="477" y="885"/>
                      <a:pt x="584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6"/>
                      <a:pt x="835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4" name="Google Shape;1504;p47"/>
              <p:cNvSpPr/>
              <p:nvPr/>
            </p:nvSpPr>
            <p:spPr>
              <a:xfrm>
                <a:off x="8401123" y="2860846"/>
                <a:ext cx="29381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85" extrusionOk="0">
                    <a:moveTo>
                      <a:pt x="585" y="0"/>
                    </a:moveTo>
                    <a:cubicBezTo>
                      <a:pt x="195" y="0"/>
                      <a:pt x="0" y="477"/>
                      <a:pt x="282" y="759"/>
                    </a:cubicBezTo>
                    <a:cubicBezTo>
                      <a:pt x="369" y="846"/>
                      <a:pt x="477" y="885"/>
                      <a:pt x="583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6"/>
                      <a:pt x="835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5" name="Google Shape;1505;p47"/>
              <p:cNvSpPr/>
              <p:nvPr/>
            </p:nvSpPr>
            <p:spPr>
              <a:xfrm>
                <a:off x="8486755" y="2860846"/>
                <a:ext cx="29409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5" extrusionOk="0">
                    <a:moveTo>
                      <a:pt x="597" y="0"/>
                    </a:moveTo>
                    <a:cubicBezTo>
                      <a:pt x="207" y="0"/>
                      <a:pt x="1" y="477"/>
                      <a:pt x="282" y="759"/>
                    </a:cubicBezTo>
                    <a:cubicBezTo>
                      <a:pt x="373" y="846"/>
                      <a:pt x="482" y="885"/>
                      <a:pt x="589" y="885"/>
                    </a:cubicBezTo>
                    <a:cubicBezTo>
                      <a:pt x="815" y="885"/>
                      <a:pt x="1030" y="710"/>
                      <a:pt x="1030" y="445"/>
                    </a:cubicBezTo>
                    <a:cubicBezTo>
                      <a:pt x="1030" y="206"/>
                      <a:pt x="835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6" name="Google Shape;1506;p47"/>
              <p:cNvSpPr/>
              <p:nvPr/>
            </p:nvSpPr>
            <p:spPr>
              <a:xfrm>
                <a:off x="8144797" y="2775185"/>
                <a:ext cx="29067" cy="25273"/>
              </a:xfrm>
              <a:custGeom>
                <a:avLst/>
                <a:gdLst/>
                <a:ahLst/>
                <a:cxnLst/>
                <a:rect l="l" t="t" r="r" b="b"/>
                <a:pathLst>
                  <a:path w="1019" h="886" extrusionOk="0">
                    <a:moveTo>
                      <a:pt x="585" y="1"/>
                    </a:moveTo>
                    <a:cubicBezTo>
                      <a:pt x="195" y="1"/>
                      <a:pt x="0" y="478"/>
                      <a:pt x="271" y="760"/>
                    </a:cubicBezTo>
                    <a:cubicBezTo>
                      <a:pt x="361" y="846"/>
                      <a:pt x="471" y="885"/>
                      <a:pt x="578" y="885"/>
                    </a:cubicBezTo>
                    <a:cubicBezTo>
                      <a:pt x="804" y="885"/>
                      <a:pt x="1019" y="710"/>
                      <a:pt x="1019" y="445"/>
                    </a:cubicBezTo>
                    <a:cubicBezTo>
                      <a:pt x="1019" y="207"/>
                      <a:pt x="824" y="12"/>
                      <a:pt x="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7" name="Google Shape;1507;p47"/>
              <p:cNvSpPr/>
              <p:nvPr/>
            </p:nvSpPr>
            <p:spPr>
              <a:xfrm>
                <a:off x="8230115" y="2775185"/>
                <a:ext cx="29409" cy="25273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6" extrusionOk="0">
                    <a:moveTo>
                      <a:pt x="597" y="1"/>
                    </a:moveTo>
                    <a:cubicBezTo>
                      <a:pt x="196" y="1"/>
                      <a:pt x="1" y="478"/>
                      <a:pt x="283" y="760"/>
                    </a:cubicBezTo>
                    <a:cubicBezTo>
                      <a:pt x="370" y="846"/>
                      <a:pt x="478" y="885"/>
                      <a:pt x="584" y="885"/>
                    </a:cubicBezTo>
                    <a:cubicBezTo>
                      <a:pt x="810" y="885"/>
                      <a:pt x="1031" y="710"/>
                      <a:pt x="1031" y="445"/>
                    </a:cubicBezTo>
                    <a:cubicBezTo>
                      <a:pt x="1031" y="207"/>
                      <a:pt x="835" y="12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47"/>
              <p:cNvSpPr/>
              <p:nvPr/>
            </p:nvSpPr>
            <p:spPr>
              <a:xfrm>
                <a:off x="8315776" y="2775185"/>
                <a:ext cx="29409" cy="25273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6" extrusionOk="0">
                    <a:moveTo>
                      <a:pt x="586" y="1"/>
                    </a:moveTo>
                    <a:cubicBezTo>
                      <a:pt x="195" y="12"/>
                      <a:pt x="0" y="478"/>
                      <a:pt x="282" y="760"/>
                    </a:cubicBezTo>
                    <a:cubicBezTo>
                      <a:pt x="369" y="846"/>
                      <a:pt x="477" y="885"/>
                      <a:pt x="584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7"/>
                      <a:pt x="835" y="12"/>
                      <a:pt x="58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47"/>
              <p:cNvSpPr/>
              <p:nvPr/>
            </p:nvSpPr>
            <p:spPr>
              <a:xfrm>
                <a:off x="8401123" y="2775185"/>
                <a:ext cx="29381" cy="25273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86" extrusionOk="0">
                    <a:moveTo>
                      <a:pt x="585" y="1"/>
                    </a:moveTo>
                    <a:cubicBezTo>
                      <a:pt x="195" y="1"/>
                      <a:pt x="0" y="478"/>
                      <a:pt x="282" y="760"/>
                    </a:cubicBezTo>
                    <a:cubicBezTo>
                      <a:pt x="369" y="846"/>
                      <a:pt x="477" y="885"/>
                      <a:pt x="583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7"/>
                      <a:pt x="835" y="12"/>
                      <a:pt x="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0" name="Google Shape;1510;p47"/>
              <p:cNvSpPr/>
              <p:nvPr/>
            </p:nvSpPr>
            <p:spPr>
              <a:xfrm>
                <a:off x="8486755" y="2775185"/>
                <a:ext cx="29409" cy="25273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6" extrusionOk="0">
                    <a:moveTo>
                      <a:pt x="597" y="1"/>
                    </a:moveTo>
                    <a:cubicBezTo>
                      <a:pt x="207" y="1"/>
                      <a:pt x="1" y="478"/>
                      <a:pt x="282" y="760"/>
                    </a:cubicBezTo>
                    <a:cubicBezTo>
                      <a:pt x="373" y="846"/>
                      <a:pt x="482" y="885"/>
                      <a:pt x="589" y="885"/>
                    </a:cubicBezTo>
                    <a:cubicBezTo>
                      <a:pt x="815" y="885"/>
                      <a:pt x="1030" y="710"/>
                      <a:pt x="1030" y="445"/>
                    </a:cubicBezTo>
                    <a:cubicBezTo>
                      <a:pt x="1030" y="207"/>
                      <a:pt x="835" y="12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47"/>
              <p:cNvSpPr/>
              <p:nvPr/>
            </p:nvSpPr>
            <p:spPr>
              <a:xfrm>
                <a:off x="8144797" y="2689867"/>
                <a:ext cx="29067" cy="24931"/>
              </a:xfrm>
              <a:custGeom>
                <a:avLst/>
                <a:gdLst/>
                <a:ahLst/>
                <a:cxnLst/>
                <a:rect l="l" t="t" r="r" b="b"/>
                <a:pathLst>
                  <a:path w="1019" h="874" extrusionOk="0">
                    <a:moveTo>
                      <a:pt x="585" y="0"/>
                    </a:moveTo>
                    <a:cubicBezTo>
                      <a:pt x="195" y="0"/>
                      <a:pt x="0" y="466"/>
                      <a:pt x="271" y="748"/>
                    </a:cubicBezTo>
                    <a:cubicBezTo>
                      <a:pt x="361" y="835"/>
                      <a:pt x="471" y="874"/>
                      <a:pt x="578" y="874"/>
                    </a:cubicBezTo>
                    <a:cubicBezTo>
                      <a:pt x="804" y="874"/>
                      <a:pt x="1019" y="699"/>
                      <a:pt x="1019" y="434"/>
                    </a:cubicBezTo>
                    <a:cubicBezTo>
                      <a:pt x="1019" y="195"/>
                      <a:pt x="824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2" name="Google Shape;1512;p47"/>
              <p:cNvSpPr/>
              <p:nvPr/>
            </p:nvSpPr>
            <p:spPr>
              <a:xfrm>
                <a:off x="8230115" y="2689867"/>
                <a:ext cx="29409" cy="24931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4" extrusionOk="0">
                    <a:moveTo>
                      <a:pt x="597" y="0"/>
                    </a:moveTo>
                    <a:cubicBezTo>
                      <a:pt x="196" y="0"/>
                      <a:pt x="1" y="466"/>
                      <a:pt x="283" y="748"/>
                    </a:cubicBezTo>
                    <a:cubicBezTo>
                      <a:pt x="370" y="835"/>
                      <a:pt x="478" y="874"/>
                      <a:pt x="584" y="874"/>
                    </a:cubicBezTo>
                    <a:cubicBezTo>
                      <a:pt x="810" y="874"/>
                      <a:pt x="1031" y="699"/>
                      <a:pt x="1031" y="434"/>
                    </a:cubicBezTo>
                    <a:cubicBezTo>
                      <a:pt x="1031" y="195"/>
                      <a:pt x="835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3" name="Google Shape;1513;p47"/>
              <p:cNvSpPr/>
              <p:nvPr/>
            </p:nvSpPr>
            <p:spPr>
              <a:xfrm>
                <a:off x="8315776" y="2689867"/>
                <a:ext cx="29409" cy="24931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4" extrusionOk="0">
                    <a:moveTo>
                      <a:pt x="586" y="0"/>
                    </a:moveTo>
                    <a:cubicBezTo>
                      <a:pt x="195" y="0"/>
                      <a:pt x="0" y="466"/>
                      <a:pt x="282" y="748"/>
                    </a:cubicBezTo>
                    <a:cubicBezTo>
                      <a:pt x="369" y="835"/>
                      <a:pt x="477" y="874"/>
                      <a:pt x="584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5"/>
                      <a:pt x="835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4" name="Google Shape;1514;p47"/>
              <p:cNvSpPr/>
              <p:nvPr/>
            </p:nvSpPr>
            <p:spPr>
              <a:xfrm>
                <a:off x="8401123" y="2689867"/>
                <a:ext cx="29381" cy="24931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74" extrusionOk="0">
                    <a:moveTo>
                      <a:pt x="585" y="0"/>
                    </a:moveTo>
                    <a:cubicBezTo>
                      <a:pt x="195" y="0"/>
                      <a:pt x="0" y="466"/>
                      <a:pt x="282" y="748"/>
                    </a:cubicBezTo>
                    <a:cubicBezTo>
                      <a:pt x="369" y="835"/>
                      <a:pt x="477" y="874"/>
                      <a:pt x="583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5"/>
                      <a:pt x="835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5" name="Google Shape;1515;p47"/>
              <p:cNvSpPr/>
              <p:nvPr/>
            </p:nvSpPr>
            <p:spPr>
              <a:xfrm>
                <a:off x="8486755" y="2689867"/>
                <a:ext cx="29409" cy="24931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4" extrusionOk="0">
                    <a:moveTo>
                      <a:pt x="597" y="0"/>
                    </a:moveTo>
                    <a:cubicBezTo>
                      <a:pt x="207" y="0"/>
                      <a:pt x="1" y="466"/>
                      <a:pt x="282" y="748"/>
                    </a:cubicBezTo>
                    <a:cubicBezTo>
                      <a:pt x="373" y="835"/>
                      <a:pt x="482" y="874"/>
                      <a:pt x="589" y="874"/>
                    </a:cubicBezTo>
                    <a:cubicBezTo>
                      <a:pt x="815" y="874"/>
                      <a:pt x="1030" y="699"/>
                      <a:pt x="1030" y="434"/>
                    </a:cubicBezTo>
                    <a:cubicBezTo>
                      <a:pt x="1030" y="195"/>
                      <a:pt x="835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6" name="Google Shape;1516;p47"/>
              <p:cNvSpPr/>
              <p:nvPr/>
            </p:nvSpPr>
            <p:spPr>
              <a:xfrm>
                <a:off x="8144483" y="2603893"/>
                <a:ext cx="29381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82" extrusionOk="0">
                    <a:moveTo>
                      <a:pt x="596" y="1"/>
                    </a:moveTo>
                    <a:cubicBezTo>
                      <a:pt x="195" y="1"/>
                      <a:pt x="0" y="478"/>
                      <a:pt x="282" y="749"/>
                    </a:cubicBezTo>
                    <a:cubicBezTo>
                      <a:pt x="374" y="841"/>
                      <a:pt x="486" y="882"/>
                      <a:pt x="595" y="882"/>
                    </a:cubicBezTo>
                    <a:cubicBezTo>
                      <a:pt x="819" y="882"/>
                      <a:pt x="1030" y="708"/>
                      <a:pt x="1030" y="445"/>
                    </a:cubicBezTo>
                    <a:cubicBezTo>
                      <a:pt x="1030" y="196"/>
                      <a:pt x="835" y="1"/>
                      <a:pt x="59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7" name="Google Shape;1517;p47"/>
              <p:cNvSpPr/>
              <p:nvPr/>
            </p:nvSpPr>
            <p:spPr>
              <a:xfrm>
                <a:off x="8230115" y="2603893"/>
                <a:ext cx="29409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2" extrusionOk="0">
                    <a:moveTo>
                      <a:pt x="597" y="1"/>
                    </a:moveTo>
                    <a:cubicBezTo>
                      <a:pt x="196" y="1"/>
                      <a:pt x="1" y="478"/>
                      <a:pt x="283" y="749"/>
                    </a:cubicBezTo>
                    <a:cubicBezTo>
                      <a:pt x="371" y="841"/>
                      <a:pt x="482" y="882"/>
                      <a:pt x="591" y="882"/>
                    </a:cubicBezTo>
                    <a:cubicBezTo>
                      <a:pt x="815" y="882"/>
                      <a:pt x="1031" y="708"/>
                      <a:pt x="1031" y="445"/>
                    </a:cubicBezTo>
                    <a:cubicBezTo>
                      <a:pt x="1031" y="196"/>
                      <a:pt x="835" y="1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8" name="Google Shape;1518;p47"/>
              <p:cNvSpPr/>
              <p:nvPr/>
            </p:nvSpPr>
            <p:spPr>
              <a:xfrm>
                <a:off x="8315776" y="2603893"/>
                <a:ext cx="29409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2" extrusionOk="0">
                    <a:moveTo>
                      <a:pt x="586" y="1"/>
                    </a:moveTo>
                    <a:cubicBezTo>
                      <a:pt x="195" y="1"/>
                      <a:pt x="0" y="478"/>
                      <a:pt x="271" y="749"/>
                    </a:cubicBezTo>
                    <a:cubicBezTo>
                      <a:pt x="363" y="841"/>
                      <a:pt x="477" y="882"/>
                      <a:pt x="587" y="882"/>
                    </a:cubicBezTo>
                    <a:cubicBezTo>
                      <a:pt x="814" y="882"/>
                      <a:pt x="1030" y="708"/>
                      <a:pt x="1030" y="445"/>
                    </a:cubicBezTo>
                    <a:cubicBezTo>
                      <a:pt x="1030" y="196"/>
                      <a:pt x="835" y="1"/>
                      <a:pt x="58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9" name="Google Shape;1519;p47"/>
              <p:cNvSpPr/>
              <p:nvPr/>
            </p:nvSpPr>
            <p:spPr>
              <a:xfrm>
                <a:off x="8401123" y="2603893"/>
                <a:ext cx="29381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82" extrusionOk="0">
                    <a:moveTo>
                      <a:pt x="585" y="1"/>
                    </a:moveTo>
                    <a:cubicBezTo>
                      <a:pt x="195" y="1"/>
                      <a:pt x="0" y="478"/>
                      <a:pt x="282" y="749"/>
                    </a:cubicBezTo>
                    <a:cubicBezTo>
                      <a:pt x="370" y="841"/>
                      <a:pt x="481" y="882"/>
                      <a:pt x="590" y="882"/>
                    </a:cubicBezTo>
                    <a:cubicBezTo>
                      <a:pt x="814" y="882"/>
                      <a:pt x="1030" y="708"/>
                      <a:pt x="1030" y="445"/>
                    </a:cubicBezTo>
                    <a:cubicBezTo>
                      <a:pt x="1030" y="196"/>
                      <a:pt x="835" y="1"/>
                      <a:pt x="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47"/>
              <p:cNvSpPr/>
              <p:nvPr/>
            </p:nvSpPr>
            <p:spPr>
              <a:xfrm>
                <a:off x="8486755" y="2603893"/>
                <a:ext cx="29409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2" extrusionOk="0">
                    <a:moveTo>
                      <a:pt x="597" y="1"/>
                    </a:moveTo>
                    <a:cubicBezTo>
                      <a:pt x="196" y="1"/>
                      <a:pt x="1" y="478"/>
                      <a:pt x="282" y="749"/>
                    </a:cubicBezTo>
                    <a:cubicBezTo>
                      <a:pt x="371" y="841"/>
                      <a:pt x="482" y="882"/>
                      <a:pt x="590" y="882"/>
                    </a:cubicBezTo>
                    <a:cubicBezTo>
                      <a:pt x="814" y="882"/>
                      <a:pt x="1030" y="708"/>
                      <a:pt x="1030" y="445"/>
                    </a:cubicBezTo>
                    <a:cubicBezTo>
                      <a:pt x="1030" y="196"/>
                      <a:pt x="835" y="1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47"/>
              <p:cNvSpPr/>
              <p:nvPr/>
            </p:nvSpPr>
            <p:spPr>
              <a:xfrm>
                <a:off x="8144797" y="2518261"/>
                <a:ext cx="29067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19" h="885" extrusionOk="0">
                    <a:moveTo>
                      <a:pt x="585" y="0"/>
                    </a:moveTo>
                    <a:cubicBezTo>
                      <a:pt x="195" y="0"/>
                      <a:pt x="0" y="477"/>
                      <a:pt x="271" y="759"/>
                    </a:cubicBezTo>
                    <a:cubicBezTo>
                      <a:pt x="361" y="846"/>
                      <a:pt x="471" y="885"/>
                      <a:pt x="578" y="885"/>
                    </a:cubicBezTo>
                    <a:cubicBezTo>
                      <a:pt x="804" y="885"/>
                      <a:pt x="1019" y="710"/>
                      <a:pt x="1019" y="445"/>
                    </a:cubicBezTo>
                    <a:cubicBezTo>
                      <a:pt x="1019" y="206"/>
                      <a:pt x="824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47"/>
              <p:cNvSpPr/>
              <p:nvPr/>
            </p:nvSpPr>
            <p:spPr>
              <a:xfrm>
                <a:off x="8230115" y="2518261"/>
                <a:ext cx="29409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5" extrusionOk="0">
                    <a:moveTo>
                      <a:pt x="597" y="0"/>
                    </a:moveTo>
                    <a:cubicBezTo>
                      <a:pt x="196" y="0"/>
                      <a:pt x="1" y="477"/>
                      <a:pt x="283" y="759"/>
                    </a:cubicBezTo>
                    <a:cubicBezTo>
                      <a:pt x="370" y="846"/>
                      <a:pt x="478" y="885"/>
                      <a:pt x="584" y="885"/>
                    </a:cubicBezTo>
                    <a:cubicBezTo>
                      <a:pt x="810" y="885"/>
                      <a:pt x="1031" y="710"/>
                      <a:pt x="1031" y="445"/>
                    </a:cubicBezTo>
                    <a:cubicBezTo>
                      <a:pt x="1031" y="206"/>
                      <a:pt x="835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47"/>
              <p:cNvSpPr/>
              <p:nvPr/>
            </p:nvSpPr>
            <p:spPr>
              <a:xfrm>
                <a:off x="8315776" y="2518261"/>
                <a:ext cx="29409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5" extrusionOk="0">
                    <a:moveTo>
                      <a:pt x="586" y="0"/>
                    </a:moveTo>
                    <a:cubicBezTo>
                      <a:pt x="195" y="0"/>
                      <a:pt x="0" y="477"/>
                      <a:pt x="282" y="759"/>
                    </a:cubicBezTo>
                    <a:cubicBezTo>
                      <a:pt x="369" y="846"/>
                      <a:pt x="477" y="885"/>
                      <a:pt x="584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6"/>
                      <a:pt x="835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4" name="Google Shape;1524;p47"/>
              <p:cNvSpPr/>
              <p:nvPr/>
            </p:nvSpPr>
            <p:spPr>
              <a:xfrm>
                <a:off x="8401123" y="2518261"/>
                <a:ext cx="29381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85" extrusionOk="0">
                    <a:moveTo>
                      <a:pt x="585" y="0"/>
                    </a:moveTo>
                    <a:cubicBezTo>
                      <a:pt x="195" y="0"/>
                      <a:pt x="0" y="477"/>
                      <a:pt x="282" y="759"/>
                    </a:cubicBezTo>
                    <a:cubicBezTo>
                      <a:pt x="369" y="846"/>
                      <a:pt x="477" y="885"/>
                      <a:pt x="583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6"/>
                      <a:pt x="835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47"/>
              <p:cNvSpPr/>
              <p:nvPr/>
            </p:nvSpPr>
            <p:spPr>
              <a:xfrm>
                <a:off x="8486755" y="2518261"/>
                <a:ext cx="29409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5" extrusionOk="0">
                    <a:moveTo>
                      <a:pt x="597" y="0"/>
                    </a:moveTo>
                    <a:cubicBezTo>
                      <a:pt x="207" y="0"/>
                      <a:pt x="1" y="477"/>
                      <a:pt x="282" y="759"/>
                    </a:cubicBezTo>
                    <a:cubicBezTo>
                      <a:pt x="373" y="846"/>
                      <a:pt x="482" y="885"/>
                      <a:pt x="589" y="885"/>
                    </a:cubicBezTo>
                    <a:cubicBezTo>
                      <a:pt x="815" y="885"/>
                      <a:pt x="1030" y="710"/>
                      <a:pt x="1030" y="445"/>
                    </a:cubicBezTo>
                    <a:cubicBezTo>
                      <a:pt x="1030" y="206"/>
                      <a:pt x="835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6" name="Google Shape;1526;p47"/>
              <p:cNvSpPr/>
              <p:nvPr/>
            </p:nvSpPr>
            <p:spPr>
              <a:xfrm>
                <a:off x="8144797" y="2432914"/>
                <a:ext cx="29067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19" h="875" extrusionOk="0">
                    <a:moveTo>
                      <a:pt x="585" y="0"/>
                    </a:moveTo>
                    <a:cubicBezTo>
                      <a:pt x="195" y="0"/>
                      <a:pt x="0" y="467"/>
                      <a:pt x="271" y="748"/>
                    </a:cubicBezTo>
                    <a:cubicBezTo>
                      <a:pt x="361" y="835"/>
                      <a:pt x="471" y="874"/>
                      <a:pt x="578" y="874"/>
                    </a:cubicBezTo>
                    <a:cubicBezTo>
                      <a:pt x="804" y="874"/>
                      <a:pt x="1019" y="699"/>
                      <a:pt x="1019" y="434"/>
                    </a:cubicBezTo>
                    <a:cubicBezTo>
                      <a:pt x="1019" y="196"/>
                      <a:pt x="824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7" name="Google Shape;1527;p47"/>
              <p:cNvSpPr/>
              <p:nvPr/>
            </p:nvSpPr>
            <p:spPr>
              <a:xfrm>
                <a:off x="8230115" y="2432914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97" y="0"/>
                    </a:moveTo>
                    <a:cubicBezTo>
                      <a:pt x="196" y="0"/>
                      <a:pt x="1" y="467"/>
                      <a:pt x="283" y="748"/>
                    </a:cubicBezTo>
                    <a:cubicBezTo>
                      <a:pt x="370" y="835"/>
                      <a:pt x="478" y="874"/>
                      <a:pt x="584" y="874"/>
                    </a:cubicBezTo>
                    <a:cubicBezTo>
                      <a:pt x="810" y="874"/>
                      <a:pt x="1031" y="699"/>
                      <a:pt x="1031" y="434"/>
                    </a:cubicBezTo>
                    <a:cubicBezTo>
                      <a:pt x="1031" y="196"/>
                      <a:pt x="835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47"/>
              <p:cNvSpPr/>
              <p:nvPr/>
            </p:nvSpPr>
            <p:spPr>
              <a:xfrm>
                <a:off x="8315776" y="2432914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86" y="0"/>
                    </a:moveTo>
                    <a:cubicBezTo>
                      <a:pt x="195" y="0"/>
                      <a:pt x="0" y="467"/>
                      <a:pt x="282" y="748"/>
                    </a:cubicBezTo>
                    <a:cubicBezTo>
                      <a:pt x="369" y="835"/>
                      <a:pt x="477" y="874"/>
                      <a:pt x="584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6"/>
                      <a:pt x="835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9" name="Google Shape;1529;p47"/>
              <p:cNvSpPr/>
              <p:nvPr/>
            </p:nvSpPr>
            <p:spPr>
              <a:xfrm>
                <a:off x="8401123" y="2432914"/>
                <a:ext cx="29381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75" extrusionOk="0">
                    <a:moveTo>
                      <a:pt x="585" y="0"/>
                    </a:moveTo>
                    <a:cubicBezTo>
                      <a:pt x="195" y="0"/>
                      <a:pt x="0" y="467"/>
                      <a:pt x="282" y="748"/>
                    </a:cubicBezTo>
                    <a:cubicBezTo>
                      <a:pt x="369" y="835"/>
                      <a:pt x="477" y="874"/>
                      <a:pt x="583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6"/>
                      <a:pt x="835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0" name="Google Shape;1530;p47"/>
              <p:cNvSpPr/>
              <p:nvPr/>
            </p:nvSpPr>
            <p:spPr>
              <a:xfrm>
                <a:off x="8486755" y="2432914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97" y="0"/>
                    </a:moveTo>
                    <a:cubicBezTo>
                      <a:pt x="207" y="0"/>
                      <a:pt x="1" y="467"/>
                      <a:pt x="282" y="748"/>
                    </a:cubicBezTo>
                    <a:cubicBezTo>
                      <a:pt x="373" y="835"/>
                      <a:pt x="482" y="874"/>
                      <a:pt x="589" y="874"/>
                    </a:cubicBezTo>
                    <a:cubicBezTo>
                      <a:pt x="815" y="874"/>
                      <a:pt x="1030" y="699"/>
                      <a:pt x="1030" y="434"/>
                    </a:cubicBezTo>
                    <a:cubicBezTo>
                      <a:pt x="1030" y="196"/>
                      <a:pt x="835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1" name="Google Shape;1531;p47"/>
              <p:cNvSpPr/>
              <p:nvPr/>
            </p:nvSpPr>
            <p:spPr>
              <a:xfrm>
                <a:off x="8144797" y="2347253"/>
                <a:ext cx="29067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19" h="875" extrusionOk="0">
                    <a:moveTo>
                      <a:pt x="585" y="1"/>
                    </a:moveTo>
                    <a:cubicBezTo>
                      <a:pt x="195" y="1"/>
                      <a:pt x="0" y="467"/>
                      <a:pt x="271" y="749"/>
                    </a:cubicBezTo>
                    <a:cubicBezTo>
                      <a:pt x="361" y="836"/>
                      <a:pt x="471" y="875"/>
                      <a:pt x="578" y="875"/>
                    </a:cubicBezTo>
                    <a:cubicBezTo>
                      <a:pt x="804" y="875"/>
                      <a:pt x="1019" y="700"/>
                      <a:pt x="1019" y="435"/>
                    </a:cubicBezTo>
                    <a:cubicBezTo>
                      <a:pt x="1019" y="196"/>
                      <a:pt x="824" y="1"/>
                      <a:pt x="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47"/>
              <p:cNvSpPr/>
              <p:nvPr/>
            </p:nvSpPr>
            <p:spPr>
              <a:xfrm>
                <a:off x="8230115" y="2347253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97" y="1"/>
                    </a:moveTo>
                    <a:cubicBezTo>
                      <a:pt x="196" y="1"/>
                      <a:pt x="1" y="467"/>
                      <a:pt x="283" y="749"/>
                    </a:cubicBezTo>
                    <a:cubicBezTo>
                      <a:pt x="370" y="836"/>
                      <a:pt x="478" y="875"/>
                      <a:pt x="584" y="875"/>
                    </a:cubicBezTo>
                    <a:cubicBezTo>
                      <a:pt x="810" y="875"/>
                      <a:pt x="1031" y="700"/>
                      <a:pt x="1031" y="435"/>
                    </a:cubicBezTo>
                    <a:cubicBezTo>
                      <a:pt x="1031" y="196"/>
                      <a:pt x="835" y="1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3" name="Google Shape;1533;p47"/>
              <p:cNvSpPr/>
              <p:nvPr/>
            </p:nvSpPr>
            <p:spPr>
              <a:xfrm>
                <a:off x="8315776" y="2347253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86" y="1"/>
                    </a:moveTo>
                    <a:cubicBezTo>
                      <a:pt x="195" y="1"/>
                      <a:pt x="0" y="467"/>
                      <a:pt x="282" y="749"/>
                    </a:cubicBezTo>
                    <a:cubicBezTo>
                      <a:pt x="369" y="836"/>
                      <a:pt x="477" y="875"/>
                      <a:pt x="584" y="875"/>
                    </a:cubicBezTo>
                    <a:cubicBezTo>
                      <a:pt x="810" y="875"/>
                      <a:pt x="1030" y="700"/>
                      <a:pt x="1030" y="435"/>
                    </a:cubicBezTo>
                    <a:cubicBezTo>
                      <a:pt x="1030" y="196"/>
                      <a:pt x="835" y="1"/>
                      <a:pt x="58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4" name="Google Shape;1534;p47"/>
              <p:cNvSpPr/>
              <p:nvPr/>
            </p:nvSpPr>
            <p:spPr>
              <a:xfrm>
                <a:off x="8401123" y="2347253"/>
                <a:ext cx="29381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75" extrusionOk="0">
                    <a:moveTo>
                      <a:pt x="585" y="1"/>
                    </a:moveTo>
                    <a:cubicBezTo>
                      <a:pt x="195" y="1"/>
                      <a:pt x="0" y="467"/>
                      <a:pt x="282" y="749"/>
                    </a:cubicBezTo>
                    <a:cubicBezTo>
                      <a:pt x="369" y="836"/>
                      <a:pt x="477" y="875"/>
                      <a:pt x="583" y="875"/>
                    </a:cubicBezTo>
                    <a:cubicBezTo>
                      <a:pt x="810" y="875"/>
                      <a:pt x="1030" y="700"/>
                      <a:pt x="1030" y="435"/>
                    </a:cubicBezTo>
                    <a:cubicBezTo>
                      <a:pt x="1030" y="196"/>
                      <a:pt x="835" y="1"/>
                      <a:pt x="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5" name="Google Shape;1535;p47"/>
              <p:cNvSpPr/>
              <p:nvPr/>
            </p:nvSpPr>
            <p:spPr>
              <a:xfrm>
                <a:off x="8486755" y="2347253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97" y="1"/>
                    </a:moveTo>
                    <a:cubicBezTo>
                      <a:pt x="207" y="1"/>
                      <a:pt x="1" y="467"/>
                      <a:pt x="282" y="749"/>
                    </a:cubicBezTo>
                    <a:cubicBezTo>
                      <a:pt x="373" y="836"/>
                      <a:pt x="482" y="875"/>
                      <a:pt x="589" y="875"/>
                    </a:cubicBezTo>
                    <a:cubicBezTo>
                      <a:pt x="815" y="875"/>
                      <a:pt x="1030" y="700"/>
                      <a:pt x="1030" y="435"/>
                    </a:cubicBezTo>
                    <a:cubicBezTo>
                      <a:pt x="1030" y="196"/>
                      <a:pt x="835" y="1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6" name="Google Shape;1536;p47"/>
              <p:cNvSpPr/>
              <p:nvPr/>
            </p:nvSpPr>
            <p:spPr>
              <a:xfrm>
                <a:off x="7802183" y="3032138"/>
                <a:ext cx="29409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2" extrusionOk="0">
                    <a:moveTo>
                      <a:pt x="597" y="0"/>
                    </a:moveTo>
                    <a:cubicBezTo>
                      <a:pt x="207" y="0"/>
                      <a:pt x="1" y="477"/>
                      <a:pt x="283" y="748"/>
                    </a:cubicBezTo>
                    <a:cubicBezTo>
                      <a:pt x="375" y="840"/>
                      <a:pt x="487" y="882"/>
                      <a:pt x="596" y="882"/>
                    </a:cubicBezTo>
                    <a:cubicBezTo>
                      <a:pt x="820" y="882"/>
                      <a:pt x="1031" y="707"/>
                      <a:pt x="1031" y="445"/>
                    </a:cubicBezTo>
                    <a:cubicBezTo>
                      <a:pt x="1031" y="195"/>
                      <a:pt x="836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7" name="Google Shape;1537;p47"/>
              <p:cNvSpPr/>
              <p:nvPr/>
            </p:nvSpPr>
            <p:spPr>
              <a:xfrm>
                <a:off x="7887844" y="3032138"/>
                <a:ext cx="29409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2" extrusionOk="0">
                    <a:moveTo>
                      <a:pt x="586" y="0"/>
                    </a:moveTo>
                    <a:cubicBezTo>
                      <a:pt x="196" y="0"/>
                      <a:pt x="1" y="477"/>
                      <a:pt x="282" y="748"/>
                    </a:cubicBezTo>
                    <a:cubicBezTo>
                      <a:pt x="371" y="840"/>
                      <a:pt x="482" y="882"/>
                      <a:pt x="590" y="882"/>
                    </a:cubicBezTo>
                    <a:cubicBezTo>
                      <a:pt x="814" y="882"/>
                      <a:pt x="1030" y="707"/>
                      <a:pt x="1030" y="445"/>
                    </a:cubicBezTo>
                    <a:cubicBezTo>
                      <a:pt x="1030" y="195"/>
                      <a:pt x="835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8" name="Google Shape;1538;p47"/>
              <p:cNvSpPr/>
              <p:nvPr/>
            </p:nvSpPr>
            <p:spPr>
              <a:xfrm>
                <a:off x="7973504" y="3032138"/>
                <a:ext cx="29381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82" extrusionOk="0">
                    <a:moveTo>
                      <a:pt x="585" y="0"/>
                    </a:moveTo>
                    <a:cubicBezTo>
                      <a:pt x="195" y="0"/>
                      <a:pt x="0" y="477"/>
                      <a:pt x="271" y="748"/>
                    </a:cubicBezTo>
                    <a:cubicBezTo>
                      <a:pt x="363" y="840"/>
                      <a:pt x="476" y="882"/>
                      <a:pt x="587" y="882"/>
                    </a:cubicBezTo>
                    <a:cubicBezTo>
                      <a:pt x="814" y="882"/>
                      <a:pt x="1030" y="707"/>
                      <a:pt x="1030" y="445"/>
                    </a:cubicBezTo>
                    <a:cubicBezTo>
                      <a:pt x="1030" y="195"/>
                      <a:pt x="824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9" name="Google Shape;1539;p47"/>
              <p:cNvSpPr/>
              <p:nvPr/>
            </p:nvSpPr>
            <p:spPr>
              <a:xfrm>
                <a:off x="8059136" y="3032138"/>
                <a:ext cx="29096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882" extrusionOk="0">
                    <a:moveTo>
                      <a:pt x="586" y="0"/>
                    </a:moveTo>
                    <a:cubicBezTo>
                      <a:pt x="196" y="0"/>
                      <a:pt x="1" y="477"/>
                      <a:pt x="272" y="748"/>
                    </a:cubicBezTo>
                    <a:cubicBezTo>
                      <a:pt x="364" y="840"/>
                      <a:pt x="476" y="882"/>
                      <a:pt x="584" y="882"/>
                    </a:cubicBezTo>
                    <a:cubicBezTo>
                      <a:pt x="808" y="882"/>
                      <a:pt x="1019" y="707"/>
                      <a:pt x="1019" y="445"/>
                    </a:cubicBezTo>
                    <a:cubicBezTo>
                      <a:pt x="1019" y="195"/>
                      <a:pt x="824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0" name="Google Shape;1540;p47"/>
              <p:cNvSpPr/>
              <p:nvPr/>
            </p:nvSpPr>
            <p:spPr>
              <a:xfrm>
                <a:off x="7802297" y="2946792"/>
                <a:ext cx="29295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27" h="875" extrusionOk="0">
                    <a:moveTo>
                      <a:pt x="580" y="0"/>
                    </a:moveTo>
                    <a:cubicBezTo>
                      <a:pt x="198" y="0"/>
                      <a:pt x="0" y="470"/>
                      <a:pt x="279" y="749"/>
                    </a:cubicBezTo>
                    <a:cubicBezTo>
                      <a:pt x="369" y="835"/>
                      <a:pt x="478" y="874"/>
                      <a:pt x="585" y="874"/>
                    </a:cubicBezTo>
                    <a:cubicBezTo>
                      <a:pt x="812" y="874"/>
                      <a:pt x="1027" y="699"/>
                      <a:pt x="1027" y="434"/>
                    </a:cubicBezTo>
                    <a:cubicBezTo>
                      <a:pt x="1027" y="196"/>
                      <a:pt x="832" y="1"/>
                      <a:pt x="593" y="1"/>
                    </a:cubicBezTo>
                    <a:cubicBezTo>
                      <a:pt x="589" y="1"/>
                      <a:pt x="584" y="0"/>
                      <a:pt x="58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1" name="Google Shape;1541;p47"/>
              <p:cNvSpPr/>
              <p:nvPr/>
            </p:nvSpPr>
            <p:spPr>
              <a:xfrm>
                <a:off x="7887844" y="2946792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86" y="1"/>
                    </a:moveTo>
                    <a:cubicBezTo>
                      <a:pt x="196" y="1"/>
                      <a:pt x="1" y="467"/>
                      <a:pt x="282" y="749"/>
                    </a:cubicBezTo>
                    <a:cubicBezTo>
                      <a:pt x="369" y="835"/>
                      <a:pt x="477" y="874"/>
                      <a:pt x="584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6"/>
                      <a:pt x="835" y="1"/>
                      <a:pt x="58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2" name="Google Shape;1542;p47"/>
              <p:cNvSpPr/>
              <p:nvPr/>
            </p:nvSpPr>
            <p:spPr>
              <a:xfrm>
                <a:off x="7973504" y="2946792"/>
                <a:ext cx="29381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75" extrusionOk="0">
                    <a:moveTo>
                      <a:pt x="585" y="1"/>
                    </a:moveTo>
                    <a:cubicBezTo>
                      <a:pt x="195" y="1"/>
                      <a:pt x="0" y="467"/>
                      <a:pt x="271" y="749"/>
                    </a:cubicBezTo>
                    <a:cubicBezTo>
                      <a:pt x="361" y="835"/>
                      <a:pt x="472" y="874"/>
                      <a:pt x="580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6"/>
                      <a:pt x="824" y="1"/>
                      <a:pt x="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3" name="Google Shape;1543;p47"/>
              <p:cNvSpPr/>
              <p:nvPr/>
            </p:nvSpPr>
            <p:spPr>
              <a:xfrm>
                <a:off x="8059222" y="2946792"/>
                <a:ext cx="29010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875" extrusionOk="0">
                    <a:moveTo>
                      <a:pt x="570" y="0"/>
                    </a:moveTo>
                    <a:cubicBezTo>
                      <a:pt x="188" y="0"/>
                      <a:pt x="1" y="470"/>
                      <a:pt x="269" y="749"/>
                    </a:cubicBezTo>
                    <a:cubicBezTo>
                      <a:pt x="359" y="835"/>
                      <a:pt x="468" y="874"/>
                      <a:pt x="575" y="874"/>
                    </a:cubicBezTo>
                    <a:cubicBezTo>
                      <a:pt x="801" y="874"/>
                      <a:pt x="1016" y="699"/>
                      <a:pt x="1016" y="434"/>
                    </a:cubicBezTo>
                    <a:cubicBezTo>
                      <a:pt x="1016" y="196"/>
                      <a:pt x="821" y="1"/>
                      <a:pt x="583" y="1"/>
                    </a:cubicBezTo>
                    <a:cubicBezTo>
                      <a:pt x="579" y="1"/>
                      <a:pt x="574" y="0"/>
                      <a:pt x="5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4" name="Google Shape;1544;p47"/>
              <p:cNvSpPr/>
              <p:nvPr/>
            </p:nvSpPr>
            <p:spPr>
              <a:xfrm>
                <a:off x="7802183" y="2860846"/>
                <a:ext cx="29409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5" extrusionOk="0">
                    <a:moveTo>
                      <a:pt x="597" y="0"/>
                    </a:moveTo>
                    <a:cubicBezTo>
                      <a:pt x="207" y="0"/>
                      <a:pt x="1" y="477"/>
                      <a:pt x="283" y="759"/>
                    </a:cubicBezTo>
                    <a:cubicBezTo>
                      <a:pt x="373" y="846"/>
                      <a:pt x="482" y="885"/>
                      <a:pt x="589" y="885"/>
                    </a:cubicBezTo>
                    <a:cubicBezTo>
                      <a:pt x="816" y="885"/>
                      <a:pt x="1031" y="710"/>
                      <a:pt x="1031" y="445"/>
                    </a:cubicBezTo>
                    <a:cubicBezTo>
                      <a:pt x="1031" y="206"/>
                      <a:pt x="836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5" name="Google Shape;1545;p47"/>
              <p:cNvSpPr/>
              <p:nvPr/>
            </p:nvSpPr>
            <p:spPr>
              <a:xfrm>
                <a:off x="7887844" y="2860846"/>
                <a:ext cx="29409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5" extrusionOk="0">
                    <a:moveTo>
                      <a:pt x="586" y="0"/>
                    </a:moveTo>
                    <a:cubicBezTo>
                      <a:pt x="196" y="0"/>
                      <a:pt x="1" y="477"/>
                      <a:pt x="282" y="759"/>
                    </a:cubicBezTo>
                    <a:cubicBezTo>
                      <a:pt x="369" y="846"/>
                      <a:pt x="477" y="885"/>
                      <a:pt x="584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6"/>
                      <a:pt x="835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6" name="Google Shape;1546;p47"/>
              <p:cNvSpPr/>
              <p:nvPr/>
            </p:nvSpPr>
            <p:spPr>
              <a:xfrm>
                <a:off x="7973504" y="2860846"/>
                <a:ext cx="29381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85" extrusionOk="0">
                    <a:moveTo>
                      <a:pt x="585" y="0"/>
                    </a:moveTo>
                    <a:cubicBezTo>
                      <a:pt x="195" y="0"/>
                      <a:pt x="0" y="477"/>
                      <a:pt x="271" y="759"/>
                    </a:cubicBezTo>
                    <a:cubicBezTo>
                      <a:pt x="361" y="846"/>
                      <a:pt x="472" y="885"/>
                      <a:pt x="580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6"/>
                      <a:pt x="824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47"/>
              <p:cNvSpPr/>
              <p:nvPr/>
            </p:nvSpPr>
            <p:spPr>
              <a:xfrm>
                <a:off x="8059136" y="2860846"/>
                <a:ext cx="29096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882" extrusionOk="0">
                    <a:moveTo>
                      <a:pt x="586" y="0"/>
                    </a:moveTo>
                    <a:cubicBezTo>
                      <a:pt x="196" y="0"/>
                      <a:pt x="1" y="477"/>
                      <a:pt x="272" y="748"/>
                    </a:cubicBezTo>
                    <a:cubicBezTo>
                      <a:pt x="364" y="840"/>
                      <a:pt x="476" y="882"/>
                      <a:pt x="584" y="882"/>
                    </a:cubicBezTo>
                    <a:cubicBezTo>
                      <a:pt x="808" y="882"/>
                      <a:pt x="1019" y="707"/>
                      <a:pt x="1019" y="445"/>
                    </a:cubicBezTo>
                    <a:cubicBezTo>
                      <a:pt x="1019" y="206"/>
                      <a:pt x="824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47"/>
              <p:cNvSpPr/>
              <p:nvPr/>
            </p:nvSpPr>
            <p:spPr>
              <a:xfrm>
                <a:off x="7802183" y="2775185"/>
                <a:ext cx="29409" cy="25273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6" extrusionOk="0">
                    <a:moveTo>
                      <a:pt x="597" y="1"/>
                    </a:moveTo>
                    <a:cubicBezTo>
                      <a:pt x="207" y="1"/>
                      <a:pt x="1" y="478"/>
                      <a:pt x="283" y="760"/>
                    </a:cubicBezTo>
                    <a:cubicBezTo>
                      <a:pt x="373" y="846"/>
                      <a:pt x="482" y="885"/>
                      <a:pt x="589" y="885"/>
                    </a:cubicBezTo>
                    <a:cubicBezTo>
                      <a:pt x="816" y="885"/>
                      <a:pt x="1031" y="710"/>
                      <a:pt x="1031" y="445"/>
                    </a:cubicBezTo>
                    <a:cubicBezTo>
                      <a:pt x="1031" y="207"/>
                      <a:pt x="836" y="12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47"/>
              <p:cNvSpPr/>
              <p:nvPr/>
            </p:nvSpPr>
            <p:spPr>
              <a:xfrm>
                <a:off x="7887844" y="2775185"/>
                <a:ext cx="29409" cy="25273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6" extrusionOk="0">
                    <a:moveTo>
                      <a:pt x="586" y="1"/>
                    </a:moveTo>
                    <a:cubicBezTo>
                      <a:pt x="196" y="12"/>
                      <a:pt x="1" y="478"/>
                      <a:pt x="282" y="760"/>
                    </a:cubicBezTo>
                    <a:cubicBezTo>
                      <a:pt x="369" y="846"/>
                      <a:pt x="477" y="885"/>
                      <a:pt x="584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7"/>
                      <a:pt x="835" y="12"/>
                      <a:pt x="58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47"/>
              <p:cNvSpPr/>
              <p:nvPr/>
            </p:nvSpPr>
            <p:spPr>
              <a:xfrm>
                <a:off x="7973504" y="2775185"/>
                <a:ext cx="29381" cy="25273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86" extrusionOk="0">
                    <a:moveTo>
                      <a:pt x="585" y="1"/>
                    </a:moveTo>
                    <a:cubicBezTo>
                      <a:pt x="195" y="12"/>
                      <a:pt x="0" y="478"/>
                      <a:pt x="271" y="760"/>
                    </a:cubicBezTo>
                    <a:cubicBezTo>
                      <a:pt x="361" y="846"/>
                      <a:pt x="472" y="885"/>
                      <a:pt x="580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7"/>
                      <a:pt x="824" y="12"/>
                      <a:pt x="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1" name="Google Shape;1551;p47"/>
              <p:cNvSpPr/>
              <p:nvPr/>
            </p:nvSpPr>
            <p:spPr>
              <a:xfrm>
                <a:off x="8059136" y="2775185"/>
                <a:ext cx="29096" cy="25273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886" extrusionOk="0">
                    <a:moveTo>
                      <a:pt x="586" y="1"/>
                    </a:moveTo>
                    <a:cubicBezTo>
                      <a:pt x="196" y="1"/>
                      <a:pt x="1" y="478"/>
                      <a:pt x="272" y="760"/>
                    </a:cubicBezTo>
                    <a:cubicBezTo>
                      <a:pt x="362" y="846"/>
                      <a:pt x="471" y="885"/>
                      <a:pt x="578" y="885"/>
                    </a:cubicBezTo>
                    <a:cubicBezTo>
                      <a:pt x="804" y="885"/>
                      <a:pt x="1019" y="710"/>
                      <a:pt x="1019" y="445"/>
                    </a:cubicBezTo>
                    <a:cubicBezTo>
                      <a:pt x="1019" y="207"/>
                      <a:pt x="824" y="12"/>
                      <a:pt x="58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2" name="Google Shape;1552;p47"/>
              <p:cNvSpPr/>
              <p:nvPr/>
            </p:nvSpPr>
            <p:spPr>
              <a:xfrm>
                <a:off x="7802183" y="2689867"/>
                <a:ext cx="29409" cy="24931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4" extrusionOk="0">
                    <a:moveTo>
                      <a:pt x="597" y="0"/>
                    </a:moveTo>
                    <a:cubicBezTo>
                      <a:pt x="207" y="0"/>
                      <a:pt x="1" y="466"/>
                      <a:pt x="283" y="748"/>
                    </a:cubicBezTo>
                    <a:cubicBezTo>
                      <a:pt x="373" y="835"/>
                      <a:pt x="482" y="874"/>
                      <a:pt x="589" y="874"/>
                    </a:cubicBezTo>
                    <a:cubicBezTo>
                      <a:pt x="816" y="874"/>
                      <a:pt x="1031" y="699"/>
                      <a:pt x="1031" y="434"/>
                    </a:cubicBezTo>
                    <a:cubicBezTo>
                      <a:pt x="1031" y="195"/>
                      <a:pt x="836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3" name="Google Shape;1553;p47"/>
              <p:cNvSpPr/>
              <p:nvPr/>
            </p:nvSpPr>
            <p:spPr>
              <a:xfrm>
                <a:off x="7887844" y="2689867"/>
                <a:ext cx="29409" cy="24931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4" extrusionOk="0">
                    <a:moveTo>
                      <a:pt x="586" y="0"/>
                    </a:moveTo>
                    <a:cubicBezTo>
                      <a:pt x="196" y="0"/>
                      <a:pt x="1" y="466"/>
                      <a:pt x="282" y="748"/>
                    </a:cubicBezTo>
                    <a:cubicBezTo>
                      <a:pt x="369" y="835"/>
                      <a:pt x="477" y="874"/>
                      <a:pt x="584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5"/>
                      <a:pt x="835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4" name="Google Shape;1554;p47"/>
              <p:cNvSpPr/>
              <p:nvPr/>
            </p:nvSpPr>
            <p:spPr>
              <a:xfrm>
                <a:off x="7973504" y="2689867"/>
                <a:ext cx="29381" cy="24931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74" extrusionOk="0">
                    <a:moveTo>
                      <a:pt x="585" y="0"/>
                    </a:moveTo>
                    <a:cubicBezTo>
                      <a:pt x="195" y="0"/>
                      <a:pt x="0" y="466"/>
                      <a:pt x="271" y="748"/>
                    </a:cubicBezTo>
                    <a:cubicBezTo>
                      <a:pt x="361" y="835"/>
                      <a:pt x="472" y="874"/>
                      <a:pt x="580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5"/>
                      <a:pt x="824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5" name="Google Shape;1555;p47"/>
              <p:cNvSpPr/>
              <p:nvPr/>
            </p:nvSpPr>
            <p:spPr>
              <a:xfrm>
                <a:off x="8059136" y="2689867"/>
                <a:ext cx="29096" cy="24931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874" extrusionOk="0">
                    <a:moveTo>
                      <a:pt x="586" y="0"/>
                    </a:moveTo>
                    <a:cubicBezTo>
                      <a:pt x="196" y="0"/>
                      <a:pt x="1" y="466"/>
                      <a:pt x="272" y="748"/>
                    </a:cubicBezTo>
                    <a:cubicBezTo>
                      <a:pt x="362" y="835"/>
                      <a:pt x="471" y="874"/>
                      <a:pt x="578" y="874"/>
                    </a:cubicBezTo>
                    <a:cubicBezTo>
                      <a:pt x="804" y="874"/>
                      <a:pt x="1019" y="699"/>
                      <a:pt x="1019" y="434"/>
                    </a:cubicBezTo>
                    <a:cubicBezTo>
                      <a:pt x="1019" y="195"/>
                      <a:pt x="824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6" name="Google Shape;1556;p47"/>
              <p:cNvSpPr/>
              <p:nvPr/>
            </p:nvSpPr>
            <p:spPr>
              <a:xfrm>
                <a:off x="7802183" y="2603893"/>
                <a:ext cx="29409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2" extrusionOk="0">
                    <a:moveTo>
                      <a:pt x="597" y="1"/>
                    </a:moveTo>
                    <a:cubicBezTo>
                      <a:pt x="196" y="1"/>
                      <a:pt x="1" y="478"/>
                      <a:pt x="283" y="749"/>
                    </a:cubicBezTo>
                    <a:cubicBezTo>
                      <a:pt x="371" y="841"/>
                      <a:pt x="482" y="882"/>
                      <a:pt x="591" y="882"/>
                    </a:cubicBezTo>
                    <a:cubicBezTo>
                      <a:pt x="815" y="882"/>
                      <a:pt x="1031" y="708"/>
                      <a:pt x="1031" y="445"/>
                    </a:cubicBezTo>
                    <a:cubicBezTo>
                      <a:pt x="1031" y="196"/>
                      <a:pt x="836" y="1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7" name="Google Shape;1557;p47"/>
              <p:cNvSpPr/>
              <p:nvPr/>
            </p:nvSpPr>
            <p:spPr>
              <a:xfrm>
                <a:off x="7887844" y="2603893"/>
                <a:ext cx="29409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2" extrusionOk="0">
                    <a:moveTo>
                      <a:pt x="586" y="1"/>
                    </a:moveTo>
                    <a:cubicBezTo>
                      <a:pt x="196" y="1"/>
                      <a:pt x="1" y="478"/>
                      <a:pt x="282" y="749"/>
                    </a:cubicBezTo>
                    <a:cubicBezTo>
                      <a:pt x="371" y="841"/>
                      <a:pt x="482" y="882"/>
                      <a:pt x="590" y="882"/>
                    </a:cubicBezTo>
                    <a:cubicBezTo>
                      <a:pt x="814" y="882"/>
                      <a:pt x="1030" y="708"/>
                      <a:pt x="1030" y="445"/>
                    </a:cubicBezTo>
                    <a:cubicBezTo>
                      <a:pt x="1030" y="196"/>
                      <a:pt x="835" y="1"/>
                      <a:pt x="58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8" name="Google Shape;1558;p47"/>
              <p:cNvSpPr/>
              <p:nvPr/>
            </p:nvSpPr>
            <p:spPr>
              <a:xfrm>
                <a:off x="7973504" y="2603893"/>
                <a:ext cx="29381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82" extrusionOk="0">
                    <a:moveTo>
                      <a:pt x="585" y="1"/>
                    </a:moveTo>
                    <a:cubicBezTo>
                      <a:pt x="195" y="1"/>
                      <a:pt x="0" y="478"/>
                      <a:pt x="271" y="749"/>
                    </a:cubicBezTo>
                    <a:cubicBezTo>
                      <a:pt x="363" y="841"/>
                      <a:pt x="476" y="882"/>
                      <a:pt x="587" y="882"/>
                    </a:cubicBezTo>
                    <a:cubicBezTo>
                      <a:pt x="814" y="882"/>
                      <a:pt x="1030" y="708"/>
                      <a:pt x="1030" y="445"/>
                    </a:cubicBezTo>
                    <a:cubicBezTo>
                      <a:pt x="1030" y="196"/>
                      <a:pt x="824" y="1"/>
                      <a:pt x="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9" name="Google Shape;1559;p47"/>
              <p:cNvSpPr/>
              <p:nvPr/>
            </p:nvSpPr>
            <p:spPr>
              <a:xfrm>
                <a:off x="8058823" y="2603893"/>
                <a:ext cx="29409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2" extrusionOk="0">
                    <a:moveTo>
                      <a:pt x="597" y="1"/>
                    </a:moveTo>
                    <a:cubicBezTo>
                      <a:pt x="207" y="1"/>
                      <a:pt x="1" y="478"/>
                      <a:pt x="283" y="749"/>
                    </a:cubicBezTo>
                    <a:cubicBezTo>
                      <a:pt x="371" y="841"/>
                      <a:pt x="482" y="882"/>
                      <a:pt x="591" y="882"/>
                    </a:cubicBezTo>
                    <a:cubicBezTo>
                      <a:pt x="815" y="882"/>
                      <a:pt x="1030" y="708"/>
                      <a:pt x="1030" y="445"/>
                    </a:cubicBezTo>
                    <a:cubicBezTo>
                      <a:pt x="1030" y="196"/>
                      <a:pt x="835" y="1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0" name="Google Shape;1560;p47"/>
              <p:cNvSpPr/>
              <p:nvPr/>
            </p:nvSpPr>
            <p:spPr>
              <a:xfrm>
                <a:off x="7802183" y="2518261"/>
                <a:ext cx="29409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5" extrusionOk="0">
                    <a:moveTo>
                      <a:pt x="597" y="0"/>
                    </a:moveTo>
                    <a:cubicBezTo>
                      <a:pt x="207" y="0"/>
                      <a:pt x="1" y="477"/>
                      <a:pt x="283" y="759"/>
                    </a:cubicBezTo>
                    <a:cubicBezTo>
                      <a:pt x="373" y="846"/>
                      <a:pt x="482" y="885"/>
                      <a:pt x="589" y="885"/>
                    </a:cubicBezTo>
                    <a:cubicBezTo>
                      <a:pt x="816" y="885"/>
                      <a:pt x="1031" y="710"/>
                      <a:pt x="1031" y="445"/>
                    </a:cubicBezTo>
                    <a:cubicBezTo>
                      <a:pt x="1031" y="206"/>
                      <a:pt x="836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1" name="Google Shape;1561;p47"/>
              <p:cNvSpPr/>
              <p:nvPr/>
            </p:nvSpPr>
            <p:spPr>
              <a:xfrm>
                <a:off x="7887844" y="2518261"/>
                <a:ext cx="29409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85" extrusionOk="0">
                    <a:moveTo>
                      <a:pt x="586" y="0"/>
                    </a:moveTo>
                    <a:cubicBezTo>
                      <a:pt x="196" y="0"/>
                      <a:pt x="1" y="477"/>
                      <a:pt x="282" y="759"/>
                    </a:cubicBezTo>
                    <a:cubicBezTo>
                      <a:pt x="369" y="846"/>
                      <a:pt x="477" y="885"/>
                      <a:pt x="584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6"/>
                      <a:pt x="835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2" name="Google Shape;1562;p47"/>
              <p:cNvSpPr/>
              <p:nvPr/>
            </p:nvSpPr>
            <p:spPr>
              <a:xfrm>
                <a:off x="7973504" y="2518261"/>
                <a:ext cx="29381" cy="25245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85" extrusionOk="0">
                    <a:moveTo>
                      <a:pt x="585" y="0"/>
                    </a:moveTo>
                    <a:cubicBezTo>
                      <a:pt x="195" y="0"/>
                      <a:pt x="0" y="477"/>
                      <a:pt x="271" y="759"/>
                    </a:cubicBezTo>
                    <a:cubicBezTo>
                      <a:pt x="361" y="846"/>
                      <a:pt x="472" y="885"/>
                      <a:pt x="580" y="885"/>
                    </a:cubicBezTo>
                    <a:cubicBezTo>
                      <a:pt x="810" y="885"/>
                      <a:pt x="1030" y="710"/>
                      <a:pt x="1030" y="445"/>
                    </a:cubicBezTo>
                    <a:cubicBezTo>
                      <a:pt x="1030" y="206"/>
                      <a:pt x="824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3" name="Google Shape;1563;p47"/>
              <p:cNvSpPr/>
              <p:nvPr/>
            </p:nvSpPr>
            <p:spPr>
              <a:xfrm>
                <a:off x="8059136" y="2518261"/>
                <a:ext cx="29096" cy="25159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882" extrusionOk="0">
                    <a:moveTo>
                      <a:pt x="586" y="0"/>
                    </a:moveTo>
                    <a:cubicBezTo>
                      <a:pt x="196" y="0"/>
                      <a:pt x="1" y="477"/>
                      <a:pt x="272" y="748"/>
                    </a:cubicBezTo>
                    <a:cubicBezTo>
                      <a:pt x="364" y="840"/>
                      <a:pt x="476" y="881"/>
                      <a:pt x="584" y="881"/>
                    </a:cubicBezTo>
                    <a:cubicBezTo>
                      <a:pt x="808" y="881"/>
                      <a:pt x="1019" y="707"/>
                      <a:pt x="1019" y="445"/>
                    </a:cubicBezTo>
                    <a:cubicBezTo>
                      <a:pt x="1019" y="206"/>
                      <a:pt x="824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4" name="Google Shape;1564;p47"/>
              <p:cNvSpPr/>
              <p:nvPr/>
            </p:nvSpPr>
            <p:spPr>
              <a:xfrm>
                <a:off x="7802183" y="2432914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97" y="0"/>
                    </a:moveTo>
                    <a:cubicBezTo>
                      <a:pt x="207" y="0"/>
                      <a:pt x="1" y="467"/>
                      <a:pt x="283" y="748"/>
                    </a:cubicBezTo>
                    <a:cubicBezTo>
                      <a:pt x="373" y="835"/>
                      <a:pt x="482" y="874"/>
                      <a:pt x="589" y="874"/>
                    </a:cubicBezTo>
                    <a:cubicBezTo>
                      <a:pt x="816" y="874"/>
                      <a:pt x="1031" y="699"/>
                      <a:pt x="1031" y="434"/>
                    </a:cubicBezTo>
                    <a:cubicBezTo>
                      <a:pt x="1031" y="196"/>
                      <a:pt x="836" y="0"/>
                      <a:pt x="5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5" name="Google Shape;1565;p47"/>
              <p:cNvSpPr/>
              <p:nvPr/>
            </p:nvSpPr>
            <p:spPr>
              <a:xfrm>
                <a:off x="7887844" y="2432914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86" y="0"/>
                    </a:moveTo>
                    <a:cubicBezTo>
                      <a:pt x="196" y="0"/>
                      <a:pt x="1" y="467"/>
                      <a:pt x="282" y="748"/>
                    </a:cubicBezTo>
                    <a:cubicBezTo>
                      <a:pt x="369" y="835"/>
                      <a:pt x="477" y="874"/>
                      <a:pt x="584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6"/>
                      <a:pt x="835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6" name="Google Shape;1566;p47"/>
              <p:cNvSpPr/>
              <p:nvPr/>
            </p:nvSpPr>
            <p:spPr>
              <a:xfrm>
                <a:off x="7973504" y="2432914"/>
                <a:ext cx="29381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75" extrusionOk="0">
                    <a:moveTo>
                      <a:pt x="585" y="0"/>
                    </a:moveTo>
                    <a:cubicBezTo>
                      <a:pt x="195" y="0"/>
                      <a:pt x="0" y="467"/>
                      <a:pt x="271" y="748"/>
                    </a:cubicBezTo>
                    <a:cubicBezTo>
                      <a:pt x="361" y="835"/>
                      <a:pt x="472" y="874"/>
                      <a:pt x="580" y="874"/>
                    </a:cubicBezTo>
                    <a:cubicBezTo>
                      <a:pt x="810" y="874"/>
                      <a:pt x="1030" y="699"/>
                      <a:pt x="1030" y="434"/>
                    </a:cubicBezTo>
                    <a:cubicBezTo>
                      <a:pt x="1030" y="196"/>
                      <a:pt x="824" y="0"/>
                      <a:pt x="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7" name="Google Shape;1567;p47"/>
              <p:cNvSpPr/>
              <p:nvPr/>
            </p:nvSpPr>
            <p:spPr>
              <a:xfrm>
                <a:off x="8059136" y="2432914"/>
                <a:ext cx="29096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875" extrusionOk="0">
                    <a:moveTo>
                      <a:pt x="586" y="0"/>
                    </a:moveTo>
                    <a:cubicBezTo>
                      <a:pt x="196" y="0"/>
                      <a:pt x="1" y="467"/>
                      <a:pt x="272" y="748"/>
                    </a:cubicBezTo>
                    <a:cubicBezTo>
                      <a:pt x="362" y="835"/>
                      <a:pt x="471" y="874"/>
                      <a:pt x="578" y="874"/>
                    </a:cubicBezTo>
                    <a:cubicBezTo>
                      <a:pt x="804" y="874"/>
                      <a:pt x="1019" y="699"/>
                      <a:pt x="1019" y="434"/>
                    </a:cubicBezTo>
                    <a:cubicBezTo>
                      <a:pt x="1019" y="196"/>
                      <a:pt x="824" y="0"/>
                      <a:pt x="5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8" name="Google Shape;1568;p47"/>
              <p:cNvSpPr/>
              <p:nvPr/>
            </p:nvSpPr>
            <p:spPr>
              <a:xfrm>
                <a:off x="7802183" y="2347253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97" y="1"/>
                    </a:moveTo>
                    <a:cubicBezTo>
                      <a:pt x="207" y="1"/>
                      <a:pt x="1" y="467"/>
                      <a:pt x="283" y="749"/>
                    </a:cubicBezTo>
                    <a:cubicBezTo>
                      <a:pt x="373" y="836"/>
                      <a:pt x="482" y="875"/>
                      <a:pt x="589" y="875"/>
                    </a:cubicBezTo>
                    <a:cubicBezTo>
                      <a:pt x="816" y="875"/>
                      <a:pt x="1031" y="700"/>
                      <a:pt x="1031" y="435"/>
                    </a:cubicBezTo>
                    <a:cubicBezTo>
                      <a:pt x="1031" y="196"/>
                      <a:pt x="836" y="1"/>
                      <a:pt x="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9" name="Google Shape;1569;p47"/>
              <p:cNvSpPr/>
              <p:nvPr/>
            </p:nvSpPr>
            <p:spPr>
              <a:xfrm>
                <a:off x="7887844" y="2347253"/>
                <a:ext cx="29409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875" extrusionOk="0">
                    <a:moveTo>
                      <a:pt x="586" y="1"/>
                    </a:moveTo>
                    <a:cubicBezTo>
                      <a:pt x="196" y="1"/>
                      <a:pt x="1" y="467"/>
                      <a:pt x="282" y="749"/>
                    </a:cubicBezTo>
                    <a:cubicBezTo>
                      <a:pt x="369" y="836"/>
                      <a:pt x="477" y="875"/>
                      <a:pt x="584" y="875"/>
                    </a:cubicBezTo>
                    <a:cubicBezTo>
                      <a:pt x="810" y="875"/>
                      <a:pt x="1030" y="700"/>
                      <a:pt x="1030" y="435"/>
                    </a:cubicBezTo>
                    <a:cubicBezTo>
                      <a:pt x="1030" y="196"/>
                      <a:pt x="835" y="1"/>
                      <a:pt x="58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0" name="Google Shape;1570;p47"/>
              <p:cNvSpPr/>
              <p:nvPr/>
            </p:nvSpPr>
            <p:spPr>
              <a:xfrm>
                <a:off x="7973504" y="2347253"/>
                <a:ext cx="29381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75" extrusionOk="0">
                    <a:moveTo>
                      <a:pt x="585" y="1"/>
                    </a:moveTo>
                    <a:cubicBezTo>
                      <a:pt x="195" y="1"/>
                      <a:pt x="0" y="467"/>
                      <a:pt x="271" y="749"/>
                    </a:cubicBezTo>
                    <a:cubicBezTo>
                      <a:pt x="361" y="836"/>
                      <a:pt x="472" y="875"/>
                      <a:pt x="580" y="875"/>
                    </a:cubicBezTo>
                    <a:cubicBezTo>
                      <a:pt x="810" y="875"/>
                      <a:pt x="1030" y="700"/>
                      <a:pt x="1030" y="435"/>
                    </a:cubicBezTo>
                    <a:cubicBezTo>
                      <a:pt x="1030" y="196"/>
                      <a:pt x="824" y="1"/>
                      <a:pt x="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1" name="Google Shape;1571;p47"/>
              <p:cNvSpPr/>
              <p:nvPr/>
            </p:nvSpPr>
            <p:spPr>
              <a:xfrm>
                <a:off x="8059136" y="2347253"/>
                <a:ext cx="29096" cy="24959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875" extrusionOk="0">
                    <a:moveTo>
                      <a:pt x="586" y="1"/>
                    </a:moveTo>
                    <a:cubicBezTo>
                      <a:pt x="196" y="1"/>
                      <a:pt x="1" y="467"/>
                      <a:pt x="272" y="749"/>
                    </a:cubicBezTo>
                    <a:cubicBezTo>
                      <a:pt x="362" y="836"/>
                      <a:pt x="471" y="875"/>
                      <a:pt x="578" y="875"/>
                    </a:cubicBezTo>
                    <a:cubicBezTo>
                      <a:pt x="804" y="875"/>
                      <a:pt x="1019" y="700"/>
                      <a:pt x="1019" y="435"/>
                    </a:cubicBezTo>
                    <a:cubicBezTo>
                      <a:pt x="1019" y="196"/>
                      <a:pt x="824" y="1"/>
                      <a:pt x="58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72" name="Google Shape;1572;p47"/>
          <p:cNvGrpSpPr/>
          <p:nvPr/>
        </p:nvGrpSpPr>
        <p:grpSpPr>
          <a:xfrm rot="10800000">
            <a:off x="3981650" y="235716"/>
            <a:ext cx="947690" cy="947208"/>
            <a:chOff x="1978804" y="2610311"/>
            <a:chExt cx="448356" cy="448128"/>
          </a:xfrm>
        </p:grpSpPr>
        <p:sp>
          <p:nvSpPr>
            <p:cNvPr id="1573" name="Google Shape;1573;p47"/>
            <p:cNvSpPr/>
            <p:nvPr/>
          </p:nvSpPr>
          <p:spPr>
            <a:xfrm>
              <a:off x="1994579" y="2625857"/>
              <a:ext cx="125253" cy="125253"/>
            </a:xfrm>
            <a:custGeom>
              <a:avLst/>
              <a:gdLst/>
              <a:ahLst/>
              <a:cxnLst/>
              <a:rect l="l" t="t" r="r" b="b"/>
              <a:pathLst>
                <a:path w="4391" h="4391" extrusionOk="0">
                  <a:moveTo>
                    <a:pt x="4390" y="0"/>
                  </a:moveTo>
                  <a:lnTo>
                    <a:pt x="4390" y="0"/>
                  </a:lnTo>
                  <a:cubicBezTo>
                    <a:pt x="3393" y="401"/>
                    <a:pt x="2493" y="987"/>
                    <a:pt x="1745" y="1745"/>
                  </a:cubicBezTo>
                  <a:cubicBezTo>
                    <a:pt x="987" y="2504"/>
                    <a:pt x="401" y="3404"/>
                    <a:pt x="0" y="4390"/>
                  </a:cubicBezTo>
                  <a:lnTo>
                    <a:pt x="439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47"/>
            <p:cNvSpPr/>
            <p:nvPr/>
          </p:nvSpPr>
          <p:spPr>
            <a:xfrm>
              <a:off x="1978804" y="2610311"/>
              <a:ext cx="224492" cy="224577"/>
            </a:xfrm>
            <a:custGeom>
              <a:avLst/>
              <a:gdLst/>
              <a:ahLst/>
              <a:cxnLst/>
              <a:rect l="l" t="t" r="r" b="b"/>
              <a:pathLst>
                <a:path w="7870" h="7873" extrusionOk="0">
                  <a:moveTo>
                    <a:pt x="7702" y="1"/>
                  </a:moveTo>
                  <a:cubicBezTo>
                    <a:pt x="7441" y="1"/>
                    <a:pt x="7175" y="20"/>
                    <a:pt x="6916" y="47"/>
                  </a:cubicBezTo>
                  <a:lnTo>
                    <a:pt x="55" y="6919"/>
                  </a:lnTo>
                  <a:cubicBezTo>
                    <a:pt x="11" y="7233"/>
                    <a:pt x="0" y="7548"/>
                    <a:pt x="0" y="7873"/>
                  </a:cubicBezTo>
                  <a:lnTo>
                    <a:pt x="7870" y="3"/>
                  </a:lnTo>
                  <a:cubicBezTo>
                    <a:pt x="7814" y="1"/>
                    <a:pt x="7758" y="1"/>
                    <a:pt x="77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47"/>
            <p:cNvSpPr/>
            <p:nvPr/>
          </p:nvSpPr>
          <p:spPr>
            <a:xfrm>
              <a:off x="1982199" y="2613477"/>
              <a:ext cx="280486" cy="280772"/>
            </a:xfrm>
            <a:custGeom>
              <a:avLst/>
              <a:gdLst/>
              <a:ahLst/>
              <a:cxnLst/>
              <a:rect l="l" t="t" r="r" b="b"/>
              <a:pathLst>
                <a:path w="9833" h="9843" extrusionOk="0">
                  <a:moveTo>
                    <a:pt x="9095" y="1"/>
                  </a:moveTo>
                  <a:lnTo>
                    <a:pt x="1" y="9106"/>
                  </a:lnTo>
                  <a:cubicBezTo>
                    <a:pt x="44" y="9355"/>
                    <a:pt x="98" y="9594"/>
                    <a:pt x="163" y="9843"/>
                  </a:cubicBezTo>
                  <a:lnTo>
                    <a:pt x="9832" y="163"/>
                  </a:lnTo>
                  <a:cubicBezTo>
                    <a:pt x="9594" y="98"/>
                    <a:pt x="9344" y="44"/>
                    <a:pt x="90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47"/>
            <p:cNvSpPr/>
            <p:nvPr/>
          </p:nvSpPr>
          <p:spPr>
            <a:xfrm>
              <a:off x="1997973" y="2629251"/>
              <a:ext cx="312948" cy="312948"/>
            </a:xfrm>
            <a:custGeom>
              <a:avLst/>
              <a:gdLst/>
              <a:ahLst/>
              <a:cxnLst/>
              <a:rect l="l" t="t" r="r" b="b"/>
              <a:pathLst>
                <a:path w="10971" h="10971" extrusionOk="0">
                  <a:moveTo>
                    <a:pt x="10363" y="1"/>
                  </a:moveTo>
                  <a:lnTo>
                    <a:pt x="1" y="10374"/>
                  </a:lnTo>
                  <a:cubicBezTo>
                    <a:pt x="87" y="10569"/>
                    <a:pt x="185" y="10775"/>
                    <a:pt x="293" y="10970"/>
                  </a:cubicBezTo>
                  <a:lnTo>
                    <a:pt x="10970" y="293"/>
                  </a:lnTo>
                  <a:cubicBezTo>
                    <a:pt x="10775" y="185"/>
                    <a:pt x="10569" y="87"/>
                    <a:pt x="103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47"/>
            <p:cNvSpPr/>
            <p:nvPr/>
          </p:nvSpPr>
          <p:spPr>
            <a:xfrm>
              <a:off x="2022704" y="2653982"/>
              <a:ext cx="328095" cy="328095"/>
            </a:xfrm>
            <a:custGeom>
              <a:avLst/>
              <a:gdLst/>
              <a:ahLst/>
              <a:cxnLst/>
              <a:rect l="l" t="t" r="r" b="b"/>
              <a:pathLst>
                <a:path w="11502" h="11502" extrusionOk="0">
                  <a:moveTo>
                    <a:pt x="11003" y="1"/>
                  </a:moveTo>
                  <a:lnTo>
                    <a:pt x="1" y="11003"/>
                  </a:lnTo>
                  <a:cubicBezTo>
                    <a:pt x="131" y="11176"/>
                    <a:pt x="261" y="11339"/>
                    <a:pt x="402" y="11501"/>
                  </a:cubicBezTo>
                  <a:lnTo>
                    <a:pt x="11501" y="402"/>
                  </a:lnTo>
                  <a:cubicBezTo>
                    <a:pt x="11339" y="272"/>
                    <a:pt x="11165" y="131"/>
                    <a:pt x="110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47"/>
            <p:cNvSpPr/>
            <p:nvPr/>
          </p:nvSpPr>
          <p:spPr>
            <a:xfrm>
              <a:off x="2055166" y="2686444"/>
              <a:ext cx="328095" cy="328095"/>
            </a:xfrm>
            <a:custGeom>
              <a:avLst/>
              <a:gdLst/>
              <a:ahLst/>
              <a:cxnLst/>
              <a:rect l="l" t="t" r="r" b="b"/>
              <a:pathLst>
                <a:path w="11502" h="11502" extrusionOk="0">
                  <a:moveTo>
                    <a:pt x="11090" y="1"/>
                  </a:moveTo>
                  <a:lnTo>
                    <a:pt x="1" y="11100"/>
                  </a:lnTo>
                  <a:cubicBezTo>
                    <a:pt x="163" y="11231"/>
                    <a:pt x="326" y="11371"/>
                    <a:pt x="499" y="11501"/>
                  </a:cubicBezTo>
                  <a:lnTo>
                    <a:pt x="11501" y="510"/>
                  </a:lnTo>
                  <a:cubicBezTo>
                    <a:pt x="11371" y="337"/>
                    <a:pt x="11231" y="163"/>
                    <a:pt x="110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47"/>
            <p:cNvSpPr/>
            <p:nvPr/>
          </p:nvSpPr>
          <p:spPr>
            <a:xfrm>
              <a:off x="2094759" y="2726350"/>
              <a:ext cx="313233" cy="312919"/>
            </a:xfrm>
            <a:custGeom>
              <a:avLst/>
              <a:gdLst/>
              <a:ahLst/>
              <a:cxnLst/>
              <a:rect l="l" t="t" r="r" b="b"/>
              <a:pathLst>
                <a:path w="10981" h="10970" extrusionOk="0">
                  <a:moveTo>
                    <a:pt x="10677" y="0"/>
                  </a:moveTo>
                  <a:lnTo>
                    <a:pt x="0" y="10677"/>
                  </a:lnTo>
                  <a:cubicBezTo>
                    <a:pt x="195" y="10785"/>
                    <a:pt x="401" y="10883"/>
                    <a:pt x="607" y="10970"/>
                  </a:cubicBezTo>
                  <a:lnTo>
                    <a:pt x="10981" y="607"/>
                  </a:lnTo>
                  <a:cubicBezTo>
                    <a:pt x="10894" y="401"/>
                    <a:pt x="10786" y="195"/>
                    <a:pt x="106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47"/>
            <p:cNvSpPr/>
            <p:nvPr/>
          </p:nvSpPr>
          <p:spPr>
            <a:xfrm>
              <a:off x="2142994" y="2774586"/>
              <a:ext cx="280772" cy="280458"/>
            </a:xfrm>
            <a:custGeom>
              <a:avLst/>
              <a:gdLst/>
              <a:ahLst/>
              <a:cxnLst/>
              <a:rect l="l" t="t" r="r" b="b"/>
              <a:pathLst>
                <a:path w="9843" h="9832" extrusionOk="0">
                  <a:moveTo>
                    <a:pt x="9680" y="0"/>
                  </a:moveTo>
                  <a:lnTo>
                    <a:pt x="0" y="9669"/>
                  </a:lnTo>
                  <a:cubicBezTo>
                    <a:pt x="239" y="9734"/>
                    <a:pt x="488" y="9788"/>
                    <a:pt x="737" y="9831"/>
                  </a:cubicBezTo>
                  <a:lnTo>
                    <a:pt x="9842" y="726"/>
                  </a:lnTo>
                  <a:cubicBezTo>
                    <a:pt x="9799" y="488"/>
                    <a:pt x="9745" y="239"/>
                    <a:pt x="96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47"/>
            <p:cNvSpPr/>
            <p:nvPr/>
          </p:nvSpPr>
          <p:spPr>
            <a:xfrm>
              <a:off x="2202669" y="2833947"/>
              <a:ext cx="224492" cy="224492"/>
            </a:xfrm>
            <a:custGeom>
              <a:avLst/>
              <a:gdLst/>
              <a:ahLst/>
              <a:cxnLst/>
              <a:rect l="l" t="t" r="r" b="b"/>
              <a:pathLst>
                <a:path w="7870" h="7870" extrusionOk="0">
                  <a:moveTo>
                    <a:pt x="7870" y="0"/>
                  </a:moveTo>
                  <a:lnTo>
                    <a:pt x="0" y="7870"/>
                  </a:lnTo>
                  <a:cubicBezTo>
                    <a:pt x="315" y="7870"/>
                    <a:pt x="640" y="7848"/>
                    <a:pt x="954" y="7816"/>
                  </a:cubicBezTo>
                  <a:lnTo>
                    <a:pt x="7815" y="954"/>
                  </a:lnTo>
                  <a:cubicBezTo>
                    <a:pt x="7859" y="640"/>
                    <a:pt x="7870" y="315"/>
                    <a:pt x="78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47"/>
            <p:cNvSpPr/>
            <p:nvPr/>
          </p:nvSpPr>
          <p:spPr>
            <a:xfrm>
              <a:off x="2286133" y="2917411"/>
              <a:ext cx="124968" cy="125253"/>
            </a:xfrm>
            <a:custGeom>
              <a:avLst/>
              <a:gdLst/>
              <a:ahLst/>
              <a:cxnLst/>
              <a:rect l="l" t="t" r="r" b="b"/>
              <a:pathLst>
                <a:path w="4381" h="4391" extrusionOk="0">
                  <a:moveTo>
                    <a:pt x="4380" y="1"/>
                  </a:moveTo>
                  <a:lnTo>
                    <a:pt x="1" y="4391"/>
                  </a:lnTo>
                  <a:cubicBezTo>
                    <a:pt x="1995" y="3589"/>
                    <a:pt x="3589" y="2006"/>
                    <a:pt x="43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4" name="Google Shape;1584;p47"/>
          <p:cNvSpPr/>
          <p:nvPr/>
        </p:nvSpPr>
        <p:spPr>
          <a:xfrm flipH="1">
            <a:off x="-14015" y="2325225"/>
            <a:ext cx="1253123" cy="156377"/>
          </a:xfrm>
          <a:custGeom>
            <a:avLst/>
            <a:gdLst/>
            <a:ahLst/>
            <a:cxnLst/>
            <a:rect l="l" t="t" r="r" b="b"/>
            <a:pathLst>
              <a:path w="260148" h="43803" extrusionOk="0">
                <a:moveTo>
                  <a:pt x="0" y="0"/>
                </a:moveTo>
                <a:lnTo>
                  <a:pt x="0" y="43803"/>
                </a:lnTo>
                <a:lnTo>
                  <a:pt x="260148" y="43803"/>
                </a:lnTo>
                <a:lnTo>
                  <a:pt x="26014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oduction to Public Health - Doctor of Philosophy (Ph.D.) in Public Health Sciences by Slidesgo">
  <a:themeElements>
    <a:clrScheme name="Simple Light">
      <a:dk1>
        <a:srgbClr val="363636"/>
      </a:dk1>
      <a:lt1>
        <a:srgbClr val="F3F3F3"/>
      </a:lt1>
      <a:dk2>
        <a:srgbClr val="FA605A"/>
      </a:dk2>
      <a:lt2>
        <a:srgbClr val="FAAE5D"/>
      </a:lt2>
      <a:accent1>
        <a:srgbClr val="C9863C"/>
      </a:accent1>
      <a:accent2>
        <a:srgbClr val="009B9F"/>
      </a:accent2>
      <a:accent3>
        <a:srgbClr val="DFD1C2"/>
      </a:accent3>
      <a:accent4>
        <a:srgbClr val="FFFFFF"/>
      </a:accent4>
      <a:accent5>
        <a:srgbClr val="FFFFFF"/>
      </a:accent5>
      <a:accent6>
        <a:srgbClr val="FFFFFF"/>
      </a:accent6>
      <a:hlink>
        <a:srgbClr val="36363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334</Words>
  <Application>Microsoft Office PowerPoint</Application>
  <PresentationFormat>On-screen Show (16:9)</PresentationFormat>
  <Paragraphs>43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Libre Franklin Medium</vt:lpstr>
      <vt:lpstr>Iskoola Pota</vt:lpstr>
      <vt:lpstr>Work Sans</vt:lpstr>
      <vt:lpstr>Wingdings</vt:lpstr>
      <vt:lpstr>Aharoni</vt:lpstr>
      <vt:lpstr>Imprint MT Shadow</vt:lpstr>
      <vt:lpstr>Introduction to Public Health - Doctor of Philosophy (Ph.D.) in Public Health Sciences by Slidesgo</vt:lpstr>
      <vt:lpstr>Evaluasi Humas dalam Pelayanan Publik  Milka, S. Sos.,M.A.P</vt:lpstr>
      <vt:lpstr>PowerPoint Presentation</vt:lpstr>
      <vt:lpstr>Pengukuran efektivitas komunikasi humas dalam pelayanan publik</vt:lpstr>
      <vt:lpstr>PowerPoint Presentation</vt:lpstr>
      <vt:lpstr>Aspek yang dinilai dalam Penilaian Unit Pelayanan Publik:</vt:lpstr>
      <vt:lpstr>Tantangan Untuk Mencapai Komunikasi Humas Yang Sukses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Evaluasi Humas dalam Pelayanan Publik</dc:title>
  <dc:creator>Pardiah</dc:creator>
  <cp:lastModifiedBy>HP</cp:lastModifiedBy>
  <cp:revision>23</cp:revision>
  <dcterms:modified xsi:type="dcterms:W3CDTF">2023-08-31T03:19:18Z</dcterms:modified>
</cp:coreProperties>
</file>