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75" r:id="rId5"/>
    <p:sldId id="259" r:id="rId6"/>
    <p:sldId id="260" r:id="rId7"/>
    <p:sldId id="274" r:id="rId8"/>
    <p:sldId id="269" r:id="rId9"/>
    <p:sldId id="270" r:id="rId10"/>
    <p:sldId id="272" r:id="rId11"/>
    <p:sldId id="271" r:id="rId12"/>
    <p:sldId id="277" r:id="rId13"/>
    <p:sldId id="278" r:id="rId14"/>
    <p:sldId id="262" r:id="rId15"/>
    <p:sldId id="263" r:id="rId16"/>
    <p:sldId id="264" r:id="rId17"/>
    <p:sldId id="265" r:id="rId18"/>
    <p:sldId id="266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9285E-5789-4182-9B52-BB95472B6952}" type="doc">
      <dgm:prSet loTypeId="urn:microsoft.com/office/officeart/2005/8/layout/hList1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BF236CA-EEB8-48FD-99EF-BF79EA8A13F9}">
      <dgm:prSet phldrT="[Text]" custT="1"/>
      <dgm:spPr/>
      <dgm:t>
        <a:bodyPr/>
        <a:lstStyle/>
        <a:p>
          <a:r>
            <a:rPr lang="en-ID" sz="2000" b="1" dirty="0" err="1" smtClean="0">
              <a:latin typeface="Arial" pitchFamily="34" charset="0"/>
              <a:cs typeface="Arial" pitchFamily="34" charset="0"/>
            </a:rPr>
            <a:t>Pertumbuhan</a:t>
          </a:r>
          <a:r>
            <a:rPr lang="en-ID" sz="20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ID" sz="2000" b="1" dirty="0" err="1" smtClean="0">
              <a:latin typeface="Arial" pitchFamily="34" charset="0"/>
              <a:cs typeface="Arial" pitchFamily="34" charset="0"/>
            </a:rPr>
            <a:t>Ekonomi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BC915E48-C514-468A-BCC1-403351A767EC}" type="parTrans" cxnId="{0BE5321A-438F-4C4C-B3BC-81D6673BDEA0}">
      <dgm:prSet/>
      <dgm:spPr/>
      <dgm:t>
        <a:bodyPr/>
        <a:lstStyle/>
        <a:p>
          <a:endParaRPr lang="en-US"/>
        </a:p>
      </dgm:t>
    </dgm:pt>
    <dgm:pt modelId="{2FAEAC5B-8A72-4C40-A3BA-DA22966FDA17}" type="sibTrans" cxnId="{0BE5321A-438F-4C4C-B3BC-81D6673BDEA0}">
      <dgm:prSet/>
      <dgm:spPr/>
      <dgm:t>
        <a:bodyPr/>
        <a:lstStyle/>
        <a:p>
          <a:endParaRPr lang="en-US"/>
        </a:p>
      </dgm:t>
    </dgm:pt>
    <dgm:pt modelId="{FF2EF2C9-25F1-4A28-B627-30EAF18797E5}">
      <dgm:prSet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Proses naiknya produk per kapita terus-menerus.</a:t>
          </a:r>
          <a:endParaRPr lang="en-ID" sz="1600" dirty="0" smtClean="0"/>
        </a:p>
      </dgm:t>
    </dgm:pt>
    <dgm:pt modelId="{1C3C0882-7536-4C73-ABDF-067171BDF484}" type="parTrans" cxnId="{F239CADD-58FE-4669-A0B2-7C9807F52269}">
      <dgm:prSet/>
      <dgm:spPr/>
      <dgm:t>
        <a:bodyPr/>
        <a:lstStyle/>
        <a:p>
          <a:endParaRPr lang="en-US"/>
        </a:p>
      </dgm:t>
    </dgm:pt>
    <dgm:pt modelId="{ED9D33C5-40E0-4E3D-A933-310C10799D64}" type="sibTrans" cxnId="{F239CADD-58FE-4669-A0B2-7C9807F52269}">
      <dgm:prSet/>
      <dgm:spPr/>
      <dgm:t>
        <a:bodyPr/>
        <a:lstStyle/>
        <a:p>
          <a:endParaRPr lang="en-US"/>
        </a:p>
      </dgm:t>
    </dgm:pt>
    <dgm:pt modelId="{A07900E0-0C22-45CE-B687-7EB3DC34228E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Tidak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memperhatikan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pemerataan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pendapatan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BE9FF790-AF56-4BA2-8A86-48815ACF7BB9}" type="parTrans" cxnId="{F93B12CC-B51A-426B-9690-252BD8C7E103}">
      <dgm:prSet/>
      <dgm:spPr/>
      <dgm:t>
        <a:bodyPr/>
        <a:lstStyle/>
        <a:p>
          <a:endParaRPr lang="en-US"/>
        </a:p>
      </dgm:t>
    </dgm:pt>
    <dgm:pt modelId="{4BA6FB9C-D5C3-4688-AA9E-ABE059F282C8}" type="sibTrans" cxnId="{F93B12CC-B51A-426B-9690-252BD8C7E103}">
      <dgm:prSet/>
      <dgm:spPr/>
      <dgm:t>
        <a:bodyPr/>
        <a:lstStyle/>
        <a:p>
          <a:endParaRPr lang="en-US"/>
        </a:p>
      </dgm:t>
    </dgm:pt>
    <dgm:pt modelId="{E420DAEC-8D62-4130-A52E-4AB40F45821B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Tidak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memperhatikan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pertambahan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penduduk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CABCAEE8-2635-4206-8D87-610E548E5F36}" type="parTrans" cxnId="{DC0B7C13-FAC2-4212-AD84-3D916C5CA162}">
      <dgm:prSet/>
      <dgm:spPr/>
      <dgm:t>
        <a:bodyPr/>
        <a:lstStyle/>
        <a:p>
          <a:endParaRPr lang="en-US"/>
        </a:p>
      </dgm:t>
    </dgm:pt>
    <dgm:pt modelId="{AE66B1A5-7D43-46DF-A31D-DB6182A58D4F}" type="sibTrans" cxnId="{DC0B7C13-FAC2-4212-AD84-3D916C5CA162}">
      <dgm:prSet/>
      <dgm:spPr/>
      <dgm:t>
        <a:bodyPr/>
        <a:lstStyle/>
        <a:p>
          <a:endParaRPr lang="en-US"/>
        </a:p>
      </dgm:t>
    </dgm:pt>
    <dgm:pt modelId="{535ED2CA-483B-4D97-BB65-2A6F6A3DC106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Belum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tentu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mengindikasikan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peningkatan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taraf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hidup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masyarakat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0F7B438C-B0C8-40DA-AA9E-2B541E85FE97}" type="parTrans" cxnId="{B8C3844F-C685-4967-B8D8-6E5BF592A754}">
      <dgm:prSet/>
      <dgm:spPr/>
      <dgm:t>
        <a:bodyPr/>
        <a:lstStyle/>
        <a:p>
          <a:endParaRPr lang="en-US"/>
        </a:p>
      </dgm:t>
    </dgm:pt>
    <dgm:pt modelId="{20AEFF53-F76B-4971-9CB6-0C0D2FBE5D09}" type="sibTrans" cxnId="{B8C3844F-C685-4967-B8D8-6E5BF592A754}">
      <dgm:prSet/>
      <dgm:spPr/>
      <dgm:t>
        <a:bodyPr/>
        <a:lstStyle/>
        <a:p>
          <a:endParaRPr lang="en-US"/>
        </a:p>
      </dgm:t>
    </dgm:pt>
    <dgm:pt modelId="{A93DBC7D-6E26-4348-83E8-355D52C1465F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Pertumbuhan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ekonomi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belum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tentu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disertai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pembangunan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ekonomi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  <a:endParaRPr lang="en-ID" sz="1600" dirty="0" smtClean="0">
            <a:latin typeface="Arial" pitchFamily="34" charset="0"/>
            <a:cs typeface="Arial" pitchFamily="34" charset="0"/>
          </a:endParaRPr>
        </a:p>
      </dgm:t>
    </dgm:pt>
    <dgm:pt modelId="{A813D269-3B52-43D5-BB63-D4374FDED15E}" type="parTrans" cxnId="{0BA41DD9-9BBD-477E-9649-56090695843B}">
      <dgm:prSet/>
      <dgm:spPr/>
      <dgm:t>
        <a:bodyPr/>
        <a:lstStyle/>
        <a:p>
          <a:endParaRPr lang="en-US"/>
        </a:p>
      </dgm:t>
    </dgm:pt>
    <dgm:pt modelId="{DF912272-8A7C-4291-B84B-11B8B3759F01}" type="sibTrans" cxnId="{0BA41DD9-9BBD-477E-9649-56090695843B}">
      <dgm:prSet/>
      <dgm:spPr/>
      <dgm:t>
        <a:bodyPr/>
        <a:lstStyle/>
        <a:p>
          <a:endParaRPr lang="en-US"/>
        </a:p>
      </dgm:t>
    </dgm:pt>
    <dgm:pt modelId="{3BB7EFF4-D78C-47E3-BAD8-0AF9ED1B4FC3}">
      <dgm:prSet custT="1"/>
      <dgm:spPr/>
      <dgm:t>
        <a:bodyPr/>
        <a:lstStyle/>
        <a:p>
          <a:r>
            <a:rPr lang="en-ID" sz="2000" b="1" dirty="0" smtClean="0">
              <a:latin typeface="Arial" pitchFamily="34" charset="0"/>
              <a:cs typeface="Arial" pitchFamily="34" charset="0"/>
            </a:rPr>
            <a:t>Pembangunan </a:t>
          </a:r>
          <a:r>
            <a:rPr lang="en-ID" sz="2000" b="1" dirty="0" err="1" smtClean="0">
              <a:latin typeface="Arial" pitchFamily="34" charset="0"/>
              <a:cs typeface="Arial" pitchFamily="34" charset="0"/>
            </a:rPr>
            <a:t>Ekonomi</a:t>
          </a:r>
          <a:endParaRPr lang="en-ID" sz="2000" b="1" dirty="0" smtClean="0">
            <a:latin typeface="Arial" pitchFamily="34" charset="0"/>
            <a:cs typeface="Arial" pitchFamily="34" charset="0"/>
          </a:endParaRPr>
        </a:p>
      </dgm:t>
    </dgm:pt>
    <dgm:pt modelId="{6C2475AF-58F9-4FFA-B596-F213FA1F65E4}" type="parTrans" cxnId="{754C13E6-705E-48FF-8BC5-2624C07E0501}">
      <dgm:prSet/>
      <dgm:spPr/>
      <dgm:t>
        <a:bodyPr/>
        <a:lstStyle/>
        <a:p>
          <a:endParaRPr lang="en-US"/>
        </a:p>
      </dgm:t>
    </dgm:pt>
    <dgm:pt modelId="{4D42715C-6AF4-4E83-AE8F-6C473C74C67D}" type="sibTrans" cxnId="{754C13E6-705E-48FF-8BC5-2624C07E0501}">
      <dgm:prSet/>
      <dgm:spPr/>
      <dgm:t>
        <a:bodyPr/>
        <a:lstStyle/>
        <a:p>
          <a:endParaRPr lang="en-US"/>
        </a:p>
      </dgm:t>
    </dgm:pt>
    <dgm:pt modelId="{1C08C814-D8C4-4656-8618-C32D8BE0A98D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Proses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perubahan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menuju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perbaikan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termasuk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usaha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meningkatkan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pendapatan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per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kapita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jangka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panjang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  <a:endParaRPr lang="en-ID" sz="1600" dirty="0" smtClean="0">
            <a:latin typeface="Arial" pitchFamily="34" charset="0"/>
            <a:cs typeface="Arial" pitchFamily="34" charset="0"/>
          </a:endParaRPr>
        </a:p>
      </dgm:t>
    </dgm:pt>
    <dgm:pt modelId="{86DE7E05-B37B-4673-9E18-E6C5C26ED3C9}" type="parTrans" cxnId="{B87273FB-0E3A-4E44-9342-E763348C5D09}">
      <dgm:prSet/>
      <dgm:spPr/>
      <dgm:t>
        <a:bodyPr/>
        <a:lstStyle/>
        <a:p>
          <a:endParaRPr lang="en-US"/>
        </a:p>
      </dgm:t>
    </dgm:pt>
    <dgm:pt modelId="{4013869B-FB6E-44FC-A2D2-51624C5EE52F}" type="sibTrans" cxnId="{B87273FB-0E3A-4E44-9342-E763348C5D09}">
      <dgm:prSet/>
      <dgm:spPr/>
      <dgm:t>
        <a:bodyPr/>
        <a:lstStyle/>
        <a:p>
          <a:endParaRPr lang="en-US"/>
        </a:p>
      </dgm:t>
    </dgm:pt>
    <dgm:pt modelId="{3253732A-4D31-482B-83EF-D7E47E8DDDFE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Memperhatikan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pemerataan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pendapatan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termasuk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pemerataan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pembangunan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hasil-hasilnya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90195FA8-D556-4067-B44E-6FFE37383C46}" type="parTrans" cxnId="{026869BA-FFF1-4AB5-8583-6BEE7E9FDC3F}">
      <dgm:prSet/>
      <dgm:spPr/>
      <dgm:t>
        <a:bodyPr/>
        <a:lstStyle/>
        <a:p>
          <a:endParaRPr lang="en-US"/>
        </a:p>
      </dgm:t>
    </dgm:pt>
    <dgm:pt modelId="{FD6C2E4D-5DAF-4EDC-B571-5FCED9091690}" type="sibTrans" cxnId="{026869BA-FFF1-4AB5-8583-6BEE7E9FDC3F}">
      <dgm:prSet/>
      <dgm:spPr/>
      <dgm:t>
        <a:bodyPr/>
        <a:lstStyle/>
        <a:p>
          <a:endParaRPr lang="en-US"/>
        </a:p>
      </dgm:t>
    </dgm:pt>
    <dgm:pt modelId="{83C5CB5E-0191-40E0-80C9-5A9FB69636D7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Memperhatikan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pertambahan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penduduk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37EF72D8-B1F4-4ED7-B317-6E9954492351}" type="parTrans" cxnId="{33AFCA9B-018C-4EA8-AFD8-4626E0B6C818}">
      <dgm:prSet/>
      <dgm:spPr/>
      <dgm:t>
        <a:bodyPr/>
        <a:lstStyle/>
        <a:p>
          <a:endParaRPr lang="en-US"/>
        </a:p>
      </dgm:t>
    </dgm:pt>
    <dgm:pt modelId="{40F527E1-137C-41A9-AC6A-935F16C16070}" type="sibTrans" cxnId="{33AFCA9B-018C-4EA8-AFD8-4626E0B6C818}">
      <dgm:prSet/>
      <dgm:spPr/>
      <dgm:t>
        <a:bodyPr/>
        <a:lstStyle/>
        <a:p>
          <a:endParaRPr lang="en-US"/>
        </a:p>
      </dgm:t>
    </dgm:pt>
    <dgm:pt modelId="{8389FA43-819D-4E9A-AA28-749603E39FFC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Meningkatkan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taraf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hidup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masyarakat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04A3FCDD-CCBB-4611-B398-2F3ADCC9D1FE}" type="parTrans" cxnId="{F3C41D11-DF87-4E58-9D67-05945365D75D}">
      <dgm:prSet/>
      <dgm:spPr/>
      <dgm:t>
        <a:bodyPr/>
        <a:lstStyle/>
        <a:p>
          <a:endParaRPr lang="en-US"/>
        </a:p>
      </dgm:t>
    </dgm:pt>
    <dgm:pt modelId="{ED672F48-E82E-44C0-8D95-E8DE6C3F55D5}" type="sibTrans" cxnId="{F3C41D11-DF87-4E58-9D67-05945365D75D}">
      <dgm:prSet/>
      <dgm:spPr/>
      <dgm:t>
        <a:bodyPr/>
        <a:lstStyle/>
        <a:p>
          <a:endParaRPr lang="en-US"/>
        </a:p>
      </dgm:t>
    </dgm:pt>
    <dgm:pt modelId="{2FDC00F2-9805-4229-B874-385ACD8DE111}">
      <dgm:prSet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Pembangunan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ekonomi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selalu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disertai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pertumbuhan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ekonomi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.</a:t>
          </a:r>
        </a:p>
      </dgm:t>
    </dgm:pt>
    <dgm:pt modelId="{C3E0AE45-500F-4BCA-A160-1ABB5E816180}" type="parTrans" cxnId="{5834E79E-E66C-44A3-872D-E4E1F3F1DA45}">
      <dgm:prSet/>
      <dgm:spPr/>
      <dgm:t>
        <a:bodyPr/>
        <a:lstStyle/>
        <a:p>
          <a:endParaRPr lang="en-US"/>
        </a:p>
      </dgm:t>
    </dgm:pt>
    <dgm:pt modelId="{62A6CC0F-21BF-411D-A0B6-8359D34E1BD7}" type="sibTrans" cxnId="{5834E79E-E66C-44A3-872D-E4E1F3F1DA45}">
      <dgm:prSet/>
      <dgm:spPr/>
      <dgm:t>
        <a:bodyPr/>
        <a:lstStyle/>
        <a:p>
          <a:endParaRPr lang="en-US"/>
        </a:p>
      </dgm:t>
    </dgm:pt>
    <dgm:pt modelId="{8DFB53E4-4A19-4973-B356-84739A0B51E2}" type="pres">
      <dgm:prSet presAssocID="{E6F9285E-5789-4182-9B52-BB95472B69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206DF6-3B57-4B4F-A85D-D6B5DFAB211B}" type="pres">
      <dgm:prSet presAssocID="{3BF236CA-EEB8-48FD-99EF-BF79EA8A13F9}" presName="composite" presStyleCnt="0"/>
      <dgm:spPr/>
    </dgm:pt>
    <dgm:pt modelId="{833C8E15-DC40-46F4-9C54-6C01D20EA02C}" type="pres">
      <dgm:prSet presAssocID="{3BF236CA-EEB8-48FD-99EF-BF79EA8A13F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2DA4D-A2A1-42C1-A762-ACE5910C0CFF}" type="pres">
      <dgm:prSet presAssocID="{3BF236CA-EEB8-48FD-99EF-BF79EA8A13F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99A26-6EFD-428A-B8E4-E72171B5D8B8}" type="pres">
      <dgm:prSet presAssocID="{2FAEAC5B-8A72-4C40-A3BA-DA22966FDA17}" presName="space" presStyleCnt="0"/>
      <dgm:spPr/>
    </dgm:pt>
    <dgm:pt modelId="{28688358-234D-439A-B5E5-897320A86FAD}" type="pres">
      <dgm:prSet presAssocID="{3BB7EFF4-D78C-47E3-BAD8-0AF9ED1B4FC3}" presName="composite" presStyleCnt="0"/>
      <dgm:spPr/>
    </dgm:pt>
    <dgm:pt modelId="{15173B61-6742-47F8-95C7-0183A72653F9}" type="pres">
      <dgm:prSet presAssocID="{3BB7EFF4-D78C-47E3-BAD8-0AF9ED1B4FC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BE4D2-9FBE-4A0F-9A6A-F3846951ABD0}" type="pres">
      <dgm:prSet presAssocID="{3BB7EFF4-D78C-47E3-BAD8-0AF9ED1B4FC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8C15A2-75D2-403F-A8C9-8DE6C9186D97}" type="presOf" srcId="{FF2EF2C9-25F1-4A28-B627-30EAF18797E5}" destId="{DBF2DA4D-A2A1-42C1-A762-ACE5910C0CFF}" srcOrd="0" destOrd="0" presId="urn:microsoft.com/office/officeart/2005/8/layout/hList1"/>
    <dgm:cxn modelId="{B87273FB-0E3A-4E44-9342-E763348C5D09}" srcId="{3BB7EFF4-D78C-47E3-BAD8-0AF9ED1B4FC3}" destId="{1C08C814-D8C4-4656-8618-C32D8BE0A98D}" srcOrd="0" destOrd="0" parTransId="{86DE7E05-B37B-4673-9E18-E6C5C26ED3C9}" sibTransId="{4013869B-FB6E-44FC-A2D2-51624C5EE52F}"/>
    <dgm:cxn modelId="{F239CADD-58FE-4669-A0B2-7C9807F52269}" srcId="{3BF236CA-EEB8-48FD-99EF-BF79EA8A13F9}" destId="{FF2EF2C9-25F1-4A28-B627-30EAF18797E5}" srcOrd="0" destOrd="0" parTransId="{1C3C0882-7536-4C73-ABDF-067171BDF484}" sibTransId="{ED9D33C5-40E0-4E3D-A933-310C10799D64}"/>
    <dgm:cxn modelId="{1CC169F5-2874-41B2-9128-F41EACB55CB6}" type="presOf" srcId="{A07900E0-0C22-45CE-B687-7EB3DC34228E}" destId="{DBF2DA4D-A2A1-42C1-A762-ACE5910C0CFF}" srcOrd="0" destOrd="1" presId="urn:microsoft.com/office/officeart/2005/8/layout/hList1"/>
    <dgm:cxn modelId="{754C13E6-705E-48FF-8BC5-2624C07E0501}" srcId="{E6F9285E-5789-4182-9B52-BB95472B6952}" destId="{3BB7EFF4-D78C-47E3-BAD8-0AF9ED1B4FC3}" srcOrd="1" destOrd="0" parTransId="{6C2475AF-58F9-4FFA-B596-F213FA1F65E4}" sibTransId="{4D42715C-6AF4-4E83-AE8F-6C473C74C67D}"/>
    <dgm:cxn modelId="{86677CE3-7619-4B74-A976-14FADEE2DE5D}" type="presOf" srcId="{E420DAEC-8D62-4130-A52E-4AB40F45821B}" destId="{DBF2DA4D-A2A1-42C1-A762-ACE5910C0CFF}" srcOrd="0" destOrd="2" presId="urn:microsoft.com/office/officeart/2005/8/layout/hList1"/>
    <dgm:cxn modelId="{E9FA5950-F44C-40C7-AF20-2491FFDCA054}" type="presOf" srcId="{3BB7EFF4-D78C-47E3-BAD8-0AF9ED1B4FC3}" destId="{15173B61-6742-47F8-95C7-0183A72653F9}" srcOrd="0" destOrd="0" presId="urn:microsoft.com/office/officeart/2005/8/layout/hList1"/>
    <dgm:cxn modelId="{F3C41D11-DF87-4E58-9D67-05945365D75D}" srcId="{3BB7EFF4-D78C-47E3-BAD8-0AF9ED1B4FC3}" destId="{8389FA43-819D-4E9A-AA28-749603E39FFC}" srcOrd="3" destOrd="0" parTransId="{04A3FCDD-CCBB-4611-B398-2F3ADCC9D1FE}" sibTransId="{ED672F48-E82E-44C0-8D95-E8DE6C3F55D5}"/>
    <dgm:cxn modelId="{5834E79E-E66C-44A3-872D-E4E1F3F1DA45}" srcId="{3BB7EFF4-D78C-47E3-BAD8-0AF9ED1B4FC3}" destId="{2FDC00F2-9805-4229-B874-385ACD8DE111}" srcOrd="4" destOrd="0" parTransId="{C3E0AE45-500F-4BCA-A160-1ABB5E816180}" sibTransId="{62A6CC0F-21BF-411D-A0B6-8359D34E1BD7}"/>
    <dgm:cxn modelId="{DC0B7C13-FAC2-4212-AD84-3D916C5CA162}" srcId="{3BF236CA-EEB8-48FD-99EF-BF79EA8A13F9}" destId="{E420DAEC-8D62-4130-A52E-4AB40F45821B}" srcOrd="2" destOrd="0" parTransId="{CABCAEE8-2635-4206-8D87-610E548E5F36}" sibTransId="{AE66B1A5-7D43-46DF-A31D-DB6182A58D4F}"/>
    <dgm:cxn modelId="{F93B12CC-B51A-426B-9690-252BD8C7E103}" srcId="{3BF236CA-EEB8-48FD-99EF-BF79EA8A13F9}" destId="{A07900E0-0C22-45CE-B687-7EB3DC34228E}" srcOrd="1" destOrd="0" parTransId="{BE9FF790-AF56-4BA2-8A86-48815ACF7BB9}" sibTransId="{4BA6FB9C-D5C3-4688-AA9E-ABE059F282C8}"/>
    <dgm:cxn modelId="{BB74A2CF-2EC0-4C45-BCCC-6B6D3A8DA2EF}" type="presOf" srcId="{3BF236CA-EEB8-48FD-99EF-BF79EA8A13F9}" destId="{833C8E15-DC40-46F4-9C54-6C01D20EA02C}" srcOrd="0" destOrd="0" presId="urn:microsoft.com/office/officeart/2005/8/layout/hList1"/>
    <dgm:cxn modelId="{C3070F6E-5F1D-433D-ADB8-AD318E722A77}" type="presOf" srcId="{3253732A-4D31-482B-83EF-D7E47E8DDDFE}" destId="{784BE4D2-9FBE-4A0F-9A6A-F3846951ABD0}" srcOrd="0" destOrd="1" presId="urn:microsoft.com/office/officeart/2005/8/layout/hList1"/>
    <dgm:cxn modelId="{D7A52ECB-139C-44B4-9F30-616BF1517437}" type="presOf" srcId="{535ED2CA-483B-4D97-BB65-2A6F6A3DC106}" destId="{DBF2DA4D-A2A1-42C1-A762-ACE5910C0CFF}" srcOrd="0" destOrd="3" presId="urn:microsoft.com/office/officeart/2005/8/layout/hList1"/>
    <dgm:cxn modelId="{B8C3844F-C685-4967-B8D8-6E5BF592A754}" srcId="{3BF236CA-EEB8-48FD-99EF-BF79EA8A13F9}" destId="{535ED2CA-483B-4D97-BB65-2A6F6A3DC106}" srcOrd="3" destOrd="0" parTransId="{0F7B438C-B0C8-40DA-AA9E-2B541E85FE97}" sibTransId="{20AEFF53-F76B-4971-9CB6-0C0D2FBE5D09}"/>
    <dgm:cxn modelId="{026869BA-FFF1-4AB5-8583-6BEE7E9FDC3F}" srcId="{3BB7EFF4-D78C-47E3-BAD8-0AF9ED1B4FC3}" destId="{3253732A-4D31-482B-83EF-D7E47E8DDDFE}" srcOrd="1" destOrd="0" parTransId="{90195FA8-D556-4067-B44E-6FFE37383C46}" sibTransId="{FD6C2E4D-5DAF-4EDC-B571-5FCED9091690}"/>
    <dgm:cxn modelId="{82E7BA80-FCB2-48B3-81E3-0927150FB180}" type="presOf" srcId="{E6F9285E-5789-4182-9B52-BB95472B6952}" destId="{8DFB53E4-4A19-4973-B356-84739A0B51E2}" srcOrd="0" destOrd="0" presId="urn:microsoft.com/office/officeart/2005/8/layout/hList1"/>
    <dgm:cxn modelId="{0BE5321A-438F-4C4C-B3BC-81D6673BDEA0}" srcId="{E6F9285E-5789-4182-9B52-BB95472B6952}" destId="{3BF236CA-EEB8-48FD-99EF-BF79EA8A13F9}" srcOrd="0" destOrd="0" parTransId="{BC915E48-C514-468A-BCC1-403351A767EC}" sibTransId="{2FAEAC5B-8A72-4C40-A3BA-DA22966FDA17}"/>
    <dgm:cxn modelId="{3EBC60E2-76E7-448F-8F82-1777955461D8}" type="presOf" srcId="{2FDC00F2-9805-4229-B874-385ACD8DE111}" destId="{784BE4D2-9FBE-4A0F-9A6A-F3846951ABD0}" srcOrd="0" destOrd="4" presId="urn:microsoft.com/office/officeart/2005/8/layout/hList1"/>
    <dgm:cxn modelId="{0BA41DD9-9BBD-477E-9649-56090695843B}" srcId="{3BF236CA-EEB8-48FD-99EF-BF79EA8A13F9}" destId="{A93DBC7D-6E26-4348-83E8-355D52C1465F}" srcOrd="4" destOrd="0" parTransId="{A813D269-3B52-43D5-BB63-D4374FDED15E}" sibTransId="{DF912272-8A7C-4291-B84B-11B8B3759F01}"/>
    <dgm:cxn modelId="{F64C9579-70C6-4585-A758-6E483D318131}" type="presOf" srcId="{8389FA43-819D-4E9A-AA28-749603E39FFC}" destId="{784BE4D2-9FBE-4A0F-9A6A-F3846951ABD0}" srcOrd="0" destOrd="3" presId="urn:microsoft.com/office/officeart/2005/8/layout/hList1"/>
    <dgm:cxn modelId="{33AFCA9B-018C-4EA8-AFD8-4626E0B6C818}" srcId="{3BB7EFF4-D78C-47E3-BAD8-0AF9ED1B4FC3}" destId="{83C5CB5E-0191-40E0-80C9-5A9FB69636D7}" srcOrd="2" destOrd="0" parTransId="{37EF72D8-B1F4-4ED7-B317-6E9954492351}" sibTransId="{40F527E1-137C-41A9-AC6A-935F16C16070}"/>
    <dgm:cxn modelId="{78741C09-32D7-4312-8E75-7EA7FDF73404}" type="presOf" srcId="{83C5CB5E-0191-40E0-80C9-5A9FB69636D7}" destId="{784BE4D2-9FBE-4A0F-9A6A-F3846951ABD0}" srcOrd="0" destOrd="2" presId="urn:microsoft.com/office/officeart/2005/8/layout/hList1"/>
    <dgm:cxn modelId="{3F9093D3-2BFD-47DD-8AAC-05864A51964B}" type="presOf" srcId="{A93DBC7D-6E26-4348-83E8-355D52C1465F}" destId="{DBF2DA4D-A2A1-42C1-A762-ACE5910C0CFF}" srcOrd="0" destOrd="4" presId="urn:microsoft.com/office/officeart/2005/8/layout/hList1"/>
    <dgm:cxn modelId="{075D3CBE-7944-49ED-9509-8020672A595B}" type="presOf" srcId="{1C08C814-D8C4-4656-8618-C32D8BE0A98D}" destId="{784BE4D2-9FBE-4A0F-9A6A-F3846951ABD0}" srcOrd="0" destOrd="0" presId="urn:microsoft.com/office/officeart/2005/8/layout/hList1"/>
    <dgm:cxn modelId="{98178489-593B-452C-B19D-9D1DA1ADD307}" type="presParOf" srcId="{8DFB53E4-4A19-4973-B356-84739A0B51E2}" destId="{71206DF6-3B57-4B4F-A85D-D6B5DFAB211B}" srcOrd="0" destOrd="0" presId="urn:microsoft.com/office/officeart/2005/8/layout/hList1"/>
    <dgm:cxn modelId="{29875B8E-5A1F-477C-8476-760413C6252C}" type="presParOf" srcId="{71206DF6-3B57-4B4F-A85D-D6B5DFAB211B}" destId="{833C8E15-DC40-46F4-9C54-6C01D20EA02C}" srcOrd="0" destOrd="0" presId="urn:microsoft.com/office/officeart/2005/8/layout/hList1"/>
    <dgm:cxn modelId="{3FD76264-E967-42C4-842B-96DF9D0BC157}" type="presParOf" srcId="{71206DF6-3B57-4B4F-A85D-D6B5DFAB211B}" destId="{DBF2DA4D-A2A1-42C1-A762-ACE5910C0CFF}" srcOrd="1" destOrd="0" presId="urn:microsoft.com/office/officeart/2005/8/layout/hList1"/>
    <dgm:cxn modelId="{6A3A51AB-2C76-4C3B-AA73-54622CAECCCA}" type="presParOf" srcId="{8DFB53E4-4A19-4973-B356-84739A0B51E2}" destId="{04599A26-6EFD-428A-B8E4-E72171B5D8B8}" srcOrd="1" destOrd="0" presId="urn:microsoft.com/office/officeart/2005/8/layout/hList1"/>
    <dgm:cxn modelId="{2F8FE161-1EF3-47F5-BEA7-B0899B874CD6}" type="presParOf" srcId="{8DFB53E4-4A19-4973-B356-84739A0B51E2}" destId="{28688358-234D-439A-B5E5-897320A86FAD}" srcOrd="2" destOrd="0" presId="urn:microsoft.com/office/officeart/2005/8/layout/hList1"/>
    <dgm:cxn modelId="{CEEDF3FF-B8F3-4D50-9F8D-E6DBA662A605}" type="presParOf" srcId="{28688358-234D-439A-B5E5-897320A86FAD}" destId="{15173B61-6742-47F8-95C7-0183A72653F9}" srcOrd="0" destOrd="0" presId="urn:microsoft.com/office/officeart/2005/8/layout/hList1"/>
    <dgm:cxn modelId="{9C5E3357-6CCC-4761-B454-2BB3E8FC10A6}" type="presParOf" srcId="{28688358-234D-439A-B5E5-897320A86FAD}" destId="{784BE4D2-9FBE-4A0F-9A6A-F3846951ABD0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DD238D-98EE-4BF6-8814-2B421699A291}" type="doc">
      <dgm:prSet loTypeId="urn:microsoft.com/office/officeart/2005/8/layout/radial4" loCatId="relationship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2CD7CBA-1326-4449-88FE-11F0CF508DF1}">
      <dgm:prSet custT="1"/>
      <dgm:spPr/>
      <dgm:t>
        <a:bodyPr/>
        <a:lstStyle/>
        <a:p>
          <a:pPr rtl="0"/>
          <a:r>
            <a:rPr lang="en-ID" sz="2000" b="1" dirty="0" err="1" smtClean="0"/>
            <a:t>Teori</a:t>
          </a:r>
          <a:r>
            <a:rPr lang="en-ID" sz="2000" b="1" dirty="0" smtClean="0"/>
            <a:t> </a:t>
          </a:r>
          <a:r>
            <a:rPr lang="en-ID" sz="2000" b="1" dirty="0" err="1" smtClean="0"/>
            <a:t>Pertumbuhan</a:t>
          </a:r>
          <a:r>
            <a:rPr lang="en-ID" sz="2000" b="1" dirty="0" smtClean="0"/>
            <a:t> </a:t>
          </a:r>
          <a:r>
            <a:rPr lang="en-ID" sz="2000" b="1" dirty="0" err="1" smtClean="0"/>
            <a:t>Ekonomi</a:t>
          </a:r>
          <a:endParaRPr lang="en-ID" sz="2000" b="1" dirty="0"/>
        </a:p>
      </dgm:t>
    </dgm:pt>
    <dgm:pt modelId="{B08EB311-4999-4C63-8811-DB27F3E42411}" type="parTrans" cxnId="{5940DD2B-FCB5-4B0C-9DE8-CC05F1EF3E96}">
      <dgm:prSet/>
      <dgm:spPr/>
      <dgm:t>
        <a:bodyPr/>
        <a:lstStyle/>
        <a:p>
          <a:endParaRPr lang="en-US"/>
        </a:p>
      </dgm:t>
    </dgm:pt>
    <dgm:pt modelId="{06A039E4-1269-4336-B0FF-5E1A0562B73E}" type="sibTrans" cxnId="{5940DD2B-FCB5-4B0C-9DE8-CC05F1EF3E96}">
      <dgm:prSet/>
      <dgm:spPr/>
      <dgm:t>
        <a:bodyPr/>
        <a:lstStyle/>
        <a:p>
          <a:endParaRPr lang="en-US"/>
        </a:p>
      </dgm:t>
    </dgm:pt>
    <dgm:pt modelId="{FBCBAFB0-978C-4C7E-8900-C202B5621174}">
      <dgm:prSet custT="1"/>
      <dgm:spPr/>
      <dgm:t>
        <a:bodyPr/>
        <a:lstStyle/>
        <a:p>
          <a:pPr rtl="0"/>
          <a:r>
            <a:rPr lang="en-ID" sz="2400" b="1" dirty="0" err="1" smtClean="0"/>
            <a:t>Teori</a:t>
          </a:r>
          <a:r>
            <a:rPr lang="en-ID" sz="2400" b="1" dirty="0" smtClean="0"/>
            <a:t> </a:t>
          </a:r>
          <a:r>
            <a:rPr lang="en-ID" sz="2400" b="1" dirty="0" err="1" smtClean="0"/>
            <a:t>Klasik</a:t>
          </a:r>
          <a:endParaRPr lang="en-ID" sz="2400" b="1" dirty="0"/>
        </a:p>
      </dgm:t>
    </dgm:pt>
    <dgm:pt modelId="{E0DD46D9-1D47-430E-B0A9-89137BDCB23D}" type="parTrans" cxnId="{A9854A09-01E2-40BB-9E19-3B518EB0B29E}">
      <dgm:prSet/>
      <dgm:spPr/>
      <dgm:t>
        <a:bodyPr/>
        <a:lstStyle/>
        <a:p>
          <a:endParaRPr lang="en-US"/>
        </a:p>
      </dgm:t>
    </dgm:pt>
    <dgm:pt modelId="{B788EBDE-C078-4018-B917-30F82BE22F2C}" type="sibTrans" cxnId="{A9854A09-01E2-40BB-9E19-3B518EB0B29E}">
      <dgm:prSet/>
      <dgm:spPr/>
      <dgm:t>
        <a:bodyPr/>
        <a:lstStyle/>
        <a:p>
          <a:endParaRPr lang="en-US"/>
        </a:p>
      </dgm:t>
    </dgm:pt>
    <dgm:pt modelId="{04F78F15-E736-4B54-8356-600FA61CEA68}">
      <dgm:prSet custT="1"/>
      <dgm:spPr/>
      <dgm:t>
        <a:bodyPr/>
        <a:lstStyle/>
        <a:p>
          <a:pPr rtl="0"/>
          <a:r>
            <a:rPr lang="en-ID" sz="2400" b="1" dirty="0" err="1" smtClean="0"/>
            <a:t>Teori</a:t>
          </a:r>
          <a:r>
            <a:rPr lang="en-ID" sz="2400" b="1" dirty="0" smtClean="0"/>
            <a:t> </a:t>
          </a:r>
          <a:r>
            <a:rPr lang="en-ID" sz="2400" b="1" dirty="0" err="1" smtClean="0"/>
            <a:t>Neoklasik</a:t>
          </a:r>
          <a:endParaRPr lang="en-ID" sz="2400" b="1" dirty="0"/>
        </a:p>
      </dgm:t>
    </dgm:pt>
    <dgm:pt modelId="{15FA73B9-2B92-4F26-B1B0-995187B194E4}" type="parTrans" cxnId="{CE5A234C-52BD-4870-9D18-203EE7905EA6}">
      <dgm:prSet/>
      <dgm:spPr/>
      <dgm:t>
        <a:bodyPr/>
        <a:lstStyle/>
        <a:p>
          <a:endParaRPr lang="en-US"/>
        </a:p>
      </dgm:t>
    </dgm:pt>
    <dgm:pt modelId="{928CAC10-0F7A-4F21-B2E0-4559BE326EA3}" type="sibTrans" cxnId="{CE5A234C-52BD-4870-9D18-203EE7905EA6}">
      <dgm:prSet/>
      <dgm:spPr/>
      <dgm:t>
        <a:bodyPr/>
        <a:lstStyle/>
        <a:p>
          <a:endParaRPr lang="en-US"/>
        </a:p>
      </dgm:t>
    </dgm:pt>
    <dgm:pt modelId="{95B63824-42C4-4F2C-88B1-94A622E9F76A}">
      <dgm:prSet custT="1"/>
      <dgm:spPr/>
      <dgm:t>
        <a:bodyPr/>
        <a:lstStyle/>
        <a:p>
          <a:pPr rtl="0"/>
          <a:r>
            <a:rPr lang="en-ID" sz="2400" b="1" dirty="0" err="1" smtClean="0"/>
            <a:t>Teori</a:t>
          </a:r>
          <a:r>
            <a:rPr lang="en-ID" sz="2400" b="1" dirty="0" smtClean="0"/>
            <a:t> </a:t>
          </a:r>
          <a:r>
            <a:rPr lang="en-ID" sz="2400" b="1" dirty="0" err="1" smtClean="0"/>
            <a:t>Neokeynes</a:t>
          </a:r>
          <a:endParaRPr lang="en-ID" sz="2400" b="1" dirty="0"/>
        </a:p>
      </dgm:t>
    </dgm:pt>
    <dgm:pt modelId="{E277D609-56FA-4A20-A1DE-ADA50AC09350}" type="parTrans" cxnId="{CD64F091-2B22-42C8-A859-9F2870F3E27C}">
      <dgm:prSet/>
      <dgm:spPr/>
      <dgm:t>
        <a:bodyPr/>
        <a:lstStyle/>
        <a:p>
          <a:endParaRPr lang="en-US"/>
        </a:p>
      </dgm:t>
    </dgm:pt>
    <dgm:pt modelId="{D5B6987B-9C32-431B-AD8D-75940BABF2DC}" type="sibTrans" cxnId="{CD64F091-2B22-42C8-A859-9F2870F3E27C}">
      <dgm:prSet/>
      <dgm:spPr/>
      <dgm:t>
        <a:bodyPr/>
        <a:lstStyle/>
        <a:p>
          <a:endParaRPr lang="en-US"/>
        </a:p>
      </dgm:t>
    </dgm:pt>
    <dgm:pt modelId="{BD4423D2-2F8F-426E-A3F4-1ADFE2CD563E}">
      <dgm:prSet custT="1"/>
      <dgm:spPr/>
      <dgm:t>
        <a:bodyPr/>
        <a:lstStyle/>
        <a:p>
          <a:pPr rtl="0"/>
          <a:r>
            <a:rPr lang="en-ID" sz="2400" b="1" dirty="0" err="1" smtClean="0"/>
            <a:t>Teori</a:t>
          </a:r>
          <a:r>
            <a:rPr lang="en-ID" sz="2400" b="1" dirty="0" smtClean="0"/>
            <a:t> W.W. </a:t>
          </a:r>
          <a:r>
            <a:rPr lang="en-ID" sz="2400" b="1" dirty="0" err="1" smtClean="0"/>
            <a:t>Rostow</a:t>
          </a:r>
          <a:endParaRPr lang="en-ID" sz="2400" b="1" dirty="0"/>
        </a:p>
      </dgm:t>
    </dgm:pt>
    <dgm:pt modelId="{C59EFA04-E73B-436C-8E53-58432FB37244}" type="parTrans" cxnId="{C051F5CC-1EBF-4504-B6CA-8D6786B716C7}">
      <dgm:prSet/>
      <dgm:spPr/>
      <dgm:t>
        <a:bodyPr/>
        <a:lstStyle/>
        <a:p>
          <a:endParaRPr lang="en-US"/>
        </a:p>
      </dgm:t>
    </dgm:pt>
    <dgm:pt modelId="{585573A6-8221-42BD-810F-D9EC2AE06946}" type="sibTrans" cxnId="{C051F5CC-1EBF-4504-B6CA-8D6786B716C7}">
      <dgm:prSet/>
      <dgm:spPr/>
      <dgm:t>
        <a:bodyPr/>
        <a:lstStyle/>
        <a:p>
          <a:endParaRPr lang="en-US"/>
        </a:p>
      </dgm:t>
    </dgm:pt>
    <dgm:pt modelId="{EB849729-E1A2-48A7-9AF3-A782C98A47AB}">
      <dgm:prSet custT="1"/>
      <dgm:spPr/>
      <dgm:t>
        <a:bodyPr/>
        <a:lstStyle/>
        <a:p>
          <a:pPr rtl="0"/>
          <a:r>
            <a:rPr lang="en-ID" sz="2400" b="1" dirty="0" err="1" smtClean="0"/>
            <a:t>Teori</a:t>
          </a:r>
          <a:r>
            <a:rPr lang="en-ID" sz="2400" b="1" dirty="0" smtClean="0"/>
            <a:t> Karl Bucher</a:t>
          </a:r>
          <a:endParaRPr lang="en-US" sz="2400" b="1" dirty="0"/>
        </a:p>
      </dgm:t>
    </dgm:pt>
    <dgm:pt modelId="{32F34470-56E6-4D51-A431-2A8081F8E03F}" type="parTrans" cxnId="{47087835-048A-400B-91E7-AAF6F5793259}">
      <dgm:prSet/>
      <dgm:spPr/>
      <dgm:t>
        <a:bodyPr/>
        <a:lstStyle/>
        <a:p>
          <a:endParaRPr lang="en-US"/>
        </a:p>
      </dgm:t>
    </dgm:pt>
    <dgm:pt modelId="{AD9BB521-C61E-4E40-83B2-89C79E5C863D}" type="sibTrans" cxnId="{47087835-048A-400B-91E7-AAF6F5793259}">
      <dgm:prSet/>
      <dgm:spPr/>
      <dgm:t>
        <a:bodyPr/>
        <a:lstStyle/>
        <a:p>
          <a:endParaRPr lang="en-US"/>
        </a:p>
      </dgm:t>
    </dgm:pt>
    <dgm:pt modelId="{7EB9E043-A130-4D40-A02E-932BA593DA68}" type="pres">
      <dgm:prSet presAssocID="{CEDD238D-98EE-4BF6-8814-2B421699A29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4C6346-3343-4924-8BC1-A23DCC2048B9}" type="pres">
      <dgm:prSet presAssocID="{C2CD7CBA-1326-4449-88FE-11F0CF508DF1}" presName="centerShape" presStyleLbl="node0" presStyleIdx="0" presStyleCnt="1" custScaleX="118955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336CC05-1D3E-4A28-90D2-6CB0ECC2A57C}" type="pres">
      <dgm:prSet presAssocID="{E0DD46D9-1D47-430E-B0A9-89137BDCB23D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76B4C735-5B25-489F-9E36-EFA8D3292D54}" type="pres">
      <dgm:prSet presAssocID="{FBCBAFB0-978C-4C7E-8900-C202B562117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681E5-05C0-43A7-A021-170D9D3A7B0F}" type="pres">
      <dgm:prSet presAssocID="{15FA73B9-2B92-4F26-B1B0-995187B194E4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51E7C356-123A-4966-814E-B3AA5975028F}" type="pres">
      <dgm:prSet presAssocID="{04F78F15-E736-4B54-8356-600FA61CEA6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FF15E-3960-41EE-8AC0-4D6479E3E3F0}" type="pres">
      <dgm:prSet presAssocID="{E277D609-56FA-4A20-A1DE-ADA50AC09350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3EC352B5-BFBE-4A47-8B14-C9C75B2EA6F8}" type="pres">
      <dgm:prSet presAssocID="{95B63824-42C4-4F2C-88B1-94A622E9F76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BB98-00F0-445C-B5D9-6DDAABE9BBE2}" type="pres">
      <dgm:prSet presAssocID="{C59EFA04-E73B-436C-8E53-58432FB37244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4106B639-586A-48DE-A6C3-08B3CE8787B1}" type="pres">
      <dgm:prSet presAssocID="{BD4423D2-2F8F-426E-A3F4-1ADFE2CD56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AEDC9-CEE3-4611-A246-5779A6D8DD2A}" type="pres">
      <dgm:prSet presAssocID="{32F34470-56E6-4D51-A431-2A8081F8E03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1898F9DA-B8B0-4C86-BF6E-6F3A214E0A0C}" type="pres">
      <dgm:prSet presAssocID="{EB849729-E1A2-48A7-9AF3-A782C98A47A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128D65-86CB-44BF-8A06-21D236D90695}" type="presOf" srcId="{CEDD238D-98EE-4BF6-8814-2B421699A291}" destId="{7EB9E043-A130-4D40-A02E-932BA593DA68}" srcOrd="0" destOrd="0" presId="urn:microsoft.com/office/officeart/2005/8/layout/radial4"/>
    <dgm:cxn modelId="{6A4FACCF-F641-4A4B-A712-C5E505EB7361}" type="presOf" srcId="{C59EFA04-E73B-436C-8E53-58432FB37244}" destId="{0A5CBB98-00F0-445C-B5D9-6DDAABE9BBE2}" srcOrd="0" destOrd="0" presId="urn:microsoft.com/office/officeart/2005/8/layout/radial4"/>
    <dgm:cxn modelId="{A10BD632-BC82-4C8E-A80C-59DB84209E97}" type="presOf" srcId="{32F34470-56E6-4D51-A431-2A8081F8E03F}" destId="{3ADAEDC9-CEE3-4611-A246-5779A6D8DD2A}" srcOrd="0" destOrd="0" presId="urn:microsoft.com/office/officeart/2005/8/layout/radial4"/>
    <dgm:cxn modelId="{9FE74691-54D4-41EC-966D-F09209D7F93C}" type="presOf" srcId="{C2CD7CBA-1326-4449-88FE-11F0CF508DF1}" destId="{424C6346-3343-4924-8BC1-A23DCC2048B9}" srcOrd="0" destOrd="0" presId="urn:microsoft.com/office/officeart/2005/8/layout/radial4"/>
    <dgm:cxn modelId="{2BC3743E-F112-41AA-B89E-4212F1AF12FA}" type="presOf" srcId="{EB849729-E1A2-48A7-9AF3-A782C98A47AB}" destId="{1898F9DA-B8B0-4C86-BF6E-6F3A214E0A0C}" srcOrd="0" destOrd="0" presId="urn:microsoft.com/office/officeart/2005/8/layout/radial4"/>
    <dgm:cxn modelId="{6F70FD7B-1FA1-4E0F-91D5-E3F59A216E7F}" type="presOf" srcId="{E0DD46D9-1D47-430E-B0A9-89137BDCB23D}" destId="{C336CC05-1D3E-4A28-90D2-6CB0ECC2A57C}" srcOrd="0" destOrd="0" presId="urn:microsoft.com/office/officeart/2005/8/layout/radial4"/>
    <dgm:cxn modelId="{C051F5CC-1EBF-4504-B6CA-8D6786B716C7}" srcId="{C2CD7CBA-1326-4449-88FE-11F0CF508DF1}" destId="{BD4423D2-2F8F-426E-A3F4-1ADFE2CD563E}" srcOrd="3" destOrd="0" parTransId="{C59EFA04-E73B-436C-8E53-58432FB37244}" sibTransId="{585573A6-8221-42BD-810F-D9EC2AE06946}"/>
    <dgm:cxn modelId="{ED264A2A-3EAA-48B6-9F6F-8E0766713A2F}" type="presOf" srcId="{95B63824-42C4-4F2C-88B1-94A622E9F76A}" destId="{3EC352B5-BFBE-4A47-8B14-C9C75B2EA6F8}" srcOrd="0" destOrd="0" presId="urn:microsoft.com/office/officeart/2005/8/layout/radial4"/>
    <dgm:cxn modelId="{CE5A234C-52BD-4870-9D18-203EE7905EA6}" srcId="{C2CD7CBA-1326-4449-88FE-11F0CF508DF1}" destId="{04F78F15-E736-4B54-8356-600FA61CEA68}" srcOrd="1" destOrd="0" parTransId="{15FA73B9-2B92-4F26-B1B0-995187B194E4}" sibTransId="{928CAC10-0F7A-4F21-B2E0-4559BE326EA3}"/>
    <dgm:cxn modelId="{23935114-3113-4862-86A4-90B2A5113677}" type="presOf" srcId="{E277D609-56FA-4A20-A1DE-ADA50AC09350}" destId="{10CFF15E-3960-41EE-8AC0-4D6479E3E3F0}" srcOrd="0" destOrd="0" presId="urn:microsoft.com/office/officeart/2005/8/layout/radial4"/>
    <dgm:cxn modelId="{B9FABED3-0C8B-4496-987D-5237883012A8}" type="presOf" srcId="{04F78F15-E736-4B54-8356-600FA61CEA68}" destId="{51E7C356-123A-4966-814E-B3AA5975028F}" srcOrd="0" destOrd="0" presId="urn:microsoft.com/office/officeart/2005/8/layout/radial4"/>
    <dgm:cxn modelId="{A9854A09-01E2-40BB-9E19-3B518EB0B29E}" srcId="{C2CD7CBA-1326-4449-88FE-11F0CF508DF1}" destId="{FBCBAFB0-978C-4C7E-8900-C202B5621174}" srcOrd="0" destOrd="0" parTransId="{E0DD46D9-1D47-430E-B0A9-89137BDCB23D}" sibTransId="{B788EBDE-C078-4018-B917-30F82BE22F2C}"/>
    <dgm:cxn modelId="{6DE42AEE-79B0-4238-8416-38BB20F7D632}" type="presOf" srcId="{15FA73B9-2B92-4F26-B1B0-995187B194E4}" destId="{6DB681E5-05C0-43A7-A021-170D9D3A7B0F}" srcOrd="0" destOrd="0" presId="urn:microsoft.com/office/officeart/2005/8/layout/radial4"/>
    <dgm:cxn modelId="{5940DD2B-FCB5-4B0C-9DE8-CC05F1EF3E96}" srcId="{CEDD238D-98EE-4BF6-8814-2B421699A291}" destId="{C2CD7CBA-1326-4449-88FE-11F0CF508DF1}" srcOrd="0" destOrd="0" parTransId="{B08EB311-4999-4C63-8811-DB27F3E42411}" sibTransId="{06A039E4-1269-4336-B0FF-5E1A0562B73E}"/>
    <dgm:cxn modelId="{47087835-048A-400B-91E7-AAF6F5793259}" srcId="{C2CD7CBA-1326-4449-88FE-11F0CF508DF1}" destId="{EB849729-E1A2-48A7-9AF3-A782C98A47AB}" srcOrd="4" destOrd="0" parTransId="{32F34470-56E6-4D51-A431-2A8081F8E03F}" sibTransId="{AD9BB521-C61E-4E40-83B2-89C79E5C863D}"/>
    <dgm:cxn modelId="{1F217454-6A49-4297-A5AE-69213982021D}" type="presOf" srcId="{BD4423D2-2F8F-426E-A3F4-1ADFE2CD563E}" destId="{4106B639-586A-48DE-A6C3-08B3CE8787B1}" srcOrd="0" destOrd="0" presId="urn:microsoft.com/office/officeart/2005/8/layout/radial4"/>
    <dgm:cxn modelId="{8CDFF7FC-BFA9-44EC-A373-24A1EEAE2DB1}" type="presOf" srcId="{FBCBAFB0-978C-4C7E-8900-C202B5621174}" destId="{76B4C735-5B25-489F-9E36-EFA8D3292D54}" srcOrd="0" destOrd="0" presId="urn:microsoft.com/office/officeart/2005/8/layout/radial4"/>
    <dgm:cxn modelId="{CD64F091-2B22-42C8-A859-9F2870F3E27C}" srcId="{C2CD7CBA-1326-4449-88FE-11F0CF508DF1}" destId="{95B63824-42C4-4F2C-88B1-94A622E9F76A}" srcOrd="2" destOrd="0" parTransId="{E277D609-56FA-4A20-A1DE-ADA50AC09350}" sibTransId="{D5B6987B-9C32-431B-AD8D-75940BABF2DC}"/>
    <dgm:cxn modelId="{7294CFD7-7818-4492-B0C6-730B12243168}" type="presParOf" srcId="{7EB9E043-A130-4D40-A02E-932BA593DA68}" destId="{424C6346-3343-4924-8BC1-A23DCC2048B9}" srcOrd="0" destOrd="0" presId="urn:microsoft.com/office/officeart/2005/8/layout/radial4"/>
    <dgm:cxn modelId="{9830A63C-B44B-4D68-AF45-2D7A69FBC642}" type="presParOf" srcId="{7EB9E043-A130-4D40-A02E-932BA593DA68}" destId="{C336CC05-1D3E-4A28-90D2-6CB0ECC2A57C}" srcOrd="1" destOrd="0" presId="urn:microsoft.com/office/officeart/2005/8/layout/radial4"/>
    <dgm:cxn modelId="{F2401F1D-5C87-486F-8DD7-EAF99D917D2C}" type="presParOf" srcId="{7EB9E043-A130-4D40-A02E-932BA593DA68}" destId="{76B4C735-5B25-489F-9E36-EFA8D3292D54}" srcOrd="2" destOrd="0" presId="urn:microsoft.com/office/officeart/2005/8/layout/radial4"/>
    <dgm:cxn modelId="{5562544F-19A3-4C26-B104-5C254BA54B16}" type="presParOf" srcId="{7EB9E043-A130-4D40-A02E-932BA593DA68}" destId="{6DB681E5-05C0-43A7-A021-170D9D3A7B0F}" srcOrd="3" destOrd="0" presId="urn:microsoft.com/office/officeart/2005/8/layout/radial4"/>
    <dgm:cxn modelId="{0B91943C-65EE-46BA-8366-6A95B1790372}" type="presParOf" srcId="{7EB9E043-A130-4D40-A02E-932BA593DA68}" destId="{51E7C356-123A-4966-814E-B3AA5975028F}" srcOrd="4" destOrd="0" presId="urn:microsoft.com/office/officeart/2005/8/layout/radial4"/>
    <dgm:cxn modelId="{AC7869F2-C638-47C2-8DE0-DB095F9F4F4E}" type="presParOf" srcId="{7EB9E043-A130-4D40-A02E-932BA593DA68}" destId="{10CFF15E-3960-41EE-8AC0-4D6479E3E3F0}" srcOrd="5" destOrd="0" presId="urn:microsoft.com/office/officeart/2005/8/layout/radial4"/>
    <dgm:cxn modelId="{F4EA336C-CF96-4FBA-BE70-5AAE2D883C62}" type="presParOf" srcId="{7EB9E043-A130-4D40-A02E-932BA593DA68}" destId="{3EC352B5-BFBE-4A47-8B14-C9C75B2EA6F8}" srcOrd="6" destOrd="0" presId="urn:microsoft.com/office/officeart/2005/8/layout/radial4"/>
    <dgm:cxn modelId="{E39AA4FE-C2D7-4699-B60C-AFE13D077EC1}" type="presParOf" srcId="{7EB9E043-A130-4D40-A02E-932BA593DA68}" destId="{0A5CBB98-00F0-445C-B5D9-6DDAABE9BBE2}" srcOrd="7" destOrd="0" presId="urn:microsoft.com/office/officeart/2005/8/layout/radial4"/>
    <dgm:cxn modelId="{65B46AC8-0BDF-43E8-A5B2-0CC312CBEA65}" type="presParOf" srcId="{7EB9E043-A130-4D40-A02E-932BA593DA68}" destId="{4106B639-586A-48DE-A6C3-08B3CE8787B1}" srcOrd="8" destOrd="0" presId="urn:microsoft.com/office/officeart/2005/8/layout/radial4"/>
    <dgm:cxn modelId="{5F4A1C86-8E31-46C9-8BC8-6405DBD10D2E}" type="presParOf" srcId="{7EB9E043-A130-4D40-A02E-932BA593DA68}" destId="{3ADAEDC9-CEE3-4611-A246-5779A6D8DD2A}" srcOrd="9" destOrd="0" presId="urn:microsoft.com/office/officeart/2005/8/layout/radial4"/>
    <dgm:cxn modelId="{6DB8D815-E676-419F-894A-2C38DD67FCD9}" type="presParOf" srcId="{7EB9E043-A130-4D40-A02E-932BA593DA68}" destId="{1898F9DA-B8B0-4C86-BF6E-6F3A214E0A0C}" srcOrd="10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5E06C5-D632-4A3B-B40B-BB698F0BEA19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2EB4F1-8E9B-4204-8DCF-956CF1BE7447}">
      <dgm:prSet custT="1"/>
      <dgm:spPr/>
      <dgm:t>
        <a:bodyPr/>
        <a:lstStyle/>
        <a:p>
          <a:pPr rtl="0"/>
          <a:r>
            <a:rPr lang="en-US" sz="1800" b="1" i="0" dirty="0" smtClean="0"/>
            <a:t>Adam Smith</a:t>
          </a:r>
          <a:endParaRPr lang="en-US" sz="2000" i="0" dirty="0"/>
        </a:p>
      </dgm:t>
    </dgm:pt>
    <dgm:pt modelId="{AACD5D46-430A-423D-A854-77562134B79D}" type="parTrans" cxnId="{92FCE9C6-AF3B-4452-8F1F-D90431ABB842}">
      <dgm:prSet/>
      <dgm:spPr/>
      <dgm:t>
        <a:bodyPr/>
        <a:lstStyle/>
        <a:p>
          <a:endParaRPr lang="en-US"/>
        </a:p>
      </dgm:t>
    </dgm:pt>
    <dgm:pt modelId="{BB534866-F2A9-47BE-81B1-CD6BD1BC859C}" type="sibTrans" cxnId="{92FCE9C6-AF3B-4452-8F1F-D90431ABB842}">
      <dgm:prSet/>
      <dgm:spPr/>
      <dgm:t>
        <a:bodyPr/>
        <a:lstStyle/>
        <a:p>
          <a:endParaRPr lang="en-US"/>
        </a:p>
      </dgm:t>
    </dgm:pt>
    <dgm:pt modelId="{FF012311-4215-448E-ABC1-D7B0F4E4075C}">
      <dgm:prSet custT="1"/>
      <dgm:spPr/>
      <dgm:t>
        <a:bodyPr/>
        <a:lstStyle/>
        <a:p>
          <a:pPr rtl="0"/>
          <a:r>
            <a:rPr lang="en-US" sz="1800" b="1" i="0" dirty="0" smtClean="0"/>
            <a:t>David Ricardo</a:t>
          </a:r>
          <a:endParaRPr lang="en-US" sz="1800" i="0" dirty="0"/>
        </a:p>
      </dgm:t>
    </dgm:pt>
    <dgm:pt modelId="{56E32635-3859-4C1A-98C8-6DDF064DEB1C}" type="parTrans" cxnId="{87D9A4F1-3968-419D-B410-9C5994856194}">
      <dgm:prSet/>
      <dgm:spPr/>
      <dgm:t>
        <a:bodyPr/>
        <a:lstStyle/>
        <a:p>
          <a:endParaRPr lang="en-US"/>
        </a:p>
      </dgm:t>
    </dgm:pt>
    <dgm:pt modelId="{5ED3A39A-35C2-4F55-8941-CF214192BED9}" type="sibTrans" cxnId="{87D9A4F1-3968-419D-B410-9C5994856194}">
      <dgm:prSet/>
      <dgm:spPr/>
      <dgm:t>
        <a:bodyPr/>
        <a:lstStyle/>
        <a:p>
          <a:endParaRPr lang="en-US"/>
        </a:p>
      </dgm:t>
    </dgm:pt>
    <dgm:pt modelId="{5AC80E38-C74E-440F-92E6-41D7AD65AFD1}">
      <dgm:prSet custT="1"/>
      <dgm:spPr/>
      <dgm:t>
        <a:bodyPr/>
        <a:lstStyle/>
        <a:p>
          <a:pPr rtl="0"/>
          <a:r>
            <a:rPr lang="en-US" sz="2400" b="1" dirty="0" err="1" smtClean="0"/>
            <a:t>Teori</a:t>
          </a:r>
          <a:r>
            <a:rPr lang="en-US" sz="2400" b="1" dirty="0" smtClean="0"/>
            <a:t> </a:t>
          </a:r>
          <a:r>
            <a:rPr lang="en-US" sz="2400" b="1" dirty="0" err="1" smtClean="0"/>
            <a:t>Klasik</a:t>
          </a:r>
          <a:r>
            <a:rPr lang="en-US" sz="2400" b="1" dirty="0" smtClean="0"/>
            <a:t> </a:t>
          </a:r>
          <a:endParaRPr lang="en-US" sz="2400" b="1" dirty="0"/>
        </a:p>
      </dgm:t>
    </dgm:pt>
    <dgm:pt modelId="{89F62260-F6C0-45CA-8661-D9DBA7620D99}" type="parTrans" cxnId="{8C6B2EBC-6E90-4796-A6DC-10C323915800}">
      <dgm:prSet/>
      <dgm:spPr/>
      <dgm:t>
        <a:bodyPr/>
        <a:lstStyle/>
        <a:p>
          <a:endParaRPr lang="en-US"/>
        </a:p>
      </dgm:t>
    </dgm:pt>
    <dgm:pt modelId="{2EE2EE79-8D50-438C-A097-119FBBC044E3}" type="sibTrans" cxnId="{8C6B2EBC-6E90-4796-A6DC-10C323915800}">
      <dgm:prSet/>
      <dgm:spPr/>
      <dgm:t>
        <a:bodyPr/>
        <a:lstStyle/>
        <a:p>
          <a:endParaRPr lang="en-US"/>
        </a:p>
      </dgm:t>
    </dgm:pt>
    <dgm:pt modelId="{9B0CDA58-FBDF-4CE4-975C-FA621C520191}">
      <dgm:prSet custT="1"/>
      <dgm:spPr/>
      <dgm:t>
        <a:bodyPr/>
        <a:lstStyle/>
        <a:p>
          <a:pPr rtl="0"/>
          <a:r>
            <a:rPr lang="en-US" sz="1800" dirty="0" err="1" smtClean="0"/>
            <a:t>Pertumbuhan</a:t>
          </a:r>
          <a:r>
            <a:rPr lang="en-US" sz="1800" dirty="0" smtClean="0"/>
            <a:t> </a:t>
          </a:r>
          <a:r>
            <a:rPr lang="en-US" sz="1800" dirty="0" err="1" smtClean="0"/>
            <a:t>ekonomi</a:t>
          </a:r>
          <a:r>
            <a:rPr lang="en-US" sz="1800" dirty="0" smtClean="0"/>
            <a:t> </a:t>
          </a:r>
          <a:r>
            <a:rPr lang="en-US" sz="1800" dirty="0" err="1" smtClean="0"/>
            <a:t>dipengaruhi</a:t>
          </a:r>
          <a:r>
            <a:rPr lang="en-US" sz="1800" dirty="0" smtClean="0"/>
            <a:t> </a:t>
          </a:r>
          <a:r>
            <a:rPr lang="en-US" sz="1800" dirty="0" err="1" smtClean="0"/>
            <a:t>faktor</a:t>
          </a:r>
          <a:r>
            <a:rPr lang="en-US" sz="1800" dirty="0" smtClean="0"/>
            <a:t> </a:t>
          </a:r>
          <a:r>
            <a:rPr lang="en-US" sz="1800" i="1" dirty="0" smtClean="0"/>
            <a:t>output</a:t>
          </a:r>
          <a:r>
            <a:rPr lang="en-US" sz="1800" dirty="0" smtClean="0"/>
            <a:t> total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pertumbuhan</a:t>
          </a:r>
          <a:r>
            <a:rPr lang="en-US" sz="1800" dirty="0" smtClean="0"/>
            <a:t> </a:t>
          </a:r>
          <a:r>
            <a:rPr lang="en-US" sz="1800" dirty="0" err="1" smtClean="0"/>
            <a:t>penduduk</a:t>
          </a:r>
          <a:r>
            <a:rPr lang="en-US" sz="1800" dirty="0" smtClean="0"/>
            <a:t>. </a:t>
          </a:r>
          <a:endParaRPr lang="en-US" sz="1800" dirty="0"/>
        </a:p>
      </dgm:t>
    </dgm:pt>
    <dgm:pt modelId="{C1BD4F8B-F710-4237-A8A6-0174B6DCD400}" type="parTrans" cxnId="{43CA1956-C9AB-4DFD-A473-785FB2CAC324}">
      <dgm:prSet/>
      <dgm:spPr/>
      <dgm:t>
        <a:bodyPr/>
        <a:lstStyle/>
        <a:p>
          <a:endParaRPr lang="en-US"/>
        </a:p>
      </dgm:t>
    </dgm:pt>
    <dgm:pt modelId="{673E9AA2-797F-4662-AF5F-201325C57F13}" type="sibTrans" cxnId="{43CA1956-C9AB-4DFD-A473-785FB2CAC324}">
      <dgm:prSet/>
      <dgm:spPr/>
      <dgm:t>
        <a:bodyPr/>
        <a:lstStyle/>
        <a:p>
          <a:endParaRPr lang="en-US"/>
        </a:p>
      </dgm:t>
    </dgm:pt>
    <dgm:pt modelId="{E0A79385-DC0D-499F-9563-6C9BFD169D01}">
      <dgm:prSet custT="1"/>
      <dgm:spPr/>
      <dgm:t>
        <a:bodyPr/>
        <a:lstStyle/>
        <a:p>
          <a:pPr rtl="0"/>
          <a:r>
            <a:rPr lang="en-US" sz="1800" dirty="0" err="1" smtClean="0"/>
            <a:t>Dikenal</a:t>
          </a:r>
          <a:r>
            <a:rPr lang="en-US" sz="1800" dirty="0" smtClean="0"/>
            <a:t> </a:t>
          </a:r>
          <a:r>
            <a:rPr lang="en-US" sz="1800" dirty="0" err="1" smtClean="0"/>
            <a:t>dengan</a:t>
          </a:r>
          <a:r>
            <a:rPr lang="en-US" sz="1800" dirty="0" smtClean="0"/>
            <a:t> </a:t>
          </a:r>
          <a:r>
            <a:rPr lang="en-US" sz="1800" dirty="0" err="1" smtClean="0"/>
            <a:t>teori</a:t>
          </a:r>
          <a:r>
            <a:rPr lang="en-US" sz="1800" dirty="0" smtClean="0"/>
            <a:t> </a:t>
          </a:r>
          <a:r>
            <a:rPr lang="en-US" sz="1800" i="1" dirty="0" smtClean="0"/>
            <a:t>the law of diminishing return.</a:t>
          </a:r>
          <a:endParaRPr lang="en-US" sz="1800" dirty="0"/>
        </a:p>
      </dgm:t>
    </dgm:pt>
    <dgm:pt modelId="{70AFEE77-FCBA-46E4-B06B-BF8126A5B999}" type="parTrans" cxnId="{A69834F5-821F-4B04-9F20-E07007CDA759}">
      <dgm:prSet/>
      <dgm:spPr/>
      <dgm:t>
        <a:bodyPr/>
        <a:lstStyle/>
        <a:p>
          <a:endParaRPr lang="en-US"/>
        </a:p>
      </dgm:t>
    </dgm:pt>
    <dgm:pt modelId="{612CFB6F-14EC-4634-80E1-66D6A4398580}" type="sibTrans" cxnId="{A69834F5-821F-4B04-9F20-E07007CDA759}">
      <dgm:prSet/>
      <dgm:spPr/>
      <dgm:t>
        <a:bodyPr/>
        <a:lstStyle/>
        <a:p>
          <a:endParaRPr lang="en-US"/>
        </a:p>
      </dgm:t>
    </dgm:pt>
    <dgm:pt modelId="{CEEE5FC8-524E-4D0E-A2F3-F6D9E3AA5E7B}">
      <dgm:prSet custT="1"/>
      <dgm:spPr/>
      <dgm:t>
        <a:bodyPr/>
        <a:lstStyle/>
        <a:p>
          <a:pPr rtl="0"/>
          <a:r>
            <a:rPr lang="en-US" sz="1800" dirty="0" err="1" smtClean="0"/>
            <a:t>Peningkatan</a:t>
          </a:r>
          <a:r>
            <a:rPr lang="en-US" sz="1800" dirty="0" smtClean="0"/>
            <a:t> </a:t>
          </a:r>
          <a:r>
            <a:rPr lang="en-US" sz="1800" dirty="0" err="1" smtClean="0"/>
            <a:t>produktivitas</a:t>
          </a:r>
          <a:r>
            <a:rPr lang="en-US" sz="1800" dirty="0" smtClean="0"/>
            <a:t> </a:t>
          </a:r>
          <a:r>
            <a:rPr lang="en-US" sz="1800" dirty="0" err="1" smtClean="0"/>
            <a:t>tenaga</a:t>
          </a:r>
          <a:r>
            <a:rPr lang="en-US" sz="1800" dirty="0" smtClean="0"/>
            <a:t> </a:t>
          </a:r>
          <a:r>
            <a:rPr lang="en-US" sz="1800" dirty="0" err="1" smtClean="0"/>
            <a:t>kerja</a:t>
          </a:r>
          <a:r>
            <a:rPr lang="en-US" sz="1800" dirty="0" smtClean="0"/>
            <a:t> </a:t>
          </a:r>
          <a:r>
            <a:rPr lang="en-US" sz="1800" dirty="0" err="1" smtClean="0"/>
            <a:t>memerlukan</a:t>
          </a:r>
          <a:r>
            <a:rPr lang="en-US" sz="1800" dirty="0" smtClean="0"/>
            <a:t> </a:t>
          </a:r>
          <a:r>
            <a:rPr lang="en-US" sz="1800" dirty="0" err="1" smtClean="0"/>
            <a:t>kemajuan</a:t>
          </a:r>
          <a:r>
            <a:rPr lang="en-US" sz="1800" dirty="0" smtClean="0"/>
            <a:t> </a:t>
          </a:r>
          <a:r>
            <a:rPr lang="en-US" sz="1800" dirty="0" err="1" smtClean="0"/>
            <a:t>teknologi</a:t>
          </a:r>
          <a:r>
            <a:rPr lang="en-US" sz="1800" dirty="0" smtClean="0"/>
            <a:t> </a:t>
          </a:r>
          <a:r>
            <a:rPr lang="en-US" sz="1800" dirty="0" err="1" smtClean="0"/>
            <a:t>serta</a:t>
          </a:r>
          <a:r>
            <a:rPr lang="en-US" sz="1800" dirty="0" smtClean="0"/>
            <a:t> </a:t>
          </a:r>
          <a:r>
            <a:rPr lang="en-US" sz="1800" dirty="0" err="1" smtClean="0"/>
            <a:t>akumulasi</a:t>
          </a:r>
          <a:r>
            <a:rPr lang="en-US" sz="1800" dirty="0" smtClean="0"/>
            <a:t> modal yang </a:t>
          </a:r>
          <a:r>
            <a:rPr lang="en-US" sz="1800" dirty="0" err="1" smtClean="0"/>
            <a:t>cukup</a:t>
          </a:r>
          <a:r>
            <a:rPr lang="en-US" sz="1800" dirty="0" smtClean="0"/>
            <a:t>.</a:t>
          </a:r>
          <a:endParaRPr lang="en-US" sz="1800" dirty="0"/>
        </a:p>
      </dgm:t>
    </dgm:pt>
    <dgm:pt modelId="{E28AA408-900C-4EAE-B9D7-A0940851C5BF}" type="parTrans" cxnId="{A1B6AD81-C1A1-4C45-8799-ED15CAFDB3A4}">
      <dgm:prSet/>
      <dgm:spPr/>
      <dgm:t>
        <a:bodyPr/>
        <a:lstStyle/>
        <a:p>
          <a:endParaRPr lang="en-US"/>
        </a:p>
      </dgm:t>
    </dgm:pt>
    <dgm:pt modelId="{33E10C86-3A24-4645-B9C3-22CE461ADE39}" type="sibTrans" cxnId="{A1B6AD81-C1A1-4C45-8799-ED15CAFDB3A4}">
      <dgm:prSet/>
      <dgm:spPr/>
      <dgm:t>
        <a:bodyPr/>
        <a:lstStyle/>
        <a:p>
          <a:endParaRPr lang="en-US"/>
        </a:p>
      </dgm:t>
    </dgm:pt>
    <dgm:pt modelId="{030ABADA-243A-44DA-8694-D66C2D7EF7F9}">
      <dgm:prSet custT="1"/>
      <dgm:spPr/>
      <dgm:t>
        <a:bodyPr/>
        <a:lstStyle/>
        <a:p>
          <a:pPr rtl="0"/>
          <a:r>
            <a:rPr lang="en-US" sz="2400" b="1" i="0" dirty="0" err="1" smtClean="0"/>
            <a:t>Teori</a:t>
          </a:r>
          <a:r>
            <a:rPr lang="en-US" sz="2400" b="1" i="0" dirty="0" smtClean="0"/>
            <a:t> </a:t>
          </a:r>
          <a:r>
            <a:rPr lang="en-US" sz="2400" b="1" i="0" dirty="0" err="1" smtClean="0"/>
            <a:t>Neoklasik</a:t>
          </a:r>
          <a:endParaRPr lang="en-US" sz="2400" dirty="0"/>
        </a:p>
      </dgm:t>
    </dgm:pt>
    <dgm:pt modelId="{72D020EC-5733-4C52-A20B-E1BA91406FCF}" type="parTrans" cxnId="{27B8B20F-4B0E-4AF9-B765-E967FF0E408D}">
      <dgm:prSet/>
      <dgm:spPr/>
      <dgm:t>
        <a:bodyPr/>
        <a:lstStyle/>
        <a:p>
          <a:endParaRPr lang="en-US"/>
        </a:p>
      </dgm:t>
    </dgm:pt>
    <dgm:pt modelId="{FA2EE0B3-AAE9-41B1-81B2-DFE8BB2ED24F}" type="sibTrans" cxnId="{27B8B20F-4B0E-4AF9-B765-E967FF0E408D}">
      <dgm:prSet/>
      <dgm:spPr/>
      <dgm:t>
        <a:bodyPr/>
        <a:lstStyle/>
        <a:p>
          <a:endParaRPr lang="en-US"/>
        </a:p>
      </dgm:t>
    </dgm:pt>
    <dgm:pt modelId="{6CF0D59D-B2B7-4529-A25B-4BA2B465963D}">
      <dgm:prSet/>
      <dgm:spPr/>
      <dgm:t>
        <a:bodyPr/>
        <a:lstStyle/>
        <a:p>
          <a:pPr rtl="0"/>
          <a:r>
            <a:rPr lang="en-US" b="1" i="0" dirty="0" smtClean="0"/>
            <a:t>Joseph A. Schumpeter</a:t>
          </a:r>
          <a:endParaRPr lang="en-US" b="1" i="0" dirty="0"/>
        </a:p>
      </dgm:t>
    </dgm:pt>
    <dgm:pt modelId="{2395C5ED-DB0D-42D2-AC60-C46B656132B2}" type="parTrans" cxnId="{7B9367BA-6ED1-4D83-AD8B-43C9527BE95B}">
      <dgm:prSet/>
      <dgm:spPr/>
      <dgm:t>
        <a:bodyPr/>
        <a:lstStyle/>
        <a:p>
          <a:endParaRPr lang="en-US"/>
        </a:p>
      </dgm:t>
    </dgm:pt>
    <dgm:pt modelId="{75FAE203-5633-4332-A7B6-270D9142FEF9}" type="sibTrans" cxnId="{7B9367BA-6ED1-4D83-AD8B-43C9527BE95B}">
      <dgm:prSet/>
      <dgm:spPr/>
      <dgm:t>
        <a:bodyPr/>
        <a:lstStyle/>
        <a:p>
          <a:endParaRPr lang="en-US"/>
        </a:p>
      </dgm:t>
    </dgm:pt>
    <dgm:pt modelId="{0C1BF445-D19A-43E9-8B70-6F1F7A448D3F}">
      <dgm:prSet/>
      <dgm:spPr/>
      <dgm:t>
        <a:bodyPr/>
        <a:lstStyle/>
        <a:p>
          <a:pPr rtl="0"/>
          <a:r>
            <a:rPr lang="en-US" dirty="0" err="1" smtClean="0"/>
            <a:t>Pertumbuhan</a:t>
          </a:r>
          <a:r>
            <a:rPr lang="en-US" dirty="0" smtClean="0"/>
            <a:t> </a:t>
          </a:r>
          <a:r>
            <a:rPr lang="en-US" dirty="0" err="1" smtClean="0"/>
            <a:t>ekonomi</a:t>
          </a:r>
          <a:r>
            <a:rPr lang="en-US" dirty="0" smtClean="0"/>
            <a:t>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proses</a:t>
          </a:r>
          <a:r>
            <a:rPr lang="en-US" dirty="0" smtClean="0"/>
            <a:t> </a:t>
          </a:r>
          <a:r>
            <a:rPr lang="en-US" dirty="0" err="1" smtClean="0"/>
            <a:t>inovasi</a:t>
          </a:r>
          <a:r>
            <a:rPr lang="en-US" dirty="0" smtClean="0"/>
            <a:t> yang </a:t>
          </a:r>
          <a:r>
            <a:rPr lang="en-US" dirty="0" err="1" smtClean="0"/>
            <a:t>dilakukan</a:t>
          </a:r>
          <a:r>
            <a:rPr lang="en-US" dirty="0" smtClean="0"/>
            <a:t> </a:t>
          </a:r>
          <a:r>
            <a:rPr lang="en-US" dirty="0" err="1" smtClean="0"/>
            <a:t>inovator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 </a:t>
          </a:r>
          <a:r>
            <a:rPr lang="en-US" dirty="0" err="1" smtClean="0"/>
            <a:t>wirausahawan</a:t>
          </a:r>
          <a:r>
            <a:rPr lang="en-US" dirty="0" smtClean="0"/>
            <a:t>.</a:t>
          </a:r>
          <a:endParaRPr lang="en-US" b="1" i="1" dirty="0"/>
        </a:p>
      </dgm:t>
    </dgm:pt>
    <dgm:pt modelId="{71B7AF2A-5D0C-41AA-9D87-A9925494CC50}" type="parTrans" cxnId="{A296F0FC-6A07-4CDF-9EB5-88DB94C9F221}">
      <dgm:prSet/>
      <dgm:spPr/>
      <dgm:t>
        <a:bodyPr/>
        <a:lstStyle/>
        <a:p>
          <a:endParaRPr lang="en-US"/>
        </a:p>
      </dgm:t>
    </dgm:pt>
    <dgm:pt modelId="{B38B4508-CEE9-4E05-83A3-7B72D08B26A3}" type="sibTrans" cxnId="{A296F0FC-6A07-4CDF-9EB5-88DB94C9F221}">
      <dgm:prSet/>
      <dgm:spPr/>
      <dgm:t>
        <a:bodyPr/>
        <a:lstStyle/>
        <a:p>
          <a:endParaRPr lang="en-US"/>
        </a:p>
      </dgm:t>
    </dgm:pt>
    <dgm:pt modelId="{BB455CC9-9C3B-4796-A97D-8A63BBBEB606}">
      <dgm:prSet/>
      <dgm:spPr/>
      <dgm:t>
        <a:bodyPr/>
        <a:lstStyle/>
        <a:p>
          <a:pPr rtl="0"/>
          <a:r>
            <a:rPr lang="en-US" b="1" i="0" dirty="0" smtClean="0"/>
            <a:t>Robert Solow</a:t>
          </a:r>
          <a:endParaRPr lang="en-US" i="0" dirty="0"/>
        </a:p>
      </dgm:t>
    </dgm:pt>
    <dgm:pt modelId="{08BD1844-5575-4C70-B057-25CD4CF14109}" type="parTrans" cxnId="{4980FA15-761E-4001-8A09-6CD62438DE89}">
      <dgm:prSet/>
      <dgm:spPr/>
      <dgm:t>
        <a:bodyPr/>
        <a:lstStyle/>
        <a:p>
          <a:endParaRPr lang="en-US"/>
        </a:p>
      </dgm:t>
    </dgm:pt>
    <dgm:pt modelId="{4F3B2607-7B3C-4BB3-B574-8BF902A2E795}" type="sibTrans" cxnId="{4980FA15-761E-4001-8A09-6CD62438DE89}">
      <dgm:prSet/>
      <dgm:spPr/>
      <dgm:t>
        <a:bodyPr/>
        <a:lstStyle/>
        <a:p>
          <a:endParaRPr lang="en-US"/>
        </a:p>
      </dgm:t>
    </dgm:pt>
    <dgm:pt modelId="{03B36D2B-90AD-456E-B303-4A2A99319891}">
      <dgm:prSet/>
      <dgm:spPr/>
      <dgm:t>
        <a:bodyPr/>
        <a:lstStyle/>
        <a:p>
          <a:pPr rtl="0"/>
          <a:r>
            <a:rPr lang="en-US" dirty="0" err="1" smtClean="0"/>
            <a:t>Pertumbuhan</a:t>
          </a:r>
          <a:r>
            <a:rPr lang="en-US" dirty="0" smtClean="0"/>
            <a:t> </a:t>
          </a:r>
          <a:r>
            <a:rPr lang="en-US" dirty="0" err="1" smtClean="0"/>
            <a:t>ekonomi</a:t>
          </a:r>
          <a:r>
            <a:rPr lang="en-US" dirty="0" smtClean="0"/>
            <a:t> </a:t>
          </a:r>
          <a:r>
            <a:rPr lang="en-US" dirty="0" err="1" smtClean="0"/>
            <a:t>adalah</a:t>
          </a:r>
          <a:r>
            <a:rPr lang="en-US" dirty="0" smtClean="0"/>
            <a:t> </a:t>
          </a:r>
          <a:r>
            <a:rPr lang="en-US" dirty="0" err="1" smtClean="0"/>
            <a:t>rangkaian</a:t>
          </a:r>
          <a:r>
            <a:rPr lang="en-US" dirty="0" smtClean="0"/>
            <a:t> </a:t>
          </a:r>
          <a:r>
            <a:rPr lang="en-US" dirty="0" err="1" smtClean="0"/>
            <a:t>kegiatan</a:t>
          </a:r>
          <a:r>
            <a:rPr lang="en-US" dirty="0" smtClean="0"/>
            <a:t> yang </a:t>
          </a:r>
          <a:r>
            <a:rPr lang="en-US" dirty="0" err="1" smtClean="0"/>
            <a:t>bersumber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manusia</a:t>
          </a:r>
          <a:r>
            <a:rPr lang="en-US" dirty="0" smtClean="0"/>
            <a:t>, </a:t>
          </a:r>
          <a:r>
            <a:rPr lang="en-US" dirty="0" err="1" smtClean="0"/>
            <a:t>akumulasi</a:t>
          </a:r>
          <a:r>
            <a:rPr lang="en-US" dirty="0" smtClean="0"/>
            <a:t> modal, </a:t>
          </a:r>
          <a:r>
            <a:rPr lang="en-US" dirty="0" err="1" smtClean="0"/>
            <a:t>teknologi</a:t>
          </a:r>
          <a:r>
            <a:rPr lang="en-US" dirty="0" smtClean="0"/>
            <a:t> modern,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hasil</a:t>
          </a:r>
          <a:r>
            <a:rPr lang="en-US" dirty="0" smtClean="0"/>
            <a:t> (</a:t>
          </a:r>
          <a:r>
            <a:rPr lang="en-US" i="1" dirty="0" smtClean="0"/>
            <a:t>output</a:t>
          </a:r>
          <a:r>
            <a:rPr lang="en-US" i="0" dirty="0" smtClean="0"/>
            <a:t>)</a:t>
          </a:r>
          <a:r>
            <a:rPr lang="en-US" i="1" dirty="0" smtClean="0"/>
            <a:t>.</a:t>
          </a:r>
          <a:endParaRPr lang="en-US" dirty="0"/>
        </a:p>
      </dgm:t>
    </dgm:pt>
    <dgm:pt modelId="{7CCD9A69-45CE-4163-9A61-FDB4CAAEBDAD}" type="parTrans" cxnId="{672B91E9-FDB5-4B26-B2B2-2DCD046981B1}">
      <dgm:prSet/>
      <dgm:spPr/>
      <dgm:t>
        <a:bodyPr/>
        <a:lstStyle/>
        <a:p>
          <a:endParaRPr lang="en-US"/>
        </a:p>
      </dgm:t>
    </dgm:pt>
    <dgm:pt modelId="{790127C1-2643-4CA0-8C52-3B9E6DFAA378}" type="sibTrans" cxnId="{672B91E9-FDB5-4B26-B2B2-2DCD046981B1}">
      <dgm:prSet/>
      <dgm:spPr/>
      <dgm:t>
        <a:bodyPr/>
        <a:lstStyle/>
        <a:p>
          <a:endParaRPr lang="en-US"/>
        </a:p>
      </dgm:t>
    </dgm:pt>
    <dgm:pt modelId="{C8F7BA7D-B202-4846-84F8-763E3A609CC6}" type="pres">
      <dgm:prSet presAssocID="{055E06C5-D632-4A3B-B40B-BB698F0BE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9B4B2-6CEB-496F-81B5-67B5BB07E082}" type="pres">
      <dgm:prSet presAssocID="{5AC80E38-C74E-440F-92E6-41D7AD65AFD1}" presName="parentLin" presStyleCnt="0"/>
      <dgm:spPr/>
    </dgm:pt>
    <dgm:pt modelId="{33167BE4-D1A1-4823-9480-5461C5ED9D2F}" type="pres">
      <dgm:prSet presAssocID="{5AC80E38-C74E-440F-92E6-41D7AD65AFD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3AD229B-09FD-410D-8653-F4865F55F7FA}" type="pres">
      <dgm:prSet presAssocID="{5AC80E38-C74E-440F-92E6-41D7AD65AFD1}" presName="parentText" presStyleLbl="node1" presStyleIdx="0" presStyleCnt="2" custLinFactNeighborY="-145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F59DB-7C74-4BB7-A9E7-3895068EFECB}" type="pres">
      <dgm:prSet presAssocID="{5AC80E38-C74E-440F-92E6-41D7AD65AFD1}" presName="negativeSpace" presStyleCnt="0"/>
      <dgm:spPr/>
    </dgm:pt>
    <dgm:pt modelId="{4402D022-1042-434E-AED2-DBFFE5436DD7}" type="pres">
      <dgm:prSet presAssocID="{5AC80E38-C74E-440F-92E6-41D7AD65AFD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40747-BAB8-44F6-B3E4-203979485B86}" type="pres">
      <dgm:prSet presAssocID="{2EE2EE79-8D50-438C-A097-119FBBC044E3}" presName="spaceBetweenRectangles" presStyleCnt="0"/>
      <dgm:spPr/>
    </dgm:pt>
    <dgm:pt modelId="{21854819-1364-4E12-A1E7-5E0E1CD73DA7}" type="pres">
      <dgm:prSet presAssocID="{030ABADA-243A-44DA-8694-D66C2D7EF7F9}" presName="parentLin" presStyleCnt="0"/>
      <dgm:spPr/>
    </dgm:pt>
    <dgm:pt modelId="{AF26EC93-7E62-4C5C-A7E5-4CCAC7080CF3}" type="pres">
      <dgm:prSet presAssocID="{030ABADA-243A-44DA-8694-D66C2D7EF7F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BEC18BB-811A-4107-A4EA-E93726529EB3}" type="pres">
      <dgm:prSet presAssocID="{030ABADA-243A-44DA-8694-D66C2D7EF7F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9D693B-FEEB-4318-9698-82432AD81C85}" type="pres">
      <dgm:prSet presAssocID="{030ABADA-243A-44DA-8694-D66C2D7EF7F9}" presName="negativeSpace" presStyleCnt="0"/>
      <dgm:spPr/>
    </dgm:pt>
    <dgm:pt modelId="{35FF7619-D771-4E59-893D-F4D28A6DE0DD}" type="pres">
      <dgm:prSet presAssocID="{030ABADA-243A-44DA-8694-D66C2D7EF7F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CA1956-C9AB-4DFD-A473-785FB2CAC324}" srcId="{9C2EB4F1-8E9B-4204-8DCF-956CF1BE7447}" destId="{9B0CDA58-FBDF-4CE4-975C-FA621C520191}" srcOrd="0" destOrd="0" parTransId="{C1BD4F8B-F710-4237-A8A6-0174B6DCD400}" sibTransId="{673E9AA2-797F-4662-AF5F-201325C57F13}"/>
    <dgm:cxn modelId="{A1B6AD81-C1A1-4C45-8799-ED15CAFDB3A4}" srcId="{FF012311-4215-448E-ABC1-D7B0F4E4075C}" destId="{CEEE5FC8-524E-4D0E-A2F3-F6D9E3AA5E7B}" srcOrd="1" destOrd="0" parTransId="{E28AA408-900C-4EAE-B9D7-A0940851C5BF}" sibTransId="{33E10C86-3A24-4645-B9C3-22CE461ADE39}"/>
    <dgm:cxn modelId="{8DA1E25E-22C0-4C6F-8996-C8F35EDBE933}" type="presOf" srcId="{CEEE5FC8-524E-4D0E-A2F3-F6D9E3AA5E7B}" destId="{4402D022-1042-434E-AED2-DBFFE5436DD7}" srcOrd="0" destOrd="4" presId="urn:microsoft.com/office/officeart/2005/8/layout/list1"/>
    <dgm:cxn modelId="{672B91E9-FDB5-4B26-B2B2-2DCD046981B1}" srcId="{BB455CC9-9C3B-4796-A97D-8A63BBBEB606}" destId="{03B36D2B-90AD-456E-B303-4A2A99319891}" srcOrd="0" destOrd="0" parTransId="{7CCD9A69-45CE-4163-9A61-FDB4CAAEBDAD}" sibTransId="{790127C1-2643-4CA0-8C52-3B9E6DFAA378}"/>
    <dgm:cxn modelId="{4980FA15-761E-4001-8A09-6CD62438DE89}" srcId="{030ABADA-243A-44DA-8694-D66C2D7EF7F9}" destId="{BB455CC9-9C3B-4796-A97D-8A63BBBEB606}" srcOrd="1" destOrd="0" parTransId="{08BD1844-5575-4C70-B057-25CD4CF14109}" sibTransId="{4F3B2607-7B3C-4BB3-B574-8BF902A2E795}"/>
    <dgm:cxn modelId="{A69834F5-821F-4B04-9F20-E07007CDA759}" srcId="{FF012311-4215-448E-ABC1-D7B0F4E4075C}" destId="{E0A79385-DC0D-499F-9563-6C9BFD169D01}" srcOrd="0" destOrd="0" parTransId="{70AFEE77-FCBA-46E4-B06B-BF8126A5B999}" sibTransId="{612CFB6F-14EC-4634-80E1-66D6A4398580}"/>
    <dgm:cxn modelId="{7B9367BA-6ED1-4D83-AD8B-43C9527BE95B}" srcId="{030ABADA-243A-44DA-8694-D66C2D7EF7F9}" destId="{6CF0D59D-B2B7-4529-A25B-4BA2B465963D}" srcOrd="0" destOrd="0" parTransId="{2395C5ED-DB0D-42D2-AC60-C46B656132B2}" sibTransId="{75FAE203-5633-4332-A7B6-270D9142FEF9}"/>
    <dgm:cxn modelId="{07FF2849-3342-40A9-8A2E-EF5E0A0678B0}" type="presOf" srcId="{0C1BF445-D19A-43E9-8B70-6F1F7A448D3F}" destId="{35FF7619-D771-4E59-893D-F4D28A6DE0DD}" srcOrd="0" destOrd="1" presId="urn:microsoft.com/office/officeart/2005/8/layout/list1"/>
    <dgm:cxn modelId="{92FCE9C6-AF3B-4452-8F1F-D90431ABB842}" srcId="{5AC80E38-C74E-440F-92E6-41D7AD65AFD1}" destId="{9C2EB4F1-8E9B-4204-8DCF-956CF1BE7447}" srcOrd="0" destOrd="0" parTransId="{AACD5D46-430A-423D-A854-77562134B79D}" sibTransId="{BB534866-F2A9-47BE-81B1-CD6BD1BC859C}"/>
    <dgm:cxn modelId="{B7B8B008-3883-44C6-9C17-2A680128E15A}" type="presOf" srcId="{5AC80E38-C74E-440F-92E6-41D7AD65AFD1}" destId="{33167BE4-D1A1-4823-9480-5461C5ED9D2F}" srcOrd="0" destOrd="0" presId="urn:microsoft.com/office/officeart/2005/8/layout/list1"/>
    <dgm:cxn modelId="{8C6B2EBC-6E90-4796-A6DC-10C323915800}" srcId="{055E06C5-D632-4A3B-B40B-BB698F0BEA19}" destId="{5AC80E38-C74E-440F-92E6-41D7AD65AFD1}" srcOrd="0" destOrd="0" parTransId="{89F62260-F6C0-45CA-8661-D9DBA7620D99}" sibTransId="{2EE2EE79-8D50-438C-A097-119FBBC044E3}"/>
    <dgm:cxn modelId="{2D4877AF-70F5-41F8-A4B0-8EBD9079CFA7}" type="presOf" srcId="{9B0CDA58-FBDF-4CE4-975C-FA621C520191}" destId="{4402D022-1042-434E-AED2-DBFFE5436DD7}" srcOrd="0" destOrd="1" presId="urn:microsoft.com/office/officeart/2005/8/layout/list1"/>
    <dgm:cxn modelId="{A5A6A0AF-7454-4459-82E1-C034077B0228}" type="presOf" srcId="{5AC80E38-C74E-440F-92E6-41D7AD65AFD1}" destId="{33AD229B-09FD-410D-8653-F4865F55F7FA}" srcOrd="1" destOrd="0" presId="urn:microsoft.com/office/officeart/2005/8/layout/list1"/>
    <dgm:cxn modelId="{DD73E97C-EF69-4ABA-BCC1-01E095DBA5E4}" type="presOf" srcId="{055E06C5-D632-4A3B-B40B-BB698F0BEA19}" destId="{C8F7BA7D-B202-4846-84F8-763E3A609CC6}" srcOrd="0" destOrd="0" presId="urn:microsoft.com/office/officeart/2005/8/layout/list1"/>
    <dgm:cxn modelId="{3DB9204A-0DE0-42C4-919F-6BADDDA042B6}" type="presOf" srcId="{030ABADA-243A-44DA-8694-D66C2D7EF7F9}" destId="{AF26EC93-7E62-4C5C-A7E5-4CCAC7080CF3}" srcOrd="0" destOrd="0" presId="urn:microsoft.com/office/officeart/2005/8/layout/list1"/>
    <dgm:cxn modelId="{3934BEAE-513C-48AF-BD25-D1ABB64FACFB}" type="presOf" srcId="{6CF0D59D-B2B7-4529-A25B-4BA2B465963D}" destId="{35FF7619-D771-4E59-893D-F4D28A6DE0DD}" srcOrd="0" destOrd="0" presId="urn:microsoft.com/office/officeart/2005/8/layout/list1"/>
    <dgm:cxn modelId="{A296F0FC-6A07-4CDF-9EB5-88DB94C9F221}" srcId="{6CF0D59D-B2B7-4529-A25B-4BA2B465963D}" destId="{0C1BF445-D19A-43E9-8B70-6F1F7A448D3F}" srcOrd="0" destOrd="0" parTransId="{71B7AF2A-5D0C-41AA-9D87-A9925494CC50}" sibTransId="{B38B4508-CEE9-4E05-83A3-7B72D08B26A3}"/>
    <dgm:cxn modelId="{27B8B20F-4B0E-4AF9-B765-E967FF0E408D}" srcId="{055E06C5-D632-4A3B-B40B-BB698F0BEA19}" destId="{030ABADA-243A-44DA-8694-D66C2D7EF7F9}" srcOrd="1" destOrd="0" parTransId="{72D020EC-5733-4C52-A20B-E1BA91406FCF}" sibTransId="{FA2EE0B3-AAE9-41B1-81B2-DFE8BB2ED24F}"/>
    <dgm:cxn modelId="{37B4458F-14F1-47A1-9AB8-8A354590F407}" type="presOf" srcId="{FF012311-4215-448E-ABC1-D7B0F4E4075C}" destId="{4402D022-1042-434E-AED2-DBFFE5436DD7}" srcOrd="0" destOrd="2" presId="urn:microsoft.com/office/officeart/2005/8/layout/list1"/>
    <dgm:cxn modelId="{57D8E2F2-96F1-4DDE-861A-71555DCD9112}" type="presOf" srcId="{BB455CC9-9C3B-4796-A97D-8A63BBBEB606}" destId="{35FF7619-D771-4E59-893D-F4D28A6DE0DD}" srcOrd="0" destOrd="2" presId="urn:microsoft.com/office/officeart/2005/8/layout/list1"/>
    <dgm:cxn modelId="{87D9A4F1-3968-419D-B410-9C5994856194}" srcId="{5AC80E38-C74E-440F-92E6-41D7AD65AFD1}" destId="{FF012311-4215-448E-ABC1-D7B0F4E4075C}" srcOrd="1" destOrd="0" parTransId="{56E32635-3859-4C1A-98C8-6DDF064DEB1C}" sibTransId="{5ED3A39A-35C2-4F55-8941-CF214192BED9}"/>
    <dgm:cxn modelId="{14921053-5D47-4784-B32B-E81E383AA45D}" type="presOf" srcId="{E0A79385-DC0D-499F-9563-6C9BFD169D01}" destId="{4402D022-1042-434E-AED2-DBFFE5436DD7}" srcOrd="0" destOrd="3" presId="urn:microsoft.com/office/officeart/2005/8/layout/list1"/>
    <dgm:cxn modelId="{BE63775D-5A84-484B-8A77-4A3962A79006}" type="presOf" srcId="{9C2EB4F1-8E9B-4204-8DCF-956CF1BE7447}" destId="{4402D022-1042-434E-AED2-DBFFE5436DD7}" srcOrd="0" destOrd="0" presId="urn:microsoft.com/office/officeart/2005/8/layout/list1"/>
    <dgm:cxn modelId="{B8086A47-03CE-4DAF-BDF1-88E2F9DCD56E}" type="presOf" srcId="{030ABADA-243A-44DA-8694-D66C2D7EF7F9}" destId="{BBEC18BB-811A-4107-A4EA-E93726529EB3}" srcOrd="1" destOrd="0" presId="urn:microsoft.com/office/officeart/2005/8/layout/list1"/>
    <dgm:cxn modelId="{6D86F120-8910-4CCC-AAA0-515D46158EC7}" type="presOf" srcId="{03B36D2B-90AD-456E-B303-4A2A99319891}" destId="{35FF7619-D771-4E59-893D-F4D28A6DE0DD}" srcOrd="0" destOrd="3" presId="urn:microsoft.com/office/officeart/2005/8/layout/list1"/>
    <dgm:cxn modelId="{0DA37BEE-C930-4FB2-A3BF-F14C6C605E74}" type="presParOf" srcId="{C8F7BA7D-B202-4846-84F8-763E3A609CC6}" destId="{9659B4B2-6CEB-496F-81B5-67B5BB07E082}" srcOrd="0" destOrd="0" presId="urn:microsoft.com/office/officeart/2005/8/layout/list1"/>
    <dgm:cxn modelId="{0E63F326-8908-404D-BF4C-9F2A80714184}" type="presParOf" srcId="{9659B4B2-6CEB-496F-81B5-67B5BB07E082}" destId="{33167BE4-D1A1-4823-9480-5461C5ED9D2F}" srcOrd="0" destOrd="0" presId="urn:microsoft.com/office/officeart/2005/8/layout/list1"/>
    <dgm:cxn modelId="{0AFF7F2D-78C3-4087-923F-571DC9336252}" type="presParOf" srcId="{9659B4B2-6CEB-496F-81B5-67B5BB07E082}" destId="{33AD229B-09FD-410D-8653-F4865F55F7FA}" srcOrd="1" destOrd="0" presId="urn:microsoft.com/office/officeart/2005/8/layout/list1"/>
    <dgm:cxn modelId="{77978A24-2290-4538-9CEC-D2052BDAFB4E}" type="presParOf" srcId="{C8F7BA7D-B202-4846-84F8-763E3A609CC6}" destId="{A2BF59DB-7C74-4BB7-A9E7-3895068EFECB}" srcOrd="1" destOrd="0" presId="urn:microsoft.com/office/officeart/2005/8/layout/list1"/>
    <dgm:cxn modelId="{C2B35184-BE67-4B13-826B-577AD53C26A1}" type="presParOf" srcId="{C8F7BA7D-B202-4846-84F8-763E3A609CC6}" destId="{4402D022-1042-434E-AED2-DBFFE5436DD7}" srcOrd="2" destOrd="0" presId="urn:microsoft.com/office/officeart/2005/8/layout/list1"/>
    <dgm:cxn modelId="{03FDFDB3-826F-4CE0-B73B-26960666564B}" type="presParOf" srcId="{C8F7BA7D-B202-4846-84F8-763E3A609CC6}" destId="{7CE40747-BAB8-44F6-B3E4-203979485B86}" srcOrd="3" destOrd="0" presId="urn:microsoft.com/office/officeart/2005/8/layout/list1"/>
    <dgm:cxn modelId="{4EE2783F-9901-4C24-A16F-ECB95B5A8892}" type="presParOf" srcId="{C8F7BA7D-B202-4846-84F8-763E3A609CC6}" destId="{21854819-1364-4E12-A1E7-5E0E1CD73DA7}" srcOrd="4" destOrd="0" presId="urn:microsoft.com/office/officeart/2005/8/layout/list1"/>
    <dgm:cxn modelId="{A2568037-8BB6-4480-9826-8017477BE962}" type="presParOf" srcId="{21854819-1364-4E12-A1E7-5E0E1CD73DA7}" destId="{AF26EC93-7E62-4C5C-A7E5-4CCAC7080CF3}" srcOrd="0" destOrd="0" presId="urn:microsoft.com/office/officeart/2005/8/layout/list1"/>
    <dgm:cxn modelId="{3941E203-218C-435A-805A-427BFEDB0507}" type="presParOf" srcId="{21854819-1364-4E12-A1E7-5E0E1CD73DA7}" destId="{BBEC18BB-811A-4107-A4EA-E93726529EB3}" srcOrd="1" destOrd="0" presId="urn:microsoft.com/office/officeart/2005/8/layout/list1"/>
    <dgm:cxn modelId="{016AA9BB-8CA4-48E2-AE49-3B321838208C}" type="presParOf" srcId="{C8F7BA7D-B202-4846-84F8-763E3A609CC6}" destId="{679D693B-FEEB-4318-9698-82432AD81C85}" srcOrd="5" destOrd="0" presId="urn:microsoft.com/office/officeart/2005/8/layout/list1"/>
    <dgm:cxn modelId="{2FD02FD9-F804-4F95-92CC-F538602B7B44}" type="presParOf" srcId="{C8F7BA7D-B202-4846-84F8-763E3A609CC6}" destId="{35FF7619-D771-4E59-893D-F4D28A6DE0DD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5E06C5-D632-4A3B-B40B-BB698F0BEA19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EB4F1-8E9B-4204-8DCF-956CF1BE7447}">
      <dgm:prSet custT="1"/>
      <dgm:spPr/>
      <dgm:t>
        <a:bodyPr/>
        <a:lstStyle/>
        <a:p>
          <a:pPr rtl="0"/>
          <a:r>
            <a:rPr lang="en-US" sz="1800" dirty="0" err="1" smtClean="0"/>
            <a:t>Produksi</a:t>
          </a:r>
          <a:r>
            <a:rPr lang="en-US" sz="1800" dirty="0" smtClean="0"/>
            <a:t> </a:t>
          </a:r>
          <a:r>
            <a:rPr lang="en-US" sz="1800" dirty="0" err="1" smtClean="0"/>
            <a:t>untuk</a:t>
          </a:r>
          <a:r>
            <a:rPr lang="en-US" sz="1800" dirty="0" smtClean="0"/>
            <a:t> </a:t>
          </a:r>
          <a:r>
            <a:rPr lang="en-US" sz="1800" dirty="0" err="1" smtClean="0"/>
            <a:t>kebutuhan</a:t>
          </a:r>
          <a:r>
            <a:rPr lang="en-US" sz="1800" dirty="0" smtClean="0"/>
            <a:t> </a:t>
          </a:r>
          <a:r>
            <a:rPr lang="en-US" sz="1800" dirty="0" err="1" smtClean="0"/>
            <a:t>sendiri</a:t>
          </a:r>
          <a:r>
            <a:rPr lang="en-US" sz="1800" dirty="0" smtClean="0"/>
            <a:t> (</a:t>
          </a:r>
          <a:r>
            <a:rPr lang="en-US" sz="1800" dirty="0" err="1" smtClean="0"/>
            <a:t>rumah</a:t>
          </a:r>
          <a:r>
            <a:rPr lang="en-US" sz="1800" dirty="0" smtClean="0"/>
            <a:t> </a:t>
          </a:r>
          <a:r>
            <a:rPr lang="en-US" sz="1800" dirty="0" err="1" smtClean="0"/>
            <a:t>tangga</a:t>
          </a:r>
          <a:r>
            <a:rPr lang="en-US" sz="1800" dirty="0" smtClean="0"/>
            <a:t> </a:t>
          </a:r>
          <a:r>
            <a:rPr lang="en-US" sz="1800" dirty="0" err="1" smtClean="0"/>
            <a:t>tertutup</a:t>
          </a:r>
          <a:r>
            <a:rPr lang="en-US" sz="1800" dirty="0" smtClean="0"/>
            <a:t>)</a:t>
          </a:r>
          <a:endParaRPr lang="en-US" sz="1800" i="0" dirty="0"/>
        </a:p>
      </dgm:t>
    </dgm:pt>
    <dgm:pt modelId="{AACD5D46-430A-423D-A854-77562134B79D}" type="parTrans" cxnId="{92FCE9C6-AF3B-4452-8F1F-D90431ABB842}">
      <dgm:prSet/>
      <dgm:spPr/>
      <dgm:t>
        <a:bodyPr/>
        <a:lstStyle/>
        <a:p>
          <a:endParaRPr lang="en-US"/>
        </a:p>
      </dgm:t>
    </dgm:pt>
    <dgm:pt modelId="{BB534866-F2A9-47BE-81B1-CD6BD1BC859C}" type="sibTrans" cxnId="{92FCE9C6-AF3B-4452-8F1F-D90431ABB842}">
      <dgm:prSet/>
      <dgm:spPr/>
      <dgm:t>
        <a:bodyPr/>
        <a:lstStyle/>
        <a:p>
          <a:endParaRPr lang="en-US"/>
        </a:p>
      </dgm:t>
    </dgm:pt>
    <dgm:pt modelId="{5AC80E38-C74E-440F-92E6-41D7AD65AFD1}">
      <dgm:prSet custT="1"/>
      <dgm:spPr/>
      <dgm:t>
        <a:bodyPr/>
        <a:lstStyle/>
        <a:p>
          <a:pPr rtl="0"/>
          <a:r>
            <a:rPr lang="en-US" sz="2400" b="1" smtClean="0"/>
            <a:t>Teori Karl Bucher</a:t>
          </a:r>
          <a:endParaRPr lang="en-US" sz="2400" b="1" dirty="0"/>
        </a:p>
      </dgm:t>
    </dgm:pt>
    <dgm:pt modelId="{89F62260-F6C0-45CA-8661-D9DBA7620D99}" type="parTrans" cxnId="{8C6B2EBC-6E90-4796-A6DC-10C323915800}">
      <dgm:prSet/>
      <dgm:spPr/>
      <dgm:t>
        <a:bodyPr/>
        <a:lstStyle/>
        <a:p>
          <a:endParaRPr lang="en-US"/>
        </a:p>
      </dgm:t>
    </dgm:pt>
    <dgm:pt modelId="{2EE2EE79-8D50-438C-A097-119FBBC044E3}" type="sibTrans" cxnId="{8C6B2EBC-6E90-4796-A6DC-10C323915800}">
      <dgm:prSet/>
      <dgm:spPr/>
      <dgm:t>
        <a:bodyPr/>
        <a:lstStyle/>
        <a:p>
          <a:endParaRPr lang="en-US"/>
        </a:p>
      </dgm:t>
    </dgm:pt>
    <dgm:pt modelId="{C9C755E5-0AA8-40B3-97BE-9DD88B6AA4D8}">
      <dgm:prSet custT="1"/>
      <dgm:spPr/>
      <dgm:t>
        <a:bodyPr/>
        <a:lstStyle/>
        <a:p>
          <a:r>
            <a:rPr lang="en-US" sz="1800" dirty="0" err="1" smtClean="0"/>
            <a:t>Perekonomian</a:t>
          </a:r>
          <a:r>
            <a:rPr lang="en-US" sz="1800" dirty="0" smtClean="0"/>
            <a:t> </a:t>
          </a:r>
          <a:r>
            <a:rPr lang="en-US" sz="1800" dirty="0" err="1" smtClean="0"/>
            <a:t>sebagai</a:t>
          </a:r>
          <a:r>
            <a:rPr lang="en-US" sz="1800" dirty="0" smtClean="0"/>
            <a:t> </a:t>
          </a:r>
          <a:r>
            <a:rPr lang="en-US" sz="1800" dirty="0" err="1" smtClean="0"/>
            <a:t>perluasan</a:t>
          </a:r>
          <a:r>
            <a:rPr lang="en-US" sz="1800" dirty="0" smtClean="0"/>
            <a:t> </a:t>
          </a:r>
          <a:r>
            <a:rPr lang="en-US" sz="1800" dirty="0" err="1" smtClean="0"/>
            <a:t>pertukaran</a:t>
          </a:r>
          <a:r>
            <a:rPr lang="en-US" sz="1800" dirty="0" smtClean="0"/>
            <a:t> </a:t>
          </a:r>
          <a:r>
            <a:rPr lang="en-US" sz="1800" dirty="0" err="1" smtClean="0"/>
            <a:t>produk</a:t>
          </a:r>
          <a:r>
            <a:rPr lang="en-US" sz="1800" dirty="0" smtClean="0"/>
            <a:t> </a:t>
          </a:r>
          <a:r>
            <a:rPr lang="en-US" sz="1800" dirty="0" err="1" smtClean="0"/>
            <a:t>di</a:t>
          </a:r>
          <a:r>
            <a:rPr lang="en-US" sz="1800" dirty="0" smtClean="0"/>
            <a:t> </a:t>
          </a:r>
          <a:r>
            <a:rPr lang="en-US" sz="1800" dirty="0" err="1" smtClean="0"/>
            <a:t>pasar</a:t>
          </a:r>
          <a:r>
            <a:rPr lang="en-US" sz="1800" dirty="0" smtClean="0"/>
            <a:t> (</a:t>
          </a:r>
          <a:r>
            <a:rPr lang="en-US" sz="1800" dirty="0" err="1" smtClean="0"/>
            <a:t>rumah</a:t>
          </a:r>
          <a:r>
            <a:rPr lang="en-US" sz="1800" dirty="0" smtClean="0"/>
            <a:t> </a:t>
          </a:r>
          <a:r>
            <a:rPr lang="en-US" sz="1800" dirty="0" err="1" smtClean="0"/>
            <a:t>tangga</a:t>
          </a:r>
          <a:r>
            <a:rPr lang="en-US" sz="1800" dirty="0" smtClean="0"/>
            <a:t> </a:t>
          </a:r>
          <a:r>
            <a:rPr lang="en-US" sz="1800" dirty="0" err="1" smtClean="0"/>
            <a:t>kota</a:t>
          </a:r>
          <a:r>
            <a:rPr lang="en-US" sz="1800" dirty="0" smtClean="0"/>
            <a:t>)</a:t>
          </a:r>
        </a:p>
      </dgm:t>
    </dgm:pt>
    <dgm:pt modelId="{090A9655-2B0A-425D-B205-AFDC105E9AAD}" type="parTrans" cxnId="{800A9125-F7BD-4467-B696-BD7895E4E61E}">
      <dgm:prSet/>
      <dgm:spPr/>
      <dgm:t>
        <a:bodyPr/>
        <a:lstStyle/>
        <a:p>
          <a:endParaRPr lang="en-US"/>
        </a:p>
      </dgm:t>
    </dgm:pt>
    <dgm:pt modelId="{108F20BC-AABA-4BF8-9388-0898CACBB9FC}" type="sibTrans" cxnId="{800A9125-F7BD-4467-B696-BD7895E4E61E}">
      <dgm:prSet/>
      <dgm:spPr/>
      <dgm:t>
        <a:bodyPr/>
        <a:lstStyle/>
        <a:p>
          <a:endParaRPr lang="en-US"/>
        </a:p>
      </dgm:t>
    </dgm:pt>
    <dgm:pt modelId="{87077741-5938-4FC6-8142-484A146D22FE}">
      <dgm:prSet custT="1"/>
      <dgm:spPr/>
      <dgm:t>
        <a:bodyPr/>
        <a:lstStyle/>
        <a:p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perekonomian</a:t>
          </a:r>
          <a:r>
            <a:rPr lang="en-US" sz="1800" dirty="0" smtClean="0"/>
            <a:t> </a:t>
          </a:r>
          <a:r>
            <a:rPr lang="en-US" sz="1800" dirty="0" err="1" smtClean="0"/>
            <a:t>nasional</a:t>
          </a:r>
          <a:r>
            <a:rPr lang="en-US" sz="1800" dirty="0" smtClean="0"/>
            <a:t>, </a:t>
          </a:r>
          <a:r>
            <a:rPr lang="en-US" sz="1800" dirty="0" err="1" smtClean="0"/>
            <a:t>peran</a:t>
          </a:r>
          <a:r>
            <a:rPr lang="en-US" sz="1800" dirty="0" smtClean="0"/>
            <a:t> </a:t>
          </a:r>
          <a:r>
            <a:rPr lang="en-US" sz="1800" dirty="0" err="1" smtClean="0"/>
            <a:t>perdagangan</a:t>
          </a:r>
          <a:r>
            <a:rPr lang="en-US" sz="1800" dirty="0" smtClean="0"/>
            <a:t> </a:t>
          </a:r>
          <a:r>
            <a:rPr lang="en-US" sz="1800" dirty="0" err="1" smtClean="0"/>
            <a:t>makin</a:t>
          </a:r>
          <a:r>
            <a:rPr lang="en-US" sz="1800" dirty="0" smtClean="0"/>
            <a:t> </a:t>
          </a:r>
          <a:r>
            <a:rPr lang="en-US" sz="1800" dirty="0" err="1" smtClean="0"/>
            <a:t>penting</a:t>
          </a:r>
          <a:r>
            <a:rPr lang="en-US" sz="1800" dirty="0" smtClean="0"/>
            <a:t> (</a:t>
          </a:r>
          <a:r>
            <a:rPr lang="en-US" sz="1800" dirty="0" err="1" smtClean="0"/>
            <a:t>rumah</a:t>
          </a:r>
          <a:r>
            <a:rPr lang="en-US" sz="1800" dirty="0" smtClean="0"/>
            <a:t> </a:t>
          </a:r>
          <a:r>
            <a:rPr lang="en-US" sz="1800" dirty="0" err="1" smtClean="0"/>
            <a:t>tangga</a:t>
          </a:r>
          <a:r>
            <a:rPr lang="en-US" sz="1800" dirty="0" smtClean="0"/>
            <a:t> </a:t>
          </a:r>
          <a:r>
            <a:rPr lang="en-US" sz="1800" dirty="0" err="1" smtClean="0"/>
            <a:t>negara</a:t>
          </a:r>
          <a:r>
            <a:rPr lang="en-US" sz="1800" dirty="0" smtClean="0"/>
            <a:t>)</a:t>
          </a:r>
        </a:p>
      </dgm:t>
    </dgm:pt>
    <dgm:pt modelId="{6AB08336-2886-4EB1-9374-1F58ED014D3F}" type="parTrans" cxnId="{301DAFAE-6222-4E28-A71B-FD82FA11946B}">
      <dgm:prSet/>
      <dgm:spPr/>
      <dgm:t>
        <a:bodyPr/>
        <a:lstStyle/>
        <a:p>
          <a:endParaRPr lang="en-US"/>
        </a:p>
      </dgm:t>
    </dgm:pt>
    <dgm:pt modelId="{A669EDE5-3AF0-400A-ADF4-53BE11AF3A51}" type="sibTrans" cxnId="{301DAFAE-6222-4E28-A71B-FD82FA11946B}">
      <dgm:prSet/>
      <dgm:spPr/>
      <dgm:t>
        <a:bodyPr/>
        <a:lstStyle/>
        <a:p>
          <a:endParaRPr lang="en-US"/>
        </a:p>
      </dgm:t>
    </dgm:pt>
    <dgm:pt modelId="{D2874D94-B646-4676-BFCF-3CE6B57CE238}">
      <dgm:prSet custT="1"/>
      <dgm:spPr/>
      <dgm:t>
        <a:bodyPr/>
        <a:lstStyle/>
        <a:p>
          <a:r>
            <a:rPr lang="en-US" sz="1800" dirty="0" err="1" smtClean="0"/>
            <a:t>Kegiatan</a:t>
          </a:r>
          <a:r>
            <a:rPr lang="en-US" sz="1800" dirty="0" smtClean="0"/>
            <a:t> </a:t>
          </a:r>
          <a:r>
            <a:rPr lang="en-US" sz="1800" dirty="0" err="1" smtClean="0"/>
            <a:t>perdagangan</a:t>
          </a:r>
          <a:r>
            <a:rPr lang="en-US" sz="1800" dirty="0" smtClean="0"/>
            <a:t> </a:t>
          </a:r>
          <a:r>
            <a:rPr lang="en-US" sz="1800" dirty="0" err="1" smtClean="0"/>
            <a:t>telah</a:t>
          </a:r>
          <a:r>
            <a:rPr lang="en-US" sz="1800" dirty="0" smtClean="0"/>
            <a:t> </a:t>
          </a:r>
          <a:r>
            <a:rPr lang="en-US" sz="1800" dirty="0" err="1" smtClean="0"/>
            <a:t>meluas</a:t>
          </a:r>
          <a:r>
            <a:rPr lang="en-US" sz="1800" dirty="0" smtClean="0"/>
            <a:t> </a:t>
          </a:r>
          <a:r>
            <a:rPr lang="en-US" sz="1800" dirty="0" err="1" smtClean="0"/>
            <a:t>melintasi</a:t>
          </a:r>
          <a:r>
            <a:rPr lang="en-US" sz="1800" dirty="0" smtClean="0"/>
            <a:t> </a:t>
          </a:r>
          <a:r>
            <a:rPr lang="en-US" sz="1800" dirty="0" err="1" smtClean="0"/>
            <a:t>batas</a:t>
          </a:r>
          <a:r>
            <a:rPr lang="en-US" sz="1800" dirty="0" smtClean="0"/>
            <a:t> </a:t>
          </a:r>
          <a:r>
            <a:rPr lang="en-US" sz="1800" dirty="0" err="1" smtClean="0"/>
            <a:t>negara</a:t>
          </a:r>
          <a:r>
            <a:rPr lang="en-US" sz="1800" dirty="0" smtClean="0"/>
            <a:t> (</a:t>
          </a:r>
          <a:r>
            <a:rPr lang="en-US" sz="1800" dirty="0" err="1" smtClean="0"/>
            <a:t>rumah</a:t>
          </a:r>
          <a:r>
            <a:rPr lang="en-US" sz="1800" dirty="0" smtClean="0"/>
            <a:t> </a:t>
          </a:r>
          <a:r>
            <a:rPr lang="en-US" sz="1800" dirty="0" err="1" smtClean="0"/>
            <a:t>tangga</a:t>
          </a:r>
          <a:r>
            <a:rPr lang="en-US" sz="1800" dirty="0" smtClean="0"/>
            <a:t> </a:t>
          </a:r>
          <a:r>
            <a:rPr lang="en-US" sz="1800" dirty="0" err="1" smtClean="0"/>
            <a:t>dunia</a:t>
          </a:r>
          <a:r>
            <a:rPr lang="en-US" sz="1800" dirty="0" smtClean="0"/>
            <a:t>)</a:t>
          </a:r>
          <a:endParaRPr lang="en-US" sz="1800" dirty="0"/>
        </a:p>
      </dgm:t>
    </dgm:pt>
    <dgm:pt modelId="{76DA7A3E-820D-4EDB-9FB5-3BB417C5B79E}" type="parTrans" cxnId="{28DFB8D8-CA24-4E52-9035-1612EA2CB150}">
      <dgm:prSet/>
      <dgm:spPr/>
      <dgm:t>
        <a:bodyPr/>
        <a:lstStyle/>
        <a:p>
          <a:endParaRPr lang="en-US"/>
        </a:p>
      </dgm:t>
    </dgm:pt>
    <dgm:pt modelId="{609D6DF8-FE42-49E3-BD67-1EEACBF8ADF2}" type="sibTrans" cxnId="{28DFB8D8-CA24-4E52-9035-1612EA2CB150}">
      <dgm:prSet/>
      <dgm:spPr/>
      <dgm:t>
        <a:bodyPr/>
        <a:lstStyle/>
        <a:p>
          <a:endParaRPr lang="en-US"/>
        </a:p>
      </dgm:t>
    </dgm:pt>
    <dgm:pt modelId="{C8F7BA7D-B202-4846-84F8-763E3A609CC6}" type="pres">
      <dgm:prSet presAssocID="{055E06C5-D632-4A3B-B40B-BB698F0BE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9B4B2-6CEB-496F-81B5-67B5BB07E082}" type="pres">
      <dgm:prSet presAssocID="{5AC80E38-C74E-440F-92E6-41D7AD65AFD1}" presName="parentLin" presStyleCnt="0"/>
      <dgm:spPr/>
    </dgm:pt>
    <dgm:pt modelId="{33167BE4-D1A1-4823-9480-5461C5ED9D2F}" type="pres">
      <dgm:prSet presAssocID="{5AC80E38-C74E-440F-92E6-41D7AD65AFD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33AD229B-09FD-410D-8653-F4865F55F7FA}" type="pres">
      <dgm:prSet presAssocID="{5AC80E38-C74E-440F-92E6-41D7AD65AFD1}" presName="parentText" presStyleLbl="node1" presStyleIdx="0" presStyleCnt="1" custScaleY="409812" custLinFactY="13167" custLinFactNeighborX="-186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F59DB-7C74-4BB7-A9E7-3895068EFECB}" type="pres">
      <dgm:prSet presAssocID="{5AC80E38-C74E-440F-92E6-41D7AD65AFD1}" presName="negativeSpace" presStyleCnt="0"/>
      <dgm:spPr/>
    </dgm:pt>
    <dgm:pt modelId="{4402D022-1042-434E-AED2-DBFFE5436DD7}" type="pres">
      <dgm:prSet presAssocID="{5AC80E38-C74E-440F-92E6-41D7AD65AFD1}" presName="childText" presStyleLbl="conFgAcc1" presStyleIdx="0" presStyleCnt="1" custScaleY="142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FCE9C6-AF3B-4452-8F1F-D90431ABB842}" srcId="{5AC80E38-C74E-440F-92E6-41D7AD65AFD1}" destId="{9C2EB4F1-8E9B-4204-8DCF-956CF1BE7447}" srcOrd="0" destOrd="0" parTransId="{AACD5D46-430A-423D-A854-77562134B79D}" sibTransId="{BB534866-F2A9-47BE-81B1-CD6BD1BC859C}"/>
    <dgm:cxn modelId="{301DAFAE-6222-4E28-A71B-FD82FA11946B}" srcId="{5AC80E38-C74E-440F-92E6-41D7AD65AFD1}" destId="{87077741-5938-4FC6-8142-484A146D22FE}" srcOrd="2" destOrd="0" parTransId="{6AB08336-2886-4EB1-9374-1F58ED014D3F}" sibTransId="{A669EDE5-3AF0-400A-ADF4-53BE11AF3A51}"/>
    <dgm:cxn modelId="{73BA5A24-4AFA-4645-B01C-E41174E7580D}" type="presOf" srcId="{5AC80E38-C74E-440F-92E6-41D7AD65AFD1}" destId="{33167BE4-D1A1-4823-9480-5461C5ED9D2F}" srcOrd="0" destOrd="0" presId="urn:microsoft.com/office/officeart/2005/8/layout/list1"/>
    <dgm:cxn modelId="{7606D71C-EB2D-47C9-A03D-95815F748CCB}" type="presOf" srcId="{5AC80E38-C74E-440F-92E6-41D7AD65AFD1}" destId="{33AD229B-09FD-410D-8653-F4865F55F7FA}" srcOrd="1" destOrd="0" presId="urn:microsoft.com/office/officeart/2005/8/layout/list1"/>
    <dgm:cxn modelId="{2A968BB8-DE68-427E-8E97-6CA1C036C413}" type="presOf" srcId="{9C2EB4F1-8E9B-4204-8DCF-956CF1BE7447}" destId="{4402D022-1042-434E-AED2-DBFFE5436DD7}" srcOrd="0" destOrd="0" presId="urn:microsoft.com/office/officeart/2005/8/layout/list1"/>
    <dgm:cxn modelId="{8C6B2EBC-6E90-4796-A6DC-10C323915800}" srcId="{055E06C5-D632-4A3B-B40B-BB698F0BEA19}" destId="{5AC80E38-C74E-440F-92E6-41D7AD65AFD1}" srcOrd="0" destOrd="0" parTransId="{89F62260-F6C0-45CA-8661-D9DBA7620D99}" sibTransId="{2EE2EE79-8D50-438C-A097-119FBBC044E3}"/>
    <dgm:cxn modelId="{86188F47-AA51-442A-8BE6-C605B0A4DF73}" type="presOf" srcId="{D2874D94-B646-4676-BFCF-3CE6B57CE238}" destId="{4402D022-1042-434E-AED2-DBFFE5436DD7}" srcOrd="0" destOrd="3" presId="urn:microsoft.com/office/officeart/2005/8/layout/list1"/>
    <dgm:cxn modelId="{28DFB8D8-CA24-4E52-9035-1612EA2CB150}" srcId="{5AC80E38-C74E-440F-92E6-41D7AD65AFD1}" destId="{D2874D94-B646-4676-BFCF-3CE6B57CE238}" srcOrd="3" destOrd="0" parTransId="{76DA7A3E-820D-4EDB-9FB5-3BB417C5B79E}" sibTransId="{609D6DF8-FE42-49E3-BD67-1EEACBF8ADF2}"/>
    <dgm:cxn modelId="{800A9125-F7BD-4467-B696-BD7895E4E61E}" srcId="{5AC80E38-C74E-440F-92E6-41D7AD65AFD1}" destId="{C9C755E5-0AA8-40B3-97BE-9DD88B6AA4D8}" srcOrd="1" destOrd="0" parTransId="{090A9655-2B0A-425D-B205-AFDC105E9AAD}" sibTransId="{108F20BC-AABA-4BF8-9388-0898CACBB9FC}"/>
    <dgm:cxn modelId="{66C27B17-65D8-401C-B448-2D99B1C3884C}" type="presOf" srcId="{87077741-5938-4FC6-8142-484A146D22FE}" destId="{4402D022-1042-434E-AED2-DBFFE5436DD7}" srcOrd="0" destOrd="2" presId="urn:microsoft.com/office/officeart/2005/8/layout/list1"/>
    <dgm:cxn modelId="{9553F692-47FC-4A88-96D0-48CB7A4113FC}" type="presOf" srcId="{C9C755E5-0AA8-40B3-97BE-9DD88B6AA4D8}" destId="{4402D022-1042-434E-AED2-DBFFE5436DD7}" srcOrd="0" destOrd="1" presId="urn:microsoft.com/office/officeart/2005/8/layout/list1"/>
    <dgm:cxn modelId="{D373ABCB-82BA-4A02-92CB-47722BB99FD1}" type="presOf" srcId="{055E06C5-D632-4A3B-B40B-BB698F0BEA19}" destId="{C8F7BA7D-B202-4846-84F8-763E3A609CC6}" srcOrd="0" destOrd="0" presId="urn:microsoft.com/office/officeart/2005/8/layout/list1"/>
    <dgm:cxn modelId="{9CD06E60-4D1D-4FCB-B829-4509CB1038ED}" type="presParOf" srcId="{C8F7BA7D-B202-4846-84F8-763E3A609CC6}" destId="{9659B4B2-6CEB-496F-81B5-67B5BB07E082}" srcOrd="0" destOrd="0" presId="urn:microsoft.com/office/officeart/2005/8/layout/list1"/>
    <dgm:cxn modelId="{E7752AAC-016D-48D3-9223-3ECAD45E1798}" type="presParOf" srcId="{9659B4B2-6CEB-496F-81B5-67B5BB07E082}" destId="{33167BE4-D1A1-4823-9480-5461C5ED9D2F}" srcOrd="0" destOrd="0" presId="urn:microsoft.com/office/officeart/2005/8/layout/list1"/>
    <dgm:cxn modelId="{DE3EBF16-AF50-4154-8220-C701F7C9B2D2}" type="presParOf" srcId="{9659B4B2-6CEB-496F-81B5-67B5BB07E082}" destId="{33AD229B-09FD-410D-8653-F4865F55F7FA}" srcOrd="1" destOrd="0" presId="urn:microsoft.com/office/officeart/2005/8/layout/list1"/>
    <dgm:cxn modelId="{86F9AD5D-F2E8-4BB0-8375-0A9B3CBE6C82}" type="presParOf" srcId="{C8F7BA7D-B202-4846-84F8-763E3A609CC6}" destId="{A2BF59DB-7C74-4BB7-A9E7-3895068EFECB}" srcOrd="1" destOrd="0" presId="urn:microsoft.com/office/officeart/2005/8/layout/list1"/>
    <dgm:cxn modelId="{ABEEBCED-C93C-40C7-819E-90AF54D1168E}" type="presParOf" srcId="{C8F7BA7D-B202-4846-84F8-763E3A609CC6}" destId="{4402D022-1042-434E-AED2-DBFFE5436DD7}" srcOrd="2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5E06C5-D632-4A3B-B40B-BB698F0BEA19}" type="doc">
      <dgm:prSet loTypeId="urn:microsoft.com/office/officeart/2005/8/layout/list1" loCatId="list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F012311-4215-448E-ABC1-D7B0F4E4075C}">
      <dgm:prSet custT="1"/>
      <dgm:spPr/>
      <dgm:t>
        <a:bodyPr/>
        <a:lstStyle/>
        <a:p>
          <a:pPr rtl="0"/>
          <a:r>
            <a:rPr lang="en-US" sz="1800" b="1" i="0" dirty="0" err="1" smtClean="0"/>
            <a:t>Harrod</a:t>
          </a:r>
          <a:r>
            <a:rPr lang="en-US" sz="1800" b="1" i="0" dirty="0" smtClean="0"/>
            <a:t> - </a:t>
          </a:r>
          <a:r>
            <a:rPr lang="en-US" sz="1800" b="1" i="0" dirty="0" err="1" smtClean="0"/>
            <a:t>Domar</a:t>
          </a:r>
          <a:endParaRPr lang="en-US" sz="1800" i="0" dirty="0"/>
        </a:p>
      </dgm:t>
    </dgm:pt>
    <dgm:pt modelId="{56E32635-3859-4C1A-98C8-6DDF064DEB1C}" type="parTrans" cxnId="{87D9A4F1-3968-419D-B410-9C5994856194}">
      <dgm:prSet/>
      <dgm:spPr/>
      <dgm:t>
        <a:bodyPr/>
        <a:lstStyle/>
        <a:p>
          <a:endParaRPr lang="en-US"/>
        </a:p>
      </dgm:t>
    </dgm:pt>
    <dgm:pt modelId="{5ED3A39A-35C2-4F55-8941-CF214192BED9}" type="sibTrans" cxnId="{87D9A4F1-3968-419D-B410-9C5994856194}">
      <dgm:prSet/>
      <dgm:spPr/>
      <dgm:t>
        <a:bodyPr/>
        <a:lstStyle/>
        <a:p>
          <a:endParaRPr lang="en-US"/>
        </a:p>
      </dgm:t>
    </dgm:pt>
    <dgm:pt modelId="{5AC80E38-C74E-440F-92E6-41D7AD65AFD1}">
      <dgm:prSet custT="1"/>
      <dgm:spPr/>
      <dgm:t>
        <a:bodyPr/>
        <a:lstStyle/>
        <a:p>
          <a:pPr rtl="0"/>
          <a:r>
            <a:rPr lang="en-US" sz="2400" b="1" dirty="0" err="1" smtClean="0"/>
            <a:t>Teori</a:t>
          </a:r>
          <a:r>
            <a:rPr lang="en-US" sz="2400" b="1" dirty="0" smtClean="0"/>
            <a:t> </a:t>
          </a:r>
          <a:r>
            <a:rPr lang="en-US" sz="2400" b="1" dirty="0" err="1" smtClean="0"/>
            <a:t>Neokeynes</a:t>
          </a:r>
          <a:endParaRPr lang="en-US" sz="2400" b="1" dirty="0"/>
        </a:p>
      </dgm:t>
    </dgm:pt>
    <dgm:pt modelId="{89F62260-F6C0-45CA-8661-D9DBA7620D99}" type="parTrans" cxnId="{8C6B2EBC-6E90-4796-A6DC-10C323915800}">
      <dgm:prSet/>
      <dgm:spPr/>
      <dgm:t>
        <a:bodyPr/>
        <a:lstStyle/>
        <a:p>
          <a:endParaRPr lang="en-US"/>
        </a:p>
      </dgm:t>
    </dgm:pt>
    <dgm:pt modelId="{2EE2EE79-8D50-438C-A097-119FBBC044E3}" type="sibTrans" cxnId="{8C6B2EBC-6E90-4796-A6DC-10C323915800}">
      <dgm:prSet/>
      <dgm:spPr/>
      <dgm:t>
        <a:bodyPr/>
        <a:lstStyle/>
        <a:p>
          <a:endParaRPr lang="en-US"/>
        </a:p>
      </dgm:t>
    </dgm:pt>
    <dgm:pt modelId="{030ABADA-243A-44DA-8694-D66C2D7EF7F9}">
      <dgm:prSet custT="1"/>
      <dgm:spPr/>
      <dgm:t>
        <a:bodyPr/>
        <a:lstStyle/>
        <a:p>
          <a:pPr rtl="0"/>
          <a:r>
            <a:rPr lang="en-US" sz="2400" b="1" i="0" dirty="0" err="1" smtClean="0"/>
            <a:t>Teori</a:t>
          </a:r>
          <a:r>
            <a:rPr lang="en-US" sz="2400" b="1" i="0" dirty="0" smtClean="0"/>
            <a:t> W.W. </a:t>
          </a:r>
          <a:r>
            <a:rPr lang="en-US" sz="2400" b="1" i="0" dirty="0" err="1" smtClean="0"/>
            <a:t>Rostow</a:t>
          </a:r>
          <a:endParaRPr lang="en-US" sz="2400" dirty="0"/>
        </a:p>
      </dgm:t>
    </dgm:pt>
    <dgm:pt modelId="{72D020EC-5733-4C52-A20B-E1BA91406FCF}" type="parTrans" cxnId="{27B8B20F-4B0E-4AF9-B765-E967FF0E408D}">
      <dgm:prSet/>
      <dgm:spPr/>
      <dgm:t>
        <a:bodyPr/>
        <a:lstStyle/>
        <a:p>
          <a:endParaRPr lang="en-US"/>
        </a:p>
      </dgm:t>
    </dgm:pt>
    <dgm:pt modelId="{FA2EE0B3-AAE9-41B1-81B2-DFE8BB2ED24F}" type="sibTrans" cxnId="{27B8B20F-4B0E-4AF9-B765-E967FF0E408D}">
      <dgm:prSet/>
      <dgm:spPr/>
      <dgm:t>
        <a:bodyPr/>
        <a:lstStyle/>
        <a:p>
          <a:endParaRPr lang="en-US"/>
        </a:p>
      </dgm:t>
    </dgm:pt>
    <dgm:pt modelId="{6CF0D59D-B2B7-4529-A25B-4BA2B465963D}">
      <dgm:prSet custT="1"/>
      <dgm:spPr/>
      <dgm:t>
        <a:bodyPr/>
        <a:lstStyle/>
        <a:p>
          <a:pPr rtl="0"/>
          <a:r>
            <a:rPr lang="en-US" sz="1800" b="0" i="0" dirty="0" err="1" smtClean="0"/>
            <a:t>T</a:t>
          </a:r>
          <a:r>
            <a:rPr lang="en-US" sz="1800" dirty="0" err="1" smtClean="0"/>
            <a:t>ahap</a:t>
          </a:r>
          <a:r>
            <a:rPr lang="en-US" sz="1800" dirty="0" smtClean="0"/>
            <a:t> </a:t>
          </a:r>
          <a:r>
            <a:rPr lang="en-US" sz="1800" dirty="0" err="1" smtClean="0"/>
            <a:t>masyarakat</a:t>
          </a:r>
          <a:r>
            <a:rPr lang="en-US" sz="1800" dirty="0" smtClean="0"/>
            <a:t> </a:t>
          </a:r>
          <a:r>
            <a:rPr lang="en-US" sz="1800" dirty="0" err="1" smtClean="0"/>
            <a:t>tradisional</a:t>
          </a:r>
          <a:r>
            <a:rPr lang="en-US" sz="1800" dirty="0" smtClean="0"/>
            <a:t> (</a:t>
          </a:r>
          <a:r>
            <a:rPr lang="en-US" sz="1800" i="1" dirty="0" smtClean="0"/>
            <a:t>the traditional society).</a:t>
          </a:r>
          <a:endParaRPr lang="en-US" sz="1800" b="1" i="0" dirty="0"/>
        </a:p>
      </dgm:t>
    </dgm:pt>
    <dgm:pt modelId="{2395C5ED-DB0D-42D2-AC60-C46B656132B2}" type="parTrans" cxnId="{7B9367BA-6ED1-4D83-AD8B-43C9527BE95B}">
      <dgm:prSet/>
      <dgm:spPr/>
      <dgm:t>
        <a:bodyPr/>
        <a:lstStyle/>
        <a:p>
          <a:endParaRPr lang="en-US"/>
        </a:p>
      </dgm:t>
    </dgm:pt>
    <dgm:pt modelId="{75FAE203-5633-4332-A7B6-270D9142FEF9}" type="sibTrans" cxnId="{7B9367BA-6ED1-4D83-AD8B-43C9527BE95B}">
      <dgm:prSet/>
      <dgm:spPr/>
      <dgm:t>
        <a:bodyPr/>
        <a:lstStyle/>
        <a:p>
          <a:endParaRPr lang="en-US"/>
        </a:p>
      </dgm:t>
    </dgm:pt>
    <dgm:pt modelId="{3254590B-F858-4E12-9C29-B52050181CF4}">
      <dgm:prSet custT="1"/>
      <dgm:spPr/>
      <dgm:t>
        <a:bodyPr/>
        <a:lstStyle/>
        <a:p>
          <a:pPr rtl="0"/>
          <a:r>
            <a:rPr lang="en-US" sz="1800" i="0" dirty="0" err="1" smtClean="0"/>
            <a:t>Faktor</a:t>
          </a:r>
          <a:r>
            <a:rPr lang="en-US" sz="1800" i="0" dirty="0" smtClean="0"/>
            <a:t> yang </a:t>
          </a:r>
          <a:r>
            <a:rPr lang="en-US" sz="1800" i="0" dirty="0" err="1" smtClean="0"/>
            <a:t>memengaruhi</a:t>
          </a:r>
          <a:r>
            <a:rPr lang="en-US" sz="1800" i="0" dirty="0" smtClean="0"/>
            <a:t> </a:t>
          </a:r>
          <a:r>
            <a:rPr lang="en-US" sz="1800" i="0" dirty="0" err="1" smtClean="0"/>
            <a:t>peningkatan</a:t>
          </a:r>
          <a:r>
            <a:rPr lang="en-US" sz="1800" i="0" dirty="0" smtClean="0"/>
            <a:t> </a:t>
          </a:r>
          <a:r>
            <a:rPr lang="en-US" sz="1800" i="0" dirty="0" err="1" smtClean="0"/>
            <a:t>pertumbuhan</a:t>
          </a:r>
          <a:r>
            <a:rPr lang="en-US" sz="1800" i="0" dirty="0" smtClean="0"/>
            <a:t> </a:t>
          </a:r>
          <a:r>
            <a:rPr lang="en-US" sz="1800" i="0" dirty="0" err="1" smtClean="0"/>
            <a:t>ekonomi</a:t>
          </a:r>
          <a:r>
            <a:rPr lang="en-US" sz="1800" i="0" dirty="0" smtClean="0"/>
            <a:t>  </a:t>
          </a:r>
          <a:r>
            <a:rPr lang="en-US" sz="1800" i="0" dirty="0" err="1" smtClean="0"/>
            <a:t>adalah</a:t>
          </a:r>
          <a:r>
            <a:rPr lang="en-US" sz="1800" i="0" dirty="0" smtClean="0"/>
            <a:t> </a:t>
          </a:r>
          <a:r>
            <a:rPr lang="en-US" sz="1800" i="0" dirty="0" err="1" smtClean="0"/>
            <a:t>adanya</a:t>
          </a:r>
          <a:r>
            <a:rPr lang="en-US" sz="1800" i="0" dirty="0" smtClean="0"/>
            <a:t> </a:t>
          </a:r>
          <a:r>
            <a:rPr lang="en-US" sz="1800" b="1" i="0" dirty="0" err="1" smtClean="0"/>
            <a:t>pengaruh</a:t>
          </a:r>
          <a:r>
            <a:rPr lang="en-US" sz="1800" b="1" i="0" dirty="0" smtClean="0"/>
            <a:t> </a:t>
          </a:r>
          <a:r>
            <a:rPr lang="en-US" sz="1800" b="1" i="0" dirty="0" err="1" smtClean="0"/>
            <a:t>investasi</a:t>
          </a:r>
          <a:r>
            <a:rPr lang="en-US" sz="1800" b="1" i="0" dirty="0" smtClean="0"/>
            <a:t> </a:t>
          </a:r>
          <a:r>
            <a:rPr lang="en-US" sz="1800" i="0" dirty="0" err="1" smtClean="0"/>
            <a:t>pada</a:t>
          </a:r>
          <a:r>
            <a:rPr lang="en-US" sz="1800" i="0" dirty="0" smtClean="0"/>
            <a:t> </a:t>
          </a:r>
          <a:r>
            <a:rPr lang="en-US" sz="1800" i="0" dirty="0" err="1" smtClean="0"/>
            <a:t>permintaan</a:t>
          </a:r>
          <a:r>
            <a:rPr lang="en-US" sz="1800" i="0" dirty="0" smtClean="0"/>
            <a:t> </a:t>
          </a:r>
          <a:r>
            <a:rPr lang="en-US" sz="1800" i="0" dirty="0" err="1" smtClean="0"/>
            <a:t>agregat</a:t>
          </a:r>
          <a:r>
            <a:rPr lang="en-US" sz="1800" i="0" dirty="0" smtClean="0"/>
            <a:t> </a:t>
          </a:r>
          <a:r>
            <a:rPr lang="en-US" sz="1800" i="0" dirty="0" err="1" smtClean="0"/>
            <a:t>dan</a:t>
          </a:r>
          <a:r>
            <a:rPr lang="en-US" sz="1800" i="0" dirty="0" smtClean="0"/>
            <a:t> </a:t>
          </a:r>
          <a:r>
            <a:rPr lang="en-US" sz="1800" i="0" dirty="0" err="1" smtClean="0"/>
            <a:t>pertumbuhan</a:t>
          </a:r>
          <a:r>
            <a:rPr lang="en-US" sz="1800" i="0" dirty="0" smtClean="0"/>
            <a:t> </a:t>
          </a:r>
          <a:r>
            <a:rPr lang="en-US" sz="1800" i="0" dirty="0" err="1" smtClean="0"/>
            <a:t>kapasitas</a:t>
          </a:r>
          <a:r>
            <a:rPr lang="en-US" sz="1800" i="0" dirty="0" smtClean="0"/>
            <a:t> </a:t>
          </a:r>
          <a:r>
            <a:rPr lang="en-US" sz="1800" i="0" dirty="0" err="1" smtClean="0"/>
            <a:t>produksi</a:t>
          </a:r>
          <a:r>
            <a:rPr lang="en-US" sz="1800" i="0" dirty="0" smtClean="0"/>
            <a:t>. </a:t>
          </a:r>
          <a:r>
            <a:rPr lang="en-US" sz="1800" i="0" dirty="0" err="1" smtClean="0"/>
            <a:t>Penanaman</a:t>
          </a:r>
          <a:r>
            <a:rPr lang="en-US" sz="1800" i="0" dirty="0" smtClean="0"/>
            <a:t> modal </a:t>
          </a:r>
          <a:r>
            <a:rPr lang="en-US" sz="1800" i="0" dirty="0" err="1" smtClean="0"/>
            <a:t>menjadi</a:t>
          </a:r>
          <a:r>
            <a:rPr lang="en-US" sz="1800" i="0" dirty="0" smtClean="0"/>
            <a:t> </a:t>
          </a:r>
          <a:r>
            <a:rPr lang="en-US" sz="1800" i="0" dirty="0" err="1" smtClean="0"/>
            <a:t>komponen</a:t>
          </a:r>
          <a:r>
            <a:rPr lang="en-US" sz="1800" i="0" dirty="0" smtClean="0"/>
            <a:t> </a:t>
          </a:r>
          <a:r>
            <a:rPr lang="en-US" sz="1800" i="0" dirty="0" err="1" smtClean="0"/>
            <a:t>penting</a:t>
          </a:r>
          <a:r>
            <a:rPr lang="en-US" sz="1800" i="0" dirty="0" smtClean="0"/>
            <a:t> </a:t>
          </a:r>
          <a:r>
            <a:rPr lang="en-US" sz="1800" i="0" dirty="0" err="1" smtClean="0"/>
            <a:t>dalam</a:t>
          </a:r>
          <a:r>
            <a:rPr lang="en-US" sz="1800" i="0" dirty="0" smtClean="0"/>
            <a:t> </a:t>
          </a:r>
          <a:r>
            <a:rPr lang="en-US" sz="1800" i="0" dirty="0" err="1" smtClean="0"/>
            <a:t>proses</a:t>
          </a:r>
          <a:r>
            <a:rPr lang="en-US" sz="1800" i="0" dirty="0" smtClean="0"/>
            <a:t> </a:t>
          </a:r>
          <a:r>
            <a:rPr lang="en-US" sz="1800" i="0" dirty="0" err="1" smtClean="0"/>
            <a:t>pertumbuhan</a:t>
          </a:r>
          <a:r>
            <a:rPr lang="en-US" sz="1800" i="0" dirty="0" smtClean="0"/>
            <a:t> </a:t>
          </a:r>
          <a:r>
            <a:rPr lang="en-US" sz="1800" i="0" dirty="0" err="1" smtClean="0"/>
            <a:t>ekonomi</a:t>
          </a:r>
          <a:r>
            <a:rPr lang="en-US" sz="1800" i="0" dirty="0" smtClean="0"/>
            <a:t>.</a:t>
          </a:r>
          <a:endParaRPr lang="en-US" sz="1800" i="0" dirty="0"/>
        </a:p>
      </dgm:t>
    </dgm:pt>
    <dgm:pt modelId="{C5620A5D-7B67-44BC-9637-BBCFE61A3D59}" type="parTrans" cxnId="{07395EFE-A772-48D7-85C1-ECA0CCA7F1FE}">
      <dgm:prSet/>
      <dgm:spPr/>
      <dgm:t>
        <a:bodyPr/>
        <a:lstStyle/>
        <a:p>
          <a:endParaRPr lang="en-US"/>
        </a:p>
      </dgm:t>
    </dgm:pt>
    <dgm:pt modelId="{37E2FF54-F1DA-4501-B16E-A3192B514986}" type="sibTrans" cxnId="{07395EFE-A772-48D7-85C1-ECA0CCA7F1FE}">
      <dgm:prSet/>
      <dgm:spPr/>
      <dgm:t>
        <a:bodyPr/>
        <a:lstStyle/>
        <a:p>
          <a:endParaRPr lang="en-US"/>
        </a:p>
      </dgm:t>
    </dgm:pt>
    <dgm:pt modelId="{49A1CA27-37E9-46F0-8AE0-9EE7E24E7DBA}">
      <dgm:prSet custT="1"/>
      <dgm:spPr/>
      <dgm:t>
        <a:bodyPr/>
        <a:lstStyle/>
        <a:p>
          <a:pPr rtl="0"/>
          <a:r>
            <a:rPr lang="en-US" sz="1800" dirty="0" err="1" smtClean="0"/>
            <a:t>Tahap</a:t>
          </a:r>
          <a:r>
            <a:rPr lang="en-US" sz="1800" dirty="0" smtClean="0"/>
            <a:t> </a:t>
          </a:r>
          <a:r>
            <a:rPr lang="en-US" sz="1800" dirty="0" err="1" smtClean="0"/>
            <a:t>prasyarat</a:t>
          </a:r>
          <a:r>
            <a:rPr lang="en-US" sz="1800" dirty="0" smtClean="0"/>
            <a:t> </a:t>
          </a:r>
          <a:r>
            <a:rPr lang="en-US" sz="1800" dirty="0" err="1" smtClean="0"/>
            <a:t>tinggal</a:t>
          </a:r>
          <a:r>
            <a:rPr lang="en-US" sz="1800" dirty="0" smtClean="0"/>
            <a:t> </a:t>
          </a:r>
          <a:r>
            <a:rPr lang="en-US" sz="1800" dirty="0" err="1" smtClean="0"/>
            <a:t>landas</a:t>
          </a:r>
          <a:r>
            <a:rPr lang="en-US" sz="1800" dirty="0" smtClean="0"/>
            <a:t> (</a:t>
          </a:r>
          <a:r>
            <a:rPr lang="en-US" sz="1800" i="1" dirty="0" smtClean="0"/>
            <a:t>the </a:t>
          </a:r>
          <a:r>
            <a:rPr lang="en-US" sz="1800" i="1" dirty="0" err="1" smtClean="0"/>
            <a:t>praconditions</a:t>
          </a:r>
          <a:r>
            <a:rPr lang="en-US" sz="1800" i="1" dirty="0" smtClean="0"/>
            <a:t> for take off).</a:t>
          </a:r>
          <a:endParaRPr lang="en-US" sz="1800" b="1" i="0" dirty="0"/>
        </a:p>
      </dgm:t>
    </dgm:pt>
    <dgm:pt modelId="{E15206C2-7842-4ECB-BBEB-EFBC548DA41A}" type="parTrans" cxnId="{0E1BB2DC-229A-4535-8D7F-62D8962190B3}">
      <dgm:prSet/>
      <dgm:spPr/>
      <dgm:t>
        <a:bodyPr/>
        <a:lstStyle/>
        <a:p>
          <a:endParaRPr lang="en-US"/>
        </a:p>
      </dgm:t>
    </dgm:pt>
    <dgm:pt modelId="{4581A499-F417-445D-A472-5E8D13B8CF49}" type="sibTrans" cxnId="{0E1BB2DC-229A-4535-8D7F-62D8962190B3}">
      <dgm:prSet/>
      <dgm:spPr/>
      <dgm:t>
        <a:bodyPr/>
        <a:lstStyle/>
        <a:p>
          <a:endParaRPr lang="en-US"/>
        </a:p>
      </dgm:t>
    </dgm:pt>
    <dgm:pt modelId="{BA8B54D2-B8B2-4B5E-ABC3-86E7CC5BB445}">
      <dgm:prSet custT="1"/>
      <dgm:spPr/>
      <dgm:t>
        <a:bodyPr/>
        <a:lstStyle/>
        <a:p>
          <a:pPr rtl="0"/>
          <a:r>
            <a:rPr lang="en-US" sz="1800" dirty="0" err="1" smtClean="0"/>
            <a:t>Tahap</a:t>
          </a:r>
          <a:r>
            <a:rPr lang="en-US" sz="1800" dirty="0" smtClean="0"/>
            <a:t> </a:t>
          </a:r>
          <a:r>
            <a:rPr lang="en-US" sz="1800" dirty="0" err="1" smtClean="0"/>
            <a:t>tinggal</a:t>
          </a:r>
          <a:r>
            <a:rPr lang="en-US" sz="1800" dirty="0" smtClean="0"/>
            <a:t> </a:t>
          </a:r>
          <a:r>
            <a:rPr lang="en-US" sz="1800" dirty="0" err="1" smtClean="0"/>
            <a:t>landas</a:t>
          </a:r>
          <a:r>
            <a:rPr lang="en-US" sz="1800" dirty="0" smtClean="0"/>
            <a:t> (</a:t>
          </a:r>
          <a:r>
            <a:rPr lang="en-US" sz="1800" i="1" dirty="0" smtClean="0"/>
            <a:t>the take off).</a:t>
          </a:r>
          <a:endParaRPr lang="en-US" sz="1800" b="1" i="0" dirty="0"/>
        </a:p>
      </dgm:t>
    </dgm:pt>
    <dgm:pt modelId="{04F3CFE1-0447-4E17-A649-39FD49794A6C}" type="parTrans" cxnId="{98276281-DF88-49EA-93C8-2DCE4ABCD766}">
      <dgm:prSet/>
      <dgm:spPr/>
      <dgm:t>
        <a:bodyPr/>
        <a:lstStyle/>
        <a:p>
          <a:endParaRPr lang="en-US"/>
        </a:p>
      </dgm:t>
    </dgm:pt>
    <dgm:pt modelId="{EB2A9F7A-4135-461D-8A52-847985C3FD6C}" type="sibTrans" cxnId="{98276281-DF88-49EA-93C8-2DCE4ABCD766}">
      <dgm:prSet/>
      <dgm:spPr/>
      <dgm:t>
        <a:bodyPr/>
        <a:lstStyle/>
        <a:p>
          <a:endParaRPr lang="en-US"/>
        </a:p>
      </dgm:t>
    </dgm:pt>
    <dgm:pt modelId="{C1E2BC3F-D4B7-4853-8129-074E13B704B7}">
      <dgm:prSet custT="1"/>
      <dgm:spPr/>
      <dgm:t>
        <a:bodyPr/>
        <a:lstStyle/>
        <a:p>
          <a:pPr rtl="0"/>
          <a:r>
            <a:rPr lang="en-US" sz="1800" dirty="0" err="1" smtClean="0"/>
            <a:t>Tahap</a:t>
          </a:r>
          <a:r>
            <a:rPr lang="en-US" sz="1800" dirty="0" smtClean="0"/>
            <a:t> </a:t>
          </a:r>
          <a:r>
            <a:rPr lang="en-US" sz="1800" dirty="0" err="1" smtClean="0"/>
            <a:t>menuju</a:t>
          </a:r>
          <a:r>
            <a:rPr lang="en-US" sz="1800" dirty="0" smtClean="0"/>
            <a:t> </a:t>
          </a:r>
          <a:r>
            <a:rPr lang="en-US" sz="1800" dirty="0" err="1" smtClean="0"/>
            <a:t>kedewasaan</a:t>
          </a:r>
          <a:r>
            <a:rPr lang="en-US" sz="1800" dirty="0" smtClean="0"/>
            <a:t> (</a:t>
          </a:r>
          <a:r>
            <a:rPr lang="en-US" sz="1800" i="1" dirty="0" smtClean="0"/>
            <a:t>maturity).</a:t>
          </a:r>
          <a:endParaRPr lang="en-US" sz="1800" b="1" i="0" dirty="0"/>
        </a:p>
      </dgm:t>
    </dgm:pt>
    <dgm:pt modelId="{ED8A3335-3ABB-4044-B4BD-391DA0F98397}" type="parTrans" cxnId="{E8F1249A-A677-4BAD-BA62-95165B660BC5}">
      <dgm:prSet/>
      <dgm:spPr/>
      <dgm:t>
        <a:bodyPr/>
        <a:lstStyle/>
        <a:p>
          <a:endParaRPr lang="en-US"/>
        </a:p>
      </dgm:t>
    </dgm:pt>
    <dgm:pt modelId="{212E1C10-FC78-4988-A287-5861DC364A5B}" type="sibTrans" cxnId="{E8F1249A-A677-4BAD-BA62-95165B660BC5}">
      <dgm:prSet/>
      <dgm:spPr/>
      <dgm:t>
        <a:bodyPr/>
        <a:lstStyle/>
        <a:p>
          <a:endParaRPr lang="en-US"/>
        </a:p>
      </dgm:t>
    </dgm:pt>
    <dgm:pt modelId="{F2F87720-85E6-429B-9AB0-D34F6F51503B}">
      <dgm:prSet custT="1"/>
      <dgm:spPr/>
      <dgm:t>
        <a:bodyPr/>
        <a:lstStyle/>
        <a:p>
          <a:pPr rtl="0"/>
          <a:r>
            <a:rPr lang="en-US" sz="1800" dirty="0" err="1" smtClean="0"/>
            <a:t>Tahap</a:t>
          </a:r>
          <a:r>
            <a:rPr lang="en-US" sz="1800" dirty="0" smtClean="0"/>
            <a:t> </a:t>
          </a:r>
          <a:r>
            <a:rPr lang="en-US" sz="1800" dirty="0" err="1" smtClean="0"/>
            <a:t>konsumsi</a:t>
          </a:r>
          <a:r>
            <a:rPr lang="en-US" sz="1800" dirty="0" smtClean="0"/>
            <a:t> </a:t>
          </a:r>
          <a:r>
            <a:rPr lang="en-US" sz="1800" dirty="0" err="1" smtClean="0"/>
            <a:t>tinggi</a:t>
          </a:r>
          <a:r>
            <a:rPr lang="en-US" sz="1800" dirty="0" smtClean="0"/>
            <a:t> (</a:t>
          </a:r>
          <a:r>
            <a:rPr lang="en-US" sz="1800" i="1" dirty="0" smtClean="0"/>
            <a:t>high mass consumption).</a:t>
          </a:r>
          <a:endParaRPr lang="en-US" sz="1800" b="1" i="0" dirty="0"/>
        </a:p>
      </dgm:t>
    </dgm:pt>
    <dgm:pt modelId="{3B5CD7C3-1D03-4915-81EA-B600CAF6380F}" type="parTrans" cxnId="{0012387C-9710-4E33-83C2-03B1F5033E6A}">
      <dgm:prSet/>
      <dgm:spPr/>
      <dgm:t>
        <a:bodyPr/>
        <a:lstStyle/>
        <a:p>
          <a:endParaRPr lang="en-US"/>
        </a:p>
      </dgm:t>
    </dgm:pt>
    <dgm:pt modelId="{A9E6541D-FB96-4876-A5EA-A81A65E15DAE}" type="sibTrans" cxnId="{0012387C-9710-4E33-83C2-03B1F5033E6A}">
      <dgm:prSet/>
      <dgm:spPr/>
      <dgm:t>
        <a:bodyPr/>
        <a:lstStyle/>
        <a:p>
          <a:endParaRPr lang="en-US"/>
        </a:p>
      </dgm:t>
    </dgm:pt>
    <dgm:pt modelId="{C8F7BA7D-B202-4846-84F8-763E3A609CC6}" type="pres">
      <dgm:prSet presAssocID="{055E06C5-D632-4A3B-B40B-BB698F0BE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9B4B2-6CEB-496F-81B5-67B5BB07E082}" type="pres">
      <dgm:prSet presAssocID="{5AC80E38-C74E-440F-92E6-41D7AD65AFD1}" presName="parentLin" presStyleCnt="0"/>
      <dgm:spPr/>
    </dgm:pt>
    <dgm:pt modelId="{33167BE4-D1A1-4823-9480-5461C5ED9D2F}" type="pres">
      <dgm:prSet presAssocID="{5AC80E38-C74E-440F-92E6-41D7AD65AFD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3AD229B-09FD-410D-8653-F4865F55F7FA}" type="pres">
      <dgm:prSet presAssocID="{5AC80E38-C74E-440F-92E6-41D7AD65AFD1}" presName="parentText" presStyleLbl="node1" presStyleIdx="0" presStyleCnt="2" custLinFactY="177604" custLinFactNeighborX="38614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F59DB-7C74-4BB7-A9E7-3895068EFECB}" type="pres">
      <dgm:prSet presAssocID="{5AC80E38-C74E-440F-92E6-41D7AD65AFD1}" presName="negativeSpace" presStyleCnt="0"/>
      <dgm:spPr/>
    </dgm:pt>
    <dgm:pt modelId="{4402D022-1042-434E-AED2-DBFFE5436DD7}" type="pres">
      <dgm:prSet presAssocID="{5AC80E38-C74E-440F-92E6-41D7AD65AFD1}" presName="childText" presStyleLbl="conFgAcc1" presStyleIdx="0" presStyleCnt="2" custLinFactY="100000" custLinFactNeighborX="990" custLinFactNeighborY="193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40747-BAB8-44F6-B3E4-203979485B86}" type="pres">
      <dgm:prSet presAssocID="{2EE2EE79-8D50-438C-A097-119FBBC044E3}" presName="spaceBetweenRectangles" presStyleCnt="0"/>
      <dgm:spPr/>
    </dgm:pt>
    <dgm:pt modelId="{21854819-1364-4E12-A1E7-5E0E1CD73DA7}" type="pres">
      <dgm:prSet presAssocID="{030ABADA-243A-44DA-8694-D66C2D7EF7F9}" presName="parentLin" presStyleCnt="0"/>
      <dgm:spPr/>
    </dgm:pt>
    <dgm:pt modelId="{AF26EC93-7E62-4C5C-A7E5-4CCAC7080CF3}" type="pres">
      <dgm:prSet presAssocID="{030ABADA-243A-44DA-8694-D66C2D7EF7F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BEC18BB-811A-4107-A4EA-E93726529EB3}" type="pres">
      <dgm:prSet presAssocID="{030ABADA-243A-44DA-8694-D66C2D7EF7F9}" presName="parentText" presStyleLbl="node1" presStyleIdx="1" presStyleCnt="2" custLinFactY="-200000" custLinFactNeighborX="38614" custLinFactNeighborY="-2131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9D693B-FEEB-4318-9698-82432AD81C85}" type="pres">
      <dgm:prSet presAssocID="{030ABADA-243A-44DA-8694-D66C2D7EF7F9}" presName="negativeSpace" presStyleCnt="0"/>
      <dgm:spPr/>
    </dgm:pt>
    <dgm:pt modelId="{35FF7619-D771-4E59-893D-F4D28A6DE0DD}" type="pres">
      <dgm:prSet presAssocID="{030ABADA-243A-44DA-8694-D66C2D7EF7F9}" presName="childText" presStyleLbl="conFgAcc1" presStyleIdx="1" presStyleCnt="2" custLinFactY="-100000" custLinFactNeighborY="-1844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1BB2DC-229A-4535-8D7F-62D8962190B3}" srcId="{030ABADA-243A-44DA-8694-D66C2D7EF7F9}" destId="{49A1CA27-37E9-46F0-8AE0-9EE7E24E7DBA}" srcOrd="1" destOrd="0" parTransId="{E15206C2-7842-4ECB-BBEB-EFBC548DA41A}" sibTransId="{4581A499-F417-445D-A472-5E8D13B8CF49}"/>
    <dgm:cxn modelId="{7B9367BA-6ED1-4D83-AD8B-43C9527BE95B}" srcId="{030ABADA-243A-44DA-8694-D66C2D7EF7F9}" destId="{6CF0D59D-B2B7-4529-A25B-4BA2B465963D}" srcOrd="0" destOrd="0" parTransId="{2395C5ED-DB0D-42D2-AC60-C46B656132B2}" sibTransId="{75FAE203-5633-4332-A7B6-270D9142FEF9}"/>
    <dgm:cxn modelId="{F354B095-D648-4050-9546-1C0AE0FFC81E}" type="presOf" srcId="{BA8B54D2-B8B2-4B5E-ABC3-86E7CC5BB445}" destId="{35FF7619-D771-4E59-893D-F4D28A6DE0DD}" srcOrd="0" destOrd="2" presId="urn:microsoft.com/office/officeart/2005/8/layout/list1"/>
    <dgm:cxn modelId="{8C6B2EBC-6E90-4796-A6DC-10C323915800}" srcId="{055E06C5-D632-4A3B-B40B-BB698F0BEA19}" destId="{5AC80E38-C74E-440F-92E6-41D7AD65AFD1}" srcOrd="0" destOrd="0" parTransId="{89F62260-F6C0-45CA-8661-D9DBA7620D99}" sibTransId="{2EE2EE79-8D50-438C-A097-119FBBC044E3}"/>
    <dgm:cxn modelId="{98276281-DF88-49EA-93C8-2DCE4ABCD766}" srcId="{030ABADA-243A-44DA-8694-D66C2D7EF7F9}" destId="{BA8B54D2-B8B2-4B5E-ABC3-86E7CC5BB445}" srcOrd="2" destOrd="0" parTransId="{04F3CFE1-0447-4E17-A649-39FD49794A6C}" sibTransId="{EB2A9F7A-4135-461D-8A52-847985C3FD6C}"/>
    <dgm:cxn modelId="{F37FC524-6FCC-43DF-9B28-18AC266ECAE9}" type="presOf" srcId="{030ABADA-243A-44DA-8694-D66C2D7EF7F9}" destId="{BBEC18BB-811A-4107-A4EA-E93726529EB3}" srcOrd="1" destOrd="0" presId="urn:microsoft.com/office/officeart/2005/8/layout/list1"/>
    <dgm:cxn modelId="{35FB316F-1C05-4474-93B3-87F122FB2F69}" type="presOf" srcId="{F2F87720-85E6-429B-9AB0-D34F6F51503B}" destId="{35FF7619-D771-4E59-893D-F4D28A6DE0DD}" srcOrd="0" destOrd="4" presId="urn:microsoft.com/office/officeart/2005/8/layout/list1"/>
    <dgm:cxn modelId="{0012387C-9710-4E33-83C2-03B1F5033E6A}" srcId="{030ABADA-243A-44DA-8694-D66C2D7EF7F9}" destId="{F2F87720-85E6-429B-9AB0-D34F6F51503B}" srcOrd="4" destOrd="0" parTransId="{3B5CD7C3-1D03-4915-81EA-B600CAF6380F}" sibTransId="{A9E6541D-FB96-4876-A5EA-A81A65E15DAE}"/>
    <dgm:cxn modelId="{A505550C-DDDB-4C0E-97D5-6AA79311B27B}" type="presOf" srcId="{5AC80E38-C74E-440F-92E6-41D7AD65AFD1}" destId="{33AD229B-09FD-410D-8653-F4865F55F7FA}" srcOrd="1" destOrd="0" presId="urn:microsoft.com/office/officeart/2005/8/layout/list1"/>
    <dgm:cxn modelId="{B53074BD-0B40-4F0D-9AD0-BED566D41CA8}" type="presOf" srcId="{5AC80E38-C74E-440F-92E6-41D7AD65AFD1}" destId="{33167BE4-D1A1-4823-9480-5461C5ED9D2F}" srcOrd="0" destOrd="0" presId="urn:microsoft.com/office/officeart/2005/8/layout/list1"/>
    <dgm:cxn modelId="{B9FDC50E-86F5-41D2-9352-529576B5C374}" type="presOf" srcId="{6CF0D59D-B2B7-4529-A25B-4BA2B465963D}" destId="{35FF7619-D771-4E59-893D-F4D28A6DE0DD}" srcOrd="0" destOrd="0" presId="urn:microsoft.com/office/officeart/2005/8/layout/list1"/>
    <dgm:cxn modelId="{2290DC3F-6D9B-4128-952E-A77D71B846E5}" type="presOf" srcId="{3254590B-F858-4E12-9C29-B52050181CF4}" destId="{4402D022-1042-434E-AED2-DBFFE5436DD7}" srcOrd="0" destOrd="1" presId="urn:microsoft.com/office/officeart/2005/8/layout/list1"/>
    <dgm:cxn modelId="{B10E118C-F792-4AEC-B63A-47B000F567CB}" type="presOf" srcId="{030ABADA-243A-44DA-8694-D66C2D7EF7F9}" destId="{AF26EC93-7E62-4C5C-A7E5-4CCAC7080CF3}" srcOrd="0" destOrd="0" presId="urn:microsoft.com/office/officeart/2005/8/layout/list1"/>
    <dgm:cxn modelId="{27B8B20F-4B0E-4AF9-B765-E967FF0E408D}" srcId="{055E06C5-D632-4A3B-B40B-BB698F0BEA19}" destId="{030ABADA-243A-44DA-8694-D66C2D7EF7F9}" srcOrd="1" destOrd="0" parTransId="{72D020EC-5733-4C52-A20B-E1BA91406FCF}" sibTransId="{FA2EE0B3-AAE9-41B1-81B2-DFE8BB2ED24F}"/>
    <dgm:cxn modelId="{5787E547-23EF-44E4-A7CE-191BA84CEACB}" type="presOf" srcId="{055E06C5-D632-4A3B-B40B-BB698F0BEA19}" destId="{C8F7BA7D-B202-4846-84F8-763E3A609CC6}" srcOrd="0" destOrd="0" presId="urn:microsoft.com/office/officeart/2005/8/layout/list1"/>
    <dgm:cxn modelId="{87D9A4F1-3968-419D-B410-9C5994856194}" srcId="{5AC80E38-C74E-440F-92E6-41D7AD65AFD1}" destId="{FF012311-4215-448E-ABC1-D7B0F4E4075C}" srcOrd="0" destOrd="0" parTransId="{56E32635-3859-4C1A-98C8-6DDF064DEB1C}" sibTransId="{5ED3A39A-35C2-4F55-8941-CF214192BED9}"/>
    <dgm:cxn modelId="{F00921AC-2693-42FB-B605-DB5FA6CFA174}" type="presOf" srcId="{C1E2BC3F-D4B7-4853-8129-074E13B704B7}" destId="{35FF7619-D771-4E59-893D-F4D28A6DE0DD}" srcOrd="0" destOrd="3" presId="urn:microsoft.com/office/officeart/2005/8/layout/list1"/>
    <dgm:cxn modelId="{E8F1249A-A677-4BAD-BA62-95165B660BC5}" srcId="{030ABADA-243A-44DA-8694-D66C2D7EF7F9}" destId="{C1E2BC3F-D4B7-4853-8129-074E13B704B7}" srcOrd="3" destOrd="0" parTransId="{ED8A3335-3ABB-4044-B4BD-391DA0F98397}" sibTransId="{212E1C10-FC78-4988-A287-5861DC364A5B}"/>
    <dgm:cxn modelId="{07395EFE-A772-48D7-85C1-ECA0CCA7F1FE}" srcId="{FF012311-4215-448E-ABC1-D7B0F4E4075C}" destId="{3254590B-F858-4E12-9C29-B52050181CF4}" srcOrd="0" destOrd="0" parTransId="{C5620A5D-7B67-44BC-9637-BBCFE61A3D59}" sibTransId="{37E2FF54-F1DA-4501-B16E-A3192B514986}"/>
    <dgm:cxn modelId="{EA859F66-C860-4C28-81AE-34B95D6875E8}" type="presOf" srcId="{49A1CA27-37E9-46F0-8AE0-9EE7E24E7DBA}" destId="{35FF7619-D771-4E59-893D-F4D28A6DE0DD}" srcOrd="0" destOrd="1" presId="urn:microsoft.com/office/officeart/2005/8/layout/list1"/>
    <dgm:cxn modelId="{316975FF-F4DF-4776-BAE2-8F4A9300AB1C}" type="presOf" srcId="{FF012311-4215-448E-ABC1-D7B0F4E4075C}" destId="{4402D022-1042-434E-AED2-DBFFE5436DD7}" srcOrd="0" destOrd="0" presId="urn:microsoft.com/office/officeart/2005/8/layout/list1"/>
    <dgm:cxn modelId="{09A81A98-C4BA-4CF3-BFAB-AF440AD67E84}" type="presParOf" srcId="{C8F7BA7D-B202-4846-84F8-763E3A609CC6}" destId="{9659B4B2-6CEB-496F-81B5-67B5BB07E082}" srcOrd="0" destOrd="0" presId="urn:microsoft.com/office/officeart/2005/8/layout/list1"/>
    <dgm:cxn modelId="{DCC4DBBD-0E88-4B75-BB1D-A90D9D1FABF8}" type="presParOf" srcId="{9659B4B2-6CEB-496F-81B5-67B5BB07E082}" destId="{33167BE4-D1A1-4823-9480-5461C5ED9D2F}" srcOrd="0" destOrd="0" presId="urn:microsoft.com/office/officeart/2005/8/layout/list1"/>
    <dgm:cxn modelId="{7890906A-4CEA-4281-946D-948861F50B5D}" type="presParOf" srcId="{9659B4B2-6CEB-496F-81B5-67B5BB07E082}" destId="{33AD229B-09FD-410D-8653-F4865F55F7FA}" srcOrd="1" destOrd="0" presId="urn:microsoft.com/office/officeart/2005/8/layout/list1"/>
    <dgm:cxn modelId="{D5D485C4-0AE1-4862-9512-726270D52FF5}" type="presParOf" srcId="{C8F7BA7D-B202-4846-84F8-763E3A609CC6}" destId="{A2BF59DB-7C74-4BB7-A9E7-3895068EFECB}" srcOrd="1" destOrd="0" presId="urn:microsoft.com/office/officeart/2005/8/layout/list1"/>
    <dgm:cxn modelId="{F18BCC51-7279-426E-902F-F8F3F6371878}" type="presParOf" srcId="{C8F7BA7D-B202-4846-84F8-763E3A609CC6}" destId="{4402D022-1042-434E-AED2-DBFFE5436DD7}" srcOrd="2" destOrd="0" presId="urn:microsoft.com/office/officeart/2005/8/layout/list1"/>
    <dgm:cxn modelId="{E4A94111-DC1D-45C6-9411-941E0C77A04D}" type="presParOf" srcId="{C8F7BA7D-B202-4846-84F8-763E3A609CC6}" destId="{7CE40747-BAB8-44F6-B3E4-203979485B86}" srcOrd="3" destOrd="0" presId="urn:microsoft.com/office/officeart/2005/8/layout/list1"/>
    <dgm:cxn modelId="{16487426-B83F-4605-827C-93BE8DA58360}" type="presParOf" srcId="{C8F7BA7D-B202-4846-84F8-763E3A609CC6}" destId="{21854819-1364-4E12-A1E7-5E0E1CD73DA7}" srcOrd="4" destOrd="0" presId="urn:microsoft.com/office/officeart/2005/8/layout/list1"/>
    <dgm:cxn modelId="{49057BFF-34C9-4E1D-AC99-E31B54E33140}" type="presParOf" srcId="{21854819-1364-4E12-A1E7-5E0E1CD73DA7}" destId="{AF26EC93-7E62-4C5C-A7E5-4CCAC7080CF3}" srcOrd="0" destOrd="0" presId="urn:microsoft.com/office/officeart/2005/8/layout/list1"/>
    <dgm:cxn modelId="{7001AF40-BCDC-4E49-B3A8-7CC837C60BFC}" type="presParOf" srcId="{21854819-1364-4E12-A1E7-5E0E1CD73DA7}" destId="{BBEC18BB-811A-4107-A4EA-E93726529EB3}" srcOrd="1" destOrd="0" presId="urn:microsoft.com/office/officeart/2005/8/layout/list1"/>
    <dgm:cxn modelId="{095EA33C-D60C-41C5-B6D3-DE7364083E19}" type="presParOf" srcId="{C8F7BA7D-B202-4846-84F8-763E3A609CC6}" destId="{679D693B-FEEB-4318-9698-82432AD81C85}" srcOrd="5" destOrd="0" presId="urn:microsoft.com/office/officeart/2005/8/layout/list1"/>
    <dgm:cxn modelId="{DE274BF5-C789-410B-A877-C39C3C70DBD7}" type="presParOf" srcId="{C8F7BA7D-B202-4846-84F8-763E3A609CC6}" destId="{35FF7619-D771-4E59-893D-F4D28A6DE0DD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4EB0C31-1A5E-468B-9EA5-169DF6CB889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0BA029-D6FA-4A8B-80BE-53608EC44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Pertumbuhan ekonomi &amp; pembangunan ekonomi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Arsyad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SE.,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M.Si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r"/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Lanjutan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762000" y="1371600"/>
          <a:ext cx="77724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>
            <a:normAutofit/>
          </a:bodyPr>
          <a:lstStyle/>
          <a:p>
            <a:pPr algn="r"/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Lanjutan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685800" y="762000"/>
          <a:ext cx="7696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BEC18BB-811A-4107-A4EA-E93726529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graphicEl>
                                              <a:dgm id="{BBEC18BB-811A-4107-A4EA-E93726529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graphicEl>
                                              <a:dgm id="{BBEC18BB-811A-4107-A4EA-E93726529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5FF7619-D771-4E59-893D-F4D28A6DE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graphicEl>
                                              <a:dgm id="{35FF7619-D771-4E59-893D-F4D28A6DE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graphicEl>
                                              <a:dgm id="{35FF7619-D771-4E59-893D-F4D28A6DE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err="1" smtClean="0"/>
              <a:t>Harrod-Domar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Harrod-Domar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 Model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Harrod-Domar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. </a:t>
            </a:r>
            <a:r>
              <a:rPr lang="en-US" dirty="0" err="1" smtClean="0"/>
              <a:t>Kesemuanya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dialamatkan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menelaah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mantap</a:t>
            </a:r>
            <a:r>
              <a:rPr lang="en-US" dirty="0" smtClean="0"/>
              <a:t> (steady growth)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(</a:t>
            </a:r>
            <a:r>
              <a:rPr lang="en-US" dirty="0" err="1" smtClean="0"/>
              <a:t>Jhingan</a:t>
            </a:r>
            <a:r>
              <a:rPr lang="en-US" dirty="0" smtClean="0"/>
              <a:t>, 1992).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7467600" cy="16303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diatas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L.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output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Q1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L1 </a:t>
            </a:r>
            <a:r>
              <a:rPr lang="en-US" sz="2000" dirty="0" err="1" smtClean="0"/>
              <a:t>dan</a:t>
            </a:r>
            <a:r>
              <a:rPr lang="en-US" sz="2000" dirty="0" smtClean="0"/>
              <a:t> modal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K1.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output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Q2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L2 </a:t>
            </a:r>
            <a:r>
              <a:rPr lang="en-US" sz="2000" dirty="0" err="1" smtClean="0"/>
              <a:t>dan</a:t>
            </a:r>
            <a:r>
              <a:rPr lang="en-US" sz="2000" dirty="0" smtClean="0"/>
              <a:t> modal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K2.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kombinasi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berubah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output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berubah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1026" name="Picture 2" descr="GAMBAR Fungsi Produk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63246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85750"/>
            <a:ext cx="8501063" cy="6143625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2400" b="1" dirty="0" err="1" smtClean="0"/>
              <a:t>Harrod-Domar</a:t>
            </a:r>
            <a:endParaRPr lang="en-US" sz="2400" b="1" dirty="0" smtClean="0"/>
          </a:p>
          <a:p>
            <a:pPr algn="just">
              <a:buFont typeface="Arial" charset="0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pentingnya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stok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modal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output. </a:t>
            </a:r>
            <a:r>
              <a:rPr lang="en-US" sz="2400" dirty="0" err="1" smtClean="0"/>
              <a:t>Pertambahan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kapasitas</a:t>
            </a:r>
            <a:r>
              <a:rPr lang="en-US" sz="2400" dirty="0" smtClean="0"/>
              <a:t> </a:t>
            </a:r>
            <a:r>
              <a:rPr lang="en-US" sz="2400" dirty="0" err="1" smtClean="0"/>
              <a:t>baranng</a:t>
            </a:r>
            <a:r>
              <a:rPr lang="en-US" sz="2400" dirty="0" smtClean="0"/>
              <a:t> modal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COR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(I). COR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capital-output ratio.</a:t>
            </a:r>
          </a:p>
          <a:p>
            <a:pPr>
              <a:buFont typeface="Arial" charset="0"/>
              <a:buNone/>
              <a:defRPr/>
            </a:pPr>
            <a:r>
              <a:rPr lang="en-US" sz="2400" dirty="0" smtClean="0"/>
              <a:t>	</a:t>
            </a:r>
          </a:p>
          <a:p>
            <a:pPr>
              <a:buFont typeface="Arial" charset="0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Harrod-Domar</a:t>
            </a:r>
            <a:r>
              <a:rPr lang="en-US" sz="2400" dirty="0" smtClean="0"/>
              <a:t>:</a:t>
            </a:r>
          </a:p>
          <a:p>
            <a:pPr marL="404813" indent="0"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	∆Y/Y = Economic Growth = ∆I/I</a:t>
            </a:r>
          </a:p>
          <a:p>
            <a:pPr marL="493776" indent="-45720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4813" indent="0"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b.	∆Y/Y = Economic Growth = MPS/COR</a:t>
            </a:r>
          </a:p>
          <a:p>
            <a:pPr marL="493776" indent="-45720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MPS = 0,20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COR =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0,20/4 = 5%</a:t>
            </a:r>
          </a:p>
          <a:p>
            <a:pPr>
              <a:buFont typeface="Arial" charset="0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z="2400" b="1" smtClean="0"/>
              <a:t>Negara Maju dan Belum Maju</a:t>
            </a:r>
          </a:p>
          <a:p>
            <a:pPr marL="514350" indent="-514350" algn="just">
              <a:buFont typeface="Arial" charset="0"/>
              <a:buNone/>
            </a:pPr>
            <a:r>
              <a:rPr lang="en-US" sz="2400" smtClean="0"/>
              <a:t>	Yaitu negara-negara yang berdasarkan kriteria Bank Dunia (tahun 1990) telah mencapai pendapatan per kapita lebih dari US$9.000, sebagian besar output ekonomi disusun oleh sektor industri dan jasa modern, kualitas SDMnya sudah tinggi dan menguasai teknologi. Sedangkan negara-negara yang belum maju (underveloped countries) adalah negara yang belum mencapai kondisi tersebut diatas. Bahkan masih ada negara yang hidupnya cenderung sangat miskin dan terkebelakang (</a:t>
            </a:r>
            <a:r>
              <a:rPr lang="en-US" sz="2400" i="1" smtClean="0"/>
              <a:t>least development countries/LDCs). </a:t>
            </a:r>
            <a:r>
              <a:rPr lang="en-US" sz="2400" smtClean="0"/>
              <a:t>Negara-negara yang lebih maju dari LDCs disebut negara sedang berkembang </a:t>
            </a:r>
            <a:r>
              <a:rPr lang="en-US" sz="2400" i="1" smtClean="0"/>
              <a:t>(developing countries)</a:t>
            </a:r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algn="l"/>
            <a:r>
              <a:rPr lang="en-US" sz="2800" dirty="0" err="1" smtClean="0">
                <a:latin typeface="Franklin Gothic Demi" pitchFamily="34" charset="0"/>
              </a:rPr>
              <a:t>Klasifikasi</a:t>
            </a:r>
            <a:r>
              <a:rPr lang="en-US" sz="2800" dirty="0" smtClean="0">
                <a:latin typeface="Franklin Gothic Demi" pitchFamily="34" charset="0"/>
              </a:rPr>
              <a:t> Negara-</a:t>
            </a:r>
            <a:r>
              <a:rPr lang="en-US" sz="2800" dirty="0" err="1" smtClean="0">
                <a:latin typeface="Franklin Gothic Demi" pitchFamily="34" charset="0"/>
              </a:rPr>
              <a:t>negara</a:t>
            </a:r>
            <a:endParaRPr lang="en-US" sz="2800" dirty="0" smtClean="0">
              <a:latin typeface="Franklin Gothic Dem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800" b="1" dirty="0" smtClean="0"/>
              <a:t>2. Utara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Selatan</a:t>
            </a:r>
          </a:p>
          <a:p>
            <a:pPr algn="just"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Pengelompokan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letak</a:t>
            </a:r>
            <a:r>
              <a:rPr lang="en-US" sz="2800" dirty="0" smtClean="0"/>
              <a:t> </a:t>
            </a:r>
            <a:r>
              <a:rPr lang="en-US" sz="2800" dirty="0" err="1" smtClean="0"/>
              <a:t>wilayah</a:t>
            </a:r>
            <a:r>
              <a:rPr lang="en-US" sz="2800" dirty="0" smtClean="0"/>
              <a:t> </a:t>
            </a:r>
            <a:r>
              <a:rPr lang="en-US" sz="2800" dirty="0" err="1" smtClean="0"/>
              <a:t>geografis</a:t>
            </a:r>
            <a:r>
              <a:rPr lang="en-US" sz="2800" dirty="0" smtClean="0"/>
              <a:t>.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negara-negara</a:t>
            </a:r>
            <a:r>
              <a:rPr lang="en-US" sz="2800" dirty="0" smtClean="0"/>
              <a:t> </a:t>
            </a:r>
            <a:r>
              <a:rPr lang="en-US" sz="2800" dirty="0" err="1" smtClean="0"/>
              <a:t>maju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Eropa</a:t>
            </a:r>
            <a:r>
              <a:rPr lang="en-US" sz="2800" dirty="0" smtClean="0"/>
              <a:t> Barat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Amerika</a:t>
            </a:r>
            <a:r>
              <a:rPr lang="en-US" sz="2800" dirty="0" smtClean="0"/>
              <a:t> Utara (AS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Kanada</a:t>
            </a:r>
            <a:r>
              <a:rPr lang="en-US" sz="2800" dirty="0" smtClean="0"/>
              <a:t>), </a:t>
            </a:r>
            <a:r>
              <a:rPr lang="en-US" sz="2800" dirty="0" err="1" smtClean="0"/>
              <a:t>terletak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lintang</a:t>
            </a:r>
            <a:r>
              <a:rPr lang="en-US" sz="2800" dirty="0" smtClean="0"/>
              <a:t> </a:t>
            </a:r>
            <a:r>
              <a:rPr lang="en-US" sz="2800" dirty="0" err="1" smtClean="0"/>
              <a:t>utara</a:t>
            </a:r>
            <a:r>
              <a:rPr lang="en-US" sz="2800" dirty="0" smtClean="0"/>
              <a:t> </a:t>
            </a:r>
            <a:r>
              <a:rPr lang="en-US" sz="2800" dirty="0" err="1" smtClean="0"/>
              <a:t>bumi</a:t>
            </a:r>
            <a:r>
              <a:rPr lang="en-US" sz="2800" dirty="0" smtClean="0"/>
              <a:t>. </a:t>
            </a:r>
            <a:r>
              <a:rPr lang="en-US" sz="2800" dirty="0" err="1" smtClean="0"/>
              <a:t>Istilah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utara</a:t>
            </a:r>
            <a:r>
              <a:rPr lang="en-US" sz="2800" dirty="0" smtClean="0"/>
              <a:t> </a:t>
            </a:r>
            <a:r>
              <a:rPr lang="en-US" sz="2800" dirty="0" err="1" smtClean="0"/>
              <a:t>mengacu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negara-negara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maju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kaya</a:t>
            </a:r>
            <a:r>
              <a:rPr lang="en-US" sz="2800" dirty="0" smtClean="0"/>
              <a:t>, </a:t>
            </a:r>
            <a:r>
              <a:rPr lang="en-US" sz="2800" dirty="0" err="1" smtClean="0"/>
              <a:t>sementara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selatan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mengacu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negara-negara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terbelakang</a:t>
            </a:r>
            <a:r>
              <a:rPr lang="en-US" sz="2800" dirty="0" smtClean="0"/>
              <a:t> (LDCs)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, yang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terletak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belahan</a:t>
            </a:r>
            <a:r>
              <a:rPr lang="en-US" sz="2800" dirty="0" smtClean="0"/>
              <a:t> </a:t>
            </a:r>
            <a:r>
              <a:rPr lang="en-US" sz="2800" dirty="0" err="1" smtClean="0"/>
              <a:t>bumi</a:t>
            </a:r>
            <a:r>
              <a:rPr lang="en-US" sz="2800" dirty="0" smtClean="0"/>
              <a:t> </a:t>
            </a:r>
            <a:r>
              <a:rPr lang="en-US" sz="2800" dirty="0" err="1" smtClean="0"/>
              <a:t>selatan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 b="1" smtClean="0"/>
              <a:t>3.  Dunia Pertama, Kedua dan Ketiga</a:t>
            </a:r>
          </a:p>
          <a:p>
            <a:pPr>
              <a:buFont typeface="Arial" charset="0"/>
              <a:buNone/>
            </a:pPr>
            <a:r>
              <a:rPr lang="en-US" sz="2400" smtClean="0"/>
              <a:t>	Pengelompokan ini berdasarkan ideologi yang dianut.</a:t>
            </a:r>
          </a:p>
          <a:p>
            <a:r>
              <a:rPr lang="en-US" sz="2400" b="1" smtClean="0"/>
              <a:t>Dunia Pertama </a:t>
            </a:r>
            <a:r>
              <a:rPr lang="en-US" sz="2400" smtClean="0"/>
              <a:t>adalah negara-negara barat yang menganut ideologi liberal dengan sistem ekonomi kapitalis. Istilah lainnya </a:t>
            </a:r>
            <a:r>
              <a:rPr lang="en-US" sz="2400" i="1" smtClean="0"/>
              <a:t>Blok Barat.</a:t>
            </a:r>
          </a:p>
          <a:p>
            <a:r>
              <a:rPr lang="en-US" sz="2400" b="1" smtClean="0"/>
              <a:t>Dunia Kedua </a:t>
            </a:r>
            <a:r>
              <a:rPr lang="en-US" sz="2400" smtClean="0"/>
              <a:t>adalah negara-negara yang menganut ideologi anti liberal, dengan sistem ekonomi yang cenderung sosialis. Karena umumnya negaraa-negara tersebut berada di dibelahan Eropa Timur, dibawa Uni Soviet pada saat belum runtuh, kelompok ini disebut juga </a:t>
            </a:r>
            <a:r>
              <a:rPr lang="en-US" sz="2400" i="1" smtClean="0"/>
              <a:t>Blok Timur.</a:t>
            </a:r>
          </a:p>
          <a:p>
            <a:r>
              <a:rPr lang="en-US" sz="2400" b="1" smtClean="0"/>
              <a:t>Dunia Ketiga </a:t>
            </a:r>
            <a:r>
              <a:rPr lang="en-US" sz="2400" smtClean="0"/>
              <a:t>adalah negara-negara yang tidak masuk kedua blok tersebut . Umumnya negra-negara dunia ketiga masih terbelakang atau sedang membangun.</a:t>
            </a:r>
            <a:endParaRPr lang="en-US" sz="24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472488" cy="591185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b="1" dirty="0" err="1" smtClean="0"/>
              <a:t>Karakteristik</a:t>
            </a:r>
            <a:r>
              <a:rPr lang="en-US" b="1" dirty="0" smtClean="0"/>
              <a:t> Negara </a:t>
            </a:r>
            <a:r>
              <a:rPr lang="en-US" b="1" dirty="0" err="1" smtClean="0"/>
              <a:t>Sedang</a:t>
            </a:r>
            <a:r>
              <a:rPr lang="en-US" b="1" dirty="0" smtClean="0"/>
              <a:t> </a:t>
            </a:r>
            <a:r>
              <a:rPr lang="en-US" b="1" dirty="0" err="1" smtClean="0"/>
              <a:t>Berkembang</a:t>
            </a:r>
            <a:endParaRPr lang="en-US" b="1" dirty="0" smtClean="0"/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Rendahnya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(Low level of living)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Rendahnya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(Low level productivity)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(high rates of population growth)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rasio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ketergantungan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(High rates of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ependency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ratio)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pengangguran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(High rates of unemployment)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Ketergantungan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/primer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Substantion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dependence on agricultural – primary production)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sempurna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(Imperfect market and information)</a:t>
            </a:r>
          </a:p>
          <a:p>
            <a:pPr marL="457200" indent="-457200">
              <a:buFont typeface="Arial" charset="0"/>
              <a:buAutoNum type="arabicParenR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eksternal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(Dominance, dependence and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vulneratility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in international relation)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.......</a:t>
            </a:r>
            <a:endParaRPr lang="en-US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smtClean="0">
                <a:latin typeface="Berlin Sans FB Demi" pitchFamily="34" charset="0"/>
              </a:rPr>
              <a:t>PERTUMBUHAN EKONOMI &amp; PEMBANGUNAN EKONOMI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Pertumbuhan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ekonomi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diukur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domestik</a:t>
            </a:r>
            <a:r>
              <a:rPr lang="en-US" sz="2400" dirty="0" smtClean="0"/>
              <a:t> </a:t>
            </a:r>
            <a:r>
              <a:rPr lang="en-US" sz="2400" dirty="0" err="1" smtClean="0"/>
              <a:t>bruto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output </a:t>
            </a:r>
            <a:r>
              <a:rPr lang="en-US" sz="2400" dirty="0" err="1" smtClean="0"/>
              <a:t>perkapita</a:t>
            </a:r>
            <a:r>
              <a:rPr lang="en-US" sz="2400" dirty="0" smtClean="0"/>
              <a:t>.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,</a:t>
            </a:r>
          </a:p>
          <a:p>
            <a:r>
              <a:rPr lang="en-US" sz="2400" b="1" dirty="0" smtClean="0"/>
              <a:t>Pembangunan </a:t>
            </a:r>
            <a:r>
              <a:rPr lang="en-US" sz="2400" b="1" dirty="0" err="1" smtClean="0"/>
              <a:t>ekonomi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kenaikan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perkapita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memperhitungkan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pertambahan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disertai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fundamental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pemerataan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72" y="533400"/>
            <a:ext cx="8657728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ID" sz="2600" b="1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ID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D" sz="2600" b="1" dirty="0" err="1" smtClean="0">
                <a:latin typeface="Arial" pitchFamily="34" charset="0"/>
                <a:cs typeface="Arial" pitchFamily="34" charset="0"/>
              </a:rPr>
              <a:t>Pertumbuhan</a:t>
            </a:r>
            <a:r>
              <a:rPr lang="en-ID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D" sz="26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ID" sz="2600" b="1" dirty="0" smtClean="0">
                <a:latin typeface="Arial" pitchFamily="34" charset="0"/>
                <a:cs typeface="Arial" pitchFamily="34" charset="0"/>
              </a:rPr>
              <a:t> Pembangunan </a:t>
            </a:r>
            <a:r>
              <a:rPr lang="en-ID" sz="2600" b="1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ID" sz="2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914400" y="1397000"/>
          <a:ext cx="7315200" cy="43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 descr="logo return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58200" y="6096000"/>
            <a:ext cx="355600" cy="31750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33C8E15-DC40-46F4-9C54-6C01D20EA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graphicEl>
                                              <a:dgm id="{833C8E15-DC40-46F4-9C54-6C01D20EA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F2DA4D-A2A1-42C1-A762-ACE5910C0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graphicEl>
                                              <a:dgm id="{DBF2DA4D-A2A1-42C1-A762-ACE5910C0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173B61-6742-47F8-95C7-0183A7265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graphicEl>
                                              <a:dgm id="{15173B61-6742-47F8-95C7-0183A7265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4BE4D2-9FBE-4A0F-9A6A-F3846951A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graphicEl>
                                              <a:dgm id="{784BE4D2-9FBE-4A0F-9A6A-F3846951AB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2800" dirty="0" smtClean="0">
                <a:latin typeface="Action Man" pitchFamily="2" charset="0"/>
              </a:rPr>
              <a:t>Rumus Perhitungan Pertumbuhan Ekonomi </a:t>
            </a:r>
            <a:endParaRPr lang="en-US" sz="2800" dirty="0">
              <a:latin typeface="Action M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36912"/>
            <a:ext cx="9144000" cy="4221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  </a:t>
            </a:r>
          </a:p>
          <a:p>
            <a:pPr indent="0" algn="just">
              <a:spcBef>
                <a:spcPts val="0"/>
              </a:spcBef>
              <a:buNone/>
              <a:tabLst>
                <a:tab pos="2057400" algn="l"/>
                <a:tab pos="3822700" algn="l"/>
              </a:tabLst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</a:rPr>
              <a:t>PDB</a:t>
            </a:r>
            <a:r>
              <a:rPr lang="en-US" sz="2400" b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– PDB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</a:rPr>
              <a:t>t–1</a:t>
            </a:r>
          </a:p>
          <a:p>
            <a:pPr indent="0" algn="just">
              <a:spcBef>
                <a:spcPts val="0"/>
              </a:spcBef>
              <a:buNone/>
              <a:tabLst>
                <a:tab pos="2857500" algn="l"/>
                <a:tab pos="3606800" algn="l"/>
              </a:tabLst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	r =  –––––––––––––––  × 100%	</a:t>
            </a:r>
          </a:p>
          <a:p>
            <a:pPr indent="0" algn="just">
              <a:spcBef>
                <a:spcPts val="0"/>
              </a:spcBef>
              <a:buNone/>
              <a:tabLst>
                <a:tab pos="2057400" algn="l"/>
                <a:tab pos="3492500" algn="l"/>
              </a:tabLst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		       PDB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</a:rPr>
              <a:t>t–1</a:t>
            </a:r>
            <a:r>
              <a:rPr lang="en-US" dirty="0" smtClean="0"/>
              <a:t>	</a:t>
            </a:r>
            <a:endParaRPr lang="en-US" sz="2800" dirty="0" smtClean="0"/>
          </a:p>
          <a:p>
            <a:pPr marL="685800" indent="0">
              <a:buNone/>
              <a:tabLst>
                <a:tab pos="1549400" algn="l"/>
              </a:tabLst>
            </a:pPr>
            <a:endParaRPr lang="en-US" sz="1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0" indent="0">
              <a:buNone/>
              <a:tabLst>
                <a:tab pos="1549400" algn="l"/>
              </a:tabLst>
            </a:pP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Keterangan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685800" indent="0">
              <a:buNone/>
              <a:tabLst>
                <a:tab pos="1712913" algn="l"/>
              </a:tabLst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 	= Tingkat pertumbuhan ekonomi yang dinyatakan dalam persentase</a:t>
            </a:r>
          </a:p>
          <a:p>
            <a:pPr marL="685800" indent="0">
              <a:buNone/>
              <a:tabLst>
                <a:tab pos="1712913" algn="l"/>
              </a:tabLst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PDBt 	= Produk domestik bruto pada tahun berjalan.</a:t>
            </a:r>
          </a:p>
          <a:p>
            <a:pPr marL="685800" indent="0">
              <a:buNone/>
              <a:tabLst>
                <a:tab pos="1712913" algn="l"/>
              </a:tabLst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PDBt-1 	= Produk domestik bruto tahun sebelumnya.</a:t>
            </a:r>
            <a:endParaRPr lang="en-US" sz="16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27089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Rumus Penghitungan Pertumbuhan Ekonomi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8640"/>
            <a:ext cx="9144000" cy="188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36512" y="6552728"/>
            <a:ext cx="9144000" cy="18864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800" b="1" dirty="0" smtClean="0">
                <a:latin typeface="Arial Black" pitchFamily="34" charset="0"/>
              </a:rPr>
              <a:t>Pembangunan </a:t>
            </a:r>
            <a:r>
              <a:rPr lang="en-US" sz="2800" b="1" dirty="0" err="1" smtClean="0">
                <a:latin typeface="Arial Black" pitchFamily="34" charset="0"/>
              </a:rPr>
              <a:t>ekonomi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mempunyai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tiga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sifat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penting</a:t>
            </a:r>
            <a:r>
              <a:rPr lang="en-US" sz="2800" b="1" dirty="0" smtClean="0">
                <a:latin typeface="Arial Black" pitchFamily="34" charset="0"/>
              </a:rPr>
              <a:t>, </a:t>
            </a:r>
            <a:r>
              <a:rPr lang="en-US" sz="2800" b="1" dirty="0" err="1" smtClean="0">
                <a:latin typeface="Arial Black" pitchFamily="34" charset="0"/>
              </a:rPr>
              <a:t>yaitu</a:t>
            </a:r>
            <a:r>
              <a:rPr lang="en-US" sz="2800" b="1" dirty="0" smtClean="0">
                <a:latin typeface="Arial Black" pitchFamily="34" charset="0"/>
              </a:rPr>
              <a:t>:</a:t>
            </a:r>
          </a:p>
          <a:p>
            <a:pPr>
              <a:defRPr/>
            </a:pP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, yang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terus</a:t>
            </a:r>
            <a:r>
              <a:rPr lang="en-US" sz="2800" dirty="0" smtClean="0"/>
              <a:t> </a:t>
            </a:r>
            <a:r>
              <a:rPr lang="en-US" sz="2800" dirty="0" err="1" smtClean="0"/>
              <a:t>menerus</a:t>
            </a:r>
            <a:r>
              <a:rPr lang="en-US" sz="2800" dirty="0" smtClean="0"/>
              <a:t>.</a:t>
            </a:r>
          </a:p>
          <a:p>
            <a:pPr>
              <a:defRPr/>
            </a:pPr>
            <a:r>
              <a:rPr lang="en-US" sz="2800" dirty="0" smtClean="0"/>
              <a:t>Usaha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menaikkan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rill per </a:t>
            </a:r>
            <a:r>
              <a:rPr lang="en-US" sz="2800" dirty="0" err="1" smtClean="0"/>
              <a:t>kapita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endParaRPr lang="en-US" sz="2800" dirty="0" smtClean="0"/>
          </a:p>
          <a:p>
            <a:pPr>
              <a:defRPr/>
            </a:pPr>
            <a:r>
              <a:rPr lang="en-US" sz="2800" dirty="0" err="1" smtClean="0"/>
              <a:t>Kenaikan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perkapita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berlangsung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4572008"/>
            <a:ext cx="8215370" cy="10001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latin typeface="Berlin Sans FB Demi" pitchFamily="34" charset="0"/>
              </a:rPr>
              <a:t>Pembangunan </a:t>
            </a:r>
            <a:r>
              <a:rPr lang="en-US" dirty="0" err="1">
                <a:latin typeface="Berlin Sans FB Demi" pitchFamily="34" charset="0"/>
              </a:rPr>
              <a:t>Ekonomi</a:t>
            </a:r>
            <a:r>
              <a:rPr lang="en-US" dirty="0">
                <a:latin typeface="Berlin Sans FB Demi" pitchFamily="34" charset="0"/>
              </a:rPr>
              <a:t>  = </a:t>
            </a:r>
            <a:r>
              <a:rPr lang="en-US" dirty="0" err="1">
                <a:latin typeface="Berlin Sans FB Demi" pitchFamily="34" charset="0"/>
              </a:rPr>
              <a:t>Pertumbuhan</a:t>
            </a:r>
            <a:r>
              <a:rPr lang="en-US" dirty="0">
                <a:latin typeface="Berlin Sans FB Demi" pitchFamily="34" charset="0"/>
              </a:rPr>
              <a:t> </a:t>
            </a:r>
            <a:r>
              <a:rPr lang="en-US" dirty="0" err="1">
                <a:latin typeface="Berlin Sans FB Demi" pitchFamily="34" charset="0"/>
              </a:rPr>
              <a:t>Ekonomi</a:t>
            </a:r>
            <a:r>
              <a:rPr lang="en-US" dirty="0">
                <a:latin typeface="Berlin Sans FB Demi" pitchFamily="34" charset="0"/>
              </a:rPr>
              <a:t> + </a:t>
            </a:r>
            <a:r>
              <a:rPr lang="en-US" dirty="0" err="1">
                <a:latin typeface="Berlin Sans FB Demi" pitchFamily="34" charset="0"/>
              </a:rPr>
              <a:t>Perubahan-perubahan</a:t>
            </a:r>
            <a:endParaRPr lang="en-US" dirty="0">
              <a:latin typeface="Berlin Sans FB Demi" pitchFamily="34" charset="0"/>
            </a:endParaRPr>
          </a:p>
          <a:p>
            <a:pPr>
              <a:defRPr/>
            </a:pPr>
            <a:r>
              <a:rPr lang="en-US" i="1" dirty="0">
                <a:latin typeface="Berlin Sans FB Demi" pitchFamily="34" charset="0"/>
              </a:rPr>
              <a:t>(Economic Development) = (Economic Growth)   +   (Changes)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err="1" smtClean="0">
                <a:latin typeface="Franklin Gothic Demi" pitchFamily="34" charset="0"/>
              </a:rPr>
              <a:t>Faktor-faktor</a:t>
            </a:r>
            <a:r>
              <a:rPr lang="en-US" sz="2800" dirty="0" smtClean="0">
                <a:latin typeface="Franklin Gothic Demi" pitchFamily="34" charset="0"/>
              </a:rPr>
              <a:t> </a:t>
            </a:r>
            <a:r>
              <a:rPr lang="en-US" sz="2800" dirty="0" err="1" smtClean="0">
                <a:latin typeface="Franklin Gothic Demi" pitchFamily="34" charset="0"/>
              </a:rPr>
              <a:t>Penentu</a:t>
            </a:r>
            <a:r>
              <a:rPr lang="en-US" sz="2800" dirty="0" smtClean="0">
                <a:latin typeface="Franklin Gothic Demi" pitchFamily="34" charset="0"/>
              </a:rPr>
              <a:t> </a:t>
            </a:r>
            <a:r>
              <a:rPr lang="en-US" sz="2800" dirty="0" err="1" smtClean="0">
                <a:latin typeface="Franklin Gothic Demi" pitchFamily="34" charset="0"/>
              </a:rPr>
              <a:t>Pertumbuhan</a:t>
            </a:r>
            <a:r>
              <a:rPr lang="en-US" sz="2800" dirty="0" smtClean="0">
                <a:latin typeface="Franklin Gothic Demi" pitchFamily="34" charset="0"/>
              </a:rPr>
              <a:t> </a:t>
            </a:r>
            <a:r>
              <a:rPr lang="en-US" sz="2800" dirty="0" err="1" smtClean="0">
                <a:latin typeface="Franklin Gothic Demi" pitchFamily="34" charset="0"/>
              </a:rPr>
              <a:t>Ekonomi</a:t>
            </a:r>
            <a:endParaRPr lang="en-US" sz="2800" dirty="0" smtClean="0">
              <a:latin typeface="Franklin Gothic Demi" pitchFamily="34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571500" y="1143000"/>
            <a:ext cx="82296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Sumber Daya Alam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Tenaga Kerja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Teknologi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Manajemen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Kewirausahaan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Sosial Budaya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smtClean="0"/>
              <a:t>Luas Pasar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lustrasi-Kemiskinan-e15345821625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600200"/>
            <a:ext cx="3133898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990600" y="476672"/>
            <a:ext cx="7162800" cy="74252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8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ID" sz="2800" dirty="0" smtClean="0">
                <a:latin typeface="Arial" pitchFamily="34" charset="0"/>
                <a:cs typeface="Arial" pitchFamily="34" charset="0"/>
              </a:rPr>
              <a:t> Pembangunan </a:t>
            </a:r>
            <a:r>
              <a:rPr lang="en-ID" sz="2800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828800"/>
            <a:ext cx="3657600" cy="1371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Kemiskinan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Ketimpangan pendapatan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Pengangguran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267200"/>
            <a:ext cx="3657600" cy="14401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Ketimpangan pembangunan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Pertumbuhan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penduduk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tinggi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Inflasi yang tinggi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Tingkat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rendah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ketimpangan-ekonomi-568c72fcf492731c10510b7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038600"/>
            <a:ext cx="3033131" cy="2018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ID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Pertumbuhan</a:t>
            </a:r>
            <a:r>
              <a:rPr lang="en-ID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ID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ID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Sajakah</a:t>
            </a:r>
            <a:r>
              <a:rPr lang="en-ID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914400" y="1371600"/>
          <a:ext cx="6858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424C6346-3343-4924-8BC1-A23DCC204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>
                                            <p:graphicEl>
                                              <a:dgm id="{424C6346-3343-4924-8BC1-A23DCC204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336CC05-1D3E-4A28-90D2-6CB0ECC2A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>
                                            <p:graphicEl>
                                              <a:dgm id="{C336CC05-1D3E-4A28-90D2-6CB0ECC2A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6B4C735-5B25-489F-9E36-EFA8D3292D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graphicEl>
                                              <a:dgm id="{76B4C735-5B25-489F-9E36-EFA8D3292D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DB681E5-05C0-43A7-A021-170D9D3A7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>
                                            <p:graphicEl>
                                              <a:dgm id="{6DB681E5-05C0-43A7-A021-170D9D3A7B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1E7C356-123A-4966-814E-B3AA59750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>
                                            <p:graphicEl>
                                              <a:dgm id="{51E7C356-123A-4966-814E-B3AA597502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0CFF15E-3960-41EE-8AC0-4D6479E3E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>
                                            <p:graphicEl>
                                              <a:dgm id="{10CFF15E-3960-41EE-8AC0-4D6479E3E3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EC352B5-BFBE-4A47-8B14-C9C75B2EA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>
                                            <p:graphicEl>
                                              <a:dgm id="{3EC352B5-BFBE-4A47-8B14-C9C75B2EA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A5CBB98-00F0-445C-B5D9-6DDAABE9B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graphicEl>
                                              <a:dgm id="{0A5CBB98-00F0-445C-B5D9-6DDAABE9B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4106B639-586A-48DE-A6C3-08B3CE878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>
                                            <p:graphicEl>
                                              <a:dgm id="{4106B639-586A-48DE-A6C3-08B3CE8787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ADAEDC9-CEE3-4611-A246-5779A6D8D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>
                                            <p:graphicEl>
                                              <a:dgm id="{3ADAEDC9-CEE3-4611-A246-5779A6D8DD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898F9DA-B8B0-4C86-BF6E-6F3A214E0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>
                                            <p:graphicEl>
                                              <a:dgm id="{1898F9DA-B8B0-4C86-BF6E-6F3A214E0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>
            <a:normAutofit/>
          </a:bodyPr>
          <a:lstStyle/>
          <a:p>
            <a:pPr algn="r"/>
            <a:r>
              <a:rPr lang="en-ID" sz="2800" b="1" dirty="0" err="1" smtClean="0">
                <a:latin typeface="Arial" pitchFamily="34" charset="0"/>
                <a:cs typeface="Arial" pitchFamily="34" charset="0"/>
              </a:rPr>
              <a:t>Lanjutan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685800" y="762000"/>
          <a:ext cx="7696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>
                                            <p:graphicEl>
                                              <a:dgm id="{33AD229B-09FD-410D-8653-F4865F55F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>
                                            <p:graphicEl>
                                              <a:dgm id="{4402D022-1042-434E-AED2-DBFFE5436D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BEC18BB-811A-4107-A4EA-E93726529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>
                                            <p:graphicEl>
                                              <a:dgm id="{BBEC18BB-811A-4107-A4EA-E93726529E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5FF7619-D771-4E59-893D-F4D28A6DE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>
                                            <p:graphicEl>
                                              <a:dgm id="{35FF7619-D771-4E59-893D-F4D28A6DE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163</TotalTime>
  <Words>630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Technic</vt:lpstr>
      <vt:lpstr>Pertumbuhan ekonomi &amp; pembangunan ekonomi</vt:lpstr>
      <vt:lpstr>PERTUMBUHAN EKONOMI &amp; PEMBANGUNAN EKONOMI</vt:lpstr>
      <vt:lpstr>Perbedaan Pertumbuhan dan Pembangunan Ekonomi </vt:lpstr>
      <vt:lpstr>Rumus Perhitungan Pertumbuhan Ekonomi </vt:lpstr>
      <vt:lpstr>Slide 5</vt:lpstr>
      <vt:lpstr>Faktor-faktor Penentu Pertumbuhan Ekonomi</vt:lpstr>
      <vt:lpstr>Slide 7</vt:lpstr>
      <vt:lpstr>Teori Pertumbuhan Ekonomi, Apa Sajakah?</vt:lpstr>
      <vt:lpstr>Lanjutan</vt:lpstr>
      <vt:lpstr>Lanjutan</vt:lpstr>
      <vt:lpstr>Lanjutan</vt:lpstr>
      <vt:lpstr>Harrod-Domar </vt:lpstr>
      <vt:lpstr>Slide 13</vt:lpstr>
      <vt:lpstr>Slide 14</vt:lpstr>
      <vt:lpstr>Klasifikasi Negara-negara</vt:lpstr>
      <vt:lpstr>Slide 16</vt:lpstr>
      <vt:lpstr>Slide 17</vt:lpstr>
      <vt:lpstr>Slide 18</vt:lpstr>
      <vt:lpstr>Terima Kasih.......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2021-02-12T03:40:43Z</dcterms:created>
  <dcterms:modified xsi:type="dcterms:W3CDTF">2021-03-29T04:25:24Z</dcterms:modified>
</cp:coreProperties>
</file>