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1" r:id="rId3"/>
    <p:sldId id="259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" TargetMode="External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" TargetMode="External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" TargetMode="External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66E04-3CE9-482E-8D4F-3EF06582EDC4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DE1B-0116-438B-97E5-38EC6DA42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22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66E04-3CE9-482E-8D4F-3EF06582EDC4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DE1B-0116-438B-97E5-38EC6DA42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71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66E04-3CE9-482E-8D4F-3EF06582EDC4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DE1B-0116-438B-97E5-38EC6DA42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363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hlinkClick r:id="rId3"/>
            <a:extLst>
              <a:ext uri="{FF2B5EF4-FFF2-40B4-BE49-F238E27FC236}">
                <a16:creationId xmlns="" xmlns:a16="http://schemas.microsoft.com/office/drawing/2014/main" id="{72B42CB9-BE78-4971-938A-E6BEC37BF121}"/>
              </a:ext>
            </a:extLst>
          </p:cNvPr>
          <p:cNvSpPr txBox="1"/>
          <p:nvPr userDrawn="1"/>
        </p:nvSpPr>
        <p:spPr>
          <a:xfrm>
            <a:off x="256310" y="6450072"/>
            <a:ext cx="87698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286"/>
            <a:r>
              <a:rPr lang="en-US" altLang="ko-KR" sz="1100" spc="3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Universitas </a:t>
            </a:r>
            <a:r>
              <a:rPr lang="en-US" altLang="ko-KR" sz="1100" spc="300" dirty="0" err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Brawijaya</a:t>
            </a:r>
            <a:r>
              <a:rPr lang="en-US" altLang="ko-KR" sz="1100" spc="3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en-US" altLang="ko-KR" sz="1100" i="1" spc="3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Building Up Noble Future</a:t>
            </a:r>
            <a:endParaRPr lang="ko-KR" altLang="en-US" sz="1100" i="1" spc="300" dirty="0">
              <a:solidFill>
                <a:prstClr val="white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hlinkClick r:id="rId3"/>
            <a:extLst>
              <a:ext uri="{FF2B5EF4-FFF2-40B4-BE49-F238E27FC236}">
                <a16:creationId xmlns="" xmlns:a16="http://schemas.microsoft.com/office/drawing/2014/main" id="{FB595962-5060-4C00-974B-8859CA1C986F}"/>
              </a:ext>
            </a:extLst>
          </p:cNvPr>
          <p:cNvSpPr txBox="1"/>
          <p:nvPr userDrawn="1"/>
        </p:nvSpPr>
        <p:spPr>
          <a:xfrm>
            <a:off x="0" y="6439307"/>
            <a:ext cx="935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286"/>
            <a:r>
              <a:rPr lang="en-US" altLang="ko-KR" sz="1100" dirty="0">
                <a:solidFill>
                  <a:srgbClr val="FE8A0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brone.ub.ac.id</a:t>
            </a:r>
            <a:endParaRPr lang="ko-KR" altLang="en-US" sz="1100" i="1" dirty="0">
              <a:solidFill>
                <a:srgbClr val="FE8A0C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25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hlinkClick r:id="rId3"/>
            <a:extLst>
              <a:ext uri="{FF2B5EF4-FFF2-40B4-BE49-F238E27FC236}">
                <a16:creationId xmlns="" xmlns:a16="http://schemas.microsoft.com/office/drawing/2014/main" id="{B359887E-7AFA-45E7-B934-13098E35628A}"/>
              </a:ext>
            </a:extLst>
          </p:cNvPr>
          <p:cNvSpPr txBox="1"/>
          <p:nvPr userDrawn="1"/>
        </p:nvSpPr>
        <p:spPr>
          <a:xfrm>
            <a:off x="8091054" y="6485489"/>
            <a:ext cx="935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286"/>
            <a:r>
              <a:rPr lang="en-US" altLang="ko-KR" sz="1100" dirty="0">
                <a:solidFill>
                  <a:srgbClr val="FE8A0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brone.ub.ac.id</a:t>
            </a:r>
            <a:endParaRPr lang="ko-KR" altLang="en-US" sz="1100" i="1" dirty="0">
              <a:solidFill>
                <a:srgbClr val="FE8A0C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22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="" xmlns:a16="http://schemas.microsoft.com/office/drawing/2014/main" id="{F3660F3E-CC98-4298-B994-1F6112C68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Content Placeholder 4">
            <a:extLst>
              <a:ext uri="{FF2B5EF4-FFF2-40B4-BE49-F238E27FC236}">
                <a16:creationId xmlns="" xmlns:a16="http://schemas.microsoft.com/office/drawing/2014/main" id="{32EE5C97-BF09-4B7E-B89B-2DC7EB379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Box 3">
            <a:hlinkClick r:id="rId3"/>
            <a:extLst>
              <a:ext uri="{FF2B5EF4-FFF2-40B4-BE49-F238E27FC236}">
                <a16:creationId xmlns="" xmlns:a16="http://schemas.microsoft.com/office/drawing/2014/main" id="{6899AAC2-E74E-448D-B0C8-C85ED4BCE0AE}"/>
              </a:ext>
            </a:extLst>
          </p:cNvPr>
          <p:cNvSpPr txBox="1"/>
          <p:nvPr userDrawn="1"/>
        </p:nvSpPr>
        <p:spPr>
          <a:xfrm>
            <a:off x="256310" y="6450072"/>
            <a:ext cx="87698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286"/>
            <a:r>
              <a:rPr lang="en-US" altLang="ko-KR" sz="1100" spc="3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Universitas </a:t>
            </a:r>
            <a:r>
              <a:rPr lang="en-US" altLang="ko-KR" sz="1100" spc="300" dirty="0" err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Brawijaya</a:t>
            </a:r>
            <a:r>
              <a:rPr lang="en-US" altLang="ko-KR" sz="1100" spc="3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en-US" altLang="ko-KR" sz="1100" i="1" spc="3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Building Up Noble Future</a:t>
            </a:r>
            <a:endParaRPr lang="ko-KR" altLang="en-US" sz="1100" i="1" spc="300" dirty="0">
              <a:solidFill>
                <a:prstClr val="white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hlinkClick r:id="rId3"/>
            <a:extLst>
              <a:ext uri="{FF2B5EF4-FFF2-40B4-BE49-F238E27FC236}">
                <a16:creationId xmlns="" xmlns:a16="http://schemas.microsoft.com/office/drawing/2014/main" id="{B57C84C1-0D98-42BD-8B07-F10677599F2A}"/>
              </a:ext>
            </a:extLst>
          </p:cNvPr>
          <p:cNvSpPr txBox="1"/>
          <p:nvPr userDrawn="1"/>
        </p:nvSpPr>
        <p:spPr>
          <a:xfrm>
            <a:off x="0" y="6439307"/>
            <a:ext cx="935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286"/>
            <a:r>
              <a:rPr lang="en-US" altLang="ko-KR" sz="1100" dirty="0">
                <a:solidFill>
                  <a:srgbClr val="FE8A0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brone.ub.ac.id</a:t>
            </a:r>
            <a:endParaRPr lang="ko-KR" altLang="en-US" sz="1100" i="1" dirty="0">
              <a:solidFill>
                <a:srgbClr val="FE8A0C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846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bg>
      <p:bgPr>
        <a:blipFill dpi="0" rotWithShape="1">
          <a:blip r:embed="rId2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="" xmlns:a16="http://schemas.microsoft.com/office/drawing/2014/main" id="{0106416A-C158-4B88-826E-C061CDB44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Content Placeholder 4">
            <a:extLst>
              <a:ext uri="{FF2B5EF4-FFF2-40B4-BE49-F238E27FC236}">
                <a16:creationId xmlns="" xmlns:a16="http://schemas.microsoft.com/office/drawing/2014/main" id="{89C5FDCC-AC02-42FE-8155-C04F11A66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hlinkClick r:id="rId3"/>
            <a:extLst>
              <a:ext uri="{FF2B5EF4-FFF2-40B4-BE49-F238E27FC236}">
                <a16:creationId xmlns="" xmlns:a16="http://schemas.microsoft.com/office/drawing/2014/main" id="{BC4FFCFB-A60A-4100-B16F-CF61E470F94C}"/>
              </a:ext>
            </a:extLst>
          </p:cNvPr>
          <p:cNvSpPr txBox="1"/>
          <p:nvPr userDrawn="1"/>
        </p:nvSpPr>
        <p:spPr>
          <a:xfrm>
            <a:off x="256310" y="6450072"/>
            <a:ext cx="87698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286"/>
            <a:r>
              <a:rPr lang="en-US" altLang="ko-KR" sz="1100" spc="300" dirty="0">
                <a:solidFill>
                  <a:srgbClr val="3282B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Universitas </a:t>
            </a:r>
            <a:r>
              <a:rPr lang="en-US" altLang="ko-KR" sz="1100" spc="300" dirty="0" err="1">
                <a:solidFill>
                  <a:srgbClr val="3282B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Brawijaya</a:t>
            </a:r>
            <a:r>
              <a:rPr lang="en-US" altLang="ko-KR" sz="1100" spc="300" dirty="0">
                <a:solidFill>
                  <a:srgbClr val="3282B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en-US" altLang="ko-KR" sz="1100" i="1" spc="300" dirty="0">
                <a:solidFill>
                  <a:srgbClr val="3282B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Building Up Noble Future</a:t>
            </a:r>
            <a:endParaRPr lang="ko-KR" altLang="en-US" sz="1100" i="1" spc="300" dirty="0">
              <a:solidFill>
                <a:srgbClr val="3282BE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hlinkClick r:id="rId3"/>
            <a:extLst>
              <a:ext uri="{FF2B5EF4-FFF2-40B4-BE49-F238E27FC236}">
                <a16:creationId xmlns="" xmlns:a16="http://schemas.microsoft.com/office/drawing/2014/main" id="{8E7761A8-FF6D-44F6-8465-CF72313C2666}"/>
              </a:ext>
            </a:extLst>
          </p:cNvPr>
          <p:cNvSpPr txBox="1"/>
          <p:nvPr userDrawn="1"/>
        </p:nvSpPr>
        <p:spPr>
          <a:xfrm>
            <a:off x="0" y="6439307"/>
            <a:ext cx="935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286"/>
            <a:r>
              <a:rPr lang="en-US" altLang="ko-KR" sz="1100" dirty="0">
                <a:solidFill>
                  <a:srgbClr val="FE8A0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brone.ub.ac.id</a:t>
            </a:r>
            <a:endParaRPr lang="ko-KR" altLang="en-US" sz="1100" i="1" dirty="0">
              <a:solidFill>
                <a:srgbClr val="FE8A0C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458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DA008B7D-F18E-4882-B2A9-D05C19643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764" y="225167"/>
            <a:ext cx="8670473" cy="14307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BD37E37D-B865-4E43-A56C-B697A2D15C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2097" y="1759849"/>
            <a:ext cx="4195277" cy="46964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="" xmlns:a16="http://schemas.microsoft.com/office/drawing/2014/main" id="{B2B3BDFF-C51D-43E2-B278-15F0915113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16628" y="1759850"/>
            <a:ext cx="4195277" cy="46964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Box 7">
            <a:hlinkClick r:id="rId3"/>
            <a:extLst>
              <a:ext uri="{FF2B5EF4-FFF2-40B4-BE49-F238E27FC236}">
                <a16:creationId xmlns="" xmlns:a16="http://schemas.microsoft.com/office/drawing/2014/main" id="{9475D6DE-B5F0-497E-9AF7-742A85C66376}"/>
              </a:ext>
            </a:extLst>
          </p:cNvPr>
          <p:cNvSpPr txBox="1"/>
          <p:nvPr userDrawn="1"/>
        </p:nvSpPr>
        <p:spPr>
          <a:xfrm>
            <a:off x="232097" y="6560300"/>
            <a:ext cx="87698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86"/>
            <a:r>
              <a:rPr lang="en-US" altLang="ko-KR" sz="1100" spc="3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Universitas </a:t>
            </a:r>
            <a:r>
              <a:rPr lang="en-US" altLang="ko-KR" sz="1100" spc="300" dirty="0" err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Brawijaya</a:t>
            </a:r>
            <a:r>
              <a:rPr lang="en-US" altLang="ko-KR" sz="1100" spc="3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en-US" altLang="ko-KR" sz="1100" i="1" spc="3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Building Up Noble Future</a:t>
            </a:r>
            <a:endParaRPr lang="ko-KR" altLang="en-US" sz="1100" i="1" spc="300" dirty="0">
              <a:solidFill>
                <a:prstClr val="white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hlinkClick r:id="rId3"/>
            <a:extLst>
              <a:ext uri="{FF2B5EF4-FFF2-40B4-BE49-F238E27FC236}">
                <a16:creationId xmlns="" xmlns:a16="http://schemas.microsoft.com/office/drawing/2014/main" id="{E7580CBA-1364-43CD-924D-C99A166BC27E}"/>
              </a:ext>
            </a:extLst>
          </p:cNvPr>
          <p:cNvSpPr txBox="1"/>
          <p:nvPr userDrawn="1"/>
        </p:nvSpPr>
        <p:spPr>
          <a:xfrm>
            <a:off x="8066842" y="6560300"/>
            <a:ext cx="935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286"/>
            <a:r>
              <a:rPr lang="en-US" altLang="ko-KR" sz="1100" dirty="0">
                <a:solidFill>
                  <a:srgbClr val="FE8A0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brone.ub.ac.id</a:t>
            </a:r>
            <a:endParaRPr lang="ko-KR" altLang="en-US" sz="1100" i="1" dirty="0">
              <a:solidFill>
                <a:srgbClr val="FE8A0C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8281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bg>
      <p:bgPr>
        <a:blipFill dpi="0" rotWithShape="1">
          <a:blip r:embed="rId2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9462DA18-AEF6-4273-99B2-DEF09D737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FA15DFDE-26EE-4DE0-B9DD-68DB4DE3C3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="" xmlns:a16="http://schemas.microsoft.com/office/drawing/2014/main" id="{DF1F02C7-2631-463A-BFCD-4C87F0CDE5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extBox 6">
            <a:hlinkClick r:id="rId3"/>
            <a:extLst>
              <a:ext uri="{FF2B5EF4-FFF2-40B4-BE49-F238E27FC236}">
                <a16:creationId xmlns="" xmlns:a16="http://schemas.microsoft.com/office/drawing/2014/main" id="{A7B7BB2E-E133-4CA4-A7D1-101B8F7A04BE}"/>
              </a:ext>
            </a:extLst>
          </p:cNvPr>
          <p:cNvSpPr txBox="1"/>
          <p:nvPr userDrawn="1"/>
        </p:nvSpPr>
        <p:spPr>
          <a:xfrm>
            <a:off x="256310" y="6450072"/>
            <a:ext cx="87698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286"/>
            <a:r>
              <a:rPr lang="en-US" altLang="ko-KR" sz="1100" spc="300" dirty="0">
                <a:solidFill>
                  <a:srgbClr val="0136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Universitas </a:t>
            </a:r>
            <a:r>
              <a:rPr lang="en-US" altLang="ko-KR" sz="1100" spc="300" dirty="0" err="1">
                <a:solidFill>
                  <a:srgbClr val="0136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Brawijaya</a:t>
            </a:r>
            <a:r>
              <a:rPr lang="en-US" altLang="ko-KR" sz="1100" spc="300" dirty="0">
                <a:solidFill>
                  <a:srgbClr val="0136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en-US" altLang="ko-KR" sz="1100" i="1" spc="300" dirty="0">
                <a:solidFill>
                  <a:srgbClr val="0136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Building Up Noble Future</a:t>
            </a:r>
            <a:endParaRPr lang="ko-KR" altLang="en-US" sz="1100" i="1" spc="300" dirty="0">
              <a:solidFill>
                <a:srgbClr val="013659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>
            <a:hlinkClick r:id="rId3"/>
            <a:extLst>
              <a:ext uri="{FF2B5EF4-FFF2-40B4-BE49-F238E27FC236}">
                <a16:creationId xmlns="" xmlns:a16="http://schemas.microsoft.com/office/drawing/2014/main" id="{BC866DBA-927C-48DB-9F49-752981A2DF8B}"/>
              </a:ext>
            </a:extLst>
          </p:cNvPr>
          <p:cNvSpPr txBox="1"/>
          <p:nvPr userDrawn="1"/>
        </p:nvSpPr>
        <p:spPr>
          <a:xfrm>
            <a:off x="0" y="6439307"/>
            <a:ext cx="935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286"/>
            <a:r>
              <a:rPr lang="en-US" altLang="ko-KR" sz="1100" dirty="0">
                <a:solidFill>
                  <a:srgbClr val="FE8A0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brone.ub.ac.id</a:t>
            </a:r>
            <a:endParaRPr lang="ko-KR" altLang="en-US" sz="1100" i="1" dirty="0">
              <a:solidFill>
                <a:srgbClr val="FE8A0C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0246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6AFFB5B8-275F-4541-94CB-C7A723310F6D}"/>
              </a:ext>
            </a:extLst>
          </p:cNvPr>
          <p:cNvSpPr/>
          <p:nvPr userDrawn="1"/>
        </p:nvSpPr>
        <p:spPr>
          <a:xfrm rot="20330711">
            <a:off x="4869519" y="-293216"/>
            <a:ext cx="176110" cy="7444430"/>
          </a:xfrm>
          <a:custGeom>
            <a:avLst/>
            <a:gdLst>
              <a:gd name="connsiteX0" fmla="*/ 0 w 234813"/>
              <a:gd name="connsiteY0" fmla="*/ 0 h 7444430"/>
              <a:gd name="connsiteX1" fmla="*/ 234813 w 234813"/>
              <a:gd name="connsiteY1" fmla="*/ 90866 h 7444430"/>
              <a:gd name="connsiteX2" fmla="*/ 234813 w 234813"/>
              <a:gd name="connsiteY2" fmla="*/ 7444430 h 7444430"/>
              <a:gd name="connsiteX3" fmla="*/ 0 w 234813"/>
              <a:gd name="connsiteY3" fmla="*/ 7353565 h 7444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7444430">
                <a:moveTo>
                  <a:pt x="0" y="0"/>
                </a:moveTo>
                <a:lnTo>
                  <a:pt x="234813" y="90866"/>
                </a:lnTo>
                <a:lnTo>
                  <a:pt x="234813" y="7444430"/>
                </a:lnTo>
                <a:lnTo>
                  <a:pt x="0" y="7353565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2A91EB93-1A80-4108-9845-8CEBD98D597C}"/>
              </a:ext>
            </a:extLst>
          </p:cNvPr>
          <p:cNvSpPr/>
          <p:nvPr userDrawn="1"/>
        </p:nvSpPr>
        <p:spPr>
          <a:xfrm rot="20330711">
            <a:off x="4483945" y="-134683"/>
            <a:ext cx="176110" cy="2739613"/>
          </a:xfrm>
          <a:custGeom>
            <a:avLst/>
            <a:gdLst>
              <a:gd name="connsiteX0" fmla="*/ 0 w 234813"/>
              <a:gd name="connsiteY0" fmla="*/ 0 h 2739613"/>
              <a:gd name="connsiteX1" fmla="*/ 234813 w 234813"/>
              <a:gd name="connsiteY1" fmla="*/ 90866 h 2739613"/>
              <a:gd name="connsiteX2" fmla="*/ 234813 w 234813"/>
              <a:gd name="connsiteY2" fmla="*/ 2739613 h 2739613"/>
              <a:gd name="connsiteX3" fmla="*/ 0 w 234813"/>
              <a:gd name="connsiteY3" fmla="*/ 2648748 h 273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2739613">
                <a:moveTo>
                  <a:pt x="0" y="0"/>
                </a:moveTo>
                <a:lnTo>
                  <a:pt x="234813" y="90866"/>
                </a:lnTo>
                <a:lnTo>
                  <a:pt x="234813" y="2739613"/>
                </a:lnTo>
                <a:lnTo>
                  <a:pt x="0" y="264874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F3E07247-868E-438C-BD34-0D0EC28772B4}"/>
              </a:ext>
            </a:extLst>
          </p:cNvPr>
          <p:cNvSpPr/>
          <p:nvPr userDrawn="1"/>
        </p:nvSpPr>
        <p:spPr>
          <a:xfrm rot="20330711" flipH="1" flipV="1">
            <a:off x="5322402" y="4570311"/>
            <a:ext cx="176110" cy="2739613"/>
          </a:xfrm>
          <a:custGeom>
            <a:avLst/>
            <a:gdLst>
              <a:gd name="connsiteX0" fmla="*/ 0 w 234813"/>
              <a:gd name="connsiteY0" fmla="*/ 0 h 2739613"/>
              <a:gd name="connsiteX1" fmla="*/ 234813 w 234813"/>
              <a:gd name="connsiteY1" fmla="*/ 90866 h 2739613"/>
              <a:gd name="connsiteX2" fmla="*/ 234813 w 234813"/>
              <a:gd name="connsiteY2" fmla="*/ 2739613 h 2739613"/>
              <a:gd name="connsiteX3" fmla="*/ 0 w 234813"/>
              <a:gd name="connsiteY3" fmla="*/ 2648748 h 273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2739613">
                <a:moveTo>
                  <a:pt x="0" y="0"/>
                </a:moveTo>
                <a:lnTo>
                  <a:pt x="234813" y="90866"/>
                </a:lnTo>
                <a:lnTo>
                  <a:pt x="234813" y="2739613"/>
                </a:lnTo>
                <a:lnTo>
                  <a:pt x="0" y="264874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>
            <a:hlinkClick r:id="rId3"/>
            <a:extLst>
              <a:ext uri="{FF2B5EF4-FFF2-40B4-BE49-F238E27FC236}">
                <a16:creationId xmlns="" xmlns:a16="http://schemas.microsoft.com/office/drawing/2014/main" id="{EE374240-B393-42BB-9A32-4142BF566D70}"/>
              </a:ext>
            </a:extLst>
          </p:cNvPr>
          <p:cNvSpPr txBox="1"/>
          <p:nvPr userDrawn="1"/>
        </p:nvSpPr>
        <p:spPr>
          <a:xfrm>
            <a:off x="256310" y="6450072"/>
            <a:ext cx="87698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286"/>
            <a:r>
              <a:rPr lang="en-US" altLang="ko-KR" sz="1100" spc="3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Universitas </a:t>
            </a:r>
            <a:r>
              <a:rPr lang="en-US" altLang="ko-KR" sz="1100" spc="300" dirty="0" err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Brawijaya</a:t>
            </a:r>
            <a:r>
              <a:rPr lang="en-US" altLang="ko-KR" sz="1100" spc="3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en-US" altLang="ko-KR" sz="1100" i="1" spc="3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Building Up Noble Future</a:t>
            </a:r>
            <a:endParaRPr lang="ko-KR" altLang="en-US" sz="1100" i="1" spc="300" dirty="0">
              <a:solidFill>
                <a:prstClr val="white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hlinkClick r:id="rId3"/>
            <a:extLst>
              <a:ext uri="{FF2B5EF4-FFF2-40B4-BE49-F238E27FC236}">
                <a16:creationId xmlns="" xmlns:a16="http://schemas.microsoft.com/office/drawing/2014/main" id="{F4E6020E-DA59-40F3-980B-E8673B2A7F31}"/>
              </a:ext>
            </a:extLst>
          </p:cNvPr>
          <p:cNvSpPr txBox="1"/>
          <p:nvPr userDrawn="1"/>
        </p:nvSpPr>
        <p:spPr>
          <a:xfrm>
            <a:off x="0" y="6439307"/>
            <a:ext cx="935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286"/>
            <a:r>
              <a:rPr lang="en-US" altLang="ko-KR" sz="1100" dirty="0">
                <a:solidFill>
                  <a:srgbClr val="FE8A0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brone.ub.ac.id</a:t>
            </a:r>
            <a:endParaRPr lang="ko-KR" altLang="en-US" sz="1100" i="1" dirty="0">
              <a:solidFill>
                <a:srgbClr val="FE8A0C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70696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66E04-3CE9-482E-8D4F-3EF06582EDC4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DE1B-0116-438B-97E5-38EC6DA42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11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66E04-3CE9-482E-8D4F-3EF06582EDC4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DE1B-0116-438B-97E5-38EC6DA42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670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66E04-3CE9-482E-8D4F-3EF06582EDC4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DE1B-0116-438B-97E5-38EC6DA42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8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66E04-3CE9-482E-8D4F-3EF06582EDC4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DE1B-0116-438B-97E5-38EC6DA42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085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66E04-3CE9-482E-8D4F-3EF06582EDC4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DE1B-0116-438B-97E5-38EC6DA42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048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66E04-3CE9-482E-8D4F-3EF06582EDC4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DE1B-0116-438B-97E5-38EC6DA42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637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66E04-3CE9-482E-8D4F-3EF06582EDC4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DE1B-0116-438B-97E5-38EC6DA42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75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66E04-3CE9-482E-8D4F-3EF06582EDC4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DE1B-0116-438B-97E5-38EC6DA42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462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66E04-3CE9-482E-8D4F-3EF06582EDC4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5DE1B-0116-438B-97E5-38EC6DA42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391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345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2057400" y="3835204"/>
            <a:ext cx="682102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defTabSz="914286"/>
            <a:r>
              <a:rPr lang="en-US" altLang="ko-KR" sz="5400" dirty="0" smtClean="0">
                <a:solidFill>
                  <a:prstClr val="white"/>
                </a:solidFill>
                <a:latin typeface="Montserrat" panose="02000505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TELEKOMUNIKASI</a:t>
            </a:r>
            <a:endParaRPr lang="en-US" altLang="ko-KR" sz="5400" dirty="0">
              <a:solidFill>
                <a:prstClr val="white"/>
              </a:solidFill>
              <a:latin typeface="Montserrat" panose="02000505000000020004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F166F6B-B975-4F3C-BCF2-9971086140FB}"/>
              </a:ext>
            </a:extLst>
          </p:cNvPr>
          <p:cNvSpPr txBox="1"/>
          <p:nvPr/>
        </p:nvSpPr>
        <p:spPr>
          <a:xfrm>
            <a:off x="5278256" y="5537992"/>
            <a:ext cx="358161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defTabSz="914286"/>
            <a:r>
              <a:rPr lang="en-US" altLang="ko-KR" sz="2400" dirty="0" smtClean="0">
                <a:solidFill>
                  <a:prstClr val="white"/>
                </a:solidFill>
                <a:latin typeface="Montserrat" panose="02000505000000020004" pitchFamily="2" charset="0"/>
                <a:cs typeface="Arial" pitchFamily="34" charset="0"/>
              </a:rPr>
              <a:t>KONSEP </a:t>
            </a:r>
            <a:r>
              <a:rPr lang="en-US" altLang="ko-KR" sz="2400" dirty="0" smtClean="0">
                <a:solidFill>
                  <a:prstClr val="white"/>
                </a:solidFill>
                <a:latin typeface="Montserrat" panose="02000505000000020004" pitchFamily="2" charset="0"/>
                <a:cs typeface="Arial" pitchFamily="34" charset="0"/>
              </a:rPr>
              <a:t>DECIBEL</a:t>
            </a:r>
            <a:endParaRPr lang="ko-KR" altLang="en-US" sz="2400" dirty="0">
              <a:solidFill>
                <a:prstClr val="white"/>
              </a:solidFill>
              <a:latin typeface="Montserrat" panose="02000505000000020004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61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" y="6927"/>
            <a:ext cx="6899564" cy="517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2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39000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5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34636"/>
            <a:ext cx="7065818" cy="529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69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709"/>
            <a:ext cx="7239000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24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990"/>
            <a:ext cx="7047720" cy="528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04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65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" y="85800"/>
            <a:ext cx="7000800" cy="525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74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3856"/>
            <a:ext cx="7467601" cy="560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28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2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72136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1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5814"/>
            <a:ext cx="7086600" cy="5314950"/>
          </a:xfrm>
        </p:spPr>
      </p:pic>
    </p:spTree>
    <p:extLst>
      <p:ext uri="{BB962C8B-B14F-4D97-AF65-F5344CB8AC3E}">
        <p14:creationId xmlns:p14="http://schemas.microsoft.com/office/powerpoint/2010/main" val="67167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678180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45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0" y="66600"/>
            <a:ext cx="7470000" cy="56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24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7" y="13855"/>
            <a:ext cx="7197437" cy="539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25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6" y="-76200"/>
            <a:ext cx="7426036" cy="556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32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3" y="-1"/>
            <a:ext cx="6878783" cy="515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49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104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8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424" y="2692749"/>
            <a:ext cx="3121152" cy="234086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50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92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424" y="2692749"/>
            <a:ext cx="3121152" cy="234086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75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048" y="-413395"/>
            <a:ext cx="7155193" cy="536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81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15972"/>
            <a:ext cx="7090704" cy="531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15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636"/>
            <a:ext cx="6853381" cy="514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28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75438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42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-6927"/>
            <a:ext cx="7324437" cy="549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13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 Master">
  <a:themeElements>
    <a:clrScheme name="mobi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82BE"/>
      </a:accent1>
      <a:accent2>
        <a:srgbClr val="28608C"/>
      </a:accent2>
      <a:accent3>
        <a:srgbClr val="262626"/>
      </a:accent3>
      <a:accent4>
        <a:srgbClr val="3282BE"/>
      </a:accent4>
      <a:accent5>
        <a:srgbClr val="28608C"/>
      </a:accent5>
      <a:accent6>
        <a:srgbClr val="262626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</Words>
  <Application>Microsoft Office PowerPoint</Application>
  <PresentationFormat>On-screen Show (4:3)</PresentationFormat>
  <Paragraphs>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7</cp:revision>
  <dcterms:created xsi:type="dcterms:W3CDTF">2022-02-15T01:44:51Z</dcterms:created>
  <dcterms:modified xsi:type="dcterms:W3CDTF">2022-07-13T14:29:55Z</dcterms:modified>
</cp:coreProperties>
</file>