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83" r:id="rId6"/>
    <p:sldId id="261" r:id="rId7"/>
    <p:sldId id="262" r:id="rId8"/>
    <p:sldId id="264" r:id="rId9"/>
    <p:sldId id="282" r:id="rId10"/>
    <p:sldId id="263" r:id="rId11"/>
    <p:sldId id="265" r:id="rId12"/>
    <p:sldId id="266" r:id="rId13"/>
    <p:sldId id="267" r:id="rId14"/>
    <p:sldId id="260" r:id="rId15"/>
    <p:sldId id="268" r:id="rId16"/>
    <p:sldId id="269" r:id="rId17"/>
    <p:sldId id="271" r:id="rId18"/>
    <p:sldId id="272" r:id="rId19"/>
    <p:sldId id="270" r:id="rId20"/>
    <p:sldId id="284" r:id="rId21"/>
    <p:sldId id="285" r:id="rId22"/>
    <p:sldId id="289" r:id="rId23"/>
    <p:sldId id="288" r:id="rId24"/>
    <p:sldId id="286" r:id="rId25"/>
    <p:sldId id="287" r:id="rId26"/>
    <p:sldId id="290" r:id="rId27"/>
    <p:sldId id="291" r:id="rId28"/>
    <p:sldId id="297" r:id="rId29"/>
    <p:sldId id="296" r:id="rId30"/>
    <p:sldId id="295" r:id="rId31"/>
    <p:sldId id="294" r:id="rId32"/>
    <p:sldId id="293" r:id="rId33"/>
    <p:sldId id="292" r:id="rId34"/>
    <p:sldId id="298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12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DF939-1459-4C1B-A65E-E3660CE23B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8D965-09A3-4CA9-B50E-8235F8E9579B}">
      <dgm:prSet phldrT="[Text]"/>
      <dgm:spPr/>
      <dgm:t>
        <a:bodyPr/>
        <a:lstStyle/>
        <a:p>
          <a:r>
            <a:rPr lang="en-US" dirty="0" err="1" smtClean="0"/>
            <a:t>Hukum</a:t>
          </a:r>
          <a:r>
            <a:rPr lang="en-US" dirty="0" smtClean="0"/>
            <a:t> Newton</a:t>
          </a:r>
        </a:p>
        <a:p>
          <a:r>
            <a:rPr lang="en-US" dirty="0" smtClean="0"/>
            <a:t>+</a:t>
          </a:r>
        </a:p>
        <a:p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awal</a:t>
          </a:r>
          <a:endParaRPr lang="en-US" dirty="0"/>
        </a:p>
      </dgm:t>
    </dgm:pt>
    <dgm:pt modelId="{6EB2DCD4-2020-4BF2-9A52-3E04A536C3DA}" type="parTrans" cxnId="{5B8E4238-A8EC-407D-9689-834193C9FCE5}">
      <dgm:prSet/>
      <dgm:spPr/>
      <dgm:t>
        <a:bodyPr/>
        <a:lstStyle/>
        <a:p>
          <a:endParaRPr lang="en-US"/>
        </a:p>
      </dgm:t>
    </dgm:pt>
    <dgm:pt modelId="{8C4A7DFF-85FC-4636-85AE-7A88C46E9BC1}" type="sibTrans" cxnId="{5B8E4238-A8EC-407D-9689-834193C9FCE5}">
      <dgm:prSet/>
      <dgm:spPr/>
      <dgm:t>
        <a:bodyPr/>
        <a:lstStyle/>
        <a:p>
          <a:endParaRPr lang="en-US"/>
        </a:p>
      </dgm:t>
    </dgm:pt>
    <dgm:pt modelId="{F88FBA25-E479-4D5E-9B35-16A55016074D}">
      <dgm:prSet phldrT="[Text]"/>
      <dgm:spPr/>
      <dgm:t>
        <a:bodyPr/>
        <a:lstStyle/>
        <a:p>
          <a:r>
            <a:rPr lang="en-US" dirty="0" err="1" smtClean="0"/>
            <a:t>Peramalan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persamaan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endParaRPr lang="en-US" dirty="0"/>
        </a:p>
      </dgm:t>
    </dgm:pt>
    <dgm:pt modelId="{D399D30D-D17F-47FA-855B-CCA026544FB5}" type="parTrans" cxnId="{A56550A6-AAF7-4B13-8138-DB8577846E1F}">
      <dgm:prSet/>
      <dgm:spPr/>
      <dgm:t>
        <a:bodyPr/>
        <a:lstStyle/>
        <a:p>
          <a:endParaRPr lang="en-US"/>
        </a:p>
      </dgm:t>
    </dgm:pt>
    <dgm:pt modelId="{00107178-90FD-4BDB-8F34-3EFD467FCD8C}" type="sibTrans" cxnId="{A56550A6-AAF7-4B13-8138-DB8577846E1F}">
      <dgm:prSet/>
      <dgm:spPr/>
      <dgm:t>
        <a:bodyPr/>
        <a:lstStyle/>
        <a:p>
          <a:endParaRPr lang="en-US"/>
        </a:p>
      </dgm:t>
    </dgm:pt>
    <dgm:pt modelId="{DC5D328B-0958-4BC5-9A47-F84DE912A9CE}">
      <dgm:prSet phldrT="[Text]"/>
      <dgm:spPr/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:</a:t>
          </a:r>
          <a:endParaRPr lang="en-US" dirty="0"/>
        </a:p>
      </dgm:t>
    </dgm:pt>
    <dgm:pt modelId="{9D630C06-8AA2-4273-BED1-29D907054363}" type="parTrans" cxnId="{43DC7B77-B168-42A8-99BA-564621E2288D}">
      <dgm:prSet/>
      <dgm:spPr/>
      <dgm:t>
        <a:bodyPr/>
        <a:lstStyle/>
        <a:p>
          <a:endParaRPr lang="en-US"/>
        </a:p>
      </dgm:t>
    </dgm:pt>
    <dgm:pt modelId="{071AA809-2AC7-4CC1-8875-C9CDCCDB6EB5}" type="sibTrans" cxnId="{43DC7B77-B168-42A8-99BA-564621E2288D}">
      <dgm:prSet/>
      <dgm:spPr/>
      <dgm:t>
        <a:bodyPr/>
        <a:lstStyle/>
        <a:p>
          <a:endParaRPr lang="en-US"/>
        </a:p>
      </dgm:t>
    </dgm:pt>
    <dgm:pt modelId="{198E53DC-6B91-4B2C-850B-5C9B8841A2EB}">
      <dgm:prSet phldrT="[Text]"/>
      <dgm:spPr/>
      <dgm:t>
        <a:bodyPr/>
        <a:lstStyle/>
        <a:p>
          <a:r>
            <a:rPr lang="en-US" dirty="0" err="1" smtClean="0"/>
            <a:t>posisi</a:t>
          </a:r>
          <a:endParaRPr lang="en-US" dirty="0"/>
        </a:p>
      </dgm:t>
    </dgm:pt>
    <dgm:pt modelId="{7A8D9FDF-A909-4E23-9DFA-445517FBD19A}" type="parTrans" cxnId="{35EDD468-3B85-410D-ABBB-52E021834D91}">
      <dgm:prSet/>
      <dgm:spPr/>
      <dgm:t>
        <a:bodyPr/>
        <a:lstStyle/>
        <a:p>
          <a:endParaRPr lang="en-US"/>
        </a:p>
      </dgm:t>
    </dgm:pt>
    <dgm:pt modelId="{B4FE905F-975E-401F-9556-D7B8D17F76E2}" type="sibTrans" cxnId="{35EDD468-3B85-410D-ABBB-52E021834D91}">
      <dgm:prSet/>
      <dgm:spPr/>
      <dgm:t>
        <a:bodyPr/>
        <a:lstStyle/>
        <a:p>
          <a:endParaRPr lang="en-US"/>
        </a:p>
      </dgm:t>
    </dgm:pt>
    <dgm:pt modelId="{BFC6BC0C-CF56-4CF7-B171-9040AA813986}">
      <dgm:prSet phldrT="[Text]"/>
      <dgm:spPr/>
      <dgm:t>
        <a:bodyPr/>
        <a:lstStyle/>
        <a:p>
          <a:r>
            <a:rPr lang="en-US" dirty="0" err="1" smtClean="0"/>
            <a:t>Kecepatan</a:t>
          </a:r>
          <a:endParaRPr lang="en-US" dirty="0"/>
        </a:p>
      </dgm:t>
    </dgm:pt>
    <dgm:pt modelId="{3AF81FB8-C62F-4F69-84AF-227C55B51146}" type="parTrans" cxnId="{23F00412-EB52-426B-8165-F0DA6E2105A9}">
      <dgm:prSet/>
      <dgm:spPr/>
      <dgm:t>
        <a:bodyPr/>
        <a:lstStyle/>
        <a:p>
          <a:endParaRPr lang="en-US"/>
        </a:p>
      </dgm:t>
    </dgm:pt>
    <dgm:pt modelId="{F724094D-602B-4BEB-A4B0-8A9622D254C3}" type="sibTrans" cxnId="{23F00412-EB52-426B-8165-F0DA6E2105A9}">
      <dgm:prSet/>
      <dgm:spPr/>
      <dgm:t>
        <a:bodyPr/>
        <a:lstStyle/>
        <a:p>
          <a:endParaRPr lang="en-US"/>
        </a:p>
      </dgm:t>
    </dgm:pt>
    <dgm:pt modelId="{FD072B94-D19D-4D33-99C2-C3267BAE6185}">
      <dgm:prSet phldrT="[Text]"/>
      <dgm:spPr/>
      <dgm:t>
        <a:bodyPr/>
        <a:lstStyle/>
        <a:p>
          <a:r>
            <a:rPr lang="en-US" dirty="0" err="1" smtClean="0"/>
            <a:t>Percepatan</a:t>
          </a:r>
          <a:endParaRPr lang="en-US" dirty="0"/>
        </a:p>
      </dgm:t>
    </dgm:pt>
    <dgm:pt modelId="{760873C5-5208-4F85-B5D6-63052DBC6FFE}" type="parTrans" cxnId="{D4F59698-7655-4680-8180-190CD6ACE8B0}">
      <dgm:prSet/>
      <dgm:spPr/>
      <dgm:t>
        <a:bodyPr/>
        <a:lstStyle/>
        <a:p>
          <a:endParaRPr lang="en-US"/>
        </a:p>
      </dgm:t>
    </dgm:pt>
    <dgm:pt modelId="{6A2BD70B-EE59-4B91-8D2F-64160DACD020}" type="sibTrans" cxnId="{D4F59698-7655-4680-8180-190CD6ACE8B0}">
      <dgm:prSet/>
      <dgm:spPr/>
      <dgm:t>
        <a:bodyPr/>
        <a:lstStyle/>
        <a:p>
          <a:endParaRPr lang="en-US"/>
        </a:p>
      </dgm:t>
    </dgm:pt>
    <dgm:pt modelId="{06EED0CD-C5F5-4457-947F-0B50571BE615}" type="pres">
      <dgm:prSet presAssocID="{4EFDF939-1459-4C1B-A65E-E3660CE23B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232A3-AC6F-4FD5-A18B-C0AEE91A04A6}" type="pres">
      <dgm:prSet presAssocID="{8628D965-09A3-4CA9-B50E-8235F8E957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1C79E-FD1A-4EB7-8068-52DD1C8B98F5}" type="pres">
      <dgm:prSet presAssocID="{8C4A7DFF-85FC-4636-85AE-7A88C46E9BC1}" presName="sibTrans" presStyleCnt="0"/>
      <dgm:spPr/>
    </dgm:pt>
    <dgm:pt modelId="{6BBFA0A7-4041-42D4-B9A0-8D986F70BA76}" type="pres">
      <dgm:prSet presAssocID="{F88FBA25-E479-4D5E-9B35-16A5501607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F814C-A6AD-4340-9BD1-AE3835B86679}" type="pres">
      <dgm:prSet presAssocID="{00107178-90FD-4BDB-8F34-3EFD467FCD8C}" presName="sibTrans" presStyleCnt="0"/>
      <dgm:spPr/>
    </dgm:pt>
    <dgm:pt modelId="{DAC83536-F912-44A0-9C06-4E7F4A7EDADF}" type="pres">
      <dgm:prSet presAssocID="{DC5D328B-0958-4BC5-9A47-F84DE912A9CE}" presName="node" presStyleLbl="node1" presStyleIdx="2" presStyleCnt="3" custScaleY="92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DD468-3B85-410D-ABBB-52E021834D91}" srcId="{DC5D328B-0958-4BC5-9A47-F84DE912A9CE}" destId="{198E53DC-6B91-4B2C-850B-5C9B8841A2EB}" srcOrd="0" destOrd="0" parTransId="{7A8D9FDF-A909-4E23-9DFA-445517FBD19A}" sibTransId="{B4FE905F-975E-401F-9556-D7B8D17F76E2}"/>
    <dgm:cxn modelId="{6579257F-BFD6-4817-8B2B-6FF6A459C7C8}" type="presOf" srcId="{4EFDF939-1459-4C1B-A65E-E3660CE23B07}" destId="{06EED0CD-C5F5-4457-947F-0B50571BE615}" srcOrd="0" destOrd="0" presId="urn:microsoft.com/office/officeart/2005/8/layout/hList6"/>
    <dgm:cxn modelId="{23F00412-EB52-426B-8165-F0DA6E2105A9}" srcId="{DC5D328B-0958-4BC5-9A47-F84DE912A9CE}" destId="{BFC6BC0C-CF56-4CF7-B171-9040AA813986}" srcOrd="1" destOrd="0" parTransId="{3AF81FB8-C62F-4F69-84AF-227C55B51146}" sibTransId="{F724094D-602B-4BEB-A4B0-8A9622D254C3}"/>
    <dgm:cxn modelId="{84C14781-124E-4EAD-875B-EC090FC87358}" type="presOf" srcId="{BFC6BC0C-CF56-4CF7-B171-9040AA813986}" destId="{DAC83536-F912-44A0-9C06-4E7F4A7EDADF}" srcOrd="0" destOrd="2" presId="urn:microsoft.com/office/officeart/2005/8/layout/hList6"/>
    <dgm:cxn modelId="{305E39E2-1E27-4BD8-99C9-AB86F6283F6B}" type="presOf" srcId="{FD072B94-D19D-4D33-99C2-C3267BAE6185}" destId="{DAC83536-F912-44A0-9C06-4E7F4A7EDADF}" srcOrd="0" destOrd="3" presId="urn:microsoft.com/office/officeart/2005/8/layout/hList6"/>
    <dgm:cxn modelId="{5B8E4238-A8EC-407D-9689-834193C9FCE5}" srcId="{4EFDF939-1459-4C1B-A65E-E3660CE23B07}" destId="{8628D965-09A3-4CA9-B50E-8235F8E9579B}" srcOrd="0" destOrd="0" parTransId="{6EB2DCD4-2020-4BF2-9A52-3E04A536C3DA}" sibTransId="{8C4A7DFF-85FC-4636-85AE-7A88C46E9BC1}"/>
    <dgm:cxn modelId="{790AF22C-0173-42C8-A72F-B62F833F2544}" type="presOf" srcId="{DC5D328B-0958-4BC5-9A47-F84DE912A9CE}" destId="{DAC83536-F912-44A0-9C06-4E7F4A7EDADF}" srcOrd="0" destOrd="0" presId="urn:microsoft.com/office/officeart/2005/8/layout/hList6"/>
    <dgm:cxn modelId="{9C79EED0-6563-467F-8C13-9B1D64C12E85}" type="presOf" srcId="{198E53DC-6B91-4B2C-850B-5C9B8841A2EB}" destId="{DAC83536-F912-44A0-9C06-4E7F4A7EDADF}" srcOrd="0" destOrd="1" presId="urn:microsoft.com/office/officeart/2005/8/layout/hList6"/>
    <dgm:cxn modelId="{A56550A6-AAF7-4B13-8138-DB8577846E1F}" srcId="{4EFDF939-1459-4C1B-A65E-E3660CE23B07}" destId="{F88FBA25-E479-4D5E-9B35-16A55016074D}" srcOrd="1" destOrd="0" parTransId="{D399D30D-D17F-47FA-855B-CCA026544FB5}" sibTransId="{00107178-90FD-4BDB-8F34-3EFD467FCD8C}"/>
    <dgm:cxn modelId="{0C85131D-38ED-4FA0-A065-A551FC4E58CD}" type="presOf" srcId="{F88FBA25-E479-4D5E-9B35-16A55016074D}" destId="{6BBFA0A7-4041-42D4-B9A0-8D986F70BA76}" srcOrd="0" destOrd="0" presId="urn:microsoft.com/office/officeart/2005/8/layout/hList6"/>
    <dgm:cxn modelId="{D4F59698-7655-4680-8180-190CD6ACE8B0}" srcId="{DC5D328B-0958-4BC5-9A47-F84DE912A9CE}" destId="{FD072B94-D19D-4D33-99C2-C3267BAE6185}" srcOrd="2" destOrd="0" parTransId="{760873C5-5208-4F85-B5D6-63052DBC6FFE}" sibTransId="{6A2BD70B-EE59-4B91-8D2F-64160DACD020}"/>
    <dgm:cxn modelId="{43DC7B77-B168-42A8-99BA-564621E2288D}" srcId="{4EFDF939-1459-4C1B-A65E-E3660CE23B07}" destId="{DC5D328B-0958-4BC5-9A47-F84DE912A9CE}" srcOrd="2" destOrd="0" parTransId="{9D630C06-8AA2-4273-BED1-29D907054363}" sibTransId="{071AA809-2AC7-4CC1-8875-C9CDCCDB6EB5}"/>
    <dgm:cxn modelId="{06CE4F8A-FBC9-4460-971A-CDF4D46D6EF3}" type="presOf" srcId="{8628D965-09A3-4CA9-B50E-8235F8E9579B}" destId="{B48232A3-AC6F-4FD5-A18B-C0AEE91A04A6}" srcOrd="0" destOrd="0" presId="urn:microsoft.com/office/officeart/2005/8/layout/hList6"/>
    <dgm:cxn modelId="{AA04CB32-2921-47AE-BCAD-A1E03E6EF94E}" type="presParOf" srcId="{06EED0CD-C5F5-4457-947F-0B50571BE615}" destId="{B48232A3-AC6F-4FD5-A18B-C0AEE91A04A6}" srcOrd="0" destOrd="0" presId="urn:microsoft.com/office/officeart/2005/8/layout/hList6"/>
    <dgm:cxn modelId="{2E229049-507A-4CBB-97D6-DF955ECD5D90}" type="presParOf" srcId="{06EED0CD-C5F5-4457-947F-0B50571BE615}" destId="{82E1C79E-FD1A-4EB7-8068-52DD1C8B98F5}" srcOrd="1" destOrd="0" presId="urn:microsoft.com/office/officeart/2005/8/layout/hList6"/>
    <dgm:cxn modelId="{710E0488-D5AD-4907-B205-FF1245270EAB}" type="presParOf" srcId="{06EED0CD-C5F5-4457-947F-0B50571BE615}" destId="{6BBFA0A7-4041-42D4-B9A0-8D986F70BA76}" srcOrd="2" destOrd="0" presId="urn:microsoft.com/office/officeart/2005/8/layout/hList6"/>
    <dgm:cxn modelId="{70A0ABBA-8CD3-4A68-B50F-05C7413BE8A1}" type="presParOf" srcId="{06EED0CD-C5F5-4457-947F-0B50571BE615}" destId="{C46F814C-A6AD-4340-9BD1-AE3835B86679}" srcOrd="3" destOrd="0" presId="urn:microsoft.com/office/officeart/2005/8/layout/hList6"/>
    <dgm:cxn modelId="{F45F0A41-5F1E-4EA8-84E4-42FD32915A12}" type="presParOf" srcId="{06EED0CD-C5F5-4457-947F-0B50571BE615}" destId="{DAC83536-F912-44A0-9C06-4E7F4A7EDADF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132C9-4988-462E-A6C4-F17C6968B6F8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77F035-5008-4C84-81BD-5F2F52B2DD2C}">
      <dgm:prSet phldrT="[Text]"/>
      <dgm:spPr/>
      <dgm:t>
        <a:bodyPr/>
        <a:lstStyle/>
        <a:p>
          <a:r>
            <a:rPr lang="en-US" dirty="0" err="1" smtClean="0"/>
            <a:t>Persoalan</a:t>
          </a:r>
          <a:r>
            <a:rPr lang="en-US" dirty="0" smtClean="0"/>
            <a:t> </a:t>
          </a:r>
          <a:r>
            <a:rPr lang="en-US" dirty="0" err="1" smtClean="0"/>
            <a:t>Makroskopik</a:t>
          </a:r>
          <a:endParaRPr lang="en-US" dirty="0"/>
        </a:p>
      </dgm:t>
    </dgm:pt>
    <dgm:pt modelId="{EFC78CB9-30D9-42E6-82D3-9F729A9E6347}" type="parTrans" cxnId="{9CBD6496-36DA-4F03-94A9-FC41DD93B700}">
      <dgm:prSet/>
      <dgm:spPr/>
      <dgm:t>
        <a:bodyPr/>
        <a:lstStyle/>
        <a:p>
          <a:endParaRPr lang="en-US"/>
        </a:p>
      </dgm:t>
    </dgm:pt>
    <dgm:pt modelId="{11A70FCE-1EBC-468F-907F-20588BDAA4ED}" type="sibTrans" cxnId="{9CBD6496-36DA-4F03-94A9-FC41DD93B700}">
      <dgm:prSet/>
      <dgm:spPr>
        <a:ln w="38100" cmpd="sng"/>
      </dgm:spPr>
      <dgm:t>
        <a:bodyPr/>
        <a:lstStyle/>
        <a:p>
          <a:endParaRPr lang="en-US"/>
        </a:p>
      </dgm:t>
    </dgm:pt>
    <dgm:pt modelId="{EA33E6AE-27EA-41B3-8A82-1FE6BD73E7CD}">
      <dgm:prSet phldrT="[Text]"/>
      <dgm:spPr/>
      <dgm:t>
        <a:bodyPr/>
        <a:lstStyle/>
        <a:p>
          <a:r>
            <a:rPr lang="en-US" dirty="0" err="1" smtClean="0"/>
            <a:t>Diselesaikan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Mekanika</a:t>
          </a:r>
          <a:r>
            <a:rPr lang="en-US" dirty="0" smtClean="0"/>
            <a:t> </a:t>
          </a:r>
          <a:r>
            <a:rPr lang="en-US" dirty="0" err="1" smtClean="0"/>
            <a:t>Klasik</a:t>
          </a:r>
          <a:endParaRPr lang="en-US" dirty="0"/>
        </a:p>
      </dgm:t>
    </dgm:pt>
    <dgm:pt modelId="{21697EA6-C28D-48CA-98C0-218704E9C95A}" type="parTrans" cxnId="{36EBA674-C657-4EB3-A7CF-8100D563683A}">
      <dgm:prSet/>
      <dgm:spPr/>
      <dgm:t>
        <a:bodyPr/>
        <a:lstStyle/>
        <a:p>
          <a:endParaRPr lang="en-US"/>
        </a:p>
      </dgm:t>
    </dgm:pt>
    <dgm:pt modelId="{50C138F4-A867-4A6A-9F19-A368D1079930}" type="sibTrans" cxnId="{36EBA674-C657-4EB3-A7CF-8100D563683A}">
      <dgm:prSet/>
      <dgm:spPr>
        <a:ln w="38100"/>
      </dgm:spPr>
      <dgm:t>
        <a:bodyPr/>
        <a:lstStyle/>
        <a:p>
          <a:endParaRPr lang="en-US"/>
        </a:p>
      </dgm:t>
    </dgm:pt>
    <dgm:pt modelId="{B97C200C-2865-4C03-88BA-B88F8682123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Mekanika</a:t>
          </a:r>
          <a:r>
            <a:rPr lang="en-US" dirty="0" smtClean="0"/>
            <a:t> </a:t>
          </a:r>
          <a:r>
            <a:rPr lang="en-US" dirty="0" err="1" smtClean="0"/>
            <a:t>Kuantum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rumit</a:t>
          </a:r>
          <a:endParaRPr lang="en-US" dirty="0"/>
        </a:p>
      </dgm:t>
    </dgm:pt>
    <dgm:pt modelId="{E86B3046-B36F-4DEE-A2A4-F51DB50CB801}" type="parTrans" cxnId="{5A700116-A692-49FE-A908-77346732C4B2}">
      <dgm:prSet/>
      <dgm:spPr/>
      <dgm:t>
        <a:bodyPr/>
        <a:lstStyle/>
        <a:p>
          <a:endParaRPr lang="en-US"/>
        </a:p>
      </dgm:t>
    </dgm:pt>
    <dgm:pt modelId="{7AE7D05A-35E1-491D-AF89-BC7711CFA5EB}" type="sibTrans" cxnId="{5A700116-A692-49FE-A908-77346732C4B2}">
      <dgm:prSet/>
      <dgm:spPr>
        <a:ln w="38100"/>
      </dgm:spPr>
      <dgm:t>
        <a:bodyPr/>
        <a:lstStyle/>
        <a:p>
          <a:endParaRPr lang="en-US"/>
        </a:p>
      </dgm:t>
    </dgm:pt>
    <dgm:pt modelId="{E0953493-1259-4444-9A99-FA754E4963AC}">
      <dgm:prSet phldrT="[Text]"/>
      <dgm:spPr/>
      <dgm:t>
        <a:bodyPr/>
        <a:lstStyle/>
        <a:p>
          <a:r>
            <a:rPr lang="en-US" dirty="0" err="1" smtClean="0"/>
            <a:t>Persoalan</a:t>
          </a:r>
          <a:r>
            <a:rPr lang="en-US" dirty="0" smtClean="0"/>
            <a:t> </a:t>
          </a:r>
          <a:r>
            <a:rPr lang="en-US" dirty="0" err="1" smtClean="0"/>
            <a:t>Mikroskopik</a:t>
          </a:r>
          <a:endParaRPr lang="en-US" dirty="0"/>
        </a:p>
      </dgm:t>
    </dgm:pt>
    <dgm:pt modelId="{C1ABF161-5EC9-4862-8A34-D874F824D3C0}" type="parTrans" cxnId="{34C897B7-6DB9-4C2B-8433-FEFA4465CA14}">
      <dgm:prSet/>
      <dgm:spPr/>
      <dgm:t>
        <a:bodyPr/>
        <a:lstStyle/>
        <a:p>
          <a:endParaRPr lang="en-US"/>
        </a:p>
      </dgm:t>
    </dgm:pt>
    <dgm:pt modelId="{E5C4DCD4-68E0-4441-BF87-FFC4C1003BF7}" type="sibTrans" cxnId="{34C897B7-6DB9-4C2B-8433-FEFA4465CA14}">
      <dgm:prSet/>
      <dgm:spPr>
        <a:ln w="38100"/>
      </dgm:spPr>
      <dgm:t>
        <a:bodyPr/>
        <a:lstStyle/>
        <a:p>
          <a:endParaRPr lang="en-US"/>
        </a:p>
      </dgm:t>
    </dgm:pt>
    <dgm:pt modelId="{9C64461F-58CB-4B7D-8895-3BF655EC724C}">
      <dgm:prSet phldrT="[Text]"/>
      <dgm:spPr/>
      <dgm:t>
        <a:bodyPr/>
        <a:lstStyle/>
        <a:p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Mekanika</a:t>
          </a:r>
          <a:r>
            <a:rPr lang="en-US" dirty="0" smtClean="0"/>
            <a:t> </a:t>
          </a:r>
          <a:r>
            <a:rPr lang="en-US" dirty="0" err="1" smtClean="0"/>
            <a:t>Kuantum</a:t>
          </a:r>
          <a:endParaRPr lang="en-US" dirty="0"/>
        </a:p>
      </dgm:t>
    </dgm:pt>
    <dgm:pt modelId="{0939E112-E3D2-457F-AE5F-2BD537ACAEC1}" type="parTrans" cxnId="{6E515398-F9B8-4756-B40C-EC54005EF7D9}">
      <dgm:prSet/>
      <dgm:spPr/>
      <dgm:t>
        <a:bodyPr/>
        <a:lstStyle/>
        <a:p>
          <a:endParaRPr lang="en-US"/>
        </a:p>
      </dgm:t>
    </dgm:pt>
    <dgm:pt modelId="{11CBB842-0D1F-4906-9989-DA480BF63BE5}" type="sibTrans" cxnId="{6E515398-F9B8-4756-B40C-EC54005EF7D9}">
      <dgm:prSet/>
      <dgm:spPr/>
      <dgm:t>
        <a:bodyPr/>
        <a:lstStyle/>
        <a:p>
          <a:endParaRPr lang="en-US"/>
        </a:p>
      </dgm:t>
    </dgm:pt>
    <dgm:pt modelId="{68E069BC-A1FE-4CBF-9AF3-F5C84F9E764F}" type="pres">
      <dgm:prSet presAssocID="{6D6132C9-4988-462E-A6C4-F17C6968B6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C1BA4-2673-45BB-97ED-510EA38D8C30}" type="pres">
      <dgm:prSet presAssocID="{9177F035-5008-4C84-81BD-5F2F52B2DD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ED0C2-5896-48FC-80FE-2FBBE5EB8CAE}" type="pres">
      <dgm:prSet presAssocID="{11A70FCE-1EBC-468F-907F-20588BDAA4E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596498D-E195-4BEB-9F52-F717F3CEEF5A}" type="pres">
      <dgm:prSet presAssocID="{11A70FCE-1EBC-468F-907F-20588BDAA4ED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20C319FF-21AB-4113-905D-DBBD9BA13428}" type="pres">
      <dgm:prSet presAssocID="{EA33E6AE-27EA-41B3-8A82-1FE6BD73E7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DD933-24E3-485A-A55A-1951AE162A9A}" type="pres">
      <dgm:prSet presAssocID="{50C138F4-A867-4A6A-9F19-A368D107993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94FBB6D-3F92-4D51-A2D5-48A98808A2B5}" type="pres">
      <dgm:prSet presAssocID="{50C138F4-A867-4A6A-9F19-A368D1079930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4B420A0C-9E79-4682-8993-283F27F31150}" type="pres">
      <dgm:prSet presAssocID="{B97C200C-2865-4C03-88BA-B88F868212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9EEEE-888C-4C54-8F2D-1152FD4A64FB}" type="pres">
      <dgm:prSet presAssocID="{7AE7D05A-35E1-491D-AF89-BC7711CFA5E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59226DD-BC55-4694-A043-1689A007C089}" type="pres">
      <dgm:prSet presAssocID="{7AE7D05A-35E1-491D-AF89-BC7711CFA5E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E9910C4C-7087-4FA3-A5E7-0621C096C58B}" type="pres">
      <dgm:prSet presAssocID="{E0953493-1259-4444-9A99-FA754E4963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A89D8-9551-4ECF-A355-4B25C3189330}" type="pres">
      <dgm:prSet presAssocID="{E5C4DCD4-68E0-4441-BF87-FFC4C1003BF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1714391-D9DC-420E-9E36-94B1D9846895}" type="pres">
      <dgm:prSet presAssocID="{E5C4DCD4-68E0-4441-BF87-FFC4C1003BF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D167CBBF-324C-4DF3-9359-4756B733D31A}" type="pres">
      <dgm:prSet presAssocID="{9C64461F-58CB-4B7D-8895-3BF655EC72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F5D18-E8A4-4881-9C71-907532C9B358}" type="presOf" srcId="{6D6132C9-4988-462E-A6C4-F17C6968B6F8}" destId="{68E069BC-A1FE-4CBF-9AF3-F5C84F9E764F}" srcOrd="0" destOrd="0" presId="urn:microsoft.com/office/officeart/2005/8/layout/bProcess3"/>
    <dgm:cxn modelId="{5A700116-A692-49FE-A908-77346732C4B2}" srcId="{6D6132C9-4988-462E-A6C4-F17C6968B6F8}" destId="{B97C200C-2865-4C03-88BA-B88F86821232}" srcOrd="2" destOrd="0" parTransId="{E86B3046-B36F-4DEE-A2A4-F51DB50CB801}" sibTransId="{7AE7D05A-35E1-491D-AF89-BC7711CFA5EB}"/>
    <dgm:cxn modelId="{7C59C3FD-C4DF-437D-8BD3-8A250144629C}" type="presOf" srcId="{9C64461F-58CB-4B7D-8895-3BF655EC724C}" destId="{D167CBBF-324C-4DF3-9359-4756B733D31A}" srcOrd="0" destOrd="0" presId="urn:microsoft.com/office/officeart/2005/8/layout/bProcess3"/>
    <dgm:cxn modelId="{B549619F-97A9-43FA-941A-6534BF524B6B}" type="presOf" srcId="{EA33E6AE-27EA-41B3-8A82-1FE6BD73E7CD}" destId="{20C319FF-21AB-4113-905D-DBBD9BA13428}" srcOrd="0" destOrd="0" presId="urn:microsoft.com/office/officeart/2005/8/layout/bProcess3"/>
    <dgm:cxn modelId="{CDC19FC5-7D33-4A3E-9C9E-C8424592B58A}" type="presOf" srcId="{11A70FCE-1EBC-468F-907F-20588BDAA4ED}" destId="{04CED0C2-5896-48FC-80FE-2FBBE5EB8CAE}" srcOrd="0" destOrd="0" presId="urn:microsoft.com/office/officeart/2005/8/layout/bProcess3"/>
    <dgm:cxn modelId="{085CD47F-1546-4029-8735-489FB9FEC469}" type="presOf" srcId="{9177F035-5008-4C84-81BD-5F2F52B2DD2C}" destId="{100C1BA4-2673-45BB-97ED-510EA38D8C30}" srcOrd="0" destOrd="0" presId="urn:microsoft.com/office/officeart/2005/8/layout/bProcess3"/>
    <dgm:cxn modelId="{728E9863-DE97-4AFC-99C3-631175D8606C}" type="presOf" srcId="{E5C4DCD4-68E0-4441-BF87-FFC4C1003BF7}" destId="{A1714391-D9DC-420E-9E36-94B1D9846895}" srcOrd="1" destOrd="0" presId="urn:microsoft.com/office/officeart/2005/8/layout/bProcess3"/>
    <dgm:cxn modelId="{28A34069-C34A-482D-A8DB-966237AF4469}" type="presOf" srcId="{7AE7D05A-35E1-491D-AF89-BC7711CFA5EB}" destId="{0509EEEE-888C-4C54-8F2D-1152FD4A64FB}" srcOrd="0" destOrd="0" presId="urn:microsoft.com/office/officeart/2005/8/layout/bProcess3"/>
    <dgm:cxn modelId="{34C897B7-6DB9-4C2B-8433-FEFA4465CA14}" srcId="{6D6132C9-4988-462E-A6C4-F17C6968B6F8}" destId="{E0953493-1259-4444-9A99-FA754E4963AC}" srcOrd="3" destOrd="0" parTransId="{C1ABF161-5EC9-4862-8A34-D874F824D3C0}" sibTransId="{E5C4DCD4-68E0-4441-BF87-FFC4C1003BF7}"/>
    <dgm:cxn modelId="{6E515398-F9B8-4756-B40C-EC54005EF7D9}" srcId="{6D6132C9-4988-462E-A6C4-F17C6968B6F8}" destId="{9C64461F-58CB-4B7D-8895-3BF655EC724C}" srcOrd="4" destOrd="0" parTransId="{0939E112-E3D2-457F-AE5F-2BD537ACAEC1}" sibTransId="{11CBB842-0D1F-4906-9989-DA480BF63BE5}"/>
    <dgm:cxn modelId="{8DF68D2D-C36F-4A5E-996B-2BF05AA18CD3}" type="presOf" srcId="{E5C4DCD4-68E0-4441-BF87-FFC4C1003BF7}" destId="{537A89D8-9551-4ECF-A355-4B25C3189330}" srcOrd="0" destOrd="0" presId="urn:microsoft.com/office/officeart/2005/8/layout/bProcess3"/>
    <dgm:cxn modelId="{36EBA674-C657-4EB3-A7CF-8100D563683A}" srcId="{6D6132C9-4988-462E-A6C4-F17C6968B6F8}" destId="{EA33E6AE-27EA-41B3-8A82-1FE6BD73E7CD}" srcOrd="1" destOrd="0" parTransId="{21697EA6-C28D-48CA-98C0-218704E9C95A}" sibTransId="{50C138F4-A867-4A6A-9F19-A368D1079930}"/>
    <dgm:cxn modelId="{3A6CE8F3-141F-4096-8305-FAA876DB1A5F}" type="presOf" srcId="{11A70FCE-1EBC-468F-907F-20588BDAA4ED}" destId="{7596498D-E195-4BEB-9F52-F717F3CEEF5A}" srcOrd="1" destOrd="0" presId="urn:microsoft.com/office/officeart/2005/8/layout/bProcess3"/>
    <dgm:cxn modelId="{1907D2E8-BB3E-4B3A-AD3F-EE53530104C4}" type="presOf" srcId="{E0953493-1259-4444-9A99-FA754E4963AC}" destId="{E9910C4C-7087-4FA3-A5E7-0621C096C58B}" srcOrd="0" destOrd="0" presId="urn:microsoft.com/office/officeart/2005/8/layout/bProcess3"/>
    <dgm:cxn modelId="{3DAE4998-662E-4491-9DD1-BC6CCFFD47CA}" type="presOf" srcId="{50C138F4-A867-4A6A-9F19-A368D1079930}" destId="{50EDD933-24E3-485A-A55A-1951AE162A9A}" srcOrd="0" destOrd="0" presId="urn:microsoft.com/office/officeart/2005/8/layout/bProcess3"/>
    <dgm:cxn modelId="{8C556BEC-F1DD-4DDD-87FD-F0C3473EE003}" type="presOf" srcId="{B97C200C-2865-4C03-88BA-B88F86821232}" destId="{4B420A0C-9E79-4682-8993-283F27F31150}" srcOrd="0" destOrd="0" presId="urn:microsoft.com/office/officeart/2005/8/layout/bProcess3"/>
    <dgm:cxn modelId="{795DD293-FFF1-4C25-8C53-699A73CC59A1}" type="presOf" srcId="{7AE7D05A-35E1-491D-AF89-BC7711CFA5EB}" destId="{E59226DD-BC55-4694-A043-1689A007C089}" srcOrd="1" destOrd="0" presId="urn:microsoft.com/office/officeart/2005/8/layout/bProcess3"/>
    <dgm:cxn modelId="{9CBD6496-36DA-4F03-94A9-FC41DD93B700}" srcId="{6D6132C9-4988-462E-A6C4-F17C6968B6F8}" destId="{9177F035-5008-4C84-81BD-5F2F52B2DD2C}" srcOrd="0" destOrd="0" parTransId="{EFC78CB9-30D9-42E6-82D3-9F729A9E6347}" sibTransId="{11A70FCE-1EBC-468F-907F-20588BDAA4ED}"/>
    <dgm:cxn modelId="{65E56894-2C99-4805-A9E1-88D9DB376556}" type="presOf" srcId="{50C138F4-A867-4A6A-9F19-A368D1079930}" destId="{B94FBB6D-3F92-4D51-A2D5-48A98808A2B5}" srcOrd="1" destOrd="0" presId="urn:microsoft.com/office/officeart/2005/8/layout/bProcess3"/>
    <dgm:cxn modelId="{035C5ACE-EC18-4476-B169-09512ED39BC7}" type="presParOf" srcId="{68E069BC-A1FE-4CBF-9AF3-F5C84F9E764F}" destId="{100C1BA4-2673-45BB-97ED-510EA38D8C30}" srcOrd="0" destOrd="0" presId="urn:microsoft.com/office/officeart/2005/8/layout/bProcess3"/>
    <dgm:cxn modelId="{CA28CEDD-AC1F-4CA7-9C26-E2C318B07F5C}" type="presParOf" srcId="{68E069BC-A1FE-4CBF-9AF3-F5C84F9E764F}" destId="{04CED0C2-5896-48FC-80FE-2FBBE5EB8CAE}" srcOrd="1" destOrd="0" presId="urn:microsoft.com/office/officeart/2005/8/layout/bProcess3"/>
    <dgm:cxn modelId="{A57E69F9-6046-4B1B-9DAF-B52887AD0108}" type="presParOf" srcId="{04CED0C2-5896-48FC-80FE-2FBBE5EB8CAE}" destId="{7596498D-E195-4BEB-9F52-F717F3CEEF5A}" srcOrd="0" destOrd="0" presId="urn:microsoft.com/office/officeart/2005/8/layout/bProcess3"/>
    <dgm:cxn modelId="{AE8868F4-322E-489A-ABA1-8E1A49F52DDE}" type="presParOf" srcId="{68E069BC-A1FE-4CBF-9AF3-F5C84F9E764F}" destId="{20C319FF-21AB-4113-905D-DBBD9BA13428}" srcOrd="2" destOrd="0" presId="urn:microsoft.com/office/officeart/2005/8/layout/bProcess3"/>
    <dgm:cxn modelId="{4B69A1C4-1138-4BD2-B716-15858DEC3C6E}" type="presParOf" srcId="{68E069BC-A1FE-4CBF-9AF3-F5C84F9E764F}" destId="{50EDD933-24E3-485A-A55A-1951AE162A9A}" srcOrd="3" destOrd="0" presId="urn:microsoft.com/office/officeart/2005/8/layout/bProcess3"/>
    <dgm:cxn modelId="{6A383654-BF6D-4D43-951E-A304D5A9C8C4}" type="presParOf" srcId="{50EDD933-24E3-485A-A55A-1951AE162A9A}" destId="{B94FBB6D-3F92-4D51-A2D5-48A98808A2B5}" srcOrd="0" destOrd="0" presId="urn:microsoft.com/office/officeart/2005/8/layout/bProcess3"/>
    <dgm:cxn modelId="{5663EA20-A029-4E89-A00F-EA0BCF8F2B18}" type="presParOf" srcId="{68E069BC-A1FE-4CBF-9AF3-F5C84F9E764F}" destId="{4B420A0C-9E79-4682-8993-283F27F31150}" srcOrd="4" destOrd="0" presId="urn:microsoft.com/office/officeart/2005/8/layout/bProcess3"/>
    <dgm:cxn modelId="{7DE9415E-5889-4BDF-85CE-7D83E3BDFBA8}" type="presParOf" srcId="{68E069BC-A1FE-4CBF-9AF3-F5C84F9E764F}" destId="{0509EEEE-888C-4C54-8F2D-1152FD4A64FB}" srcOrd="5" destOrd="0" presId="urn:microsoft.com/office/officeart/2005/8/layout/bProcess3"/>
    <dgm:cxn modelId="{0D0AE2A1-190C-4412-BD05-6489EAB932B7}" type="presParOf" srcId="{0509EEEE-888C-4C54-8F2D-1152FD4A64FB}" destId="{E59226DD-BC55-4694-A043-1689A007C089}" srcOrd="0" destOrd="0" presId="urn:microsoft.com/office/officeart/2005/8/layout/bProcess3"/>
    <dgm:cxn modelId="{C8B81C87-EACC-4196-BB88-E73B853853EB}" type="presParOf" srcId="{68E069BC-A1FE-4CBF-9AF3-F5C84F9E764F}" destId="{E9910C4C-7087-4FA3-A5E7-0621C096C58B}" srcOrd="6" destOrd="0" presId="urn:microsoft.com/office/officeart/2005/8/layout/bProcess3"/>
    <dgm:cxn modelId="{750896D2-9020-40EE-BDD0-1797DA6E6765}" type="presParOf" srcId="{68E069BC-A1FE-4CBF-9AF3-F5C84F9E764F}" destId="{537A89D8-9551-4ECF-A355-4B25C3189330}" srcOrd="7" destOrd="0" presId="urn:microsoft.com/office/officeart/2005/8/layout/bProcess3"/>
    <dgm:cxn modelId="{4B549E4D-577D-4696-9807-DD506B840A28}" type="presParOf" srcId="{537A89D8-9551-4ECF-A355-4B25C3189330}" destId="{A1714391-D9DC-420E-9E36-94B1D9846895}" srcOrd="0" destOrd="0" presId="urn:microsoft.com/office/officeart/2005/8/layout/bProcess3"/>
    <dgm:cxn modelId="{312C8DD9-718A-46BB-9F3C-8F0BE06BE12D}" type="presParOf" srcId="{68E069BC-A1FE-4CBF-9AF3-F5C84F9E764F}" destId="{D167CBBF-324C-4DF3-9359-4756B733D31A}" srcOrd="8" destOrd="0" presId="urn:microsoft.com/office/officeart/2005/8/layout/b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A34B-403F-40AD-8CFC-DF3BC6C2453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87C3-E4FD-4D12-9F4F-F8D9B6564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4B7C-8619-4D61-8D65-F8C681998E53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6B81-0435-4A5E-B734-E226B1C2A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C6B81-0435-4A5E-B734-E226B1C2AE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C6B81-0435-4A5E-B734-E226B1C2AE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C6B81-0435-4A5E-B734-E226B1C2AE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C6B81-0435-4A5E-B734-E226B1C2AE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2CD4-244F-4608-9ADA-C7CC245890A4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248B-5EA1-4A08-A11C-01841E182E7E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802B-7A6F-43CA-913E-C2AA0D8C98C9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99D0-00E2-4C48-8C96-05A73C37EB79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DD75-ED83-420E-BF13-F617618085CA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DBD1-4778-4370-9B8B-DD153D289D27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F8E-860D-4559-8523-9909EC4DD42A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35ED-E10C-4CFC-8D06-272EF4CD8900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5BF7-58E0-40F4-882A-4BDD1D0A89BE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72B5-606A-46AB-BA0B-28B7855ED029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F0BE-3533-415B-8E4A-FB9696AE9957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FE57-EC65-4C8E-AF91-F21DF684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zoom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5/56/Modernphysicsfields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Perkembangan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Fisika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Halim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AAF83-38A1-43F7-9979-84937CDEFB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MEKANIKA KLASIK (MK)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Cabang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Fisika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membahas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pengaruh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gaya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pada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gerak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sebuah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benda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atau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sistem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fisika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KLASIK</a:t>
            </a:r>
            <a:r>
              <a:rPr lang="en-US" dirty="0" smtClean="0"/>
              <a:t> (MK)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209800"/>
            <a:ext cx="8153400" cy="3733800"/>
          </a:xfrm>
        </p:spPr>
        <p:txBody>
          <a:bodyPr>
            <a:normAutofit lnSpcReduction="10000"/>
          </a:bodyPr>
          <a:lstStyle/>
          <a:p>
            <a:pPr marL="341313" indent="-341313">
              <a:buFont typeface="Wingdings" pitchFamily="2" charset="2"/>
              <a:buChar char="Ø"/>
              <a:tabLst>
                <a:tab pos="341313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Disebut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juga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Newton</a:t>
            </a:r>
          </a:p>
          <a:p>
            <a:pPr marL="287338" indent="-287338">
              <a:buFont typeface="Wingdings" pitchFamily="2" charset="2"/>
              <a:buChar char="Ø"/>
              <a:tabLst>
                <a:tab pos="341313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Inti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sari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persoalan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memecahkan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mencari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solusi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persamaan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hukum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Newton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sistem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jika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kondisi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awal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diketahui</a:t>
            </a:r>
            <a:r>
              <a:rPr lang="en-US" sz="4000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KLASIK</a:t>
            </a:r>
            <a:r>
              <a:rPr lang="en-US" dirty="0" smtClean="0"/>
              <a:t> (MK)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572000"/>
          </a:xfrm>
        </p:spPr>
        <p:txBody>
          <a:bodyPr>
            <a:normAutofit fontScale="92500" lnSpcReduction="20000"/>
          </a:bodyPr>
          <a:lstStyle/>
          <a:p>
            <a:pPr marL="341313" indent="-341313">
              <a:buFont typeface="Wingdings" pitchFamily="2" charset="2"/>
              <a:buChar char="Ø"/>
              <a:tabLst>
                <a:tab pos="341313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Kerja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proses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peramalan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keadaan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gerak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sistem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datang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lalu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1313" indent="-341313">
              <a:buFont typeface="Wingdings" pitchFamily="2" charset="2"/>
              <a:buChar char="Ø"/>
              <a:tabLst>
                <a:tab pos="341313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Terdapat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tiga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</a:rPr>
              <a:t>Kondisi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awal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</a:rPr>
              <a:t>peramalan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hasil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ramalan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1313" indent="-341313">
              <a:buFont typeface="Wingdings" pitchFamily="2" charset="2"/>
              <a:buChar char="Ø"/>
              <a:tabLst>
                <a:tab pos="341313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Sifat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Deterministik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Jika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semua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besaran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fisis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sistem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diketahui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besaran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yang lain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diramalkan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tepat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benar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KLASIK</a:t>
            </a:r>
            <a:r>
              <a:rPr lang="en-US" dirty="0" smtClean="0"/>
              <a:t> (MK)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600200"/>
            <a:ext cx="8153400" cy="6858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Mekanika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Partikel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KLASIK</a:t>
            </a:r>
            <a:r>
              <a:rPr lang="en-US" dirty="0" smtClean="0"/>
              <a:t> (MK)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3550" indent="-46355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sangat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sukses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berhasil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tetapi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sempurna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menjelaskan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sempurna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semua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gerak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benda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ukurannnya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makroskopik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(mm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&gt;&gt;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ukuran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jagat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raya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Gerak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menggelinding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Gerak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rotasi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Getaran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tali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membran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Pergeseran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zat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padat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strain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dan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streess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KLASIK</a:t>
            </a:r>
            <a:r>
              <a:rPr lang="en-US" dirty="0" smtClean="0"/>
              <a:t> (MK)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Gelombang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suara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dalam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gas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Aliran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Fluida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Aliran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Panas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Teori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Kinetik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Gas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Gerak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Planet,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Satelit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Komet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dll</a:t>
            </a:r>
            <a:endParaRPr lang="en-US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Kekurangan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Klasik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Tidak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Sempurna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menjelaskan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Radiasi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Benda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Hitam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Peristiwa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terjadi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atom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zat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KLASIK (MK)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Kecepatan benda yang mendekati dengan kecepatan cahaya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Benda-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benda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berukuran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mikroskopik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lain-lain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 algn="ctr">
              <a:buNone/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Apa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hukum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dapat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mengatasi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masalah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itu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???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JAWABANNYA!!!!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Mekanika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Relativitas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Dapat menjelaskan dengan sempurna untuk sistem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fisis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smtClean="0">
                <a:solidFill>
                  <a:srgbClr val="C00000"/>
                </a:solidFill>
              </a:rPr>
              <a:t>diam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dan juga gerak dengan kecepatan </a:t>
            </a:r>
            <a:r>
              <a:rPr lang="en-US" dirty="0" smtClean="0">
                <a:solidFill>
                  <a:srgbClr val="C00000"/>
                </a:solidFill>
              </a:rPr>
              <a:t>mendekati kecepatan cahaya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Mekanika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Kuantum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(MQ)</a:t>
            </a:r>
          </a:p>
          <a:p>
            <a:pPr marL="682625" lvl="1" indent="-317500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menjelaskan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gejala-gejala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fisis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ditimbulkan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fisis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berukuran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mikroskopik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682625" lvl="1" indent="-317500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kumpulan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asumsi-asumsi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postulat-postulat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mampu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dijelaskan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konsep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JAWABANNYA!!!!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19600"/>
          </a:xfrm>
        </p:spPr>
        <p:txBody>
          <a:bodyPr>
            <a:normAutofit lnSpcReduction="10000"/>
          </a:bodyPr>
          <a:lstStyle/>
          <a:p>
            <a:pPr marL="682625" lvl="1" indent="-317500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semua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besaran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fisis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diukur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observable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tetapi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diukur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serentak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(pada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sama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tepat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ketelitian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tinggi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682625" lvl="1" indent="-317500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BUKAN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Deterministik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tetapi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Probabilitas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682625" lvl="1" indent="-317500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Setelah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bukan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berarti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dibuang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hanyalah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PERLUASAN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Mekanik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klasik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Bukan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Pengganti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MEKANIKA </a:t>
            </a:r>
            <a:r>
              <a:rPr lang="en-US" dirty="0" smtClean="0">
                <a:solidFill>
                  <a:srgbClr val="C00000"/>
                </a:solidFill>
              </a:rPr>
              <a:t>RELATIVITAS (MR)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6553200" y="4267200"/>
            <a:ext cx="2209800" cy="1219200"/>
          </a:xfrm>
          <a:prstGeom prst="wedgeRoundRectCallout">
            <a:avLst>
              <a:gd name="adj1" fmla="val 37221"/>
              <a:gd name="adj2" fmla="val -10940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Jembatan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Kuantum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Sebelum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Masehi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Semua</a:t>
            </a:r>
            <a:r>
              <a:rPr lang="en-US" sz="3600" dirty="0" smtClean="0"/>
              <a:t>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</a:t>
            </a:r>
            <a:r>
              <a:rPr lang="en-US" sz="3600" dirty="0" err="1" smtClean="0"/>
              <a:t>tersusun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4 </a:t>
            </a:r>
            <a:r>
              <a:rPr lang="en-US" sz="3600" dirty="0" err="1" smtClean="0"/>
              <a:t>zat</a:t>
            </a:r>
            <a:r>
              <a:rPr lang="en-US" sz="3600" dirty="0" smtClean="0"/>
              <a:t> </a:t>
            </a:r>
            <a:r>
              <a:rPr lang="en-US" sz="3600" dirty="0" err="1" smtClean="0"/>
              <a:t>pokok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dirty="0" err="1" smtClean="0"/>
              <a:t>Api</a:t>
            </a:r>
            <a:endParaRPr lang="en-US" sz="3200" dirty="0" smtClean="0"/>
          </a:p>
          <a:p>
            <a:pPr lvl="1"/>
            <a:r>
              <a:rPr lang="en-US" sz="3200" dirty="0" smtClean="0"/>
              <a:t>Air</a:t>
            </a:r>
          </a:p>
          <a:p>
            <a:pPr lvl="1"/>
            <a:r>
              <a:rPr lang="en-US" sz="3200" dirty="0" smtClean="0"/>
              <a:t>Tanah</a:t>
            </a:r>
          </a:p>
          <a:p>
            <a:pPr lvl="1"/>
            <a:r>
              <a:rPr lang="en-US" sz="3200" dirty="0" err="1" smtClean="0"/>
              <a:t>Udara</a:t>
            </a:r>
            <a:endParaRPr lang="en-US" sz="3200" dirty="0" smtClean="0"/>
          </a:p>
          <a:p>
            <a:r>
              <a:rPr lang="en-US" sz="3600" dirty="0" smtClean="0"/>
              <a:t>Atom: </a:t>
            </a:r>
            <a:r>
              <a:rPr lang="en-US" sz="3600" dirty="0" err="1" smtClean="0"/>
              <a:t>struktur</a:t>
            </a:r>
            <a:r>
              <a:rPr lang="en-US" sz="3600" dirty="0" smtClean="0"/>
              <a:t> </a:t>
            </a:r>
            <a:r>
              <a:rPr lang="en-US" sz="3600" dirty="0" err="1" smtClean="0"/>
              <a:t>terkecil</a:t>
            </a:r>
            <a:r>
              <a:rPr lang="en-US" sz="3600" dirty="0" smtClean="0"/>
              <a:t> yang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dipecah</a:t>
            </a:r>
            <a:r>
              <a:rPr lang="en-US" sz="3600" dirty="0" smtClean="0"/>
              <a:t> </a:t>
            </a:r>
            <a:r>
              <a:rPr lang="en-US" sz="3600" dirty="0" err="1" smtClean="0"/>
              <a:t>lagi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EE09-E7F5-4DC0-BE05-7057E494D6F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229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162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620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/>
            <a:r>
              <a:rPr lang="en-US" sz="3600" dirty="0" smtClean="0">
                <a:solidFill>
                  <a:srgbClr val="0070C0"/>
                </a:solidFill>
              </a:rPr>
              <a:t>Q: How can we make some electromagnetic radiation?</a:t>
            </a:r>
          </a:p>
          <a:p>
            <a:pPr marL="395288" indent="-395288"/>
            <a:r>
              <a:rPr lang="en-US" sz="3600" dirty="0" smtClean="0"/>
              <a:t>A: Shake </a:t>
            </a:r>
            <a:r>
              <a:rPr lang="en-US" sz="3200" dirty="0" smtClean="0"/>
              <a:t>(</a:t>
            </a:r>
            <a:r>
              <a:rPr lang="en-US" sz="3200" dirty="0" err="1" smtClean="0"/>
              <a:t>digetarkan</a:t>
            </a:r>
            <a:r>
              <a:rPr lang="en-US" sz="3200" dirty="0" smtClean="0"/>
              <a:t>/</a:t>
            </a:r>
            <a:r>
              <a:rPr lang="en-US" sz="3200" dirty="0" err="1" smtClean="0"/>
              <a:t>digoyangkan</a:t>
            </a:r>
            <a:r>
              <a:rPr lang="en-US" sz="3200" dirty="0" smtClean="0"/>
              <a:t>) </a:t>
            </a:r>
            <a:r>
              <a:rPr lang="en-US" sz="3600" dirty="0" smtClean="0"/>
              <a:t>some charges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648200"/>
            <a:ext cx="78486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79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638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All matter as we know it ceases </a:t>
            </a:r>
            <a:r>
              <a:rPr lang="en-US" sz="2000" dirty="0" smtClean="0"/>
              <a:t>(</a:t>
            </a:r>
            <a:r>
              <a:rPr lang="en-US" sz="2000" dirty="0" err="1" smtClean="0"/>
              <a:t>berhenti</a:t>
            </a:r>
            <a:r>
              <a:rPr lang="en-US" sz="2000" dirty="0" smtClean="0"/>
              <a:t>)</a:t>
            </a:r>
            <a:r>
              <a:rPr lang="en-US" sz="2800" dirty="0" smtClean="0"/>
              <a:t> to exist in 10</a:t>
            </a:r>
            <a:r>
              <a:rPr lang="en-US" sz="2800" baseline="30000" dirty="0" smtClean="0"/>
              <a:t>-10</a:t>
            </a:r>
            <a:r>
              <a:rPr lang="en-US" sz="2800" dirty="0" smtClean="0"/>
              <a:t>s.</a:t>
            </a:r>
            <a:endParaRPr lang="en-US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3152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5532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6294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990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5876925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562725" cy="447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…..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819400"/>
            <a:ext cx="81534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/>
              <a:t>Tidur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panjang</a:t>
            </a:r>
            <a:r>
              <a:rPr lang="en-US" sz="4000" b="1" dirty="0" smtClean="0"/>
              <a:t>; </a:t>
            </a:r>
            <a:r>
              <a:rPr lang="en-US" sz="4000" b="1" dirty="0" err="1" smtClean="0"/>
              <a:t>tiada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penemuan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dalam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Fisika</a:t>
            </a:r>
            <a:r>
              <a:rPr lang="en-US" sz="4000" b="1" dirty="0" smtClean="0"/>
              <a:t>….</a:t>
            </a:r>
            <a:r>
              <a:rPr lang="en-US" sz="4000" b="1" dirty="0" err="1" smtClean="0"/>
              <a:t>zzzzz</a:t>
            </a:r>
            <a:endParaRPr lang="en-US" sz="4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675798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6667500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4389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Kegagalan</a:t>
            </a:r>
            <a:r>
              <a:rPr lang="en-US" sz="2800" dirty="0" smtClean="0">
                <a:solidFill>
                  <a:srgbClr val="0070C0"/>
                </a:solidFill>
              </a:rPr>
              <a:t> MK II </a:t>
            </a:r>
            <a:r>
              <a:rPr lang="en-US" sz="2800" dirty="0" err="1" smtClean="0">
                <a:solidFill>
                  <a:srgbClr val="0070C0"/>
                </a:solidFill>
              </a:rPr>
              <a:t>tentang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Cahaya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45795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31519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Pandangan</a:t>
            </a:r>
            <a:r>
              <a:rPr lang="en-US" dirty="0" smtClean="0"/>
              <a:t> MK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E0B4-1CF5-49E3-8535-C43884113A96}" type="datetime3">
              <a:rPr lang="en-US" smtClean="0"/>
              <a:pPr/>
              <a:t>9 February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3F5-38ED-4D4C-8EDF-9368C58CBDF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2667000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END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Abab</a:t>
            </a:r>
            <a:r>
              <a:rPr lang="en-US" dirty="0" smtClean="0"/>
              <a:t> 16-19: ERA FISIKA KLASIK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Mekanika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(</a:t>
            </a:r>
            <a:r>
              <a:rPr lang="en-US" dirty="0" err="1" smtClean="0"/>
              <a:t>Hukum</a:t>
            </a:r>
            <a:r>
              <a:rPr lang="en-US" dirty="0" smtClean="0"/>
              <a:t> Newton)</a:t>
            </a:r>
          </a:p>
          <a:p>
            <a:r>
              <a:rPr lang="en-US" dirty="0" err="1" smtClean="0"/>
              <a:t>Gelombang</a:t>
            </a:r>
            <a:endParaRPr lang="en-US" dirty="0" smtClean="0"/>
          </a:p>
          <a:p>
            <a:r>
              <a:rPr lang="en-US" dirty="0" err="1" smtClean="0"/>
              <a:t>Termodinamika</a:t>
            </a:r>
            <a:endParaRPr lang="en-US" dirty="0" smtClean="0"/>
          </a:p>
          <a:p>
            <a:r>
              <a:rPr lang="en-US" dirty="0" err="1" smtClean="0"/>
              <a:t>Listrik</a:t>
            </a:r>
            <a:r>
              <a:rPr lang="en-US" dirty="0" smtClean="0"/>
              <a:t>-Magnet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Semua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permasalahan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Makroskopik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topik-topik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diatas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dapat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diselesaikan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terutama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secara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teoritis</a:t>
            </a:r>
            <a:r>
              <a:rPr lang="en-US" dirty="0" smtClean="0">
                <a:solidFill>
                  <a:srgbClr val="002060"/>
                </a:solidFill>
              </a:rPr>
              <a:t>……………</a:t>
            </a:r>
            <a:r>
              <a:rPr lang="en-US" dirty="0" err="1" smtClean="0">
                <a:solidFill>
                  <a:srgbClr val="002060"/>
                </a:solidFill>
              </a:rPr>
              <a:t>selesai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masalah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Fisika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Mekanika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(MK)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marL="395288" indent="-395288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MK </a:t>
            </a:r>
            <a:r>
              <a:rPr lang="en-US" sz="2800" dirty="0" err="1" smtClean="0">
                <a:solidFill>
                  <a:srgbClr val="0070C0"/>
                </a:solidFill>
              </a:rPr>
              <a:t>gagal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menjelaskan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fenomena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mikroskopik</a:t>
            </a:r>
            <a:r>
              <a:rPr lang="en-US" sz="2400" dirty="0" smtClean="0"/>
              <a:t> </a:t>
            </a:r>
            <a:r>
              <a:rPr lang="en-US" sz="2000" dirty="0" smtClean="0"/>
              <a:t>&gt;&gt;(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– </a:t>
            </a:r>
            <a:r>
              <a:rPr lang="en-US" sz="2000" dirty="0" err="1" smtClean="0"/>
              <a:t>materi</a:t>
            </a:r>
            <a:r>
              <a:rPr lang="en-US" sz="2000" dirty="0" smtClean="0"/>
              <a:t>)</a:t>
            </a:r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</a:t>
            </a:r>
            <a:r>
              <a:rPr lang="en-US" sz="2400" dirty="0" smtClean="0">
                <a:sym typeface="Symbol"/>
              </a:rPr>
              <a:t> C) </a:t>
            </a:r>
            <a:r>
              <a:rPr lang="en-US" sz="2000" dirty="0" smtClean="0">
                <a:sym typeface="Symbol"/>
              </a:rPr>
              <a:t>&gt;&gt; </a:t>
            </a:r>
            <a:r>
              <a:rPr lang="en-US" sz="2000" dirty="0" err="1" smtClean="0">
                <a:sym typeface="Symbol"/>
              </a:rPr>
              <a:t>perubahan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masa</a:t>
            </a:r>
            <a:r>
              <a:rPr lang="en-US" sz="2000" dirty="0" smtClean="0">
                <a:sym typeface="Symbol"/>
              </a:rPr>
              <a:t>, </a:t>
            </a:r>
            <a:r>
              <a:rPr lang="en-US" sz="2000" dirty="0" err="1" smtClean="0">
                <a:sym typeface="Symbol"/>
              </a:rPr>
              <a:t>dll</a:t>
            </a:r>
            <a:endParaRPr lang="en-US" sz="2000" dirty="0" smtClean="0"/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Kestabilan</a:t>
            </a:r>
            <a:r>
              <a:rPr lang="en-US" sz="2400" dirty="0" smtClean="0"/>
              <a:t> atom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indinvidu</a:t>
            </a:r>
            <a:r>
              <a:rPr lang="en-US" sz="2400" dirty="0" smtClean="0"/>
              <a:t> </a:t>
            </a:r>
            <a:r>
              <a:rPr lang="en-US" sz="1900" dirty="0" smtClean="0"/>
              <a:t>&gt;&gt;</a:t>
            </a:r>
            <a:r>
              <a:rPr lang="en-US" sz="1900" dirty="0" err="1" smtClean="0"/>
              <a:t>elektron</a:t>
            </a:r>
            <a:r>
              <a:rPr lang="en-US" sz="1900" dirty="0" smtClean="0"/>
              <a:t> </a:t>
            </a:r>
            <a:r>
              <a:rPr lang="en-US" sz="1900" dirty="0" err="1" smtClean="0"/>
              <a:t>tidak</a:t>
            </a:r>
            <a:r>
              <a:rPr lang="en-US" sz="1900" dirty="0" smtClean="0"/>
              <a:t> </a:t>
            </a:r>
            <a:r>
              <a:rPr lang="en-US" sz="1900" dirty="0" err="1" smtClean="0"/>
              <a:t>bergabung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inti</a:t>
            </a:r>
            <a:r>
              <a:rPr lang="en-US" sz="1900" dirty="0" smtClean="0"/>
              <a:t> atom</a:t>
            </a:r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Pancaran</a:t>
            </a:r>
            <a:r>
              <a:rPr lang="en-US" sz="2400" dirty="0" smtClean="0"/>
              <a:t> </a:t>
            </a:r>
            <a:r>
              <a:rPr lang="en-US" sz="2400" dirty="0" err="1" smtClean="0"/>
              <a:t>spektrum</a:t>
            </a:r>
            <a:r>
              <a:rPr lang="en-US" sz="2400" dirty="0" smtClean="0"/>
              <a:t> </a:t>
            </a:r>
            <a:r>
              <a:rPr lang="en-US" sz="2400" dirty="0" err="1" smtClean="0"/>
              <a:t>atomik</a:t>
            </a:r>
            <a:r>
              <a:rPr lang="en-US" sz="2400" dirty="0" smtClean="0"/>
              <a:t> </a:t>
            </a:r>
            <a:r>
              <a:rPr lang="en-US" sz="2000" dirty="0" smtClean="0"/>
              <a:t>&gt;&gt; </a:t>
            </a:r>
            <a:r>
              <a:rPr lang="en-US" sz="2000" dirty="0" err="1" smtClean="0"/>
              <a:t>elektron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kehilangan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endParaRPr lang="en-US" sz="2000" dirty="0" smtClean="0"/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Ikatan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</a:t>
            </a:r>
            <a:endParaRPr lang="en-US" sz="2400" dirty="0" smtClean="0"/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endParaRPr lang="en-US" sz="2400" dirty="0" smtClean="0"/>
          </a:p>
          <a:p>
            <a:pPr marL="863600" lvl="1" indent="-395288">
              <a:buFont typeface="Wingdings" pitchFamily="2" charset="2"/>
              <a:buChar char="Ø"/>
            </a:pPr>
            <a:r>
              <a:rPr lang="en-US" sz="2400" dirty="0" err="1" smtClean="0"/>
              <a:t>Sifat-sifat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padat</a:t>
            </a:r>
            <a:r>
              <a:rPr lang="en-US" sz="2400" dirty="0" smtClean="0"/>
              <a:t>.</a:t>
            </a:r>
          </a:p>
          <a:p>
            <a:pPr marL="395288" indent="-395288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2060"/>
                </a:solidFill>
              </a:rPr>
              <a:t>Prediksi</a:t>
            </a:r>
            <a:r>
              <a:rPr lang="en-US" sz="2800" dirty="0" smtClean="0">
                <a:solidFill>
                  <a:srgbClr val="002060"/>
                </a:solidFill>
              </a:rPr>
              <a:t> MK </a:t>
            </a:r>
            <a:r>
              <a:rPr lang="en-US" sz="2800" dirty="0" err="1" smtClean="0">
                <a:solidFill>
                  <a:srgbClr val="002060"/>
                </a:solidFill>
              </a:rPr>
              <a:t>bertentangan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dengan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hasil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percobaan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dalam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termodinamika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863600" lvl="1" indent="-395288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0000"/>
                </a:solidFill>
              </a:rPr>
              <a:t>Spektrum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radiasi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benda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hitam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863600" lvl="1" indent="-395288">
              <a:buFont typeface="Wingdings" pitchFamily="2" charset="2"/>
              <a:buChar char="v"/>
            </a:pP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panas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gas </a:t>
            </a:r>
            <a:r>
              <a:rPr lang="en-US" sz="2400" dirty="0" err="1" smtClean="0"/>
              <a:t>molekul</a:t>
            </a:r>
            <a:r>
              <a:rPr lang="en-US" sz="2400" dirty="0" smtClean="0"/>
              <a:t> </a:t>
            </a:r>
            <a:r>
              <a:rPr lang="en-US" sz="2400" dirty="0" err="1" smtClean="0"/>
              <a:t>atomik</a:t>
            </a:r>
            <a:r>
              <a:rPr lang="en-US" sz="24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FE57-EC65-4C8E-AF91-F21DF684DD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Abab</a:t>
            </a:r>
            <a:r>
              <a:rPr lang="en-US" dirty="0" smtClean="0"/>
              <a:t> 20: ERA FISIKA MODERN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733800"/>
          </a:xfrm>
        </p:spPr>
        <p:txBody>
          <a:bodyPr>
            <a:normAutofit/>
          </a:bodyPr>
          <a:lstStyle/>
          <a:p>
            <a:pPr marL="341313" indent="-341313">
              <a:buFont typeface="Wingdings" pitchFamily="2" charset="2"/>
              <a:buChar char="q"/>
            </a:pPr>
            <a:r>
              <a:rPr lang="en-US" sz="3200" b="1" dirty="0" err="1" smtClean="0"/>
              <a:t>Awal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abab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20:</a:t>
            </a:r>
          </a:p>
          <a:p>
            <a:pPr marL="320040" lvl="1" indent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Relativitas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320040" lvl="1" indent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Relativitas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320040" lvl="1" indent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graviti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Abab</a:t>
            </a:r>
            <a:r>
              <a:rPr lang="en-US" dirty="0" smtClean="0"/>
              <a:t> 20: ERA FISIKA MODERN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3200400"/>
          </a:xfrm>
        </p:spPr>
        <p:txBody>
          <a:bodyPr>
            <a:normAutofit fontScale="92500" lnSpcReduction="10000"/>
          </a:bodyPr>
          <a:lstStyle/>
          <a:p>
            <a:pPr marL="341313" indent="-341313">
              <a:buFont typeface="Wingdings" pitchFamily="2" charset="2"/>
              <a:buChar char="q"/>
            </a:pPr>
            <a:r>
              <a:rPr lang="en-US" sz="3200" b="1" dirty="0" err="1" smtClean="0"/>
              <a:t>Pertengahan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abab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20:</a:t>
            </a:r>
          </a:p>
          <a:p>
            <a:pPr marL="4763" lvl="1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Mekanika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Relativitas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763" lvl="1" indent="0"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Teori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Medan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Kuantum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763" lvl="1" indent="0"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Dan</a:t>
            </a:r>
          </a:p>
          <a:p>
            <a:pPr marL="4763" lvl="1" indent="0"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Quantum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ElektroDinamik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763" lvl="1" indent="0" algn="ctr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(QED)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Abab</a:t>
            </a:r>
            <a:r>
              <a:rPr lang="en-US" dirty="0" smtClean="0"/>
              <a:t> 20: ERA FISIKA MODERN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267200"/>
          </a:xfrm>
        </p:spPr>
        <p:txBody>
          <a:bodyPr>
            <a:normAutofit/>
          </a:bodyPr>
          <a:lstStyle/>
          <a:p>
            <a:pPr marL="341313" indent="-341313">
              <a:buFont typeface="Wingdings" pitchFamily="2" charset="2"/>
              <a:buChar char="q"/>
            </a:pPr>
            <a:r>
              <a:rPr lang="en-US" sz="3200" b="1" dirty="0" err="1" smtClean="0"/>
              <a:t>Akhir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abab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20:</a:t>
            </a:r>
          </a:p>
          <a:p>
            <a:pPr marL="4763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Teori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Partikel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Elementer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9083" lvl="2" inden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Elektron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9083" lvl="2" inden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Lepton</a:t>
            </a:r>
          </a:p>
          <a:p>
            <a:pPr marL="279083" lvl="2" inden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Meson</a:t>
            </a:r>
          </a:p>
          <a:p>
            <a:pPr marL="279083" lvl="2" inden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Hadron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9083" lvl="2" inden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Quarks </a:t>
            </a:r>
          </a:p>
          <a:p>
            <a:pPr marL="279083" lvl="2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Proton)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7A0B-4FEA-4379-A263-84AECC6FCA91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F9FE57-EC65-4C8E-AF91-F21DF684DD7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971800"/>
            <a:ext cx="4981575" cy="3276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91E7-13FD-4711-9780-1FA6D938DEF9}" type="datetime2">
              <a:rPr lang="en-US" smtClean="0"/>
              <a:pPr/>
              <a:t>Thursday, February 09,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874B-6583-4486-8A46-32DB0F740E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File:Modernphysicsfields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855</Words>
  <Application>Microsoft Office PowerPoint</Application>
  <PresentationFormat>On-screen Show (4:3)</PresentationFormat>
  <Paragraphs>212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Perkembangan Fisika</vt:lpstr>
      <vt:lpstr>Sebelum Masehi</vt:lpstr>
      <vt:lpstr>…..Sampai abad 16</vt:lpstr>
      <vt:lpstr>Abab 16-19: ERA FISIKA KLASIK</vt:lpstr>
      <vt:lpstr>Kegagalan Mekanika Klasik (MK)</vt:lpstr>
      <vt:lpstr>Abab 20: ERA FISIKA MODERN</vt:lpstr>
      <vt:lpstr>Abab 20: ERA FISIKA MODERN</vt:lpstr>
      <vt:lpstr>Abab 20: ERA FISIKA MODERN</vt:lpstr>
      <vt:lpstr>Klasifikasi Ilmu Fisika</vt:lpstr>
      <vt:lpstr>MEKANIKA KLASIK (MK)</vt:lpstr>
      <vt:lpstr>MEKANIKA KLASIK (MK)</vt:lpstr>
      <vt:lpstr>MEKANIKA KLASIK (MK)</vt:lpstr>
      <vt:lpstr>MEKANIKA KLASIK (MK)</vt:lpstr>
      <vt:lpstr>MEKANIKA KLASIK (MK)</vt:lpstr>
      <vt:lpstr>MEKANIKA KLASIK (MK)</vt:lpstr>
      <vt:lpstr>MEKANIKA KLASIK (MK)</vt:lpstr>
      <vt:lpstr>JAWABANNYA!!!!</vt:lpstr>
      <vt:lpstr>JAWABANNYA!!!!</vt:lpstr>
      <vt:lpstr>MEKANIKA RELATIVITAS (MR)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Pandangan MK tentang Cahaya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Fisika</dc:title>
  <dc:creator>comapq</dc:creator>
  <cp:lastModifiedBy>Pak Halim</cp:lastModifiedBy>
  <cp:revision>83</cp:revision>
  <dcterms:created xsi:type="dcterms:W3CDTF">2010-03-03T00:13:47Z</dcterms:created>
  <dcterms:modified xsi:type="dcterms:W3CDTF">2017-02-09T03:25:15Z</dcterms:modified>
</cp:coreProperties>
</file>