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10"/>
  </p:normalViewPr>
  <p:slideViewPr>
    <p:cSldViewPr snapToGrid="0" snapToObjects="1">
      <p:cViewPr varScale="1">
        <p:scale>
          <a:sx n="96" d="100"/>
          <a:sy n="96" d="100"/>
        </p:scale>
        <p:origin x="4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818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19599" y="1251585"/>
            <a:ext cx="7477601" cy="33327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5249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Mengelola Stres di Tempat Kerja: Strategi untuk Kesehatan dan Kinerja Optimal</a:t>
            </a:r>
            <a:endParaRPr lang="en-US" sz="5249" dirty="0"/>
          </a:p>
        </p:txBody>
      </p:sp>
      <p:sp>
        <p:nvSpPr>
          <p:cNvPr id="5" name="Text 2"/>
          <p:cNvSpPr/>
          <p:nvPr/>
        </p:nvSpPr>
        <p:spPr>
          <a:xfrm>
            <a:off x="6319599" y="4917638"/>
            <a:ext cx="7477601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Stres di tempat kerja dapat berdampak negatif pada kesehatan dan kinerja karyawan. Dalam prensentasi ini akan dibahas strategi dan teknik mengelola stres untuk menciptakan keseimbangan hidup dan kerja yang sehat.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319599" y="6605826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7219" y="6613446"/>
            <a:ext cx="340162" cy="34016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86086" y="6589157"/>
            <a:ext cx="2103120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by Adil Arnady</a:t>
            </a:r>
            <a:endParaRPr lang="en-US" sz="218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973818"/>
            <a:ext cx="8435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Manajemen Stres: Konsep Dasar</a:t>
            </a:r>
            <a:endParaRPr lang="en-US" sz="4374" dirty="0"/>
          </a:p>
        </p:txBody>
      </p:sp>
      <p:sp>
        <p:nvSpPr>
          <p:cNvPr id="5" name="Text 2"/>
          <p:cNvSpPr/>
          <p:nvPr/>
        </p:nvSpPr>
        <p:spPr>
          <a:xfrm>
            <a:off x="2037993" y="3223617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Definisi Stres</a:t>
            </a:r>
            <a:endParaRPr lang="en-US" sz="2624" dirty="0"/>
          </a:p>
        </p:txBody>
      </p:sp>
      <p:sp>
        <p:nvSpPr>
          <p:cNvPr id="6" name="Text 3"/>
          <p:cNvSpPr/>
          <p:nvPr/>
        </p:nvSpPr>
        <p:spPr>
          <a:xfrm>
            <a:off x="2037993" y="3862268"/>
            <a:ext cx="315634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Merupakan reaksi tubuh terhadap tekanan fisik dan emosional yang menyebabkan ketidaknyamanan dan gangguan kesehatan.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574393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Faktor-faktor Yang Memicu Stres</a:t>
            </a:r>
            <a:endParaRPr lang="en-US" sz="2624" dirty="0"/>
          </a:p>
        </p:txBody>
      </p:sp>
      <p:sp>
        <p:nvSpPr>
          <p:cNvPr id="8" name="Text 5"/>
          <p:cNvSpPr/>
          <p:nvPr/>
        </p:nvSpPr>
        <p:spPr>
          <a:xfrm>
            <a:off x="5743932" y="4278749"/>
            <a:ext cx="315634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Tekanan kerja, deadline, persaingan, konflik, dan perubahan dalam lingkungan kerja.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9449872" y="3223617"/>
            <a:ext cx="3156347" cy="8329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Dampak Stres Di Tempat Kerja</a:t>
            </a:r>
            <a:endParaRPr lang="en-US" sz="2624" dirty="0"/>
          </a:p>
        </p:txBody>
      </p:sp>
      <p:sp>
        <p:nvSpPr>
          <p:cNvPr id="10" name="Text 7"/>
          <p:cNvSpPr/>
          <p:nvPr/>
        </p:nvSpPr>
        <p:spPr>
          <a:xfrm>
            <a:off x="9449872" y="4278749"/>
            <a:ext cx="315634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Menurunkan produktivitas, menyebabkan kelelahan, meningkatkan risiko penyakit, dan mengganggu stabilitas mental.</a:t>
            </a:r>
            <a:endParaRPr lang="en-US" sz="17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045369"/>
            <a:ext cx="75285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Bahaya Stres di Tempat Kerja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184083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498658"/>
            <a:ext cx="32537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Risiko Serangan Jantung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5068014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Stres kronis dapat meningkatkan risiko serangan jantung pada karyawan yang rentan.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184083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498777"/>
            <a:ext cx="3296007" cy="104155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Depresi dan Kecenderungan Untuk Menarik Diri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762506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Karyawan yang mengalami stres dapat merasa depresi dan menarik diri dari lingkungan sosial.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184083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498777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Kelelahan dan Kurang Tidur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Stres dapat menyebabkan karyawan merasa kelelahan dan kesulitan tidur di malam hari.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979646"/>
            <a:ext cx="10554414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 Mengelola Stres Di Tempat Kerja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2037993" y="2812733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273975" y="3048714"/>
            <a:ext cx="27355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Komunikasi Terbuka</a:t>
            </a:r>
            <a:endParaRPr lang="en-US" sz="2187" dirty="0"/>
          </a:p>
        </p:txBody>
      </p:sp>
      <p:sp>
        <p:nvSpPr>
          <p:cNvPr id="7" name="Text 4"/>
          <p:cNvSpPr/>
          <p:nvPr/>
        </p:nvSpPr>
        <p:spPr>
          <a:xfrm>
            <a:off x="2273975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Membicarakan masalah dengan atasan atau rekan kerja dapat membantu mengurangi stres.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7426285" y="2812733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662267" y="3048714"/>
            <a:ext cx="41757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Manajemen Waktu Yang Efektif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7662267" y="3618071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Meluangkan waktu untuk menyelesaikan tugas dan menghindari deadline yang ketat dapat membantu mengurangi stres.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2037993" y="514242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2273975" y="5378410"/>
            <a:ext cx="3665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Menetapkan Prioritas Tugas</a:t>
            </a:r>
            <a:endParaRPr lang="en-US" sz="2187" dirty="0"/>
          </a:p>
        </p:txBody>
      </p:sp>
      <p:sp>
        <p:nvSpPr>
          <p:cNvPr id="13" name="Text 10"/>
          <p:cNvSpPr/>
          <p:nvPr/>
        </p:nvSpPr>
        <p:spPr>
          <a:xfrm>
            <a:off x="2273975" y="5947767"/>
            <a:ext cx="469415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Menetapkan prioritas tugas yang penting dan mendesak dapat membantu mengurangi stres.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7426285" y="5142428"/>
            <a:ext cx="5166122" cy="2107525"/>
          </a:xfrm>
          <a:prstGeom prst="roundRect">
            <a:avLst>
              <a:gd name="adj" fmla="val 4744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5" name="Text 12"/>
          <p:cNvSpPr/>
          <p:nvPr/>
        </p:nvSpPr>
        <p:spPr>
          <a:xfrm>
            <a:off x="7662267" y="5378410"/>
            <a:ext cx="4694158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Meningkatkan Keterampilan Berorganisasi</a:t>
            </a:r>
            <a:endParaRPr lang="en-US" sz="2187" dirty="0"/>
          </a:p>
        </p:txBody>
      </p:sp>
      <p:sp>
        <p:nvSpPr>
          <p:cNvPr id="16" name="Text 13"/>
          <p:cNvSpPr/>
          <p:nvPr/>
        </p:nvSpPr>
        <p:spPr>
          <a:xfrm>
            <a:off x="7662267" y="6294953"/>
            <a:ext cx="469415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Meningkatkan keterampilan berorganisasi dapat membantu mengurangi stres.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1176695"/>
            <a:ext cx="80238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Teknik Relaksasi dan Meditasi</a:t>
            </a:r>
            <a:endParaRPr lang="en-US" sz="4374" dirty="0"/>
          </a:p>
        </p:txBody>
      </p:sp>
      <p:sp>
        <p:nvSpPr>
          <p:cNvPr id="5" name="Shape 2"/>
          <p:cNvSpPr/>
          <p:nvPr/>
        </p:nvSpPr>
        <p:spPr>
          <a:xfrm>
            <a:off x="7293054" y="2315408"/>
            <a:ext cx="44410" cy="4737378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6" name="Shape 3"/>
          <p:cNvSpPr/>
          <p:nvPr/>
        </p:nvSpPr>
        <p:spPr>
          <a:xfrm>
            <a:off x="7565172" y="2716709"/>
            <a:ext cx="777597" cy="444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4"/>
          <p:cNvSpPr/>
          <p:nvPr/>
        </p:nvSpPr>
        <p:spPr>
          <a:xfrm>
            <a:off x="7065228" y="2489002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265610" y="2530673"/>
            <a:ext cx="990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24" dirty="0"/>
          </a:p>
        </p:txBody>
      </p:sp>
      <p:sp>
        <p:nvSpPr>
          <p:cNvPr id="9" name="Text 6"/>
          <p:cNvSpPr/>
          <p:nvPr/>
        </p:nvSpPr>
        <p:spPr>
          <a:xfrm>
            <a:off x="8537258" y="2537579"/>
            <a:ext cx="2453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Teknik Pernafasan</a:t>
            </a:r>
            <a:endParaRPr lang="en-US" sz="2187" dirty="0"/>
          </a:p>
        </p:txBody>
      </p:sp>
      <p:sp>
        <p:nvSpPr>
          <p:cNvPr id="10" name="Text 7"/>
          <p:cNvSpPr/>
          <p:nvPr/>
        </p:nvSpPr>
        <p:spPr>
          <a:xfrm>
            <a:off x="8537258" y="3106936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Latihan pernafasan yang benar dapat membantu mengurangi stres dan memperbaiki kinerja karyawan.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6287631" y="3827562"/>
            <a:ext cx="777597" cy="444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2" name="Shape 9"/>
          <p:cNvSpPr/>
          <p:nvPr/>
        </p:nvSpPr>
        <p:spPr>
          <a:xfrm>
            <a:off x="7065228" y="359985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27510" y="3641527"/>
            <a:ext cx="1752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24" dirty="0"/>
          </a:p>
        </p:txBody>
      </p:sp>
      <p:sp>
        <p:nvSpPr>
          <p:cNvPr id="14" name="Text 11"/>
          <p:cNvSpPr/>
          <p:nvPr/>
        </p:nvSpPr>
        <p:spPr>
          <a:xfrm>
            <a:off x="2115503" y="3648432"/>
            <a:ext cx="39776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Progressive Muscle Relaxation</a:t>
            </a:r>
            <a:endParaRPr lang="en-US" sz="2187" dirty="0"/>
          </a:p>
        </p:txBody>
      </p:sp>
      <p:sp>
        <p:nvSpPr>
          <p:cNvPr id="15" name="Text 12"/>
          <p:cNvSpPr/>
          <p:nvPr/>
        </p:nvSpPr>
        <p:spPr>
          <a:xfrm>
            <a:off x="2037993" y="4217789"/>
            <a:ext cx="4055150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Teknik relaksasi otot yang progresif mengurangi ketegangan fisik dan emosi yang memicu stres.</a:t>
            </a:r>
            <a:endParaRPr lang="en-US" sz="1750" dirty="0"/>
          </a:p>
        </p:txBody>
      </p:sp>
      <p:sp>
        <p:nvSpPr>
          <p:cNvPr id="16" name="Shape 13"/>
          <p:cNvSpPr/>
          <p:nvPr/>
        </p:nvSpPr>
        <p:spPr>
          <a:xfrm>
            <a:off x="7565172" y="5018782"/>
            <a:ext cx="777597" cy="44410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7" name="Shape 14"/>
          <p:cNvSpPr/>
          <p:nvPr/>
        </p:nvSpPr>
        <p:spPr>
          <a:xfrm>
            <a:off x="7065228" y="4791075"/>
            <a:ext cx="499943" cy="499943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811">
            <a:solidFill>
              <a:srgbClr val="A5B3F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219890" y="4832747"/>
            <a:ext cx="1905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24" dirty="0"/>
          </a:p>
        </p:txBody>
      </p:sp>
      <p:sp>
        <p:nvSpPr>
          <p:cNvPr id="19" name="Text 16"/>
          <p:cNvSpPr/>
          <p:nvPr/>
        </p:nvSpPr>
        <p:spPr>
          <a:xfrm>
            <a:off x="8537258" y="48396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Meditasi</a:t>
            </a:r>
            <a:endParaRPr lang="en-US" sz="2187" dirty="0"/>
          </a:p>
        </p:txBody>
      </p:sp>
      <p:sp>
        <p:nvSpPr>
          <p:cNvPr id="20" name="Text 17"/>
          <p:cNvSpPr/>
          <p:nvPr/>
        </p:nvSpPr>
        <p:spPr>
          <a:xfrm>
            <a:off x="8537258" y="5409009"/>
            <a:ext cx="4055150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Latihan meditasi dapat memberikan ketenangan dalam rutinitas kerja yang sibuk, mengurangi rasa cemas, dan meningkatkan kinerja kognitif.</a:t>
            </a:r>
            <a:endParaRPr lang="en-US" sz="17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037993" y="863560"/>
            <a:ext cx="51816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Latihan Pernafasan</a:t>
            </a:r>
            <a:endParaRPr lang="en-US" sz="4374" dirty="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7993" y="2002274"/>
            <a:ext cx="3295888" cy="203692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37993" y="4316849"/>
            <a:ext cx="29718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Teknik Nadi Shodhana</a:t>
            </a:r>
            <a:endParaRPr lang="en-US" sz="2187" dirty="0"/>
          </a:p>
        </p:txBody>
      </p:sp>
      <p:sp>
        <p:nvSpPr>
          <p:cNvPr id="7" name="Text 3"/>
          <p:cNvSpPr/>
          <p:nvPr/>
        </p:nvSpPr>
        <p:spPr>
          <a:xfrm>
            <a:off x="2037993" y="4886206"/>
            <a:ext cx="3295888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Latihan pernafasan Nadi Shodhana dapat membantu mengurangi stres dan meningkatkan konsentrasi.</a:t>
            </a:r>
            <a:endParaRPr lang="en-US" sz="1750" dirty="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7137" y="2002274"/>
            <a:ext cx="3296007" cy="2037040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667137" y="4316968"/>
            <a:ext cx="3296007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Teknik Pernafasan Bertahap</a:t>
            </a:r>
            <a:endParaRPr lang="en-US" sz="2187" dirty="0"/>
          </a:p>
        </p:txBody>
      </p:sp>
      <p:sp>
        <p:nvSpPr>
          <p:cNvPr id="10" name="Text 5"/>
          <p:cNvSpPr/>
          <p:nvPr/>
        </p:nvSpPr>
        <p:spPr>
          <a:xfrm>
            <a:off x="5667137" y="5233511"/>
            <a:ext cx="3296007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Latihan pernafasan bertahap yang diikuti dengan meditasi dapat membantu mengurangi respon stres dan meningkatkan ketenangan dalam rutinitas kerja.</a:t>
            </a:r>
            <a:endParaRPr lang="en-US" sz="17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6400" y="2002274"/>
            <a:ext cx="3296007" cy="2037040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296400" y="4316968"/>
            <a:ext cx="31851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Teknik Pernafasan Fisik</a:t>
            </a:r>
            <a:endParaRPr lang="en-US" sz="2187" dirty="0"/>
          </a:p>
        </p:txBody>
      </p:sp>
      <p:sp>
        <p:nvSpPr>
          <p:cNvPr id="13" name="Text 7"/>
          <p:cNvSpPr/>
          <p:nvPr/>
        </p:nvSpPr>
        <p:spPr>
          <a:xfrm>
            <a:off x="9296400" y="4886325"/>
            <a:ext cx="3296007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Latihan pernafasan fisik seperti yoga dan tai chi dapat membantu mengurangi stres dengan memadukan gerakan fisik dan meditasi.</a:t>
            </a:r>
            <a:endParaRPr lang="en-US" sz="1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275784" y="578882"/>
            <a:ext cx="7565231" cy="197346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180"/>
              </a:lnSpc>
              <a:buNone/>
            </a:pPr>
            <a:r>
              <a:rPr lang="en-US" sz="4144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Mempertahankan Keseimbangan Hidup dan Kerja</a:t>
            </a:r>
            <a:endParaRPr lang="en-US" sz="4144" dirty="0"/>
          </a:p>
        </p:txBody>
      </p:sp>
      <p:sp>
        <p:nvSpPr>
          <p:cNvPr id="5" name="Shape 2"/>
          <p:cNvSpPr/>
          <p:nvPr/>
        </p:nvSpPr>
        <p:spPr>
          <a:xfrm>
            <a:off x="6275784" y="3032522"/>
            <a:ext cx="473631" cy="473631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6466880" y="3071932"/>
            <a:ext cx="91440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8"/>
              </a:lnSpc>
              <a:buNone/>
            </a:pPr>
            <a:r>
              <a:rPr lang="en-US" sz="248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486" dirty="0"/>
          </a:p>
        </p:txBody>
      </p:sp>
      <p:sp>
        <p:nvSpPr>
          <p:cNvPr id="7" name="Text 4"/>
          <p:cNvSpPr/>
          <p:nvPr/>
        </p:nvSpPr>
        <p:spPr>
          <a:xfrm>
            <a:off x="6959918" y="3104912"/>
            <a:ext cx="2105025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Atur Prioritas</a:t>
            </a:r>
            <a:endParaRPr lang="en-US" sz="2072" dirty="0"/>
          </a:p>
        </p:txBody>
      </p:sp>
      <p:sp>
        <p:nvSpPr>
          <p:cNvPr id="8" name="Text 5"/>
          <p:cNvSpPr/>
          <p:nvPr/>
        </p:nvSpPr>
        <p:spPr>
          <a:xfrm>
            <a:off x="6959918" y="3644265"/>
            <a:ext cx="2993231" cy="134683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Tentukan apa yang paling penting dalam hidup Anda dan fokuslah pada hal-hal tersebut.</a:t>
            </a:r>
            <a:endParaRPr lang="en-US" sz="1658" dirty="0"/>
          </a:p>
        </p:txBody>
      </p:sp>
      <p:sp>
        <p:nvSpPr>
          <p:cNvPr id="9" name="Shape 6"/>
          <p:cNvSpPr/>
          <p:nvPr/>
        </p:nvSpPr>
        <p:spPr>
          <a:xfrm>
            <a:off x="10163651" y="3032522"/>
            <a:ext cx="473631" cy="473631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10320457" y="3071932"/>
            <a:ext cx="160020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8"/>
              </a:lnSpc>
              <a:buNone/>
            </a:pPr>
            <a:r>
              <a:rPr lang="en-US" sz="248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486" dirty="0"/>
          </a:p>
        </p:txBody>
      </p:sp>
      <p:sp>
        <p:nvSpPr>
          <p:cNvPr id="11" name="Text 8"/>
          <p:cNvSpPr/>
          <p:nvPr/>
        </p:nvSpPr>
        <p:spPr>
          <a:xfrm>
            <a:off x="10847784" y="3104912"/>
            <a:ext cx="2993231" cy="65770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Manfaatkan Waktu Luang Dengan Baik</a:t>
            </a:r>
            <a:endParaRPr lang="en-US" sz="2072" dirty="0"/>
          </a:p>
        </p:txBody>
      </p:sp>
      <p:sp>
        <p:nvSpPr>
          <p:cNvPr id="12" name="Text 9"/>
          <p:cNvSpPr/>
          <p:nvPr/>
        </p:nvSpPr>
        <p:spPr>
          <a:xfrm>
            <a:off x="10847784" y="3973116"/>
            <a:ext cx="2993231" cy="202025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Selalu sisakan waktu untuk kegiatan yang tidak bersifat kerja dan nikmati waktu bersama keluarga, teman, dan aktivitas yang menyenangkan.</a:t>
            </a:r>
            <a:endParaRPr lang="en-US" sz="1658" dirty="0"/>
          </a:p>
        </p:txBody>
      </p:sp>
      <p:sp>
        <p:nvSpPr>
          <p:cNvPr id="13" name="Shape 10"/>
          <p:cNvSpPr/>
          <p:nvPr/>
        </p:nvSpPr>
        <p:spPr>
          <a:xfrm>
            <a:off x="6275784" y="6368296"/>
            <a:ext cx="473631" cy="473631"/>
          </a:xfrm>
          <a:prstGeom prst="roundRect">
            <a:avLst>
              <a:gd name="adj" fmla="val 20000"/>
            </a:avLst>
          </a:prstGeom>
          <a:solidFill>
            <a:srgbClr val="D2D9F9"/>
          </a:solidFill>
          <a:ln w="13097">
            <a:solidFill>
              <a:srgbClr val="A5B3F3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6424970" y="6407706"/>
            <a:ext cx="175260" cy="39469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08"/>
              </a:lnSpc>
              <a:buNone/>
            </a:pPr>
            <a:r>
              <a:rPr lang="en-US" sz="248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486" dirty="0"/>
          </a:p>
        </p:txBody>
      </p:sp>
      <p:sp>
        <p:nvSpPr>
          <p:cNvPr id="15" name="Text 12"/>
          <p:cNvSpPr/>
          <p:nvPr/>
        </p:nvSpPr>
        <p:spPr>
          <a:xfrm>
            <a:off x="6959918" y="6440686"/>
            <a:ext cx="3048000" cy="32885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590"/>
              </a:lnSpc>
              <a:buNone/>
            </a:pPr>
            <a:r>
              <a:rPr lang="en-US" sz="2072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Lakukan Kegiatan Fisik</a:t>
            </a:r>
            <a:endParaRPr lang="en-US" sz="2072" dirty="0"/>
          </a:p>
        </p:txBody>
      </p:sp>
      <p:sp>
        <p:nvSpPr>
          <p:cNvPr id="16" name="Text 13"/>
          <p:cNvSpPr/>
          <p:nvPr/>
        </p:nvSpPr>
        <p:spPr>
          <a:xfrm>
            <a:off x="6959918" y="6980039"/>
            <a:ext cx="6881098" cy="67341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52"/>
              </a:lnSpc>
              <a:buNone/>
            </a:pPr>
            <a:r>
              <a:rPr lang="en-US" sz="1658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Olahraga dan kegiatan fisik dapat membantu mengurangi stres dan memperbaiki kesehatan mental dan fisik.</a:t>
            </a:r>
            <a:endParaRPr lang="en-US" sz="1658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3233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401967" y="568881"/>
            <a:ext cx="9826466" cy="1293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090"/>
              </a:lnSpc>
              <a:buNone/>
            </a:pPr>
            <a:r>
              <a:rPr lang="en-US" sz="4072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Solusi untuk Hubungan Kerja yang Sehat</a:t>
            </a:r>
            <a:endParaRPr lang="en-US" sz="4072" dirty="0"/>
          </a:p>
        </p:txBody>
      </p:sp>
      <p:sp>
        <p:nvSpPr>
          <p:cNvPr id="5" name="Shape 2"/>
          <p:cNvSpPr/>
          <p:nvPr/>
        </p:nvSpPr>
        <p:spPr>
          <a:xfrm>
            <a:off x="2401967" y="2585918"/>
            <a:ext cx="9826466" cy="41315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6" name="Shape 3"/>
          <p:cNvSpPr/>
          <p:nvPr/>
        </p:nvSpPr>
        <p:spPr>
          <a:xfrm>
            <a:off x="3950077" y="2585918"/>
            <a:ext cx="41315" cy="72401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7" name="Shape 4"/>
          <p:cNvSpPr/>
          <p:nvPr/>
        </p:nvSpPr>
        <p:spPr>
          <a:xfrm>
            <a:off x="3738086" y="2353270"/>
            <a:ext cx="465415" cy="465415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2859">
            <a:solidFill>
              <a:srgbClr val="A5B3F3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925014" y="2392085"/>
            <a:ext cx="91440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443" dirty="0"/>
          </a:p>
        </p:txBody>
      </p:sp>
      <p:sp>
        <p:nvSpPr>
          <p:cNvPr id="9" name="Text 6"/>
          <p:cNvSpPr/>
          <p:nvPr/>
        </p:nvSpPr>
        <p:spPr>
          <a:xfrm>
            <a:off x="2608778" y="3516749"/>
            <a:ext cx="2723912" cy="6465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5"/>
              </a:lnSpc>
              <a:buNone/>
            </a:pPr>
            <a:r>
              <a:rPr lang="en-US" sz="203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Komunikasi Yang Baik</a:t>
            </a:r>
            <a:endParaRPr lang="en-US" sz="2036" dirty="0"/>
          </a:p>
        </p:txBody>
      </p:sp>
      <p:sp>
        <p:nvSpPr>
          <p:cNvPr id="10" name="Text 7"/>
          <p:cNvSpPr/>
          <p:nvPr/>
        </p:nvSpPr>
        <p:spPr>
          <a:xfrm>
            <a:off x="2608778" y="4370070"/>
            <a:ext cx="2723912" cy="165496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6"/>
              </a:lnSpc>
              <a:buNone/>
            </a:pPr>
            <a:r>
              <a:rPr lang="en-US" sz="1629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Komunikasi yang terbuka dan jelas dapat membantu menghindari konflik dan memperbaiki hubungan antara rekan kerja.</a:t>
            </a:r>
            <a:endParaRPr lang="en-US" sz="1629" dirty="0"/>
          </a:p>
        </p:txBody>
      </p:sp>
      <p:sp>
        <p:nvSpPr>
          <p:cNvPr id="11" name="Shape 8"/>
          <p:cNvSpPr/>
          <p:nvPr/>
        </p:nvSpPr>
        <p:spPr>
          <a:xfrm>
            <a:off x="7294424" y="2585918"/>
            <a:ext cx="41315" cy="72401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2" name="Shape 9"/>
          <p:cNvSpPr/>
          <p:nvPr/>
        </p:nvSpPr>
        <p:spPr>
          <a:xfrm>
            <a:off x="7082433" y="2353270"/>
            <a:ext cx="465415" cy="465415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2859">
            <a:solidFill>
              <a:srgbClr val="A5B3F3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235071" y="2392085"/>
            <a:ext cx="160020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443" dirty="0"/>
          </a:p>
        </p:txBody>
      </p:sp>
      <p:sp>
        <p:nvSpPr>
          <p:cNvPr id="14" name="Text 11"/>
          <p:cNvSpPr/>
          <p:nvPr/>
        </p:nvSpPr>
        <p:spPr>
          <a:xfrm>
            <a:off x="6280785" y="3516749"/>
            <a:ext cx="2068711" cy="323255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2545"/>
              </a:lnSpc>
              <a:buNone/>
            </a:pPr>
            <a:r>
              <a:rPr lang="en-US" sz="203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Perilaku Positif</a:t>
            </a:r>
            <a:endParaRPr lang="en-US" sz="2036" dirty="0"/>
          </a:p>
        </p:txBody>
      </p:sp>
      <p:sp>
        <p:nvSpPr>
          <p:cNvPr id="15" name="Text 12"/>
          <p:cNvSpPr/>
          <p:nvPr/>
        </p:nvSpPr>
        <p:spPr>
          <a:xfrm>
            <a:off x="5953125" y="4046815"/>
            <a:ext cx="2724031" cy="2647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6"/>
              </a:lnSpc>
              <a:buNone/>
            </a:pPr>
            <a:r>
              <a:rPr lang="en-US" sz="1629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Menunjukkan perilaku yang positif dan penghargaan atas kontribusi rekan kerja dapat memperkuat hubungan tim dan mengurangi stres di tempat kerja.</a:t>
            </a:r>
            <a:endParaRPr lang="en-US" sz="1629" dirty="0"/>
          </a:p>
        </p:txBody>
      </p:sp>
      <p:sp>
        <p:nvSpPr>
          <p:cNvPr id="16" name="Shape 13"/>
          <p:cNvSpPr/>
          <p:nvPr/>
        </p:nvSpPr>
        <p:spPr>
          <a:xfrm>
            <a:off x="10638889" y="2585918"/>
            <a:ext cx="41315" cy="724019"/>
          </a:xfrm>
          <a:prstGeom prst="rect">
            <a:avLst/>
          </a:prstGeom>
          <a:solidFill>
            <a:srgbClr val="A5B3F3"/>
          </a:solidFill>
          <a:ln/>
        </p:spPr>
      </p:sp>
      <p:sp>
        <p:nvSpPr>
          <p:cNvPr id="17" name="Shape 14"/>
          <p:cNvSpPr/>
          <p:nvPr/>
        </p:nvSpPr>
        <p:spPr>
          <a:xfrm>
            <a:off x="10426898" y="2353270"/>
            <a:ext cx="465415" cy="465415"/>
          </a:xfrm>
          <a:prstGeom prst="roundRect">
            <a:avLst>
              <a:gd name="adj" fmla="val 20002"/>
            </a:avLst>
          </a:prstGeom>
          <a:solidFill>
            <a:srgbClr val="D2D9F9"/>
          </a:solidFill>
          <a:ln w="12859">
            <a:solidFill>
              <a:srgbClr val="A5B3F3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71917" y="2392085"/>
            <a:ext cx="175260" cy="387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054"/>
              </a:lnSpc>
              <a:buNone/>
            </a:pPr>
            <a:r>
              <a:rPr lang="en-US" sz="2443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443" dirty="0"/>
          </a:p>
        </p:txBody>
      </p:sp>
      <p:sp>
        <p:nvSpPr>
          <p:cNvPr id="19" name="Text 16"/>
          <p:cNvSpPr/>
          <p:nvPr/>
        </p:nvSpPr>
        <p:spPr>
          <a:xfrm>
            <a:off x="9297591" y="3516749"/>
            <a:ext cx="2724031" cy="12930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545"/>
              </a:lnSpc>
              <a:buNone/>
            </a:pPr>
            <a:r>
              <a:rPr lang="en-US" sz="2036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Peran Manajer Dalam membawa Keseimbangan Hidup dan Kerja</a:t>
            </a:r>
            <a:endParaRPr lang="en-US" sz="2036" dirty="0"/>
          </a:p>
        </p:txBody>
      </p:sp>
      <p:sp>
        <p:nvSpPr>
          <p:cNvPr id="20" name="Text 17"/>
          <p:cNvSpPr/>
          <p:nvPr/>
        </p:nvSpPr>
        <p:spPr>
          <a:xfrm>
            <a:off x="9297591" y="5016579"/>
            <a:ext cx="2724031" cy="26479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2606"/>
              </a:lnSpc>
              <a:buNone/>
            </a:pPr>
            <a:r>
              <a:rPr lang="en-US" sz="1629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Manajer harus menunjukkan kemampuan dalam membawa keseimbangan hidup dan kerja dan mendorong kesehatan dan kesejahteraan para karyawan.</a:t>
            </a:r>
            <a:endParaRPr lang="en-US" sz="162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505</Words>
  <Application>Microsoft Macintosh PowerPoint</Application>
  <PresentationFormat>Custom</PresentationFormat>
  <Paragraphs>71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Corben</vt:lpstr>
      <vt:lpstr>Nobile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adil arnady</cp:lastModifiedBy>
  <cp:revision>2</cp:revision>
  <dcterms:created xsi:type="dcterms:W3CDTF">2023-08-23T12:54:06Z</dcterms:created>
  <dcterms:modified xsi:type="dcterms:W3CDTF">2023-08-23T12:55:17Z</dcterms:modified>
</cp:coreProperties>
</file>