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06" r:id="rId3"/>
    <p:sldId id="349" r:id="rId4"/>
    <p:sldId id="350" r:id="rId5"/>
    <p:sldId id="351" r:id="rId6"/>
    <p:sldId id="352" r:id="rId7"/>
    <p:sldId id="353" r:id="rId8"/>
    <p:sldId id="355" r:id="rId9"/>
    <p:sldId id="356" r:id="rId10"/>
    <p:sldId id="357" r:id="rId11"/>
    <p:sldId id="360" r:id="rId12"/>
    <p:sldId id="305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9BF7DF-6C10-4A1A-9400-46395FDCF002}" type="doc">
      <dgm:prSet loTypeId="urn:microsoft.com/office/officeart/2011/layout/Circle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5BF152A-2B79-4F24-9879-3ABF87D96B54}">
      <dgm:prSet phldrT="[Text]" custT="1"/>
      <dgm:spPr/>
      <dgm:t>
        <a:bodyPr/>
        <a:lstStyle/>
        <a:p>
          <a:r>
            <a:rPr lang="en-US" sz="12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200" b="0" i="0" dirty="0" err="1">
              <a:latin typeface="Poppins" panose="00000500000000000000" pitchFamily="2" charset="0"/>
              <a:cs typeface="Poppins" panose="00000500000000000000" pitchFamily="2" charset="0"/>
            </a:rPr>
            <a:t>Formatif</a:t>
          </a:r>
          <a:endParaRPr lang="en-US" sz="12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B154041-C7A8-4DF2-A2DB-6057F0DCF671}" type="parTrans" cxnId="{B4A39F2E-EA0B-4EC1-8F0E-7D4F6E3029C9}">
      <dgm:prSet/>
      <dgm:spPr/>
      <dgm:t>
        <a:bodyPr/>
        <a:lstStyle/>
        <a:p>
          <a:endParaRPr lang="en-US" sz="12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42816CDD-C8F1-4DFD-BEA1-F573A7F8962A}" type="sibTrans" cxnId="{B4A39F2E-EA0B-4EC1-8F0E-7D4F6E3029C9}">
      <dgm:prSet/>
      <dgm:spPr/>
      <dgm:t>
        <a:bodyPr/>
        <a:lstStyle/>
        <a:p>
          <a:endParaRPr lang="en-US" sz="12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B98314E4-B554-4C79-B55F-A32E8B9538C6}">
      <dgm:prSet phldrT="[Text]" custT="1"/>
      <dgm:spPr/>
      <dgm:t>
        <a:bodyPr/>
        <a:lstStyle/>
        <a:p>
          <a:r>
            <a:rPr lang="en-US" sz="12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200" b="0" i="0" dirty="0" err="1">
              <a:latin typeface="Poppins" panose="00000500000000000000" pitchFamily="2" charset="0"/>
              <a:cs typeface="Poppins" panose="00000500000000000000" pitchFamily="2" charset="0"/>
            </a:rPr>
            <a:t>Sikap</a:t>
          </a:r>
          <a:r>
            <a:rPr lang="en-US" sz="1200" b="0" i="0" dirty="0">
              <a:latin typeface="Poppins" panose="00000500000000000000" pitchFamily="2" charset="0"/>
              <a:cs typeface="Poppins" panose="00000500000000000000" pitchFamily="2" charset="0"/>
            </a:rPr>
            <a:t> dan </a:t>
          </a:r>
          <a:r>
            <a:rPr lang="en-US" sz="1200" b="0" i="0" dirty="0" err="1">
              <a:latin typeface="Poppins" panose="00000500000000000000" pitchFamily="2" charset="0"/>
              <a:cs typeface="Poppins" panose="00000500000000000000" pitchFamily="2" charset="0"/>
            </a:rPr>
            <a:t>Karakter</a:t>
          </a:r>
          <a:endParaRPr lang="en-US" sz="12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4AD7CC58-CE48-45B7-B04B-98EE533638A1}" type="parTrans" cxnId="{79233EE3-44FB-4A38-BDB3-8A46F4642E48}">
      <dgm:prSet/>
      <dgm:spPr/>
      <dgm:t>
        <a:bodyPr/>
        <a:lstStyle/>
        <a:p>
          <a:endParaRPr lang="en-US" sz="12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2ECD210F-1CFA-4C93-84AF-DDC9D8915095}" type="sibTrans" cxnId="{79233EE3-44FB-4A38-BDB3-8A46F4642E48}">
      <dgm:prSet/>
      <dgm:spPr/>
      <dgm:t>
        <a:bodyPr/>
        <a:lstStyle/>
        <a:p>
          <a:endParaRPr lang="en-US" sz="12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269E2989-8F27-41C9-8250-56368846308F}">
      <dgm:prSet phldrT="[Text]" custT="1"/>
      <dgm:spPr/>
      <dgm:t>
        <a:bodyPr/>
        <a:lstStyle/>
        <a:p>
          <a:r>
            <a:rPr lang="en-US" sz="12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200" b="0" i="0" dirty="0" err="1">
              <a:latin typeface="Poppins" panose="00000500000000000000" pitchFamily="2" charset="0"/>
              <a:cs typeface="Poppins" panose="00000500000000000000" pitchFamily="2" charset="0"/>
            </a:rPr>
            <a:t>Berbasis</a:t>
          </a:r>
          <a:r>
            <a:rPr lang="en-US" sz="1200" b="0" i="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1200" b="0" i="0" dirty="0" err="1">
              <a:latin typeface="Poppins" panose="00000500000000000000" pitchFamily="2" charset="0"/>
              <a:cs typeface="Poppins" panose="00000500000000000000" pitchFamily="2" charset="0"/>
            </a:rPr>
            <a:t>Proyek</a:t>
          </a:r>
          <a:endParaRPr lang="en-US" sz="12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B6259E9-3108-487D-B267-2C015CF0C63D}" type="sibTrans" cxnId="{3256B7BC-F5A7-4E21-A104-EFC16AB271C0}">
      <dgm:prSet/>
      <dgm:spPr/>
      <dgm:t>
        <a:bodyPr/>
        <a:lstStyle/>
        <a:p>
          <a:endParaRPr lang="en-US" sz="12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55EFBAE-8C02-4C34-B9DC-7362AE288538}" type="parTrans" cxnId="{3256B7BC-F5A7-4E21-A104-EFC16AB271C0}">
      <dgm:prSet/>
      <dgm:spPr/>
      <dgm:t>
        <a:bodyPr/>
        <a:lstStyle/>
        <a:p>
          <a:endParaRPr lang="en-US" sz="12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60D8652B-5DCD-4964-A491-1B4DB62DB234}">
      <dgm:prSet phldrT="[Text]" custT="1"/>
      <dgm:spPr/>
      <dgm:t>
        <a:bodyPr/>
        <a:lstStyle/>
        <a:p>
          <a:r>
            <a:rPr lang="en-US" sz="12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200" b="0" i="0" dirty="0" err="1">
              <a:latin typeface="Poppins" panose="00000500000000000000" pitchFamily="2" charset="0"/>
              <a:cs typeface="Poppins" panose="00000500000000000000" pitchFamily="2" charset="0"/>
            </a:rPr>
            <a:t>Sumatif</a:t>
          </a:r>
          <a:endParaRPr lang="en-US" sz="12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F91E1137-22AA-43F3-97E1-A6A0C93795F3}" type="parTrans" cxnId="{CB057F78-9782-4146-9108-76134828EF51}">
      <dgm:prSet/>
      <dgm:spPr/>
      <dgm:t>
        <a:bodyPr/>
        <a:lstStyle/>
        <a:p>
          <a:endParaRPr lang="en-US" sz="12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15C325A0-32C9-4579-8240-C2DAFDB23992}" type="sibTrans" cxnId="{CB057F78-9782-4146-9108-76134828EF51}">
      <dgm:prSet/>
      <dgm:spPr/>
      <dgm:t>
        <a:bodyPr/>
        <a:lstStyle/>
        <a:p>
          <a:endParaRPr lang="en-US" sz="12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C3145CA4-3BBC-48AE-ACB2-2B045BD38E02}">
      <dgm:prSet phldrT="[Text]" custT="1"/>
      <dgm:spPr/>
      <dgm:t>
        <a:bodyPr/>
        <a:lstStyle/>
        <a:p>
          <a:r>
            <a:rPr lang="en-US" sz="12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200" b="0" i="0" dirty="0" err="1">
              <a:latin typeface="Poppins" panose="00000500000000000000" pitchFamily="2" charset="0"/>
              <a:cs typeface="Poppins" panose="00000500000000000000" pitchFamily="2" charset="0"/>
            </a:rPr>
            <a:t>Keterampilan</a:t>
          </a:r>
          <a:r>
            <a:rPr lang="en-US" sz="1200" b="0" i="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1200" b="0" i="0" dirty="0" err="1">
              <a:latin typeface="Poppins" panose="00000500000000000000" pitchFamily="2" charset="0"/>
              <a:cs typeface="Poppins" panose="00000500000000000000" pitchFamily="2" charset="0"/>
            </a:rPr>
            <a:t>Berbahasa</a:t>
          </a:r>
          <a:endParaRPr lang="en-US" sz="12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D4788AD-F64A-4837-B4B5-7CBCE960D6DB}" type="parTrans" cxnId="{142605E2-AD5B-41CB-90B8-96E8ADFB020B}">
      <dgm:prSet/>
      <dgm:spPr/>
      <dgm:t>
        <a:bodyPr/>
        <a:lstStyle/>
        <a:p>
          <a:endParaRPr lang="en-US" sz="12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652E1CC7-8BBC-4E74-9C65-AA79608DEACD}" type="sibTrans" cxnId="{142605E2-AD5B-41CB-90B8-96E8ADFB020B}">
      <dgm:prSet/>
      <dgm:spPr/>
      <dgm:t>
        <a:bodyPr/>
        <a:lstStyle/>
        <a:p>
          <a:endParaRPr lang="en-US" sz="12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F797E4C-1EB2-4843-B370-51CFD8466436}" type="pres">
      <dgm:prSet presAssocID="{0C9BF7DF-6C10-4A1A-9400-46395FDCF002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925DDC19-F757-424E-BD90-7504998D6A91}" type="pres">
      <dgm:prSet presAssocID="{269E2989-8F27-41C9-8250-56368846308F}" presName="Accent5" presStyleCnt="0"/>
      <dgm:spPr/>
    </dgm:pt>
    <dgm:pt modelId="{8EE91C02-157E-4403-909B-0458FCC8E62E}" type="pres">
      <dgm:prSet presAssocID="{269E2989-8F27-41C9-8250-56368846308F}" presName="Accent" presStyleLbl="node1" presStyleIdx="0" presStyleCnt="5"/>
      <dgm:spPr/>
    </dgm:pt>
    <dgm:pt modelId="{CF9D7F85-90BE-4006-9A24-BA4528FF865A}" type="pres">
      <dgm:prSet presAssocID="{269E2989-8F27-41C9-8250-56368846308F}" presName="ParentBackground5" presStyleCnt="0"/>
      <dgm:spPr/>
    </dgm:pt>
    <dgm:pt modelId="{C097139A-C8B3-4F8F-8C38-BB59DD399193}" type="pres">
      <dgm:prSet presAssocID="{269E2989-8F27-41C9-8250-56368846308F}" presName="ParentBackground" presStyleLbl="fgAcc1" presStyleIdx="0" presStyleCnt="5"/>
      <dgm:spPr/>
    </dgm:pt>
    <dgm:pt modelId="{CD3C3A7E-66AB-4AE5-AC6B-D647FA75BC34}" type="pres">
      <dgm:prSet presAssocID="{269E2989-8F27-41C9-8250-56368846308F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39B0A11C-C09C-4F61-9E6E-83FF2896CED9}" type="pres">
      <dgm:prSet presAssocID="{B98314E4-B554-4C79-B55F-A32E8B9538C6}" presName="Accent4" presStyleCnt="0"/>
      <dgm:spPr/>
    </dgm:pt>
    <dgm:pt modelId="{E959623F-12D1-4AD2-9126-AED4E81AF5C9}" type="pres">
      <dgm:prSet presAssocID="{B98314E4-B554-4C79-B55F-A32E8B9538C6}" presName="Accent" presStyleLbl="node1" presStyleIdx="1" presStyleCnt="5"/>
      <dgm:spPr/>
    </dgm:pt>
    <dgm:pt modelId="{6DF2FB28-CEB9-45AE-B64B-453F9DEA5294}" type="pres">
      <dgm:prSet presAssocID="{B98314E4-B554-4C79-B55F-A32E8B9538C6}" presName="ParentBackground4" presStyleCnt="0"/>
      <dgm:spPr/>
    </dgm:pt>
    <dgm:pt modelId="{D297211F-46A1-4167-A4BA-A5B80D68C10A}" type="pres">
      <dgm:prSet presAssocID="{B98314E4-B554-4C79-B55F-A32E8B9538C6}" presName="ParentBackground" presStyleLbl="fgAcc1" presStyleIdx="1" presStyleCnt="5"/>
      <dgm:spPr/>
    </dgm:pt>
    <dgm:pt modelId="{FC132B2D-8277-43CF-AB00-96B4789BF4A6}" type="pres">
      <dgm:prSet presAssocID="{B98314E4-B554-4C79-B55F-A32E8B9538C6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46F258C7-C04F-4FF7-8E12-A0126B2EEBB9}" type="pres">
      <dgm:prSet presAssocID="{C3145CA4-3BBC-48AE-ACB2-2B045BD38E02}" presName="Accent3" presStyleCnt="0"/>
      <dgm:spPr/>
    </dgm:pt>
    <dgm:pt modelId="{15E4EB6F-7D36-4F91-A1FF-9D4CC129F8A7}" type="pres">
      <dgm:prSet presAssocID="{C3145CA4-3BBC-48AE-ACB2-2B045BD38E02}" presName="Accent" presStyleLbl="node1" presStyleIdx="2" presStyleCnt="5"/>
      <dgm:spPr/>
    </dgm:pt>
    <dgm:pt modelId="{E17B4CE7-9141-4BF5-8F56-A69B6D54E734}" type="pres">
      <dgm:prSet presAssocID="{C3145CA4-3BBC-48AE-ACB2-2B045BD38E02}" presName="ParentBackground3" presStyleCnt="0"/>
      <dgm:spPr/>
    </dgm:pt>
    <dgm:pt modelId="{2CC5EDEB-CEF1-4298-A275-E2BBDB570EEE}" type="pres">
      <dgm:prSet presAssocID="{C3145CA4-3BBC-48AE-ACB2-2B045BD38E02}" presName="ParentBackground" presStyleLbl="fgAcc1" presStyleIdx="2" presStyleCnt="5"/>
      <dgm:spPr/>
    </dgm:pt>
    <dgm:pt modelId="{36AD7153-2681-42E4-95C4-63843DCAED8C}" type="pres">
      <dgm:prSet presAssocID="{C3145CA4-3BBC-48AE-ACB2-2B045BD38E02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F5CD35FC-339C-4AAF-8872-4A08F0C111B3}" type="pres">
      <dgm:prSet presAssocID="{60D8652B-5DCD-4964-A491-1B4DB62DB234}" presName="Accent2" presStyleCnt="0"/>
      <dgm:spPr/>
    </dgm:pt>
    <dgm:pt modelId="{3EA98090-3AD0-4D8B-B030-F8E4F598CBDB}" type="pres">
      <dgm:prSet presAssocID="{60D8652B-5DCD-4964-A491-1B4DB62DB234}" presName="Accent" presStyleLbl="node1" presStyleIdx="3" presStyleCnt="5"/>
      <dgm:spPr/>
    </dgm:pt>
    <dgm:pt modelId="{FCF75601-E524-4969-8046-4AB4DA3F551A}" type="pres">
      <dgm:prSet presAssocID="{60D8652B-5DCD-4964-A491-1B4DB62DB234}" presName="ParentBackground2" presStyleCnt="0"/>
      <dgm:spPr/>
    </dgm:pt>
    <dgm:pt modelId="{4C9D3C85-E79F-420D-B5F8-7F4E5542B45D}" type="pres">
      <dgm:prSet presAssocID="{60D8652B-5DCD-4964-A491-1B4DB62DB234}" presName="ParentBackground" presStyleLbl="fgAcc1" presStyleIdx="3" presStyleCnt="5"/>
      <dgm:spPr/>
    </dgm:pt>
    <dgm:pt modelId="{CAC6F201-FC8D-4771-B3F8-5A35FF854F0E}" type="pres">
      <dgm:prSet presAssocID="{60D8652B-5DCD-4964-A491-1B4DB62DB234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856758E8-B48E-4ADC-B601-FCC1331BA949}" type="pres">
      <dgm:prSet presAssocID="{25BF152A-2B79-4F24-9879-3ABF87D96B54}" presName="Accent1" presStyleCnt="0"/>
      <dgm:spPr/>
    </dgm:pt>
    <dgm:pt modelId="{6B82404B-E28D-4FA1-A34D-95A5985CA159}" type="pres">
      <dgm:prSet presAssocID="{25BF152A-2B79-4F24-9879-3ABF87D96B54}" presName="Accent" presStyleLbl="node1" presStyleIdx="4" presStyleCnt="5"/>
      <dgm:spPr/>
    </dgm:pt>
    <dgm:pt modelId="{B1F3AB15-9A90-4560-A805-AA1F98755F2B}" type="pres">
      <dgm:prSet presAssocID="{25BF152A-2B79-4F24-9879-3ABF87D96B54}" presName="ParentBackground1" presStyleCnt="0"/>
      <dgm:spPr/>
    </dgm:pt>
    <dgm:pt modelId="{8097B7CB-824E-4256-86CE-5370C053C548}" type="pres">
      <dgm:prSet presAssocID="{25BF152A-2B79-4F24-9879-3ABF87D96B54}" presName="ParentBackground" presStyleLbl="fgAcc1" presStyleIdx="4" presStyleCnt="5"/>
      <dgm:spPr/>
    </dgm:pt>
    <dgm:pt modelId="{26DFF82B-73D5-420C-934D-CDB2DB35DA43}" type="pres">
      <dgm:prSet presAssocID="{25BF152A-2B79-4F24-9879-3ABF87D96B54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3D8B2601-F32F-480A-B8FA-4F419FC6AE71}" type="presOf" srcId="{25BF152A-2B79-4F24-9879-3ABF87D96B54}" destId="{8097B7CB-824E-4256-86CE-5370C053C548}" srcOrd="0" destOrd="0" presId="urn:microsoft.com/office/officeart/2011/layout/CircleProcess"/>
    <dgm:cxn modelId="{420F7304-D907-4A91-8D36-3497AC6A9DB0}" type="presOf" srcId="{B98314E4-B554-4C79-B55F-A32E8B9538C6}" destId="{FC132B2D-8277-43CF-AB00-96B4789BF4A6}" srcOrd="1" destOrd="0" presId="urn:microsoft.com/office/officeart/2011/layout/CircleProcess"/>
    <dgm:cxn modelId="{10935F0F-C294-4973-8F40-233BA6B4D920}" type="presOf" srcId="{60D8652B-5DCD-4964-A491-1B4DB62DB234}" destId="{4C9D3C85-E79F-420D-B5F8-7F4E5542B45D}" srcOrd="0" destOrd="0" presId="urn:microsoft.com/office/officeart/2011/layout/CircleProcess"/>
    <dgm:cxn modelId="{F10EF215-7508-484F-9B52-2B8C9A33DBB6}" type="presOf" srcId="{B98314E4-B554-4C79-B55F-A32E8B9538C6}" destId="{D297211F-46A1-4167-A4BA-A5B80D68C10A}" srcOrd="0" destOrd="0" presId="urn:microsoft.com/office/officeart/2011/layout/CircleProcess"/>
    <dgm:cxn modelId="{0E80BE2B-A72A-444A-8507-168BB33F9967}" type="presOf" srcId="{0C9BF7DF-6C10-4A1A-9400-46395FDCF002}" destId="{DF797E4C-1EB2-4843-B370-51CFD8466436}" srcOrd="0" destOrd="0" presId="urn:microsoft.com/office/officeart/2011/layout/CircleProcess"/>
    <dgm:cxn modelId="{B4A39F2E-EA0B-4EC1-8F0E-7D4F6E3029C9}" srcId="{0C9BF7DF-6C10-4A1A-9400-46395FDCF002}" destId="{25BF152A-2B79-4F24-9879-3ABF87D96B54}" srcOrd="0" destOrd="0" parTransId="{AB154041-C7A8-4DF2-A2DB-6057F0DCF671}" sibTransId="{42816CDD-C8F1-4DFD-BEA1-F573A7F8962A}"/>
    <dgm:cxn modelId="{CB057F78-9782-4146-9108-76134828EF51}" srcId="{0C9BF7DF-6C10-4A1A-9400-46395FDCF002}" destId="{60D8652B-5DCD-4964-A491-1B4DB62DB234}" srcOrd="1" destOrd="0" parTransId="{F91E1137-22AA-43F3-97E1-A6A0C93795F3}" sibTransId="{15C325A0-32C9-4579-8240-C2DAFDB23992}"/>
    <dgm:cxn modelId="{5A451683-A3D6-4C58-A893-CF2C28A463BE}" type="presOf" srcId="{60D8652B-5DCD-4964-A491-1B4DB62DB234}" destId="{CAC6F201-FC8D-4771-B3F8-5A35FF854F0E}" srcOrd="1" destOrd="0" presId="urn:microsoft.com/office/officeart/2011/layout/CircleProcess"/>
    <dgm:cxn modelId="{AA81E48F-5341-4B89-BC70-C6430A6F6EBD}" type="presOf" srcId="{C3145CA4-3BBC-48AE-ACB2-2B045BD38E02}" destId="{2CC5EDEB-CEF1-4298-A275-E2BBDB570EEE}" srcOrd="0" destOrd="0" presId="urn:microsoft.com/office/officeart/2011/layout/CircleProcess"/>
    <dgm:cxn modelId="{02337690-5A73-45E2-9803-3C38384FBE61}" type="presOf" srcId="{269E2989-8F27-41C9-8250-56368846308F}" destId="{C097139A-C8B3-4F8F-8C38-BB59DD399193}" srcOrd="0" destOrd="0" presId="urn:microsoft.com/office/officeart/2011/layout/CircleProcess"/>
    <dgm:cxn modelId="{6E8458A1-8D02-4739-BCEB-2790878C4C25}" type="presOf" srcId="{25BF152A-2B79-4F24-9879-3ABF87D96B54}" destId="{26DFF82B-73D5-420C-934D-CDB2DB35DA43}" srcOrd="1" destOrd="0" presId="urn:microsoft.com/office/officeart/2011/layout/CircleProcess"/>
    <dgm:cxn modelId="{A4B020A6-EEE9-46CC-B2CA-93EBDD078C9A}" type="presOf" srcId="{C3145CA4-3BBC-48AE-ACB2-2B045BD38E02}" destId="{36AD7153-2681-42E4-95C4-63843DCAED8C}" srcOrd="1" destOrd="0" presId="urn:microsoft.com/office/officeart/2011/layout/CircleProcess"/>
    <dgm:cxn modelId="{BB32CEB5-E86D-4594-98E8-C5BD07DA5064}" type="presOf" srcId="{269E2989-8F27-41C9-8250-56368846308F}" destId="{CD3C3A7E-66AB-4AE5-AC6B-D647FA75BC34}" srcOrd="1" destOrd="0" presId="urn:microsoft.com/office/officeart/2011/layout/CircleProcess"/>
    <dgm:cxn modelId="{3256B7BC-F5A7-4E21-A104-EFC16AB271C0}" srcId="{0C9BF7DF-6C10-4A1A-9400-46395FDCF002}" destId="{269E2989-8F27-41C9-8250-56368846308F}" srcOrd="4" destOrd="0" parTransId="{055EFBAE-8C02-4C34-B9DC-7362AE288538}" sibTransId="{7B6259E9-3108-487D-B267-2C015CF0C63D}"/>
    <dgm:cxn modelId="{142605E2-AD5B-41CB-90B8-96E8ADFB020B}" srcId="{0C9BF7DF-6C10-4A1A-9400-46395FDCF002}" destId="{C3145CA4-3BBC-48AE-ACB2-2B045BD38E02}" srcOrd="2" destOrd="0" parTransId="{DD4788AD-F64A-4837-B4B5-7CBCE960D6DB}" sibTransId="{652E1CC7-8BBC-4E74-9C65-AA79608DEACD}"/>
    <dgm:cxn modelId="{79233EE3-44FB-4A38-BDB3-8A46F4642E48}" srcId="{0C9BF7DF-6C10-4A1A-9400-46395FDCF002}" destId="{B98314E4-B554-4C79-B55F-A32E8B9538C6}" srcOrd="3" destOrd="0" parTransId="{4AD7CC58-CE48-45B7-B04B-98EE533638A1}" sibTransId="{2ECD210F-1CFA-4C93-84AF-DDC9D8915095}"/>
    <dgm:cxn modelId="{B7D39E42-9D49-4EE8-98D9-6BC1A05B37B0}" type="presParOf" srcId="{DF797E4C-1EB2-4843-B370-51CFD8466436}" destId="{925DDC19-F757-424E-BD90-7504998D6A91}" srcOrd="0" destOrd="0" presId="urn:microsoft.com/office/officeart/2011/layout/CircleProcess"/>
    <dgm:cxn modelId="{A755001A-5002-4E03-986C-2C85EE0C39BA}" type="presParOf" srcId="{925DDC19-F757-424E-BD90-7504998D6A91}" destId="{8EE91C02-157E-4403-909B-0458FCC8E62E}" srcOrd="0" destOrd="0" presId="urn:microsoft.com/office/officeart/2011/layout/CircleProcess"/>
    <dgm:cxn modelId="{7B4BC707-2448-4700-9E89-E97F6F03207B}" type="presParOf" srcId="{DF797E4C-1EB2-4843-B370-51CFD8466436}" destId="{CF9D7F85-90BE-4006-9A24-BA4528FF865A}" srcOrd="1" destOrd="0" presId="urn:microsoft.com/office/officeart/2011/layout/CircleProcess"/>
    <dgm:cxn modelId="{8B5464F3-B206-4AB3-B126-2A07FA0CCFB6}" type="presParOf" srcId="{CF9D7F85-90BE-4006-9A24-BA4528FF865A}" destId="{C097139A-C8B3-4F8F-8C38-BB59DD399193}" srcOrd="0" destOrd="0" presId="urn:microsoft.com/office/officeart/2011/layout/CircleProcess"/>
    <dgm:cxn modelId="{9722C0B1-BD6B-45A2-8079-845BE2A24CB1}" type="presParOf" srcId="{DF797E4C-1EB2-4843-B370-51CFD8466436}" destId="{CD3C3A7E-66AB-4AE5-AC6B-D647FA75BC34}" srcOrd="2" destOrd="0" presId="urn:microsoft.com/office/officeart/2011/layout/CircleProcess"/>
    <dgm:cxn modelId="{41BF316D-7AF6-4721-89DF-4B95FBBC3E4A}" type="presParOf" srcId="{DF797E4C-1EB2-4843-B370-51CFD8466436}" destId="{39B0A11C-C09C-4F61-9E6E-83FF2896CED9}" srcOrd="3" destOrd="0" presId="urn:microsoft.com/office/officeart/2011/layout/CircleProcess"/>
    <dgm:cxn modelId="{EC34318C-2710-4CFE-81F4-8CB5F72F0610}" type="presParOf" srcId="{39B0A11C-C09C-4F61-9E6E-83FF2896CED9}" destId="{E959623F-12D1-4AD2-9126-AED4E81AF5C9}" srcOrd="0" destOrd="0" presId="urn:microsoft.com/office/officeart/2011/layout/CircleProcess"/>
    <dgm:cxn modelId="{A2F2702C-BF3D-4E17-AE88-84CDD0E9AFED}" type="presParOf" srcId="{DF797E4C-1EB2-4843-B370-51CFD8466436}" destId="{6DF2FB28-CEB9-45AE-B64B-453F9DEA5294}" srcOrd="4" destOrd="0" presId="urn:microsoft.com/office/officeart/2011/layout/CircleProcess"/>
    <dgm:cxn modelId="{1F440071-6578-43E8-9F82-DFCD9FDC29FA}" type="presParOf" srcId="{6DF2FB28-CEB9-45AE-B64B-453F9DEA5294}" destId="{D297211F-46A1-4167-A4BA-A5B80D68C10A}" srcOrd="0" destOrd="0" presId="urn:microsoft.com/office/officeart/2011/layout/CircleProcess"/>
    <dgm:cxn modelId="{C847DDC9-33B0-4F09-8711-54C2CE443871}" type="presParOf" srcId="{DF797E4C-1EB2-4843-B370-51CFD8466436}" destId="{FC132B2D-8277-43CF-AB00-96B4789BF4A6}" srcOrd="5" destOrd="0" presId="urn:microsoft.com/office/officeart/2011/layout/CircleProcess"/>
    <dgm:cxn modelId="{96CED6BF-5680-4AAE-ADF7-62D2C322A469}" type="presParOf" srcId="{DF797E4C-1EB2-4843-B370-51CFD8466436}" destId="{46F258C7-C04F-4FF7-8E12-A0126B2EEBB9}" srcOrd="6" destOrd="0" presId="urn:microsoft.com/office/officeart/2011/layout/CircleProcess"/>
    <dgm:cxn modelId="{83010DBF-D8E5-4663-B92C-8B2789BC6161}" type="presParOf" srcId="{46F258C7-C04F-4FF7-8E12-A0126B2EEBB9}" destId="{15E4EB6F-7D36-4F91-A1FF-9D4CC129F8A7}" srcOrd="0" destOrd="0" presId="urn:microsoft.com/office/officeart/2011/layout/CircleProcess"/>
    <dgm:cxn modelId="{589BC365-1283-4E1F-890C-ACAFB29D34DF}" type="presParOf" srcId="{DF797E4C-1EB2-4843-B370-51CFD8466436}" destId="{E17B4CE7-9141-4BF5-8F56-A69B6D54E734}" srcOrd="7" destOrd="0" presId="urn:microsoft.com/office/officeart/2011/layout/CircleProcess"/>
    <dgm:cxn modelId="{CBCC306D-A489-4532-AEC0-1BC41EC8FD80}" type="presParOf" srcId="{E17B4CE7-9141-4BF5-8F56-A69B6D54E734}" destId="{2CC5EDEB-CEF1-4298-A275-E2BBDB570EEE}" srcOrd="0" destOrd="0" presId="urn:microsoft.com/office/officeart/2011/layout/CircleProcess"/>
    <dgm:cxn modelId="{A52CA0BE-EC1E-463E-A323-71922F96AEC7}" type="presParOf" srcId="{DF797E4C-1EB2-4843-B370-51CFD8466436}" destId="{36AD7153-2681-42E4-95C4-63843DCAED8C}" srcOrd="8" destOrd="0" presId="urn:microsoft.com/office/officeart/2011/layout/CircleProcess"/>
    <dgm:cxn modelId="{8A2D1DB4-0B30-4B17-9388-D73181629DF7}" type="presParOf" srcId="{DF797E4C-1EB2-4843-B370-51CFD8466436}" destId="{F5CD35FC-339C-4AAF-8872-4A08F0C111B3}" srcOrd="9" destOrd="0" presId="urn:microsoft.com/office/officeart/2011/layout/CircleProcess"/>
    <dgm:cxn modelId="{880B1C07-D843-446C-81FC-D9046FD3BAB7}" type="presParOf" srcId="{F5CD35FC-339C-4AAF-8872-4A08F0C111B3}" destId="{3EA98090-3AD0-4D8B-B030-F8E4F598CBDB}" srcOrd="0" destOrd="0" presId="urn:microsoft.com/office/officeart/2011/layout/CircleProcess"/>
    <dgm:cxn modelId="{03C6B1AD-661E-40FB-9198-EB4E73262534}" type="presParOf" srcId="{DF797E4C-1EB2-4843-B370-51CFD8466436}" destId="{FCF75601-E524-4969-8046-4AB4DA3F551A}" srcOrd="10" destOrd="0" presId="urn:microsoft.com/office/officeart/2011/layout/CircleProcess"/>
    <dgm:cxn modelId="{176DD74A-1E48-4379-8419-90328A66DCB3}" type="presParOf" srcId="{FCF75601-E524-4969-8046-4AB4DA3F551A}" destId="{4C9D3C85-E79F-420D-B5F8-7F4E5542B45D}" srcOrd="0" destOrd="0" presId="urn:microsoft.com/office/officeart/2011/layout/CircleProcess"/>
    <dgm:cxn modelId="{64E710C1-6D0D-4C20-B4CE-45EEC7FCCD79}" type="presParOf" srcId="{DF797E4C-1EB2-4843-B370-51CFD8466436}" destId="{CAC6F201-FC8D-4771-B3F8-5A35FF854F0E}" srcOrd="11" destOrd="0" presId="urn:microsoft.com/office/officeart/2011/layout/CircleProcess"/>
    <dgm:cxn modelId="{898F125C-5D42-4A1D-AAF1-5ADE40AF9C12}" type="presParOf" srcId="{DF797E4C-1EB2-4843-B370-51CFD8466436}" destId="{856758E8-B48E-4ADC-B601-FCC1331BA949}" srcOrd="12" destOrd="0" presId="urn:microsoft.com/office/officeart/2011/layout/CircleProcess"/>
    <dgm:cxn modelId="{09A3D4D7-AEA4-42D9-82AF-EE219FC0FFF7}" type="presParOf" srcId="{856758E8-B48E-4ADC-B601-FCC1331BA949}" destId="{6B82404B-E28D-4FA1-A34D-95A5985CA159}" srcOrd="0" destOrd="0" presId="urn:microsoft.com/office/officeart/2011/layout/CircleProcess"/>
    <dgm:cxn modelId="{593A9D0A-E5A6-4E08-988D-D329FFF118E8}" type="presParOf" srcId="{DF797E4C-1EB2-4843-B370-51CFD8466436}" destId="{B1F3AB15-9A90-4560-A805-AA1F98755F2B}" srcOrd="13" destOrd="0" presId="urn:microsoft.com/office/officeart/2011/layout/CircleProcess"/>
    <dgm:cxn modelId="{36AF7684-CFC1-43B5-B337-43130BD6186B}" type="presParOf" srcId="{B1F3AB15-9A90-4560-A805-AA1F98755F2B}" destId="{8097B7CB-824E-4256-86CE-5370C053C548}" srcOrd="0" destOrd="0" presId="urn:microsoft.com/office/officeart/2011/layout/CircleProcess"/>
    <dgm:cxn modelId="{F9916698-50AC-4E4A-BB3F-6A3D01EDC689}" type="presParOf" srcId="{DF797E4C-1EB2-4843-B370-51CFD8466436}" destId="{26DFF82B-73D5-420C-934D-CDB2DB35DA43}" srcOrd="14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DDAEB65-9C04-43E7-B359-7194A8D0070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58F057F-2817-446D-95A0-7FD95B1A687F}">
      <dgm:prSet phldrT="[Text]" custT="1"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pPr algn="ctr"/>
          <a:r>
            <a:rPr lang="en-US" sz="20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2000" b="0" i="0" dirty="0" err="1">
              <a:latin typeface="Poppins" panose="00000500000000000000" pitchFamily="2" charset="0"/>
              <a:cs typeface="Poppins" panose="00000500000000000000" pitchFamily="2" charset="0"/>
            </a:rPr>
            <a:t>Sumatif</a:t>
          </a:r>
          <a:endParaRPr lang="en-US" sz="2000" b="0" i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3142158-9D43-47EE-B937-CD64BDA3FBFA}" type="parTrans" cxnId="{67897717-FD52-4057-8ECE-016DB4E95AE6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3AB84E7-5DA2-49B2-ABB6-50DF7A9446D9}" type="sibTrans" cxnId="{67897717-FD52-4057-8ECE-016DB4E95AE6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C0601B17-7978-48F8-950F-45DC74410A29}" type="pres">
      <dgm:prSet presAssocID="{7DDAEB65-9C04-43E7-B359-7194A8D0070D}" presName="linear" presStyleCnt="0">
        <dgm:presLayoutVars>
          <dgm:animLvl val="lvl"/>
          <dgm:resizeHandles val="exact"/>
        </dgm:presLayoutVars>
      </dgm:prSet>
      <dgm:spPr/>
    </dgm:pt>
    <dgm:pt modelId="{3CF87313-770C-448D-8097-8BA607D41B6B}" type="pres">
      <dgm:prSet presAssocID="{858F057F-2817-446D-95A0-7FD95B1A687F}" presName="parentText" presStyleLbl="node1" presStyleIdx="0" presStyleCnt="1" custLinFactX="6969" custLinFactY="-100000" custLinFactNeighborX="100000" custLinFactNeighborY="-125354">
        <dgm:presLayoutVars>
          <dgm:chMax val="0"/>
          <dgm:bulletEnabled val="1"/>
        </dgm:presLayoutVars>
      </dgm:prSet>
      <dgm:spPr/>
    </dgm:pt>
  </dgm:ptLst>
  <dgm:cxnLst>
    <dgm:cxn modelId="{67897717-FD52-4057-8ECE-016DB4E95AE6}" srcId="{7DDAEB65-9C04-43E7-B359-7194A8D0070D}" destId="{858F057F-2817-446D-95A0-7FD95B1A687F}" srcOrd="0" destOrd="0" parTransId="{A3142158-9D43-47EE-B937-CD64BDA3FBFA}" sibTransId="{A3AB84E7-5DA2-49B2-ABB6-50DF7A9446D9}"/>
    <dgm:cxn modelId="{180A827F-EBDA-44F4-B942-8A63022A736B}" type="presOf" srcId="{7DDAEB65-9C04-43E7-B359-7194A8D0070D}" destId="{C0601B17-7978-48F8-950F-45DC74410A29}" srcOrd="0" destOrd="0" presId="urn:microsoft.com/office/officeart/2005/8/layout/vList2"/>
    <dgm:cxn modelId="{7208D083-C37E-46B4-91E0-6CB2E13975FA}" type="presOf" srcId="{858F057F-2817-446D-95A0-7FD95B1A687F}" destId="{3CF87313-770C-448D-8097-8BA607D41B6B}" srcOrd="0" destOrd="0" presId="urn:microsoft.com/office/officeart/2005/8/layout/vList2"/>
    <dgm:cxn modelId="{60D149E7-E5FF-4618-87CE-D243C41B2D35}" type="presParOf" srcId="{C0601B17-7978-48F8-950F-45DC74410A29}" destId="{3CF87313-770C-448D-8097-8BA607D41B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DAEB65-9C04-43E7-B359-7194A8D0070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58F057F-2817-446D-95A0-7FD95B1A687F}">
      <dgm:prSet phldrT="[Text]"/>
      <dgm:spPr/>
      <dgm:t>
        <a:bodyPr/>
        <a:lstStyle/>
        <a:p>
          <a:r>
            <a:rPr lang="en-US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b="0" i="0" dirty="0" err="1">
              <a:latin typeface="Poppins" panose="00000500000000000000" pitchFamily="2" charset="0"/>
              <a:cs typeface="Poppins" panose="00000500000000000000" pitchFamily="2" charset="0"/>
            </a:rPr>
            <a:t>Formatif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3142158-9D43-47EE-B937-CD64BDA3FBFA}" type="parTrans" cxnId="{67897717-FD52-4057-8ECE-016DB4E95AE6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3AB84E7-5DA2-49B2-ABB6-50DF7A9446D9}" type="sibTrans" cxnId="{67897717-FD52-4057-8ECE-016DB4E95AE6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81E551E7-45F9-4394-9EAA-954CB655F9AF}">
      <dgm:prSet phldrT="[Text]"/>
      <dgm:spPr/>
      <dgm:t>
        <a:bodyPr/>
        <a:lstStyle/>
        <a:p>
          <a:r>
            <a:rPr lang="en-US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b="0" i="0" dirty="0" err="1">
              <a:latin typeface="Poppins" panose="00000500000000000000" pitchFamily="2" charset="0"/>
              <a:cs typeface="Poppins" panose="00000500000000000000" pitchFamily="2" charset="0"/>
            </a:rPr>
            <a:t>Sumatif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2693BAC6-D3AD-4099-AD53-056D3648E90A}" type="parTrans" cxnId="{65315125-ED19-4C40-B82E-01F735712496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3805CB6-794B-4671-A86A-703882FCD51F}" type="sibTrans" cxnId="{65315125-ED19-4C40-B82E-01F735712496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C0601B17-7978-48F8-950F-45DC74410A29}" type="pres">
      <dgm:prSet presAssocID="{7DDAEB65-9C04-43E7-B359-7194A8D0070D}" presName="linear" presStyleCnt="0">
        <dgm:presLayoutVars>
          <dgm:animLvl val="lvl"/>
          <dgm:resizeHandles val="exact"/>
        </dgm:presLayoutVars>
      </dgm:prSet>
      <dgm:spPr/>
    </dgm:pt>
    <dgm:pt modelId="{3CF87313-770C-448D-8097-8BA607D41B6B}" type="pres">
      <dgm:prSet presAssocID="{858F057F-2817-446D-95A0-7FD95B1A687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6A7ED2A-6F4B-4573-ACA0-937F661D649C}" type="pres">
      <dgm:prSet presAssocID="{A3AB84E7-5DA2-49B2-ABB6-50DF7A9446D9}" presName="spacer" presStyleCnt="0"/>
      <dgm:spPr/>
    </dgm:pt>
    <dgm:pt modelId="{89A6C0A5-52F3-468C-A863-6234BEA97B00}" type="pres">
      <dgm:prSet presAssocID="{81E551E7-45F9-4394-9EAA-954CB655F9A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0E29101-F180-455D-B2B4-6B27B5AEE662}" type="presOf" srcId="{81E551E7-45F9-4394-9EAA-954CB655F9AF}" destId="{89A6C0A5-52F3-468C-A863-6234BEA97B00}" srcOrd="0" destOrd="0" presId="urn:microsoft.com/office/officeart/2005/8/layout/vList2"/>
    <dgm:cxn modelId="{67897717-FD52-4057-8ECE-016DB4E95AE6}" srcId="{7DDAEB65-9C04-43E7-B359-7194A8D0070D}" destId="{858F057F-2817-446D-95A0-7FD95B1A687F}" srcOrd="0" destOrd="0" parTransId="{A3142158-9D43-47EE-B937-CD64BDA3FBFA}" sibTransId="{A3AB84E7-5DA2-49B2-ABB6-50DF7A9446D9}"/>
    <dgm:cxn modelId="{65315125-ED19-4C40-B82E-01F735712496}" srcId="{7DDAEB65-9C04-43E7-B359-7194A8D0070D}" destId="{81E551E7-45F9-4394-9EAA-954CB655F9AF}" srcOrd="1" destOrd="0" parTransId="{2693BAC6-D3AD-4099-AD53-056D3648E90A}" sibTransId="{53805CB6-794B-4671-A86A-703882FCD51F}"/>
    <dgm:cxn modelId="{180A827F-EBDA-44F4-B942-8A63022A736B}" type="presOf" srcId="{7DDAEB65-9C04-43E7-B359-7194A8D0070D}" destId="{C0601B17-7978-48F8-950F-45DC74410A29}" srcOrd="0" destOrd="0" presId="urn:microsoft.com/office/officeart/2005/8/layout/vList2"/>
    <dgm:cxn modelId="{7208D083-C37E-46B4-91E0-6CB2E13975FA}" type="presOf" srcId="{858F057F-2817-446D-95A0-7FD95B1A687F}" destId="{3CF87313-770C-448D-8097-8BA607D41B6B}" srcOrd="0" destOrd="0" presId="urn:microsoft.com/office/officeart/2005/8/layout/vList2"/>
    <dgm:cxn modelId="{60D149E7-E5FF-4618-87CE-D243C41B2D35}" type="presParOf" srcId="{C0601B17-7978-48F8-950F-45DC74410A29}" destId="{3CF87313-770C-448D-8097-8BA607D41B6B}" srcOrd="0" destOrd="0" presId="urn:microsoft.com/office/officeart/2005/8/layout/vList2"/>
    <dgm:cxn modelId="{FBF7995A-B1F8-4899-B62A-6C3994EDE3E8}" type="presParOf" srcId="{C0601B17-7978-48F8-950F-45DC74410A29}" destId="{D6A7ED2A-6F4B-4573-ACA0-937F661D649C}" srcOrd="1" destOrd="0" presId="urn:microsoft.com/office/officeart/2005/8/layout/vList2"/>
    <dgm:cxn modelId="{DDD96240-7DBD-4365-B4F1-F4B9E5BC8CB4}" type="presParOf" srcId="{C0601B17-7978-48F8-950F-45DC74410A29}" destId="{89A6C0A5-52F3-468C-A863-6234BEA97B0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DAEB65-9C04-43E7-B359-7194A8D0070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58F057F-2817-446D-95A0-7FD95B1A687F}">
      <dgm:prSet phldrT="[Text]" custT="1"/>
      <dgm:spPr/>
      <dgm:t>
        <a:bodyPr/>
        <a:lstStyle/>
        <a:p>
          <a:pPr algn="ctr"/>
          <a:r>
            <a:rPr lang="en-US" sz="20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2000" b="0" i="0" dirty="0" err="1">
              <a:latin typeface="Poppins" panose="00000500000000000000" pitchFamily="2" charset="0"/>
              <a:cs typeface="Poppins" panose="00000500000000000000" pitchFamily="2" charset="0"/>
            </a:rPr>
            <a:t>Formatif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3142158-9D43-47EE-B937-CD64BDA3FBFA}" type="parTrans" cxnId="{67897717-FD52-4057-8ECE-016DB4E95AE6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3AB84E7-5DA2-49B2-ABB6-50DF7A9446D9}" type="sibTrans" cxnId="{67897717-FD52-4057-8ECE-016DB4E95AE6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C0601B17-7978-48F8-950F-45DC74410A29}" type="pres">
      <dgm:prSet presAssocID="{7DDAEB65-9C04-43E7-B359-7194A8D0070D}" presName="linear" presStyleCnt="0">
        <dgm:presLayoutVars>
          <dgm:animLvl val="lvl"/>
          <dgm:resizeHandles val="exact"/>
        </dgm:presLayoutVars>
      </dgm:prSet>
      <dgm:spPr/>
    </dgm:pt>
    <dgm:pt modelId="{3CF87313-770C-448D-8097-8BA607D41B6B}" type="pres">
      <dgm:prSet presAssocID="{858F057F-2817-446D-95A0-7FD95B1A687F}" presName="parentText" presStyleLbl="node1" presStyleIdx="0" presStyleCnt="1" custLinFactX="6969" custLinFactY="-100000" custLinFactNeighborX="100000" custLinFactNeighborY="-125354">
        <dgm:presLayoutVars>
          <dgm:chMax val="0"/>
          <dgm:bulletEnabled val="1"/>
        </dgm:presLayoutVars>
      </dgm:prSet>
      <dgm:spPr/>
    </dgm:pt>
  </dgm:ptLst>
  <dgm:cxnLst>
    <dgm:cxn modelId="{67897717-FD52-4057-8ECE-016DB4E95AE6}" srcId="{7DDAEB65-9C04-43E7-B359-7194A8D0070D}" destId="{858F057F-2817-446D-95A0-7FD95B1A687F}" srcOrd="0" destOrd="0" parTransId="{A3142158-9D43-47EE-B937-CD64BDA3FBFA}" sibTransId="{A3AB84E7-5DA2-49B2-ABB6-50DF7A9446D9}"/>
    <dgm:cxn modelId="{180A827F-EBDA-44F4-B942-8A63022A736B}" type="presOf" srcId="{7DDAEB65-9C04-43E7-B359-7194A8D0070D}" destId="{C0601B17-7978-48F8-950F-45DC74410A29}" srcOrd="0" destOrd="0" presId="urn:microsoft.com/office/officeart/2005/8/layout/vList2"/>
    <dgm:cxn modelId="{7208D083-C37E-46B4-91E0-6CB2E13975FA}" type="presOf" srcId="{858F057F-2817-446D-95A0-7FD95B1A687F}" destId="{3CF87313-770C-448D-8097-8BA607D41B6B}" srcOrd="0" destOrd="0" presId="urn:microsoft.com/office/officeart/2005/8/layout/vList2"/>
    <dgm:cxn modelId="{60D149E7-E5FF-4618-87CE-D243C41B2D35}" type="presParOf" srcId="{C0601B17-7978-48F8-950F-45DC74410A29}" destId="{3CF87313-770C-448D-8097-8BA607D41B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DDAEB65-9C04-43E7-B359-7194A8D0070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58F057F-2817-446D-95A0-7FD95B1A687F}">
      <dgm:prSet phldrT="[Text]" custT="1"/>
      <dgm:spPr/>
      <dgm:t>
        <a:bodyPr/>
        <a:lstStyle/>
        <a:p>
          <a:pPr algn="ctr"/>
          <a:r>
            <a:rPr lang="en-US" sz="20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2000" b="0" i="0" dirty="0" err="1">
              <a:latin typeface="Poppins" panose="00000500000000000000" pitchFamily="2" charset="0"/>
              <a:cs typeface="Poppins" panose="00000500000000000000" pitchFamily="2" charset="0"/>
            </a:rPr>
            <a:t>Formatif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3142158-9D43-47EE-B937-CD64BDA3FBFA}" type="parTrans" cxnId="{67897717-FD52-4057-8ECE-016DB4E95AE6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3AB84E7-5DA2-49B2-ABB6-50DF7A9446D9}" type="sibTrans" cxnId="{67897717-FD52-4057-8ECE-016DB4E95AE6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C0601B17-7978-48F8-950F-45DC74410A29}" type="pres">
      <dgm:prSet presAssocID="{7DDAEB65-9C04-43E7-B359-7194A8D0070D}" presName="linear" presStyleCnt="0">
        <dgm:presLayoutVars>
          <dgm:animLvl val="lvl"/>
          <dgm:resizeHandles val="exact"/>
        </dgm:presLayoutVars>
      </dgm:prSet>
      <dgm:spPr/>
    </dgm:pt>
    <dgm:pt modelId="{3CF87313-770C-448D-8097-8BA607D41B6B}" type="pres">
      <dgm:prSet presAssocID="{858F057F-2817-446D-95A0-7FD95B1A687F}" presName="parentText" presStyleLbl="node1" presStyleIdx="0" presStyleCnt="1" custLinFactX="6969" custLinFactY="-100000" custLinFactNeighborX="100000" custLinFactNeighborY="-125354">
        <dgm:presLayoutVars>
          <dgm:chMax val="0"/>
          <dgm:bulletEnabled val="1"/>
        </dgm:presLayoutVars>
      </dgm:prSet>
      <dgm:spPr/>
    </dgm:pt>
  </dgm:ptLst>
  <dgm:cxnLst>
    <dgm:cxn modelId="{67897717-FD52-4057-8ECE-016DB4E95AE6}" srcId="{7DDAEB65-9C04-43E7-B359-7194A8D0070D}" destId="{858F057F-2817-446D-95A0-7FD95B1A687F}" srcOrd="0" destOrd="0" parTransId="{A3142158-9D43-47EE-B937-CD64BDA3FBFA}" sibTransId="{A3AB84E7-5DA2-49B2-ABB6-50DF7A9446D9}"/>
    <dgm:cxn modelId="{180A827F-EBDA-44F4-B942-8A63022A736B}" type="presOf" srcId="{7DDAEB65-9C04-43E7-B359-7194A8D0070D}" destId="{C0601B17-7978-48F8-950F-45DC74410A29}" srcOrd="0" destOrd="0" presId="urn:microsoft.com/office/officeart/2005/8/layout/vList2"/>
    <dgm:cxn modelId="{7208D083-C37E-46B4-91E0-6CB2E13975FA}" type="presOf" srcId="{858F057F-2817-446D-95A0-7FD95B1A687F}" destId="{3CF87313-770C-448D-8097-8BA607D41B6B}" srcOrd="0" destOrd="0" presId="urn:microsoft.com/office/officeart/2005/8/layout/vList2"/>
    <dgm:cxn modelId="{60D149E7-E5FF-4618-87CE-D243C41B2D35}" type="presParOf" srcId="{C0601B17-7978-48F8-950F-45DC74410A29}" destId="{3CF87313-770C-448D-8097-8BA607D41B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DAEB65-9C04-43E7-B359-7194A8D0070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58F057F-2817-446D-95A0-7FD95B1A687F}">
      <dgm:prSet phldrT="[Text]" custT="1"/>
      <dgm:spPr/>
      <dgm:t>
        <a:bodyPr/>
        <a:lstStyle/>
        <a:p>
          <a:pPr algn="ctr"/>
          <a:r>
            <a:rPr lang="en-US" sz="20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2000" b="0" i="0" dirty="0" err="1">
              <a:latin typeface="Poppins" panose="00000500000000000000" pitchFamily="2" charset="0"/>
              <a:cs typeface="Poppins" panose="00000500000000000000" pitchFamily="2" charset="0"/>
            </a:rPr>
            <a:t>Formatif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3142158-9D43-47EE-B937-CD64BDA3FBFA}" type="parTrans" cxnId="{67897717-FD52-4057-8ECE-016DB4E95AE6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3AB84E7-5DA2-49B2-ABB6-50DF7A9446D9}" type="sibTrans" cxnId="{67897717-FD52-4057-8ECE-016DB4E95AE6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C0601B17-7978-48F8-950F-45DC74410A29}" type="pres">
      <dgm:prSet presAssocID="{7DDAEB65-9C04-43E7-B359-7194A8D0070D}" presName="linear" presStyleCnt="0">
        <dgm:presLayoutVars>
          <dgm:animLvl val="lvl"/>
          <dgm:resizeHandles val="exact"/>
        </dgm:presLayoutVars>
      </dgm:prSet>
      <dgm:spPr/>
    </dgm:pt>
    <dgm:pt modelId="{3CF87313-770C-448D-8097-8BA607D41B6B}" type="pres">
      <dgm:prSet presAssocID="{858F057F-2817-446D-95A0-7FD95B1A687F}" presName="parentText" presStyleLbl="node1" presStyleIdx="0" presStyleCnt="1" custLinFactX="6969" custLinFactY="-100000" custLinFactNeighborX="100000" custLinFactNeighborY="-125354">
        <dgm:presLayoutVars>
          <dgm:chMax val="0"/>
          <dgm:bulletEnabled val="1"/>
        </dgm:presLayoutVars>
      </dgm:prSet>
      <dgm:spPr/>
    </dgm:pt>
  </dgm:ptLst>
  <dgm:cxnLst>
    <dgm:cxn modelId="{67897717-FD52-4057-8ECE-016DB4E95AE6}" srcId="{7DDAEB65-9C04-43E7-B359-7194A8D0070D}" destId="{858F057F-2817-446D-95A0-7FD95B1A687F}" srcOrd="0" destOrd="0" parTransId="{A3142158-9D43-47EE-B937-CD64BDA3FBFA}" sibTransId="{A3AB84E7-5DA2-49B2-ABB6-50DF7A9446D9}"/>
    <dgm:cxn modelId="{180A827F-EBDA-44F4-B942-8A63022A736B}" type="presOf" srcId="{7DDAEB65-9C04-43E7-B359-7194A8D0070D}" destId="{C0601B17-7978-48F8-950F-45DC74410A29}" srcOrd="0" destOrd="0" presId="urn:microsoft.com/office/officeart/2005/8/layout/vList2"/>
    <dgm:cxn modelId="{7208D083-C37E-46B4-91E0-6CB2E13975FA}" type="presOf" srcId="{858F057F-2817-446D-95A0-7FD95B1A687F}" destId="{3CF87313-770C-448D-8097-8BA607D41B6B}" srcOrd="0" destOrd="0" presId="urn:microsoft.com/office/officeart/2005/8/layout/vList2"/>
    <dgm:cxn modelId="{60D149E7-E5FF-4618-87CE-D243C41B2D35}" type="presParOf" srcId="{C0601B17-7978-48F8-950F-45DC74410A29}" destId="{3CF87313-770C-448D-8097-8BA607D41B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DDAEB65-9C04-43E7-B359-7194A8D0070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58F057F-2817-446D-95A0-7FD95B1A687F}">
      <dgm:prSet phldrT="[Text]" custT="1"/>
      <dgm:spPr/>
      <dgm:t>
        <a:bodyPr/>
        <a:lstStyle/>
        <a:p>
          <a:pPr algn="ctr"/>
          <a:r>
            <a:rPr lang="en-US" sz="20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2000" b="0" i="0" dirty="0" err="1">
              <a:latin typeface="Poppins" panose="00000500000000000000" pitchFamily="2" charset="0"/>
              <a:cs typeface="Poppins" panose="00000500000000000000" pitchFamily="2" charset="0"/>
            </a:rPr>
            <a:t>Formatif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3142158-9D43-47EE-B937-CD64BDA3FBFA}" type="parTrans" cxnId="{67897717-FD52-4057-8ECE-016DB4E95AE6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3AB84E7-5DA2-49B2-ABB6-50DF7A9446D9}" type="sibTrans" cxnId="{67897717-FD52-4057-8ECE-016DB4E95AE6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C0601B17-7978-48F8-950F-45DC74410A29}" type="pres">
      <dgm:prSet presAssocID="{7DDAEB65-9C04-43E7-B359-7194A8D0070D}" presName="linear" presStyleCnt="0">
        <dgm:presLayoutVars>
          <dgm:animLvl val="lvl"/>
          <dgm:resizeHandles val="exact"/>
        </dgm:presLayoutVars>
      </dgm:prSet>
      <dgm:spPr/>
    </dgm:pt>
    <dgm:pt modelId="{3CF87313-770C-448D-8097-8BA607D41B6B}" type="pres">
      <dgm:prSet presAssocID="{858F057F-2817-446D-95A0-7FD95B1A687F}" presName="parentText" presStyleLbl="node1" presStyleIdx="0" presStyleCnt="1" custLinFactX="6969" custLinFactY="-100000" custLinFactNeighborX="100000" custLinFactNeighborY="-125354">
        <dgm:presLayoutVars>
          <dgm:chMax val="0"/>
          <dgm:bulletEnabled val="1"/>
        </dgm:presLayoutVars>
      </dgm:prSet>
      <dgm:spPr/>
    </dgm:pt>
  </dgm:ptLst>
  <dgm:cxnLst>
    <dgm:cxn modelId="{67897717-FD52-4057-8ECE-016DB4E95AE6}" srcId="{7DDAEB65-9C04-43E7-B359-7194A8D0070D}" destId="{858F057F-2817-446D-95A0-7FD95B1A687F}" srcOrd="0" destOrd="0" parTransId="{A3142158-9D43-47EE-B937-CD64BDA3FBFA}" sibTransId="{A3AB84E7-5DA2-49B2-ABB6-50DF7A9446D9}"/>
    <dgm:cxn modelId="{180A827F-EBDA-44F4-B942-8A63022A736B}" type="presOf" srcId="{7DDAEB65-9C04-43E7-B359-7194A8D0070D}" destId="{C0601B17-7978-48F8-950F-45DC74410A29}" srcOrd="0" destOrd="0" presId="urn:microsoft.com/office/officeart/2005/8/layout/vList2"/>
    <dgm:cxn modelId="{7208D083-C37E-46B4-91E0-6CB2E13975FA}" type="presOf" srcId="{858F057F-2817-446D-95A0-7FD95B1A687F}" destId="{3CF87313-770C-448D-8097-8BA607D41B6B}" srcOrd="0" destOrd="0" presId="urn:microsoft.com/office/officeart/2005/8/layout/vList2"/>
    <dgm:cxn modelId="{60D149E7-E5FF-4618-87CE-D243C41B2D35}" type="presParOf" srcId="{C0601B17-7978-48F8-950F-45DC74410A29}" destId="{3CF87313-770C-448D-8097-8BA607D41B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DAEB65-9C04-43E7-B359-7194A8D0070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58F057F-2817-446D-95A0-7FD95B1A687F}">
      <dgm:prSet phldrT="[Text]" custT="1"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pPr algn="ctr"/>
          <a:r>
            <a:rPr lang="en-US" sz="20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2000" b="0" i="0" dirty="0" err="1">
              <a:latin typeface="Poppins" panose="00000500000000000000" pitchFamily="2" charset="0"/>
              <a:cs typeface="Poppins" panose="00000500000000000000" pitchFamily="2" charset="0"/>
            </a:rPr>
            <a:t>Sumatif</a:t>
          </a:r>
          <a:endParaRPr lang="en-US" sz="2000" b="0" i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3142158-9D43-47EE-B937-CD64BDA3FBFA}" type="parTrans" cxnId="{67897717-FD52-4057-8ECE-016DB4E95AE6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3AB84E7-5DA2-49B2-ABB6-50DF7A9446D9}" type="sibTrans" cxnId="{67897717-FD52-4057-8ECE-016DB4E95AE6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C0601B17-7978-48F8-950F-45DC74410A29}" type="pres">
      <dgm:prSet presAssocID="{7DDAEB65-9C04-43E7-B359-7194A8D0070D}" presName="linear" presStyleCnt="0">
        <dgm:presLayoutVars>
          <dgm:animLvl val="lvl"/>
          <dgm:resizeHandles val="exact"/>
        </dgm:presLayoutVars>
      </dgm:prSet>
      <dgm:spPr/>
    </dgm:pt>
    <dgm:pt modelId="{3CF87313-770C-448D-8097-8BA607D41B6B}" type="pres">
      <dgm:prSet presAssocID="{858F057F-2817-446D-95A0-7FD95B1A687F}" presName="parentText" presStyleLbl="node1" presStyleIdx="0" presStyleCnt="1" custLinFactX="6969" custLinFactY="-100000" custLinFactNeighborX="100000" custLinFactNeighborY="-125354">
        <dgm:presLayoutVars>
          <dgm:chMax val="0"/>
          <dgm:bulletEnabled val="1"/>
        </dgm:presLayoutVars>
      </dgm:prSet>
      <dgm:spPr/>
    </dgm:pt>
  </dgm:ptLst>
  <dgm:cxnLst>
    <dgm:cxn modelId="{67897717-FD52-4057-8ECE-016DB4E95AE6}" srcId="{7DDAEB65-9C04-43E7-B359-7194A8D0070D}" destId="{858F057F-2817-446D-95A0-7FD95B1A687F}" srcOrd="0" destOrd="0" parTransId="{A3142158-9D43-47EE-B937-CD64BDA3FBFA}" sibTransId="{A3AB84E7-5DA2-49B2-ABB6-50DF7A9446D9}"/>
    <dgm:cxn modelId="{180A827F-EBDA-44F4-B942-8A63022A736B}" type="presOf" srcId="{7DDAEB65-9C04-43E7-B359-7194A8D0070D}" destId="{C0601B17-7978-48F8-950F-45DC74410A29}" srcOrd="0" destOrd="0" presId="urn:microsoft.com/office/officeart/2005/8/layout/vList2"/>
    <dgm:cxn modelId="{7208D083-C37E-46B4-91E0-6CB2E13975FA}" type="presOf" srcId="{858F057F-2817-446D-95A0-7FD95B1A687F}" destId="{3CF87313-770C-448D-8097-8BA607D41B6B}" srcOrd="0" destOrd="0" presId="urn:microsoft.com/office/officeart/2005/8/layout/vList2"/>
    <dgm:cxn modelId="{60D149E7-E5FF-4618-87CE-D243C41B2D35}" type="presParOf" srcId="{C0601B17-7978-48F8-950F-45DC74410A29}" destId="{3CF87313-770C-448D-8097-8BA607D41B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DDAEB65-9C04-43E7-B359-7194A8D0070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58F057F-2817-446D-95A0-7FD95B1A687F}">
      <dgm:prSet phldrT="[Text]" custT="1"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pPr algn="ctr"/>
          <a:r>
            <a:rPr lang="en-US" sz="20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2000" b="0" i="0" dirty="0" err="1">
              <a:latin typeface="Poppins" panose="00000500000000000000" pitchFamily="2" charset="0"/>
              <a:cs typeface="Poppins" panose="00000500000000000000" pitchFamily="2" charset="0"/>
            </a:rPr>
            <a:t>Sumatif</a:t>
          </a:r>
          <a:endParaRPr lang="en-US" sz="2000" b="0" i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3142158-9D43-47EE-B937-CD64BDA3FBFA}" type="parTrans" cxnId="{67897717-FD52-4057-8ECE-016DB4E95AE6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3AB84E7-5DA2-49B2-ABB6-50DF7A9446D9}" type="sibTrans" cxnId="{67897717-FD52-4057-8ECE-016DB4E95AE6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C0601B17-7978-48F8-950F-45DC74410A29}" type="pres">
      <dgm:prSet presAssocID="{7DDAEB65-9C04-43E7-B359-7194A8D0070D}" presName="linear" presStyleCnt="0">
        <dgm:presLayoutVars>
          <dgm:animLvl val="lvl"/>
          <dgm:resizeHandles val="exact"/>
        </dgm:presLayoutVars>
      </dgm:prSet>
      <dgm:spPr/>
    </dgm:pt>
    <dgm:pt modelId="{3CF87313-770C-448D-8097-8BA607D41B6B}" type="pres">
      <dgm:prSet presAssocID="{858F057F-2817-446D-95A0-7FD95B1A687F}" presName="parentText" presStyleLbl="node1" presStyleIdx="0" presStyleCnt="1" custLinFactX="6969" custLinFactY="-100000" custLinFactNeighborX="100000" custLinFactNeighborY="-125354">
        <dgm:presLayoutVars>
          <dgm:chMax val="0"/>
          <dgm:bulletEnabled val="1"/>
        </dgm:presLayoutVars>
      </dgm:prSet>
      <dgm:spPr/>
    </dgm:pt>
  </dgm:ptLst>
  <dgm:cxnLst>
    <dgm:cxn modelId="{67897717-FD52-4057-8ECE-016DB4E95AE6}" srcId="{7DDAEB65-9C04-43E7-B359-7194A8D0070D}" destId="{858F057F-2817-446D-95A0-7FD95B1A687F}" srcOrd="0" destOrd="0" parTransId="{A3142158-9D43-47EE-B937-CD64BDA3FBFA}" sibTransId="{A3AB84E7-5DA2-49B2-ABB6-50DF7A9446D9}"/>
    <dgm:cxn modelId="{180A827F-EBDA-44F4-B942-8A63022A736B}" type="presOf" srcId="{7DDAEB65-9C04-43E7-B359-7194A8D0070D}" destId="{C0601B17-7978-48F8-950F-45DC74410A29}" srcOrd="0" destOrd="0" presId="urn:microsoft.com/office/officeart/2005/8/layout/vList2"/>
    <dgm:cxn modelId="{7208D083-C37E-46B4-91E0-6CB2E13975FA}" type="presOf" srcId="{858F057F-2817-446D-95A0-7FD95B1A687F}" destId="{3CF87313-770C-448D-8097-8BA607D41B6B}" srcOrd="0" destOrd="0" presId="urn:microsoft.com/office/officeart/2005/8/layout/vList2"/>
    <dgm:cxn modelId="{60D149E7-E5FF-4618-87CE-D243C41B2D35}" type="presParOf" srcId="{C0601B17-7978-48F8-950F-45DC74410A29}" destId="{3CF87313-770C-448D-8097-8BA607D41B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DDAEB65-9C04-43E7-B359-7194A8D0070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58F057F-2817-446D-95A0-7FD95B1A687F}">
      <dgm:prSet phldrT="[Text]" custT="1"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pPr algn="ctr"/>
          <a:r>
            <a:rPr lang="en-US" sz="20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2000" b="0" i="0" dirty="0" err="1">
              <a:latin typeface="Poppins" panose="00000500000000000000" pitchFamily="2" charset="0"/>
              <a:cs typeface="Poppins" panose="00000500000000000000" pitchFamily="2" charset="0"/>
            </a:rPr>
            <a:t>Sumatif</a:t>
          </a:r>
          <a:endParaRPr lang="en-US" sz="2000" b="0" i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3142158-9D43-47EE-B937-CD64BDA3FBFA}" type="parTrans" cxnId="{67897717-FD52-4057-8ECE-016DB4E95AE6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3AB84E7-5DA2-49B2-ABB6-50DF7A9446D9}" type="sibTrans" cxnId="{67897717-FD52-4057-8ECE-016DB4E95AE6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C0601B17-7978-48F8-950F-45DC74410A29}" type="pres">
      <dgm:prSet presAssocID="{7DDAEB65-9C04-43E7-B359-7194A8D0070D}" presName="linear" presStyleCnt="0">
        <dgm:presLayoutVars>
          <dgm:animLvl val="lvl"/>
          <dgm:resizeHandles val="exact"/>
        </dgm:presLayoutVars>
      </dgm:prSet>
      <dgm:spPr/>
    </dgm:pt>
    <dgm:pt modelId="{3CF87313-770C-448D-8097-8BA607D41B6B}" type="pres">
      <dgm:prSet presAssocID="{858F057F-2817-446D-95A0-7FD95B1A687F}" presName="parentText" presStyleLbl="node1" presStyleIdx="0" presStyleCnt="1" custLinFactX="6969" custLinFactY="-100000" custLinFactNeighborX="100000" custLinFactNeighborY="-125354">
        <dgm:presLayoutVars>
          <dgm:chMax val="0"/>
          <dgm:bulletEnabled val="1"/>
        </dgm:presLayoutVars>
      </dgm:prSet>
      <dgm:spPr/>
    </dgm:pt>
  </dgm:ptLst>
  <dgm:cxnLst>
    <dgm:cxn modelId="{67897717-FD52-4057-8ECE-016DB4E95AE6}" srcId="{7DDAEB65-9C04-43E7-B359-7194A8D0070D}" destId="{858F057F-2817-446D-95A0-7FD95B1A687F}" srcOrd="0" destOrd="0" parTransId="{A3142158-9D43-47EE-B937-CD64BDA3FBFA}" sibTransId="{A3AB84E7-5DA2-49B2-ABB6-50DF7A9446D9}"/>
    <dgm:cxn modelId="{180A827F-EBDA-44F4-B942-8A63022A736B}" type="presOf" srcId="{7DDAEB65-9C04-43E7-B359-7194A8D0070D}" destId="{C0601B17-7978-48F8-950F-45DC74410A29}" srcOrd="0" destOrd="0" presId="urn:microsoft.com/office/officeart/2005/8/layout/vList2"/>
    <dgm:cxn modelId="{7208D083-C37E-46B4-91E0-6CB2E13975FA}" type="presOf" srcId="{858F057F-2817-446D-95A0-7FD95B1A687F}" destId="{3CF87313-770C-448D-8097-8BA607D41B6B}" srcOrd="0" destOrd="0" presId="urn:microsoft.com/office/officeart/2005/8/layout/vList2"/>
    <dgm:cxn modelId="{60D149E7-E5FF-4618-87CE-D243C41B2D35}" type="presParOf" srcId="{C0601B17-7978-48F8-950F-45DC74410A29}" destId="{3CF87313-770C-448D-8097-8BA607D41B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E91C02-157E-4403-909B-0458FCC8E62E}">
      <dsp:nvSpPr>
        <dsp:cNvPr id="0" name=""/>
        <dsp:cNvSpPr/>
      </dsp:nvSpPr>
      <dsp:spPr>
        <a:xfrm>
          <a:off x="5846550" y="1050172"/>
          <a:ext cx="1333108" cy="133332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97139A-C8B3-4F8F-8C38-BB59DD399193}">
      <dsp:nvSpPr>
        <dsp:cNvPr id="0" name=""/>
        <dsp:cNvSpPr/>
      </dsp:nvSpPr>
      <dsp:spPr>
        <a:xfrm>
          <a:off x="5890537" y="1094624"/>
          <a:ext cx="1244423" cy="124442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2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Berbasis</a:t>
          </a:r>
          <a:r>
            <a:rPr lang="en-US" sz="1200" b="0" i="0" kern="120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12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Proyek</a:t>
          </a:r>
          <a:endParaRPr lang="en-US" sz="12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6068616" y="1272432"/>
        <a:ext cx="888975" cy="888806"/>
      </dsp:txXfrm>
    </dsp:sp>
    <dsp:sp modelId="{E959623F-12D1-4AD2-9126-AED4E81AF5C9}">
      <dsp:nvSpPr>
        <dsp:cNvPr id="0" name=""/>
        <dsp:cNvSpPr/>
      </dsp:nvSpPr>
      <dsp:spPr>
        <a:xfrm rot="2700000">
          <a:off x="4468112" y="1050241"/>
          <a:ext cx="1332954" cy="1332954"/>
        </a:xfrm>
        <a:prstGeom prst="teardrop">
          <a:avLst>
            <a:gd name="adj" fmla="val 100000"/>
          </a:avLst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97211F-46A1-4167-A4BA-A5B80D68C10A}">
      <dsp:nvSpPr>
        <dsp:cNvPr id="0" name=""/>
        <dsp:cNvSpPr/>
      </dsp:nvSpPr>
      <dsp:spPr>
        <a:xfrm>
          <a:off x="4513441" y="1094624"/>
          <a:ext cx="1244423" cy="124442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116192"/>
              <a:satOff val="6725"/>
              <a:lumOff val="5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2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Sikap</a:t>
          </a:r>
          <a:r>
            <a:rPr lang="en-US" sz="1200" b="0" i="0" kern="1200" dirty="0">
              <a:latin typeface="Poppins" panose="00000500000000000000" pitchFamily="2" charset="0"/>
              <a:cs typeface="Poppins" panose="00000500000000000000" pitchFamily="2" charset="0"/>
            </a:rPr>
            <a:t> dan </a:t>
          </a:r>
          <a:r>
            <a:rPr lang="en-US" sz="12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Karakter</a:t>
          </a:r>
          <a:endParaRPr lang="en-US" sz="12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4690811" y="1272432"/>
        <a:ext cx="888975" cy="888806"/>
      </dsp:txXfrm>
    </dsp:sp>
    <dsp:sp modelId="{15E4EB6F-7D36-4F91-A1FF-9D4CC129F8A7}">
      <dsp:nvSpPr>
        <dsp:cNvPr id="0" name=""/>
        <dsp:cNvSpPr/>
      </dsp:nvSpPr>
      <dsp:spPr>
        <a:xfrm rot="2700000">
          <a:off x="3091016" y="1050241"/>
          <a:ext cx="1332954" cy="1332954"/>
        </a:xfrm>
        <a:prstGeom prst="teardrop">
          <a:avLst>
            <a:gd name="adj" fmla="val 10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C5EDEB-CEF1-4298-A275-E2BBDB570EEE}">
      <dsp:nvSpPr>
        <dsp:cNvPr id="0" name=""/>
        <dsp:cNvSpPr/>
      </dsp:nvSpPr>
      <dsp:spPr>
        <a:xfrm>
          <a:off x="3135636" y="1094624"/>
          <a:ext cx="1244423" cy="124442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2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Keterampilan</a:t>
          </a:r>
          <a:r>
            <a:rPr lang="en-US" sz="1200" b="0" i="0" kern="120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12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Berbahasa</a:t>
          </a:r>
          <a:endParaRPr lang="en-US" sz="12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3313005" y="1272432"/>
        <a:ext cx="888975" cy="888806"/>
      </dsp:txXfrm>
    </dsp:sp>
    <dsp:sp modelId="{3EA98090-3AD0-4D8B-B030-F8E4F598CBDB}">
      <dsp:nvSpPr>
        <dsp:cNvPr id="0" name=""/>
        <dsp:cNvSpPr/>
      </dsp:nvSpPr>
      <dsp:spPr>
        <a:xfrm rot="2700000">
          <a:off x="1713210" y="1050241"/>
          <a:ext cx="1332954" cy="1332954"/>
        </a:xfrm>
        <a:prstGeom prst="teardrop">
          <a:avLst>
            <a:gd name="adj" fmla="val 100000"/>
          </a:avLst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9D3C85-E79F-420D-B5F8-7F4E5542B45D}">
      <dsp:nvSpPr>
        <dsp:cNvPr id="0" name=""/>
        <dsp:cNvSpPr/>
      </dsp:nvSpPr>
      <dsp:spPr>
        <a:xfrm>
          <a:off x="1757830" y="1094624"/>
          <a:ext cx="1244423" cy="124442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3348577"/>
              <a:satOff val="20174"/>
              <a:lumOff val="16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2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Sumatif</a:t>
          </a:r>
          <a:endParaRPr lang="en-US" sz="12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935909" y="1272432"/>
        <a:ext cx="888975" cy="888806"/>
      </dsp:txXfrm>
    </dsp:sp>
    <dsp:sp modelId="{6B82404B-E28D-4FA1-A34D-95A5985CA159}">
      <dsp:nvSpPr>
        <dsp:cNvPr id="0" name=""/>
        <dsp:cNvSpPr/>
      </dsp:nvSpPr>
      <dsp:spPr>
        <a:xfrm rot="2700000">
          <a:off x="335405" y="1050241"/>
          <a:ext cx="1332954" cy="1332954"/>
        </a:xfrm>
        <a:prstGeom prst="teardrop">
          <a:avLst>
            <a:gd name="adj" fmla="val 10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97B7CB-824E-4256-86CE-5370C053C548}">
      <dsp:nvSpPr>
        <dsp:cNvPr id="0" name=""/>
        <dsp:cNvSpPr/>
      </dsp:nvSpPr>
      <dsp:spPr>
        <a:xfrm>
          <a:off x="380025" y="1094624"/>
          <a:ext cx="1244423" cy="124442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2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Formatif</a:t>
          </a:r>
          <a:endParaRPr lang="en-US" sz="12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558104" y="1272432"/>
        <a:ext cx="888975" cy="88880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87313-770C-448D-8097-8BA607D41B6B}">
      <dsp:nvSpPr>
        <dsp:cNvPr id="0" name=""/>
        <dsp:cNvSpPr/>
      </dsp:nvSpPr>
      <dsp:spPr>
        <a:xfrm>
          <a:off x="0" y="0"/>
          <a:ext cx="3124200" cy="507304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20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Sumatif</a:t>
          </a:r>
          <a:endParaRPr lang="en-US" sz="2000" b="0" i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4765" y="24765"/>
        <a:ext cx="3074670" cy="4577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87313-770C-448D-8097-8BA607D41B6B}">
      <dsp:nvSpPr>
        <dsp:cNvPr id="0" name=""/>
        <dsp:cNvSpPr/>
      </dsp:nvSpPr>
      <dsp:spPr>
        <a:xfrm>
          <a:off x="0" y="27322"/>
          <a:ext cx="3124200" cy="505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8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Formatif</a:t>
          </a:r>
          <a:endParaRPr lang="en-US" sz="18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4674" y="51996"/>
        <a:ext cx="3074852" cy="456092"/>
      </dsp:txXfrm>
    </dsp:sp>
    <dsp:sp modelId="{89A6C0A5-52F3-468C-A863-6234BEA97B00}">
      <dsp:nvSpPr>
        <dsp:cNvPr id="0" name=""/>
        <dsp:cNvSpPr/>
      </dsp:nvSpPr>
      <dsp:spPr>
        <a:xfrm>
          <a:off x="0" y="584602"/>
          <a:ext cx="3124200" cy="5054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8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Sumatif</a:t>
          </a:r>
          <a:endParaRPr lang="en-US" sz="18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4674" y="609276"/>
        <a:ext cx="3074852" cy="4560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87313-770C-448D-8097-8BA607D41B6B}">
      <dsp:nvSpPr>
        <dsp:cNvPr id="0" name=""/>
        <dsp:cNvSpPr/>
      </dsp:nvSpPr>
      <dsp:spPr>
        <a:xfrm>
          <a:off x="0" y="0"/>
          <a:ext cx="3124200" cy="50730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20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Formatif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4765" y="24765"/>
        <a:ext cx="3074670" cy="4577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87313-770C-448D-8097-8BA607D41B6B}">
      <dsp:nvSpPr>
        <dsp:cNvPr id="0" name=""/>
        <dsp:cNvSpPr/>
      </dsp:nvSpPr>
      <dsp:spPr>
        <a:xfrm>
          <a:off x="0" y="0"/>
          <a:ext cx="3124200" cy="50730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20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Formatif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4765" y="24765"/>
        <a:ext cx="3074670" cy="4577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87313-770C-448D-8097-8BA607D41B6B}">
      <dsp:nvSpPr>
        <dsp:cNvPr id="0" name=""/>
        <dsp:cNvSpPr/>
      </dsp:nvSpPr>
      <dsp:spPr>
        <a:xfrm>
          <a:off x="0" y="0"/>
          <a:ext cx="3124200" cy="50730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20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Formatif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4765" y="24765"/>
        <a:ext cx="3074670" cy="4577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87313-770C-448D-8097-8BA607D41B6B}">
      <dsp:nvSpPr>
        <dsp:cNvPr id="0" name=""/>
        <dsp:cNvSpPr/>
      </dsp:nvSpPr>
      <dsp:spPr>
        <a:xfrm>
          <a:off x="0" y="0"/>
          <a:ext cx="3124200" cy="50730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20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Formatif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4765" y="24765"/>
        <a:ext cx="3074670" cy="4577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87313-770C-448D-8097-8BA607D41B6B}">
      <dsp:nvSpPr>
        <dsp:cNvPr id="0" name=""/>
        <dsp:cNvSpPr/>
      </dsp:nvSpPr>
      <dsp:spPr>
        <a:xfrm>
          <a:off x="0" y="0"/>
          <a:ext cx="3124200" cy="507304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20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Sumatif</a:t>
          </a:r>
          <a:endParaRPr lang="en-US" sz="2000" b="0" i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4765" y="24765"/>
        <a:ext cx="3074670" cy="45777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87313-770C-448D-8097-8BA607D41B6B}">
      <dsp:nvSpPr>
        <dsp:cNvPr id="0" name=""/>
        <dsp:cNvSpPr/>
      </dsp:nvSpPr>
      <dsp:spPr>
        <a:xfrm>
          <a:off x="0" y="0"/>
          <a:ext cx="3124200" cy="507304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20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Sumatif</a:t>
          </a:r>
          <a:endParaRPr lang="en-US" sz="2000" b="0" i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4765" y="24765"/>
        <a:ext cx="3074670" cy="45777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87313-770C-448D-8097-8BA607D41B6B}">
      <dsp:nvSpPr>
        <dsp:cNvPr id="0" name=""/>
        <dsp:cNvSpPr/>
      </dsp:nvSpPr>
      <dsp:spPr>
        <a:xfrm>
          <a:off x="0" y="0"/>
          <a:ext cx="3124200" cy="507304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20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Sumatif</a:t>
          </a:r>
          <a:endParaRPr lang="en-US" sz="2000" b="0" i="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4765" y="24765"/>
        <a:ext cx="3074670" cy="4577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image" Target="../media/image4.png"/><Relationship Id="rId9" Type="http://schemas.microsoft.com/office/2007/relationships/diagramDrawing" Target="../diagrams/drawing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image" Target="../media/image4.png"/><Relationship Id="rId9" Type="http://schemas.microsoft.com/office/2007/relationships/diagramDrawing" Target="../diagrams/drawin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4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4.png"/><Relationship Id="rId9" Type="http://schemas.microsoft.com/office/2007/relationships/diagramDrawing" Target="../diagrams/drawing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4.png"/><Relationship Id="rId9" Type="http://schemas.microsoft.com/office/2007/relationships/diagramDrawing" Target="../diagrams/drawing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4.png"/><Relationship Id="rId9" Type="http://schemas.microsoft.com/office/2007/relationships/diagramDrawing" Target="../diagrams/drawing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4.png"/><Relationship Id="rId9" Type="http://schemas.microsoft.com/office/2007/relationships/diagramDrawing" Target="../diagrams/drawing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image" Target="../media/image4.png"/><Relationship Id="rId9" Type="http://schemas.microsoft.com/office/2007/relationships/diagramDrawing" Target="../diagrams/drawing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image" Target="../media/image4.png"/><Relationship Id="rId9" Type="http://schemas.microsoft.com/office/2007/relationships/diagramDrawing" Target="../diagrams/drawin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8"/>
          <p:cNvSpPr txBox="1"/>
          <p:nvPr/>
        </p:nvSpPr>
        <p:spPr>
          <a:xfrm>
            <a:off x="883770" y="1806659"/>
            <a:ext cx="7408665" cy="1897556"/>
          </a:xfrm>
          <a:prstGeom prst="rect">
            <a:avLst/>
          </a:prstGeom>
        </p:spPr>
        <p:txBody>
          <a:bodyPr wrap="square" lIns="0" tIns="14287" rIns="0" bIns="0" rtlCol="0">
            <a:noAutofit/>
          </a:bodyPr>
          <a:lstStyle/>
          <a:p>
            <a:pPr marL="21664" marR="183771" algn="just">
              <a:lnSpc>
                <a:spcPts val="2250"/>
              </a:lnSpc>
            </a:pPr>
            <a:endParaRPr sz="4800" dirty="0">
              <a:latin typeface="Segoe UI Light" pitchFamily="34" charset="0"/>
              <a:cs typeface="Segoe UI Light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200" y="2057400"/>
            <a:ext cx="6324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PENILAIAN PEMBELAJARAN BAHASA DAN SASTRA INDONESIA DI SD/MI</a:t>
            </a:r>
            <a:endParaRPr lang="en-US" sz="3600" b="1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432353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32DC11C-43BA-07CC-FE95-74E91BAA9900}"/>
              </a:ext>
            </a:extLst>
          </p:cNvPr>
          <p:cNvGraphicFramePr/>
          <p:nvPr/>
        </p:nvGraphicFramePr>
        <p:xfrm>
          <a:off x="5334000" y="1219200"/>
          <a:ext cx="3124200" cy="507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B290B5F-139B-BC27-BF60-B0BAB0BB9615}"/>
              </a:ext>
            </a:extLst>
          </p:cNvPr>
          <p:cNvSpPr txBox="1"/>
          <p:nvPr/>
        </p:nvSpPr>
        <p:spPr>
          <a:xfrm>
            <a:off x="842008" y="2437800"/>
            <a:ext cx="745998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Ujian 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lisan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mengukur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kemampuan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berbicara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termasuk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kelancaran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ketepatan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, dan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keefektifan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komunikasi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lisan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dapat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diminta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menceritakan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kembali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cerita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menjawab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pertanyaan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lisan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atau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melakukan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presentasi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85721C-20C5-40F2-A863-F543311BBFD0}"/>
              </a:ext>
            </a:extLst>
          </p:cNvPr>
          <p:cNvSpPr txBox="1"/>
          <p:nvPr/>
        </p:nvSpPr>
        <p:spPr>
          <a:xfrm>
            <a:off x="588605" y="199989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2. Ujian 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Lisan</a:t>
            </a:r>
            <a:endParaRPr lang="en-US" sz="2000" b="1" dirty="0">
              <a:solidFill>
                <a:schemeClr val="accent3">
                  <a:lumMod val="5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329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32DC11C-43BA-07CC-FE95-74E91BAA9900}"/>
              </a:ext>
            </a:extLst>
          </p:cNvPr>
          <p:cNvGraphicFramePr/>
          <p:nvPr/>
        </p:nvGraphicFramePr>
        <p:xfrm>
          <a:off x="5334000" y="1219200"/>
          <a:ext cx="3124200" cy="507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B290B5F-139B-BC27-BF60-B0BAB0BB9615}"/>
              </a:ext>
            </a:extLst>
          </p:cNvPr>
          <p:cNvSpPr txBox="1"/>
          <p:nvPr/>
        </p:nvSpPr>
        <p:spPr>
          <a:xfrm>
            <a:off x="842008" y="2437800"/>
            <a:ext cx="745998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Proyek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akhir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seperti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penulisan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cerita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pembuatan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buku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cerita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atau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pementasan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drama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dapat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digunakan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sebagai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penilaian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sumatif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Proyek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ini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mengukur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kemampuan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mengintegrasikan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berbagai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keterampilan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berbahasa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menyampaikan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pesan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moral.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85721C-20C5-40F2-A863-F543311BBFD0}"/>
              </a:ext>
            </a:extLst>
          </p:cNvPr>
          <p:cNvSpPr txBox="1"/>
          <p:nvPr/>
        </p:nvSpPr>
        <p:spPr>
          <a:xfrm>
            <a:off x="588605" y="199989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3. 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Proyek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Akhir</a:t>
            </a:r>
          </a:p>
        </p:txBody>
      </p:sp>
    </p:spTree>
    <p:extLst>
      <p:ext uri="{BB962C8B-B14F-4D97-AF65-F5344CB8AC3E}">
        <p14:creationId xmlns:p14="http://schemas.microsoft.com/office/powerpoint/2010/main" val="294326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TextBox 4"/>
          <p:cNvSpPr txBox="1"/>
          <p:nvPr/>
        </p:nvSpPr>
        <p:spPr>
          <a:xfrm>
            <a:off x="2514600" y="2819400"/>
            <a:ext cx="35333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4800" b="1" dirty="0">
                <a:latin typeface="Bahnschrift SemiLight SemiConde" pitchFamily="34" charset="0"/>
              </a:rPr>
              <a:t>TERIMA KASIH</a:t>
            </a:r>
            <a:endParaRPr lang="en-US" sz="4800" b="1" dirty="0">
              <a:latin typeface="Bahnschrift SemiLight SemiCon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671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TextBox 4"/>
          <p:cNvSpPr txBox="1"/>
          <p:nvPr/>
        </p:nvSpPr>
        <p:spPr>
          <a:xfrm>
            <a:off x="2376355" y="974632"/>
            <a:ext cx="5943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Penilaian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bahasa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dan sastra Indonesia di SD/MI </a:t>
            </a:r>
            <a:r>
              <a:rPr lang="en-ID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berperan</a:t>
            </a:r>
            <a:r>
              <a:rPr lang="en-ID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penting</a:t>
            </a:r>
            <a:r>
              <a:rPr lang="en-ID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ID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mengukur</a:t>
            </a:r>
            <a:r>
              <a:rPr lang="en-ID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pencapaian</a:t>
            </a:r>
            <a:r>
              <a:rPr lang="en-ID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kompetensi</a:t>
            </a:r>
            <a:r>
              <a:rPr lang="en-ID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b="1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ID" b="1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berbagai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aspek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keterampilan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berbahasa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serta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memahami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menginternalisasi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</a:p>
          <a:p>
            <a:pPr algn="just"/>
            <a:endParaRPr lang="en-ID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55A28D5-5932-9E5C-3F53-94A3555B82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1549955"/>
              </p:ext>
            </p:extLst>
          </p:nvPr>
        </p:nvGraphicFramePr>
        <p:xfrm>
          <a:off x="76200" y="3235922"/>
          <a:ext cx="7239000" cy="3433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F2B9F3E-5467-D73F-9D86-967161103527}"/>
              </a:ext>
            </a:extLst>
          </p:cNvPr>
          <p:cNvSpPr txBox="1"/>
          <p:nvPr/>
        </p:nvSpPr>
        <p:spPr>
          <a:xfrm>
            <a:off x="304800" y="3205713"/>
            <a:ext cx="6858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en-ID" sz="1800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eberapa</a:t>
            </a:r>
            <a:r>
              <a:rPr lang="en-ID" sz="1800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sz="1800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pendekatan</a:t>
            </a:r>
            <a:r>
              <a:rPr lang="en-ID" sz="1800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ID" sz="1800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teknik</a:t>
            </a:r>
            <a:r>
              <a:rPr lang="en-ID" sz="1800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sz="1800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penilaian</a:t>
            </a:r>
            <a:r>
              <a:rPr lang="en-ID" sz="1800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ID" sz="1800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digunakan</a:t>
            </a:r>
            <a:r>
              <a:rPr lang="en-ID" sz="1800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sz="1800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ID" sz="1800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sz="1800" dirty="0" err="1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ID" sz="1800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Bahasa dan Sastra</a:t>
            </a:r>
            <a:endParaRPr lang="en-US" sz="120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203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C1C91A0F-5332-8061-C150-8B98733B88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3520148"/>
              </p:ext>
            </p:extLst>
          </p:nvPr>
        </p:nvGraphicFramePr>
        <p:xfrm>
          <a:off x="1828800" y="3911835"/>
          <a:ext cx="3124200" cy="1117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34108EE-F3A1-3C56-755A-F25FCE2E4850}"/>
              </a:ext>
            </a:extLst>
          </p:cNvPr>
          <p:cNvSpPr txBox="1"/>
          <p:nvPr/>
        </p:nvSpPr>
        <p:spPr>
          <a:xfrm>
            <a:off x="1143000" y="1752600"/>
            <a:ext cx="66294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Penilaian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bahasa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dan sastra Indonesia di SD/MI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berperan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penting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mengukur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pencapaian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kompetensi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berbagai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aspek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keterampilan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berbahasa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serta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memahami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menginternalisasi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F328DAF-50C5-9130-CD8D-842880A2159F}"/>
              </a:ext>
            </a:extLst>
          </p:cNvPr>
          <p:cNvCxnSpPr/>
          <p:nvPr/>
        </p:nvCxnSpPr>
        <p:spPr>
          <a:xfrm>
            <a:off x="1295400" y="4216635"/>
            <a:ext cx="381000" cy="0"/>
          </a:xfrm>
          <a:prstGeom prst="straightConnector1">
            <a:avLst/>
          </a:prstGeom>
          <a:ln w="571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89A7912-140C-B1B2-C7E8-D383CE269A3B}"/>
              </a:ext>
            </a:extLst>
          </p:cNvPr>
          <p:cNvCxnSpPr/>
          <p:nvPr/>
        </p:nvCxnSpPr>
        <p:spPr>
          <a:xfrm>
            <a:off x="1295400" y="4750035"/>
            <a:ext cx="381000" cy="0"/>
          </a:xfrm>
          <a:prstGeom prst="straightConnector1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791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32DC11C-43BA-07CC-FE95-74E91BAA99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658556"/>
              </p:ext>
            </p:extLst>
          </p:nvPr>
        </p:nvGraphicFramePr>
        <p:xfrm>
          <a:off x="5334000" y="1219200"/>
          <a:ext cx="3124200" cy="507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B290B5F-139B-BC27-BF60-B0BAB0BB9615}"/>
              </a:ext>
            </a:extLst>
          </p:cNvPr>
          <p:cNvSpPr txBox="1"/>
          <p:nvPr/>
        </p:nvSpPr>
        <p:spPr>
          <a:xfrm>
            <a:off x="1219200" y="1828800"/>
            <a:ext cx="745998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Penilaian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formatif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dilakukan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secara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terus-menerus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selama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proses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memantau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kemajuan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memberikan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umpan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balik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konstruktif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</a:p>
          <a:p>
            <a:pPr algn="just"/>
            <a:endParaRPr lang="en-US" sz="20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/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Teknik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penilaian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formatif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meliputi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n-US" sz="20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Observasi</a:t>
            </a:r>
            <a:endParaRPr lang="en-US" sz="2000" dirty="0">
              <a:solidFill>
                <a:srgbClr val="212529"/>
              </a:solidFill>
              <a:highlight>
                <a:srgbClr val="FFFFFF"/>
              </a:highlight>
              <a:latin typeface="Poppins" panose="00000500000000000000" pitchFamily="2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US" sz="20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Kuis dan Latihan </a:t>
            </a:r>
            <a:r>
              <a:rPr lang="en-US" sz="20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Harian</a:t>
            </a:r>
            <a:endParaRPr lang="en-US" sz="2000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Poppins" panose="00000500000000000000" pitchFamily="2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US" sz="20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Portofolio</a:t>
            </a:r>
            <a:endParaRPr lang="en-US" sz="2000" b="1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279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32DC11C-43BA-07CC-FE95-74E91BAA9900}"/>
              </a:ext>
            </a:extLst>
          </p:cNvPr>
          <p:cNvGraphicFramePr/>
          <p:nvPr/>
        </p:nvGraphicFramePr>
        <p:xfrm>
          <a:off x="5334000" y="1219200"/>
          <a:ext cx="3124200" cy="507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B290B5F-139B-BC27-BF60-B0BAB0BB9615}"/>
              </a:ext>
            </a:extLst>
          </p:cNvPr>
          <p:cNvSpPr txBox="1"/>
          <p:nvPr/>
        </p:nvSpPr>
        <p:spPr>
          <a:xfrm>
            <a:off x="997699" y="2514600"/>
            <a:ext cx="669850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Guru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mengamati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keterlibatan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dalam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kegiatan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pembelajaran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seperti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diskusi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kelompok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presentasi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dramatisasi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.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Aspek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dinilai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mencakup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partisipasi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aktif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kemampuan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berbicara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, dan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sikap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positif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.</a:t>
            </a:r>
            <a:endParaRPr lang="en-US" sz="2000" b="1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78D671-4E5E-F759-D681-7175FEB8BD8B}"/>
              </a:ext>
            </a:extLst>
          </p:cNvPr>
          <p:cNvSpPr txBox="1"/>
          <p:nvPr/>
        </p:nvSpPr>
        <p:spPr>
          <a:xfrm>
            <a:off x="788910" y="2028355"/>
            <a:ext cx="18018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accent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1. Observasi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639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32DC11C-43BA-07CC-FE95-74E91BAA9900}"/>
              </a:ext>
            </a:extLst>
          </p:cNvPr>
          <p:cNvGraphicFramePr/>
          <p:nvPr/>
        </p:nvGraphicFramePr>
        <p:xfrm>
          <a:off x="5334000" y="1219200"/>
          <a:ext cx="3124200" cy="507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B290B5F-139B-BC27-BF60-B0BAB0BB9615}"/>
              </a:ext>
            </a:extLst>
          </p:cNvPr>
          <p:cNvSpPr txBox="1"/>
          <p:nvPr/>
        </p:nvSpPr>
        <p:spPr>
          <a:xfrm>
            <a:off x="997699" y="2514600"/>
            <a:ext cx="669850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Kuis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singkat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latihan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harian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digunakan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mengukur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pemahaman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terhadap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materi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baru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diajarkan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. Hasil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dari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kuis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ini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memberikan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gambaran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tentang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sejauh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mana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memahami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konsep-konsep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bahasa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dan sastra yang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diajarkan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.</a:t>
            </a:r>
            <a:endParaRPr lang="en-US" sz="2000" b="1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78D671-4E5E-F759-D681-7175FEB8BD8B}"/>
              </a:ext>
            </a:extLst>
          </p:cNvPr>
          <p:cNvSpPr txBox="1"/>
          <p:nvPr/>
        </p:nvSpPr>
        <p:spPr>
          <a:xfrm>
            <a:off x="788910" y="2028355"/>
            <a:ext cx="34782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accent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2. Kuis dan Latihan </a:t>
            </a:r>
            <a:r>
              <a:rPr lang="en-US" b="1" i="0" dirty="0" err="1">
                <a:solidFill>
                  <a:schemeClr val="accent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Harian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574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32DC11C-43BA-07CC-FE95-74E91BAA9900}"/>
              </a:ext>
            </a:extLst>
          </p:cNvPr>
          <p:cNvGraphicFramePr/>
          <p:nvPr/>
        </p:nvGraphicFramePr>
        <p:xfrm>
          <a:off x="5334000" y="1219200"/>
          <a:ext cx="3124200" cy="507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B290B5F-139B-BC27-BF60-B0BAB0BB9615}"/>
              </a:ext>
            </a:extLst>
          </p:cNvPr>
          <p:cNvSpPr txBox="1"/>
          <p:nvPr/>
        </p:nvSpPr>
        <p:spPr>
          <a:xfrm>
            <a:off x="997699" y="2514600"/>
            <a:ext cx="669850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mengumpulkan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hasil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kerja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mereka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seperti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tulisan,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proyek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, dan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tugas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lain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dalam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sebuah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portofolio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. Portofolio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ini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memberikan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gambaran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komprehensif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tentang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perkembangan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keterampilan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berbahasa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serta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kemampuan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refleksi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diri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.</a:t>
            </a:r>
            <a:endParaRPr lang="en-US" sz="2000" b="1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78D671-4E5E-F759-D681-7175FEB8BD8B}"/>
              </a:ext>
            </a:extLst>
          </p:cNvPr>
          <p:cNvSpPr txBox="1"/>
          <p:nvPr/>
        </p:nvSpPr>
        <p:spPr>
          <a:xfrm>
            <a:off x="788910" y="2028355"/>
            <a:ext cx="34782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accent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3. Portofolio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192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32DC11C-43BA-07CC-FE95-74E91BAA99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6130990"/>
              </p:ext>
            </p:extLst>
          </p:nvPr>
        </p:nvGraphicFramePr>
        <p:xfrm>
          <a:off x="5334000" y="1219200"/>
          <a:ext cx="3124200" cy="507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B290B5F-139B-BC27-BF60-B0BAB0BB9615}"/>
              </a:ext>
            </a:extLst>
          </p:cNvPr>
          <p:cNvSpPr txBox="1"/>
          <p:nvPr/>
        </p:nvSpPr>
        <p:spPr>
          <a:xfrm>
            <a:off x="1084033" y="2057400"/>
            <a:ext cx="745998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Penilaian 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sumatif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dilakukan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pada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akhir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periode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mengukur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pencapaian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kompetensi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secara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keseluruhan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</a:p>
          <a:p>
            <a:pPr algn="just"/>
            <a:endParaRPr lang="en-US" sz="20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/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Teknik 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penilaian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sumatif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meliputi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Ujian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Tulis</a:t>
            </a:r>
            <a:endParaRPr lang="en-US" sz="2000" b="0" i="0" dirty="0">
              <a:solidFill>
                <a:srgbClr val="212529"/>
              </a:solidFill>
              <a:effectLst/>
              <a:latin typeface="Poppins" panose="00000500000000000000" pitchFamily="2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Ujian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Lisan</a:t>
            </a:r>
            <a:endParaRPr lang="en-US" sz="2000" b="0" i="0" dirty="0">
              <a:solidFill>
                <a:srgbClr val="212529"/>
              </a:solidFill>
              <a:effectLst/>
              <a:latin typeface="Poppins" panose="00000500000000000000" pitchFamily="2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Proyek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Akhir</a:t>
            </a:r>
            <a:endParaRPr lang="en-US" sz="2000" b="1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896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32DC11C-43BA-07CC-FE95-74E91BAA9900}"/>
              </a:ext>
            </a:extLst>
          </p:cNvPr>
          <p:cNvGraphicFramePr/>
          <p:nvPr/>
        </p:nvGraphicFramePr>
        <p:xfrm>
          <a:off x="5334000" y="1219200"/>
          <a:ext cx="3124200" cy="507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B290B5F-139B-BC27-BF60-B0BAB0BB9615}"/>
              </a:ext>
            </a:extLst>
          </p:cNvPr>
          <p:cNvSpPr txBox="1"/>
          <p:nvPr/>
        </p:nvSpPr>
        <p:spPr>
          <a:xfrm>
            <a:off x="1051376" y="2514600"/>
            <a:ext cx="745998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Ujian 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tulis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digunakan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mengukur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pemahaman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tentang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materi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telah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diajarkan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. Ujian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ini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dapat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mencakup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soal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pilihan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ganda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isian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singkat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, dan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esai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menguji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pengetahuan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pemahaman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, dan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kemampuan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analisis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85721C-20C5-40F2-A863-F543311BBFD0}"/>
              </a:ext>
            </a:extLst>
          </p:cNvPr>
          <p:cNvSpPr txBox="1"/>
          <p:nvPr/>
        </p:nvSpPr>
        <p:spPr>
          <a:xfrm>
            <a:off x="588605" y="199989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Ujian 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Tulis</a:t>
            </a:r>
            <a:endParaRPr lang="en-US" sz="2000" b="1" dirty="0">
              <a:solidFill>
                <a:schemeClr val="accent3">
                  <a:lumMod val="5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497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</TotalTime>
  <Words>397</Words>
  <Application>Microsoft Office PowerPoint</Application>
  <PresentationFormat>On-screen Show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Bahnschrift SemiLight SemiConde</vt:lpstr>
      <vt:lpstr>Poppins</vt:lpstr>
      <vt:lpstr>Segoe UI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asus_S1N0CX00S94201E@outlook.com</cp:lastModifiedBy>
  <cp:revision>73</cp:revision>
  <dcterms:modified xsi:type="dcterms:W3CDTF">2024-07-18T07:57:17Z</dcterms:modified>
</cp:coreProperties>
</file>