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60" r:id="rId3"/>
    <p:sldId id="267" r:id="rId4"/>
    <p:sldId id="268" r:id="rId5"/>
    <p:sldId id="261" r:id="rId6"/>
    <p:sldId id="262" r:id="rId7"/>
    <p:sldId id="272" r:id="rId8"/>
    <p:sldId id="273" r:id="rId9"/>
    <p:sldId id="266" r:id="rId10"/>
    <p:sldId id="259" r:id="rId11"/>
    <p:sldId id="269"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DDFE2-5171-2741-B658-BE5B27E97FAC}" v="1" dt="2024-07-18T08:35:00.823"/>
  </p1510:revLst>
</p1510:revInfo>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Gaya Teran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15" autoAdjust="0"/>
    <p:restoredTop sz="95807"/>
  </p:normalViewPr>
  <p:slideViewPr>
    <p:cSldViewPr snapToGrid="0">
      <p:cViewPr varScale="1">
        <p:scale>
          <a:sx n="66" d="100"/>
          <a:sy n="66" d="100"/>
        </p:scale>
        <p:origin x="192"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tan Permatasari" userId="512be2fd24da3437" providerId="LiveId" clId="{BAEDDFE2-5171-2741-B658-BE5B27E97FAC}"/>
    <pc:docChg chg="undo redo custSel addSld delSld modSld">
      <pc:chgData name="Intan Permatasari" userId="512be2fd24da3437" providerId="LiveId" clId="{BAEDDFE2-5171-2741-B658-BE5B27E97FAC}" dt="2024-07-18T08:35:08.912" v="887" actId="1076"/>
      <pc:docMkLst>
        <pc:docMk/>
      </pc:docMkLst>
      <pc:sldChg chg="addSp modSp mod setBg">
        <pc:chgData name="Intan Permatasari" userId="512be2fd24da3437" providerId="LiveId" clId="{BAEDDFE2-5171-2741-B658-BE5B27E97FAC}" dt="2024-07-18T08:35:08.912" v="887" actId="1076"/>
        <pc:sldMkLst>
          <pc:docMk/>
          <pc:sldMk cId="0" sldId="256"/>
        </pc:sldMkLst>
        <pc:spChg chg="mod">
          <ac:chgData name="Intan Permatasari" userId="512be2fd24da3437" providerId="LiveId" clId="{BAEDDFE2-5171-2741-B658-BE5B27E97FAC}" dt="2024-07-17T04:53:21.767" v="835" actId="20577"/>
          <ac:spMkLst>
            <pc:docMk/>
            <pc:sldMk cId="0" sldId="256"/>
            <ac:spMk id="2" creationId="{00000000-0000-0000-0000-000000000000}"/>
          </ac:spMkLst>
        </pc:spChg>
        <pc:spChg chg="mod">
          <ac:chgData name="Intan Permatasari" userId="512be2fd24da3437" providerId="LiveId" clId="{BAEDDFE2-5171-2741-B658-BE5B27E97FAC}" dt="2024-07-17T04:53:27.849" v="837" actId="20577"/>
          <ac:spMkLst>
            <pc:docMk/>
            <pc:sldMk cId="0" sldId="256"/>
            <ac:spMk id="3" creationId="{00000000-0000-0000-0000-000000000000}"/>
          </ac:spMkLst>
        </pc:spChg>
        <pc:spChg chg="add mod">
          <ac:chgData name="Intan Permatasari" userId="512be2fd24da3437" providerId="LiveId" clId="{BAEDDFE2-5171-2741-B658-BE5B27E97FAC}" dt="2024-07-18T08:35:08.912" v="887" actId="1076"/>
          <ac:spMkLst>
            <pc:docMk/>
            <pc:sldMk cId="0" sldId="256"/>
            <ac:spMk id="4" creationId="{33DF7D7E-EF2D-FFC0-F37A-5FB0B2FFF6AA}"/>
          </ac:spMkLst>
        </pc:spChg>
        <pc:spChg chg="add">
          <ac:chgData name="Intan Permatasari" userId="512be2fd24da3437" providerId="LiveId" clId="{BAEDDFE2-5171-2741-B658-BE5B27E97FAC}" dt="2024-07-17T03:48:43.530" v="508" actId="26606"/>
          <ac:spMkLst>
            <pc:docMk/>
            <pc:sldMk cId="0" sldId="256"/>
            <ac:spMk id="8" creationId="{934F1179-B481-4F9E-BCA3-AFB972070F83}"/>
          </ac:spMkLst>
        </pc:spChg>
        <pc:spChg chg="add">
          <ac:chgData name="Intan Permatasari" userId="512be2fd24da3437" providerId="LiveId" clId="{BAEDDFE2-5171-2741-B658-BE5B27E97FAC}" dt="2024-07-17T03:48:43.530" v="508" actId="26606"/>
          <ac:spMkLst>
            <pc:docMk/>
            <pc:sldMk cId="0" sldId="256"/>
            <ac:spMk id="10" creationId="{827DC2C4-B485-428A-BF4A-472D2967F47F}"/>
          </ac:spMkLst>
        </pc:spChg>
        <pc:spChg chg="add">
          <ac:chgData name="Intan Permatasari" userId="512be2fd24da3437" providerId="LiveId" clId="{BAEDDFE2-5171-2741-B658-BE5B27E97FAC}" dt="2024-07-17T03:48:43.530" v="508" actId="26606"/>
          <ac:spMkLst>
            <pc:docMk/>
            <pc:sldMk cId="0" sldId="256"/>
            <ac:spMk id="12" creationId="{EE04B5EB-F158-4507-90DD-BD23620C7CC9}"/>
          </ac:spMkLst>
        </pc:spChg>
        <pc:picChg chg="add mod">
          <ac:chgData name="Intan Permatasari" userId="512be2fd24da3437" providerId="LiveId" clId="{BAEDDFE2-5171-2741-B658-BE5B27E97FAC}" dt="2024-07-18T08:35:04.766" v="886" actId="1076"/>
          <ac:picMkLst>
            <pc:docMk/>
            <pc:sldMk cId="0" sldId="256"/>
            <ac:picMk id="5" creationId="{CEAF1747-D33C-992D-613E-E606FF49EF25}"/>
          </ac:picMkLst>
        </pc:picChg>
      </pc:sldChg>
      <pc:sldChg chg="addSp delSp modSp mod setBg">
        <pc:chgData name="Intan Permatasari" userId="512be2fd24da3437" providerId="LiveId" clId="{BAEDDFE2-5171-2741-B658-BE5B27E97FAC}" dt="2024-07-17T03:52:34.570" v="537" actId="26606"/>
        <pc:sldMkLst>
          <pc:docMk/>
          <pc:sldMk cId="0" sldId="259"/>
        </pc:sldMkLst>
        <pc:spChg chg="mod">
          <ac:chgData name="Intan Permatasari" userId="512be2fd24da3437" providerId="LiveId" clId="{BAEDDFE2-5171-2741-B658-BE5B27E97FAC}" dt="2024-07-17T03:52:34.570" v="537" actId="26606"/>
          <ac:spMkLst>
            <pc:docMk/>
            <pc:sldMk cId="0" sldId="259"/>
            <ac:spMk id="2" creationId="{00000000-0000-0000-0000-000000000000}"/>
          </ac:spMkLst>
        </pc:spChg>
        <pc:spChg chg="del">
          <ac:chgData name="Intan Permatasari" userId="512be2fd24da3437" providerId="LiveId" clId="{BAEDDFE2-5171-2741-B658-BE5B27E97FAC}" dt="2024-07-17T02:41:29.411" v="101" actId="3680"/>
          <ac:spMkLst>
            <pc:docMk/>
            <pc:sldMk cId="0" sldId="259"/>
            <ac:spMk id="4" creationId="{00000000-0000-0000-0000-000000000000}"/>
          </ac:spMkLst>
        </pc:spChg>
        <pc:spChg chg="add del mod">
          <ac:chgData name="Intan Permatasari" userId="512be2fd24da3437" providerId="LiveId" clId="{BAEDDFE2-5171-2741-B658-BE5B27E97FAC}" dt="2024-07-17T03:44:53.353" v="450" actId="21"/>
          <ac:spMkLst>
            <pc:docMk/>
            <pc:sldMk cId="0" sldId="259"/>
            <ac:spMk id="6" creationId="{31F725FA-7DA3-D76F-B86D-59B4CE87478D}"/>
          </ac:spMkLst>
        </pc:spChg>
        <pc:spChg chg="add mod">
          <ac:chgData name="Intan Permatasari" userId="512be2fd24da3437" providerId="LiveId" clId="{BAEDDFE2-5171-2741-B658-BE5B27E97FAC}" dt="2024-07-17T03:52:34.570" v="537" actId="26606"/>
          <ac:spMkLst>
            <pc:docMk/>
            <pc:sldMk cId="0" sldId="259"/>
            <ac:spMk id="7" creationId="{8DC70348-BFD2-3E4E-547E-5B52AEA9CAA3}"/>
          </ac:spMkLst>
        </pc:spChg>
        <pc:graphicFrameChg chg="add mod ord modGraphic">
          <ac:chgData name="Intan Permatasari" userId="512be2fd24da3437" providerId="LiveId" clId="{BAEDDFE2-5171-2741-B658-BE5B27E97FAC}" dt="2024-07-17T03:52:34.570" v="537" actId="26606"/>
          <ac:graphicFrameMkLst>
            <pc:docMk/>
            <pc:sldMk cId="0" sldId="259"/>
            <ac:graphicFrameMk id="3" creationId="{560358AD-0440-A938-1BBB-71DFCB12257C}"/>
          </ac:graphicFrameMkLst>
        </pc:graphicFrameChg>
        <pc:picChg chg="del">
          <ac:chgData name="Intan Permatasari" userId="512be2fd24da3437" providerId="LiveId" clId="{BAEDDFE2-5171-2741-B658-BE5B27E97FAC}" dt="2024-07-16T15:24:59.844" v="4" actId="478"/>
          <ac:picMkLst>
            <pc:docMk/>
            <pc:sldMk cId="0" sldId="259"/>
            <ac:picMk id="5" creationId="{00000000-0000-0000-0000-000000000000}"/>
          </ac:picMkLst>
        </pc:picChg>
        <pc:picChg chg="add del">
          <ac:chgData name="Intan Permatasari" userId="512be2fd24da3437" providerId="LiveId" clId="{BAEDDFE2-5171-2741-B658-BE5B27E97FAC}" dt="2024-07-17T03:44:53.353" v="450" actId="21"/>
          <ac:picMkLst>
            <pc:docMk/>
            <pc:sldMk cId="0" sldId="259"/>
            <ac:picMk id="2049" creationId="{CAC4A685-F6A8-1320-401B-8C8CA942E3DD}"/>
          </ac:picMkLst>
        </pc:picChg>
        <pc:picChg chg="add del">
          <ac:chgData name="Intan Permatasari" userId="512be2fd24da3437" providerId="LiveId" clId="{BAEDDFE2-5171-2741-B658-BE5B27E97FAC}" dt="2024-07-17T03:44:53.353" v="450" actId="21"/>
          <ac:picMkLst>
            <pc:docMk/>
            <pc:sldMk cId="0" sldId="259"/>
            <ac:picMk id="2050" creationId="{668B079E-0016-6C5B-0461-4D0B60D92DA1}"/>
          </ac:picMkLst>
        </pc:picChg>
        <pc:cxnChg chg="add">
          <ac:chgData name="Intan Permatasari" userId="512be2fd24da3437" providerId="LiveId" clId="{BAEDDFE2-5171-2741-B658-BE5B27E97FAC}" dt="2024-07-17T03:52:34.570" v="537" actId="26606"/>
          <ac:cxnSpMkLst>
            <pc:docMk/>
            <pc:sldMk cId="0" sldId="259"/>
            <ac:cxnSpMk id="12" creationId="{FC23E3B9-5ABF-58B3-E2B0-E9A5DAA90037}"/>
          </ac:cxnSpMkLst>
        </pc:cxnChg>
      </pc:sldChg>
      <pc:sldChg chg="addSp delSp modSp mod setBg">
        <pc:chgData name="Intan Permatasari" userId="512be2fd24da3437" providerId="LiveId" clId="{BAEDDFE2-5171-2741-B658-BE5B27E97FAC}" dt="2024-07-17T04:44:41.800" v="826" actId="123"/>
        <pc:sldMkLst>
          <pc:docMk/>
          <pc:sldMk cId="0" sldId="260"/>
        </pc:sldMkLst>
        <pc:spChg chg="mod">
          <ac:chgData name="Intan Permatasari" userId="512be2fd24da3437" providerId="LiveId" clId="{BAEDDFE2-5171-2741-B658-BE5B27E97FAC}" dt="2024-07-17T03:49:04.597" v="509" actId="26606"/>
          <ac:spMkLst>
            <pc:docMk/>
            <pc:sldMk cId="0" sldId="260"/>
            <ac:spMk id="2" creationId="{00000000-0000-0000-0000-000000000000}"/>
          </ac:spMkLst>
        </pc:spChg>
        <pc:spChg chg="mod">
          <ac:chgData name="Intan Permatasari" userId="512be2fd24da3437" providerId="LiveId" clId="{BAEDDFE2-5171-2741-B658-BE5B27E97FAC}" dt="2024-07-17T04:44:41.800" v="826" actId="123"/>
          <ac:spMkLst>
            <pc:docMk/>
            <pc:sldMk cId="0" sldId="260"/>
            <ac:spMk id="3" creationId="{00000000-0000-0000-0000-000000000000}"/>
          </ac:spMkLst>
        </pc:spChg>
        <pc:spChg chg="add del mod">
          <ac:chgData name="Intan Permatasari" userId="512be2fd24da3437" providerId="LiveId" clId="{BAEDDFE2-5171-2741-B658-BE5B27E97FAC}" dt="2024-07-17T04:43:53.139" v="809"/>
          <ac:spMkLst>
            <pc:docMk/>
            <pc:sldMk cId="0" sldId="260"/>
            <ac:spMk id="6" creationId="{D509A134-90ED-ABB3-351E-1C395DABA485}"/>
          </ac:spMkLst>
        </pc:spChg>
        <pc:spChg chg="add del mod">
          <ac:chgData name="Intan Permatasari" userId="512be2fd24da3437" providerId="LiveId" clId="{BAEDDFE2-5171-2741-B658-BE5B27E97FAC}" dt="2024-07-17T04:43:54.057" v="811"/>
          <ac:spMkLst>
            <pc:docMk/>
            <pc:sldMk cId="0" sldId="260"/>
            <ac:spMk id="7" creationId="{AA89F99B-F670-3FAC-961E-E9A645F02825}"/>
          </ac:spMkLst>
        </pc:spChg>
        <pc:spChg chg="add">
          <ac:chgData name="Intan Permatasari" userId="512be2fd24da3437" providerId="LiveId" clId="{BAEDDFE2-5171-2741-B658-BE5B27E97FAC}" dt="2024-07-17T03:49:04.597" v="509" actId="26606"/>
          <ac:spMkLst>
            <pc:docMk/>
            <pc:sldMk cId="0" sldId="260"/>
            <ac:spMk id="8" creationId="{081EA652-8C6A-4E69-BEB9-170809474553}"/>
          </ac:spMkLst>
        </pc:spChg>
        <pc:spChg chg="add">
          <ac:chgData name="Intan Permatasari" userId="512be2fd24da3437" providerId="LiveId" clId="{BAEDDFE2-5171-2741-B658-BE5B27E97FAC}" dt="2024-07-17T03:49:04.597" v="509" actId="26606"/>
          <ac:spMkLst>
            <pc:docMk/>
            <pc:sldMk cId="0" sldId="260"/>
            <ac:spMk id="10" creationId="{A4026A73-1F7F-49F2-B319-8CA3B3D53269}"/>
          </ac:spMkLst>
        </pc:spChg>
        <pc:spChg chg="add">
          <ac:chgData name="Intan Permatasari" userId="512be2fd24da3437" providerId="LiveId" clId="{BAEDDFE2-5171-2741-B658-BE5B27E97FAC}" dt="2024-07-17T03:49:04.597" v="509" actId="26606"/>
          <ac:spMkLst>
            <pc:docMk/>
            <pc:sldMk cId="0" sldId="260"/>
            <ac:spMk id="12" creationId="{5298780A-33B9-4EA2-8F67-DE68AD62841B}"/>
          </ac:spMkLst>
        </pc:spChg>
        <pc:spChg chg="add">
          <ac:chgData name="Intan Permatasari" userId="512be2fd24da3437" providerId="LiveId" clId="{BAEDDFE2-5171-2741-B658-BE5B27E97FAC}" dt="2024-07-17T03:49:04.597" v="509" actId="26606"/>
          <ac:spMkLst>
            <pc:docMk/>
            <pc:sldMk cId="0" sldId="260"/>
            <ac:spMk id="14" creationId="{7F488E8B-4E1E-4402-8935-D4E6C02615C7}"/>
          </ac:spMkLst>
        </pc:spChg>
        <pc:cxnChg chg="add">
          <ac:chgData name="Intan Permatasari" userId="512be2fd24da3437" providerId="LiveId" clId="{BAEDDFE2-5171-2741-B658-BE5B27E97FAC}" dt="2024-07-17T03:49:04.597" v="509" actId="26606"/>
          <ac:cxnSpMkLst>
            <pc:docMk/>
            <pc:sldMk cId="0" sldId="260"/>
            <ac:cxnSpMk id="16" creationId="{23AAC9B5-8015-485C-ACF9-A750390E9A56}"/>
          </ac:cxnSpMkLst>
        </pc:cxnChg>
      </pc:sldChg>
      <pc:sldChg chg="addSp delSp modSp mod setBg">
        <pc:chgData name="Intan Permatasari" userId="512be2fd24da3437" providerId="LiveId" clId="{BAEDDFE2-5171-2741-B658-BE5B27E97FAC}" dt="2024-07-17T04:09:23.052" v="647" actId="21"/>
        <pc:sldMkLst>
          <pc:docMk/>
          <pc:sldMk cId="0" sldId="261"/>
        </pc:sldMkLst>
        <pc:spChg chg="del mod">
          <ac:chgData name="Intan Permatasari" userId="512be2fd24da3437" providerId="LiveId" clId="{BAEDDFE2-5171-2741-B658-BE5B27E97FAC}" dt="2024-07-17T03:51:09.317" v="522" actId="478"/>
          <ac:spMkLst>
            <pc:docMk/>
            <pc:sldMk cId="0" sldId="261"/>
            <ac:spMk id="2" creationId="{00000000-0000-0000-0000-000000000000}"/>
          </ac:spMkLst>
        </pc:spChg>
        <pc:spChg chg="mod">
          <ac:chgData name="Intan Permatasari" userId="512be2fd24da3437" providerId="LiveId" clId="{BAEDDFE2-5171-2741-B658-BE5B27E97FAC}" dt="2024-07-17T03:57:36.281" v="576" actId="14100"/>
          <ac:spMkLst>
            <pc:docMk/>
            <pc:sldMk cId="0" sldId="261"/>
            <ac:spMk id="3" creationId="{00000000-0000-0000-0000-000000000000}"/>
          </ac:spMkLst>
        </pc:spChg>
        <pc:spChg chg="add">
          <ac:chgData name="Intan Permatasari" userId="512be2fd24da3437" providerId="LiveId" clId="{BAEDDFE2-5171-2741-B658-BE5B27E97FAC}" dt="2024-07-17T03:51:04.089" v="521" actId="26606"/>
          <ac:spMkLst>
            <pc:docMk/>
            <pc:sldMk cId="0" sldId="261"/>
            <ac:spMk id="9" creationId="{9D25F302-27C5-414F-97F8-6EA0A6C028BA}"/>
          </ac:spMkLst>
        </pc:spChg>
        <pc:spChg chg="add">
          <ac:chgData name="Intan Permatasari" userId="512be2fd24da3437" providerId="LiveId" clId="{BAEDDFE2-5171-2741-B658-BE5B27E97FAC}" dt="2024-07-17T03:51:04.089" v="521" actId="26606"/>
          <ac:spMkLst>
            <pc:docMk/>
            <pc:sldMk cId="0" sldId="261"/>
            <ac:spMk id="11" creationId="{830A36F8-48C2-4842-A87B-8CE8DF4E7FD2}"/>
          </ac:spMkLst>
        </pc:spChg>
        <pc:spChg chg="add">
          <ac:chgData name="Intan Permatasari" userId="512be2fd24da3437" providerId="LiveId" clId="{BAEDDFE2-5171-2741-B658-BE5B27E97FAC}" dt="2024-07-17T03:51:04.089" v="521" actId="26606"/>
          <ac:spMkLst>
            <pc:docMk/>
            <pc:sldMk cId="0" sldId="261"/>
            <ac:spMk id="13" creationId="{7F488E8B-4E1E-4402-8935-D4E6C02615C7}"/>
          </ac:spMkLst>
        </pc:spChg>
        <pc:picChg chg="del mod ord">
          <ac:chgData name="Intan Permatasari" userId="512be2fd24da3437" providerId="LiveId" clId="{BAEDDFE2-5171-2741-B658-BE5B27E97FAC}" dt="2024-07-17T04:09:23.052" v="647" actId="21"/>
          <ac:picMkLst>
            <pc:docMk/>
            <pc:sldMk cId="0" sldId="261"/>
            <ac:picMk id="4" creationId="{230671C9-7A73-2998-49F4-D4499852FD71}"/>
          </ac:picMkLst>
        </pc:picChg>
        <pc:picChg chg="add mod">
          <ac:chgData name="Intan Permatasari" userId="512be2fd24da3437" providerId="LiveId" clId="{BAEDDFE2-5171-2741-B658-BE5B27E97FAC}" dt="2024-07-17T04:09:20.289" v="646" actId="14100"/>
          <ac:picMkLst>
            <pc:docMk/>
            <pc:sldMk cId="0" sldId="261"/>
            <ac:picMk id="5" creationId="{45178B65-6F16-2A7F-959C-EEF2082FE509}"/>
          </ac:picMkLst>
        </pc:picChg>
      </pc:sldChg>
      <pc:sldChg chg="addSp delSp modSp mod setBg">
        <pc:chgData name="Intan Permatasari" userId="512be2fd24da3437" providerId="LiveId" clId="{BAEDDFE2-5171-2741-B658-BE5B27E97FAC}" dt="2024-07-17T04:11:59.227" v="687" actId="20577"/>
        <pc:sldMkLst>
          <pc:docMk/>
          <pc:sldMk cId="0" sldId="262"/>
        </pc:sldMkLst>
        <pc:spChg chg="mod">
          <ac:chgData name="Intan Permatasari" userId="512be2fd24da3437" providerId="LiveId" clId="{BAEDDFE2-5171-2741-B658-BE5B27E97FAC}" dt="2024-07-17T04:11:59.227" v="687" actId="20577"/>
          <ac:spMkLst>
            <pc:docMk/>
            <pc:sldMk cId="0" sldId="262"/>
            <ac:spMk id="2" creationId="{00000000-0000-0000-0000-000000000000}"/>
          </ac:spMkLst>
        </pc:spChg>
        <pc:spChg chg="mod">
          <ac:chgData name="Intan Permatasari" userId="512be2fd24da3437" providerId="LiveId" clId="{BAEDDFE2-5171-2741-B658-BE5B27E97FAC}" dt="2024-07-17T04:11:31.173" v="658" actId="255"/>
          <ac:spMkLst>
            <pc:docMk/>
            <pc:sldMk cId="0" sldId="262"/>
            <ac:spMk id="3" creationId="{00000000-0000-0000-0000-000000000000}"/>
          </ac:spMkLst>
        </pc:spChg>
        <pc:spChg chg="add del">
          <ac:chgData name="Intan Permatasari" userId="512be2fd24da3437" providerId="LiveId" clId="{BAEDDFE2-5171-2741-B658-BE5B27E97FAC}" dt="2024-07-17T03:51:46.628" v="525" actId="26606"/>
          <ac:spMkLst>
            <pc:docMk/>
            <pc:sldMk cId="0" sldId="262"/>
            <ac:spMk id="8" creationId="{081EA652-8C6A-4E69-BEB9-170809474553}"/>
          </ac:spMkLst>
        </pc:spChg>
        <pc:spChg chg="add del">
          <ac:chgData name="Intan Permatasari" userId="512be2fd24da3437" providerId="LiveId" clId="{BAEDDFE2-5171-2741-B658-BE5B27E97FAC}" dt="2024-07-17T03:51:46.628" v="525" actId="26606"/>
          <ac:spMkLst>
            <pc:docMk/>
            <pc:sldMk cId="0" sldId="262"/>
            <ac:spMk id="10" creationId="{5298780A-33B9-4EA2-8F67-DE68AD62841B}"/>
          </ac:spMkLst>
        </pc:spChg>
        <pc:spChg chg="add del">
          <ac:chgData name="Intan Permatasari" userId="512be2fd24da3437" providerId="LiveId" clId="{BAEDDFE2-5171-2741-B658-BE5B27E97FAC}" dt="2024-07-17T03:51:46.628" v="525" actId="26606"/>
          <ac:spMkLst>
            <pc:docMk/>
            <pc:sldMk cId="0" sldId="262"/>
            <ac:spMk id="12" creationId="{7F488E8B-4E1E-4402-8935-D4E6C02615C7}"/>
          </ac:spMkLst>
        </pc:spChg>
        <pc:spChg chg="add del">
          <ac:chgData name="Intan Permatasari" userId="512be2fd24da3437" providerId="LiveId" clId="{BAEDDFE2-5171-2741-B658-BE5B27E97FAC}" dt="2024-07-17T04:07:11.253" v="623" actId="26606"/>
          <ac:spMkLst>
            <pc:docMk/>
            <pc:sldMk cId="0" sldId="262"/>
            <ac:spMk id="15" creationId="{D5B0017B-2ECA-49AF-B397-DC140825DF8D}"/>
          </ac:spMkLst>
        </pc:spChg>
        <pc:spChg chg="add del">
          <ac:chgData name="Intan Permatasari" userId="512be2fd24da3437" providerId="LiveId" clId="{BAEDDFE2-5171-2741-B658-BE5B27E97FAC}" dt="2024-07-17T03:51:56.429" v="527" actId="26606"/>
          <ac:spMkLst>
            <pc:docMk/>
            <pc:sldMk cId="0" sldId="262"/>
            <ac:spMk id="16" creationId="{DBF61EA3-B236-439E-9C0B-340980D56BEE}"/>
          </ac:spMkLst>
        </pc:spChg>
        <pc:spChg chg="add del">
          <ac:chgData name="Intan Permatasari" userId="512be2fd24da3437" providerId="LiveId" clId="{BAEDDFE2-5171-2741-B658-BE5B27E97FAC}" dt="2024-07-17T03:51:56.429" v="527" actId="26606"/>
          <ac:spMkLst>
            <pc:docMk/>
            <pc:sldMk cId="0" sldId="262"/>
            <ac:spMk id="19" creationId="{E659831F-0D9A-4C63-9EBB-8435B85A440F}"/>
          </ac:spMkLst>
        </pc:spChg>
        <pc:spChg chg="add del">
          <ac:chgData name="Intan Permatasari" userId="512be2fd24da3437" providerId="LiveId" clId="{BAEDDFE2-5171-2741-B658-BE5B27E97FAC}" dt="2024-07-17T04:07:11.253" v="623" actId="26606"/>
          <ac:spMkLst>
            <pc:docMk/>
            <pc:sldMk cId="0" sldId="262"/>
            <ac:spMk id="21" creationId="{B6CDA21F-E7AF-4C75-8395-33F58D5B0E45}"/>
          </ac:spMkLst>
        </pc:spChg>
        <pc:spChg chg="add del">
          <ac:chgData name="Intan Permatasari" userId="512be2fd24da3437" providerId="LiveId" clId="{BAEDDFE2-5171-2741-B658-BE5B27E97FAC}" dt="2024-07-17T04:11:12.001" v="654" actId="26606"/>
          <ac:spMkLst>
            <pc:docMk/>
            <pc:sldMk cId="0" sldId="262"/>
            <ac:spMk id="30" creationId="{117AB3D3-3C9C-4DED-809A-78734805B895}"/>
          </ac:spMkLst>
        </pc:spChg>
        <pc:spChg chg="add del">
          <ac:chgData name="Intan Permatasari" userId="512be2fd24da3437" providerId="LiveId" clId="{BAEDDFE2-5171-2741-B658-BE5B27E97FAC}" dt="2024-07-17T04:11:12.001" v="654" actId="26606"/>
          <ac:spMkLst>
            <pc:docMk/>
            <pc:sldMk cId="0" sldId="262"/>
            <ac:spMk id="32" creationId="{3A9A4357-BD1D-4622-A4FE-766E6AB8DE84}"/>
          </ac:spMkLst>
        </pc:spChg>
        <pc:spChg chg="add del">
          <ac:chgData name="Intan Permatasari" userId="512be2fd24da3437" providerId="LiveId" clId="{BAEDDFE2-5171-2741-B658-BE5B27E97FAC}" dt="2024-07-17T04:11:12.001" v="654" actId="26606"/>
          <ac:spMkLst>
            <pc:docMk/>
            <pc:sldMk cId="0" sldId="262"/>
            <ac:spMk id="34" creationId="{E659831F-0D9A-4C63-9EBB-8435B85A440F}"/>
          </ac:spMkLst>
        </pc:spChg>
        <pc:spChg chg="add del">
          <ac:chgData name="Intan Permatasari" userId="512be2fd24da3437" providerId="LiveId" clId="{BAEDDFE2-5171-2741-B658-BE5B27E97FAC}" dt="2024-07-17T04:11:12.001" v="654" actId="26606"/>
          <ac:spMkLst>
            <pc:docMk/>
            <pc:sldMk cId="0" sldId="262"/>
            <ac:spMk id="36" creationId="{E6995CE5-F890-4ABA-82A2-26507CE8D2A3}"/>
          </ac:spMkLst>
        </pc:spChg>
        <pc:spChg chg="add">
          <ac:chgData name="Intan Permatasari" userId="512be2fd24da3437" providerId="LiveId" clId="{BAEDDFE2-5171-2741-B658-BE5B27E97FAC}" dt="2024-07-17T04:11:12.001" v="654" actId="26606"/>
          <ac:spMkLst>
            <pc:docMk/>
            <pc:sldMk cId="0" sldId="262"/>
            <ac:spMk id="41" creationId="{922F19F4-FE70-43DC-856F-2CE5F521DC48}"/>
          </ac:spMkLst>
        </pc:spChg>
        <pc:spChg chg="add">
          <ac:chgData name="Intan Permatasari" userId="512be2fd24da3437" providerId="LiveId" clId="{BAEDDFE2-5171-2741-B658-BE5B27E97FAC}" dt="2024-07-17T04:11:12.001" v="654" actId="26606"/>
          <ac:spMkLst>
            <pc:docMk/>
            <pc:sldMk cId="0" sldId="262"/>
            <ac:spMk id="48" creationId="{D5B0017B-2ECA-49AF-B397-DC140825DF8D}"/>
          </ac:spMkLst>
        </pc:spChg>
        <pc:spChg chg="add">
          <ac:chgData name="Intan Permatasari" userId="512be2fd24da3437" providerId="LiveId" clId="{BAEDDFE2-5171-2741-B658-BE5B27E97FAC}" dt="2024-07-17T04:11:12.001" v="654" actId="26606"/>
          <ac:spMkLst>
            <pc:docMk/>
            <pc:sldMk cId="0" sldId="262"/>
            <ac:spMk id="50" creationId="{395ECC94-3D5E-46A7-A7A1-DE807E1563B4}"/>
          </ac:spMkLst>
        </pc:spChg>
        <pc:spChg chg="add">
          <ac:chgData name="Intan Permatasari" userId="512be2fd24da3437" providerId="LiveId" clId="{BAEDDFE2-5171-2741-B658-BE5B27E97FAC}" dt="2024-07-17T04:11:12.001" v="654" actId="26606"/>
          <ac:spMkLst>
            <pc:docMk/>
            <pc:sldMk cId="0" sldId="262"/>
            <ac:spMk id="52" creationId="{7E549738-9961-462D-81B7-4A7A44691102}"/>
          </ac:spMkLst>
        </pc:spChg>
        <pc:grpChg chg="add del">
          <ac:chgData name="Intan Permatasari" userId="512be2fd24da3437" providerId="LiveId" clId="{BAEDDFE2-5171-2741-B658-BE5B27E97FAC}" dt="2024-07-17T03:51:56.429" v="527" actId="26606"/>
          <ac:grpSpMkLst>
            <pc:docMk/>
            <pc:sldMk cId="0" sldId="262"/>
            <ac:grpSpMk id="17" creationId="{28FAF094-D087-493F-8DF9-A486C2D6BBAA}"/>
          </ac:grpSpMkLst>
        </pc:grpChg>
        <pc:grpChg chg="add del">
          <ac:chgData name="Intan Permatasari" userId="512be2fd24da3437" providerId="LiveId" clId="{BAEDDFE2-5171-2741-B658-BE5B27E97FAC}" dt="2024-07-17T04:07:11.253" v="623" actId="26606"/>
          <ac:grpSpMkLst>
            <pc:docMk/>
            <pc:sldMk cId="0" sldId="262"/>
            <ac:grpSpMk id="22" creationId="{AE1C45F0-260A-458C-96ED-C1F6D2151219}"/>
          </ac:grpSpMkLst>
        </pc:grpChg>
        <pc:grpChg chg="add">
          <ac:chgData name="Intan Permatasari" userId="512be2fd24da3437" providerId="LiveId" clId="{BAEDDFE2-5171-2741-B658-BE5B27E97FAC}" dt="2024-07-17T04:11:12.001" v="654" actId="26606"/>
          <ac:grpSpMkLst>
            <pc:docMk/>
            <pc:sldMk cId="0" sldId="262"/>
            <ac:grpSpMk id="43" creationId="{AE1C45F0-260A-458C-96ED-C1F6D2151219}"/>
          </ac:grpSpMkLst>
        </pc:grpChg>
        <pc:picChg chg="add mod ord">
          <ac:chgData name="Intan Permatasari" userId="512be2fd24da3437" providerId="LiveId" clId="{BAEDDFE2-5171-2741-B658-BE5B27E97FAC}" dt="2024-07-17T04:11:12.001" v="654" actId="26606"/>
          <ac:picMkLst>
            <pc:docMk/>
            <pc:sldMk cId="0" sldId="262"/>
            <ac:picMk id="5" creationId="{789D41DE-D98D-4490-79A0-462BC1A8C385}"/>
          </ac:picMkLst>
        </pc:picChg>
        <pc:picChg chg="add mod">
          <ac:chgData name="Intan Permatasari" userId="512be2fd24da3437" providerId="LiveId" clId="{BAEDDFE2-5171-2741-B658-BE5B27E97FAC}" dt="2024-07-17T04:11:12.001" v="654" actId="26606"/>
          <ac:picMkLst>
            <pc:docMk/>
            <pc:sldMk cId="0" sldId="262"/>
            <ac:picMk id="6" creationId="{BBB2EB05-C1E2-A86E-E0E0-5B84C7566F7B}"/>
          </ac:picMkLst>
        </pc:picChg>
        <pc:cxnChg chg="add del">
          <ac:chgData name="Intan Permatasari" userId="512be2fd24da3437" providerId="LiveId" clId="{BAEDDFE2-5171-2741-B658-BE5B27E97FAC}" dt="2024-07-17T03:51:46.628" v="525" actId="26606"/>
          <ac:cxnSpMkLst>
            <pc:docMk/>
            <pc:sldMk cId="0" sldId="262"/>
            <ac:cxnSpMk id="14" creationId="{23AAC9B5-8015-485C-ACF9-A750390E9A56}"/>
          </ac:cxnSpMkLst>
        </pc:cxnChg>
        <pc:cxnChg chg="add del">
          <ac:chgData name="Intan Permatasari" userId="512be2fd24da3437" providerId="LiveId" clId="{BAEDDFE2-5171-2741-B658-BE5B27E97FAC}" dt="2024-07-17T04:07:11.253" v="623" actId="26606"/>
          <ac:cxnSpMkLst>
            <pc:docMk/>
            <pc:sldMk cId="0" sldId="262"/>
            <ac:cxnSpMk id="25" creationId="{6CF1BAF6-AD41-4082-B212-8A1F9A2E8779}"/>
          </ac:cxnSpMkLst>
        </pc:cxnChg>
        <pc:cxnChg chg="add">
          <ac:chgData name="Intan Permatasari" userId="512be2fd24da3437" providerId="LiveId" clId="{BAEDDFE2-5171-2741-B658-BE5B27E97FAC}" dt="2024-07-17T04:11:12.001" v="654" actId="26606"/>
          <ac:cxnSpMkLst>
            <pc:docMk/>
            <pc:sldMk cId="0" sldId="262"/>
            <ac:cxnSpMk id="54" creationId="{6CF1BAF6-AD41-4082-B212-8A1F9A2E8779}"/>
          </ac:cxnSpMkLst>
        </pc:cxnChg>
      </pc:sldChg>
      <pc:sldChg chg="addSp delSp modSp mod setBg">
        <pc:chgData name="Intan Permatasari" userId="512be2fd24da3437" providerId="LiveId" clId="{BAEDDFE2-5171-2741-B658-BE5B27E97FAC}" dt="2024-07-17T04:57:17.427" v="839" actId="20577"/>
        <pc:sldMkLst>
          <pc:docMk/>
          <pc:sldMk cId="0" sldId="266"/>
        </pc:sldMkLst>
        <pc:spChg chg="del mod">
          <ac:chgData name="Intan Permatasari" userId="512be2fd24da3437" providerId="LiveId" clId="{BAEDDFE2-5171-2741-B658-BE5B27E97FAC}" dt="2024-07-17T04:18:24.177" v="762" actId="478"/>
          <ac:spMkLst>
            <pc:docMk/>
            <pc:sldMk cId="0" sldId="266"/>
            <ac:spMk id="2" creationId="{00000000-0000-0000-0000-000000000000}"/>
          </ac:spMkLst>
        </pc:spChg>
        <pc:spChg chg="add">
          <ac:chgData name="Intan Permatasari" userId="512be2fd24da3437" providerId="LiveId" clId="{BAEDDFE2-5171-2741-B658-BE5B27E97FAC}" dt="2024-07-16T15:25:39.357" v="5"/>
          <ac:spMkLst>
            <pc:docMk/>
            <pc:sldMk cId="0" sldId="266"/>
            <ac:spMk id="3" creationId="{F29C136D-BFF2-1926-DAC2-B4C7A1589D0E}"/>
          </ac:spMkLst>
        </pc:spChg>
        <pc:spChg chg="add">
          <ac:chgData name="Intan Permatasari" userId="512be2fd24da3437" providerId="LiveId" clId="{BAEDDFE2-5171-2741-B658-BE5B27E97FAC}" dt="2024-07-16T15:25:54.525" v="6"/>
          <ac:spMkLst>
            <pc:docMk/>
            <pc:sldMk cId="0" sldId="266"/>
            <ac:spMk id="4" creationId="{1AC706D4-493E-9AFE-AA7E-6692EB6A26CA}"/>
          </ac:spMkLst>
        </pc:spChg>
        <pc:spChg chg="add del mod">
          <ac:chgData name="Intan Permatasari" userId="512be2fd24da3437" providerId="LiveId" clId="{BAEDDFE2-5171-2741-B658-BE5B27E97FAC}" dt="2024-07-17T04:43:31.718" v="805"/>
          <ac:spMkLst>
            <pc:docMk/>
            <pc:sldMk cId="0" sldId="266"/>
            <ac:spMk id="5" creationId="{5398D221-803E-7F73-2B11-C110436AD7C9}"/>
          </ac:spMkLst>
        </pc:spChg>
        <pc:spChg chg="del mod">
          <ac:chgData name="Intan Permatasari" userId="512be2fd24da3437" providerId="LiveId" clId="{BAEDDFE2-5171-2741-B658-BE5B27E97FAC}" dt="2024-07-17T04:19:50.703" v="796" actId="26606"/>
          <ac:spMkLst>
            <pc:docMk/>
            <pc:sldMk cId="0" sldId="266"/>
            <ac:spMk id="8" creationId="{00000000-0000-0000-0000-000000000000}"/>
          </ac:spMkLst>
        </pc:spChg>
        <pc:spChg chg="add">
          <ac:chgData name="Intan Permatasari" userId="512be2fd24da3437" providerId="LiveId" clId="{BAEDDFE2-5171-2741-B658-BE5B27E97FAC}" dt="2024-07-17T03:52:23.527" v="536" actId="26606"/>
          <ac:spMkLst>
            <pc:docMk/>
            <pc:sldMk cId="0" sldId="266"/>
            <ac:spMk id="13" creationId="{4DA718D0-4865-4629-8134-44F68D41D574}"/>
          </ac:spMkLst>
        </pc:spChg>
        <pc:spChg chg="add">
          <ac:chgData name="Intan Permatasari" userId="512be2fd24da3437" providerId="LiveId" clId="{BAEDDFE2-5171-2741-B658-BE5B27E97FAC}" dt="2024-07-17T03:52:23.527" v="536" actId="26606"/>
          <ac:spMkLst>
            <pc:docMk/>
            <pc:sldMk cId="0" sldId="266"/>
            <ac:spMk id="19" creationId="{CBC4F608-B4B8-48C3-9572-C0F061B1CD99}"/>
          </ac:spMkLst>
        </pc:spChg>
        <pc:grpChg chg="add">
          <ac:chgData name="Intan Permatasari" userId="512be2fd24da3437" providerId="LiveId" clId="{BAEDDFE2-5171-2741-B658-BE5B27E97FAC}" dt="2024-07-17T03:52:23.527" v="536" actId="26606"/>
          <ac:grpSpMkLst>
            <pc:docMk/>
            <pc:sldMk cId="0" sldId="266"/>
            <ac:grpSpMk id="15" creationId="{65167ED7-6315-43AB-B1B6-C326D5FD8F84}"/>
          </ac:grpSpMkLst>
        </pc:grpChg>
        <pc:graphicFrameChg chg="add mod modGraphic">
          <ac:chgData name="Intan Permatasari" userId="512be2fd24da3437" providerId="LiveId" clId="{BAEDDFE2-5171-2741-B658-BE5B27E97FAC}" dt="2024-07-17T04:57:17.427" v="839" actId="20577"/>
          <ac:graphicFrameMkLst>
            <pc:docMk/>
            <pc:sldMk cId="0" sldId="266"/>
            <ac:graphicFrameMk id="21" creationId="{62E8D42B-1397-4FD1-32E5-5170F8D39837}"/>
          </ac:graphicFrameMkLst>
        </pc:graphicFrameChg>
        <pc:picChg chg="del">
          <ac:chgData name="Intan Permatasari" userId="512be2fd24da3437" providerId="LiveId" clId="{BAEDDFE2-5171-2741-B658-BE5B27E97FAC}" dt="2024-07-16T15:24:54.620" v="3" actId="478"/>
          <ac:picMkLst>
            <pc:docMk/>
            <pc:sldMk cId="0" sldId="266"/>
            <ac:picMk id="6" creationId="{00000000-0000-0000-0000-000000000000}"/>
          </ac:picMkLst>
        </pc:picChg>
        <pc:picChg chg="add">
          <ac:chgData name="Intan Permatasari" userId="512be2fd24da3437" providerId="LiveId" clId="{BAEDDFE2-5171-2741-B658-BE5B27E97FAC}" dt="2024-07-16T15:25:39.357" v="5"/>
          <ac:picMkLst>
            <pc:docMk/>
            <pc:sldMk cId="0" sldId="266"/>
            <ac:picMk id="1026" creationId="{0C44A717-8221-8911-8E0B-CDA46871BE8B}"/>
          </ac:picMkLst>
        </pc:picChg>
        <pc:picChg chg="add">
          <ac:chgData name="Intan Permatasari" userId="512be2fd24da3437" providerId="LiveId" clId="{BAEDDFE2-5171-2741-B658-BE5B27E97FAC}" dt="2024-07-16T15:25:39.357" v="5"/>
          <ac:picMkLst>
            <pc:docMk/>
            <pc:sldMk cId="0" sldId="266"/>
            <ac:picMk id="1027" creationId="{B5C7F654-3EE8-FBED-BC9D-99CE1C5193E7}"/>
          </ac:picMkLst>
        </pc:picChg>
        <pc:picChg chg="add">
          <ac:chgData name="Intan Permatasari" userId="512be2fd24da3437" providerId="LiveId" clId="{BAEDDFE2-5171-2741-B658-BE5B27E97FAC}" dt="2024-07-16T15:25:39.357" v="5"/>
          <ac:picMkLst>
            <pc:docMk/>
            <pc:sldMk cId="0" sldId="266"/>
            <ac:picMk id="1028" creationId="{814EF8AD-D60D-699C-2EA6-70285B01DA4F}"/>
          </ac:picMkLst>
        </pc:picChg>
        <pc:picChg chg="add">
          <ac:chgData name="Intan Permatasari" userId="512be2fd24da3437" providerId="LiveId" clId="{BAEDDFE2-5171-2741-B658-BE5B27E97FAC}" dt="2024-07-16T15:25:39.357" v="5"/>
          <ac:picMkLst>
            <pc:docMk/>
            <pc:sldMk cId="0" sldId="266"/>
            <ac:picMk id="1029" creationId="{E5E0FA0F-B294-174A-4202-C71DF14D9331}"/>
          </ac:picMkLst>
        </pc:picChg>
        <pc:picChg chg="add">
          <ac:chgData name="Intan Permatasari" userId="512be2fd24da3437" providerId="LiveId" clId="{BAEDDFE2-5171-2741-B658-BE5B27E97FAC}" dt="2024-07-16T15:25:39.357" v="5"/>
          <ac:picMkLst>
            <pc:docMk/>
            <pc:sldMk cId="0" sldId="266"/>
            <ac:picMk id="1030" creationId="{01451DB2-14C4-1551-2963-56CBDF0B894C}"/>
          </ac:picMkLst>
        </pc:picChg>
        <pc:picChg chg="add">
          <ac:chgData name="Intan Permatasari" userId="512be2fd24da3437" providerId="LiveId" clId="{BAEDDFE2-5171-2741-B658-BE5B27E97FAC}" dt="2024-07-16T15:25:54.525" v="6"/>
          <ac:picMkLst>
            <pc:docMk/>
            <pc:sldMk cId="0" sldId="266"/>
            <ac:picMk id="1032" creationId="{9EEB5200-D1E8-CF31-A571-517232FFD8C0}"/>
          </ac:picMkLst>
        </pc:picChg>
        <pc:picChg chg="add">
          <ac:chgData name="Intan Permatasari" userId="512be2fd24da3437" providerId="LiveId" clId="{BAEDDFE2-5171-2741-B658-BE5B27E97FAC}" dt="2024-07-16T15:25:54.525" v="6"/>
          <ac:picMkLst>
            <pc:docMk/>
            <pc:sldMk cId="0" sldId="266"/>
            <ac:picMk id="1033" creationId="{1ECA4F9D-CF19-C75F-E9A1-DC03DD492FC4}"/>
          </ac:picMkLst>
        </pc:picChg>
        <pc:picChg chg="add">
          <ac:chgData name="Intan Permatasari" userId="512be2fd24da3437" providerId="LiveId" clId="{BAEDDFE2-5171-2741-B658-BE5B27E97FAC}" dt="2024-07-16T15:25:54.525" v="6"/>
          <ac:picMkLst>
            <pc:docMk/>
            <pc:sldMk cId="0" sldId="266"/>
            <ac:picMk id="1034" creationId="{494C880A-EF35-FE5F-D97A-21951ED87A0F}"/>
          </ac:picMkLst>
        </pc:picChg>
        <pc:picChg chg="add">
          <ac:chgData name="Intan Permatasari" userId="512be2fd24da3437" providerId="LiveId" clId="{BAEDDFE2-5171-2741-B658-BE5B27E97FAC}" dt="2024-07-16T15:25:54.525" v="6"/>
          <ac:picMkLst>
            <pc:docMk/>
            <pc:sldMk cId="0" sldId="266"/>
            <ac:picMk id="1035" creationId="{57B8F2A8-D1DB-E6E6-1A23-958BE6CB1962}"/>
          </ac:picMkLst>
        </pc:picChg>
        <pc:picChg chg="add">
          <ac:chgData name="Intan Permatasari" userId="512be2fd24da3437" providerId="LiveId" clId="{BAEDDFE2-5171-2741-B658-BE5B27E97FAC}" dt="2024-07-16T15:25:54.525" v="6"/>
          <ac:picMkLst>
            <pc:docMk/>
            <pc:sldMk cId="0" sldId="266"/>
            <ac:picMk id="1036" creationId="{D24D8D0B-1137-24D0-776A-608FEBB61147}"/>
          </ac:picMkLst>
        </pc:picChg>
      </pc:sldChg>
      <pc:sldChg chg="addSp delSp modSp new mod modNotesTx">
        <pc:chgData name="Intan Permatasari" userId="512be2fd24da3437" providerId="LiveId" clId="{BAEDDFE2-5171-2741-B658-BE5B27E97FAC}" dt="2024-07-17T05:06:36.450" v="840"/>
        <pc:sldMkLst>
          <pc:docMk/>
          <pc:sldMk cId="3852405698" sldId="267"/>
        </pc:sldMkLst>
        <pc:spChg chg="add del mod">
          <ac:chgData name="Intan Permatasari" userId="512be2fd24da3437" providerId="LiveId" clId="{BAEDDFE2-5171-2741-B658-BE5B27E97FAC}" dt="2024-07-17T03:45:41.874" v="458" actId="26606"/>
          <ac:spMkLst>
            <pc:docMk/>
            <pc:sldMk cId="3852405698" sldId="267"/>
            <ac:spMk id="3" creationId="{8C8A624E-C1F8-DC96-ACF4-5EA85A868AEB}"/>
          </ac:spMkLst>
        </pc:spChg>
        <pc:spChg chg="add del mod">
          <ac:chgData name="Intan Permatasari" userId="512be2fd24da3437" providerId="LiveId" clId="{BAEDDFE2-5171-2741-B658-BE5B27E97FAC}" dt="2024-07-17T03:45:46.716" v="459" actId="21"/>
          <ac:spMkLst>
            <pc:docMk/>
            <pc:sldMk cId="3852405698" sldId="267"/>
            <ac:spMk id="4" creationId="{2B422B70-5B0B-E1A6-F000-4D36506E26A6}"/>
          </ac:spMkLst>
        </pc:spChg>
        <pc:graphicFrameChg chg="add del mod">
          <ac:chgData name="Intan Permatasari" userId="512be2fd24da3437" providerId="LiveId" clId="{BAEDDFE2-5171-2741-B658-BE5B27E97FAC}" dt="2024-07-17T03:46:02.875" v="465" actId="1076"/>
          <ac:graphicFrameMkLst>
            <pc:docMk/>
            <pc:sldMk cId="3852405698" sldId="267"/>
            <ac:graphicFrameMk id="8" creationId="{B12207C7-94D6-2CB6-5D01-EDCF0741EAF8}"/>
          </ac:graphicFrameMkLst>
        </pc:graphicFrameChg>
        <pc:picChg chg="add mod">
          <ac:chgData name="Intan Permatasari" userId="512be2fd24da3437" providerId="LiveId" clId="{BAEDDFE2-5171-2741-B658-BE5B27E97FAC}" dt="2024-07-17T03:45:13.003" v="453" actId="1076"/>
          <ac:picMkLst>
            <pc:docMk/>
            <pc:sldMk cId="3852405698" sldId="267"/>
            <ac:picMk id="5" creationId="{C9ADA22C-58DD-DBB3-D0BB-7FD14D81C515}"/>
          </ac:picMkLst>
        </pc:picChg>
        <pc:picChg chg="add mod">
          <ac:chgData name="Intan Permatasari" userId="512be2fd24da3437" providerId="LiveId" clId="{BAEDDFE2-5171-2741-B658-BE5B27E97FAC}" dt="2024-07-17T03:46:06.552" v="467" actId="1076"/>
          <ac:picMkLst>
            <pc:docMk/>
            <pc:sldMk cId="3852405698" sldId="267"/>
            <ac:picMk id="6" creationId="{C85692FF-2AE1-3870-6082-F1A4F27F077B}"/>
          </ac:picMkLst>
        </pc:picChg>
      </pc:sldChg>
      <pc:sldChg chg="addSp delSp modSp new mod setBg">
        <pc:chgData name="Intan Permatasari" userId="512be2fd24da3437" providerId="LiveId" clId="{BAEDDFE2-5171-2741-B658-BE5B27E97FAC}" dt="2024-07-17T04:45:10.688" v="831" actId="403"/>
        <pc:sldMkLst>
          <pc:docMk/>
          <pc:sldMk cId="3772814440" sldId="268"/>
        </pc:sldMkLst>
        <pc:spChg chg="mod">
          <ac:chgData name="Intan Permatasari" userId="512be2fd24da3437" providerId="LiveId" clId="{BAEDDFE2-5171-2741-B658-BE5B27E97FAC}" dt="2024-07-17T03:49:27.521" v="512" actId="26606"/>
          <ac:spMkLst>
            <pc:docMk/>
            <pc:sldMk cId="3772814440" sldId="268"/>
            <ac:spMk id="2" creationId="{2014870C-619C-1B71-3EF6-A8D14639A8B5}"/>
          </ac:spMkLst>
        </pc:spChg>
        <pc:spChg chg="del mod">
          <ac:chgData name="Intan Permatasari" userId="512be2fd24da3437" providerId="LiveId" clId="{BAEDDFE2-5171-2741-B658-BE5B27E97FAC}" dt="2024-07-17T03:49:27.521" v="512" actId="26606"/>
          <ac:spMkLst>
            <pc:docMk/>
            <pc:sldMk cId="3772814440" sldId="268"/>
            <ac:spMk id="3" creationId="{FD8A6212-EB65-0C33-D047-9EDD4B844299}"/>
          </ac:spMkLst>
        </pc:spChg>
        <pc:spChg chg="add del">
          <ac:chgData name="Intan Permatasari" userId="512be2fd24da3437" providerId="LiveId" clId="{BAEDDFE2-5171-2741-B658-BE5B27E97FAC}" dt="2024-07-17T03:49:27.488" v="511" actId="26606"/>
          <ac:spMkLst>
            <pc:docMk/>
            <pc:sldMk cId="3772814440" sldId="268"/>
            <ac:spMk id="8" creationId="{081EA652-8C6A-4E69-BEB9-170809474553}"/>
          </ac:spMkLst>
        </pc:spChg>
        <pc:spChg chg="add">
          <ac:chgData name="Intan Permatasari" userId="512be2fd24da3437" providerId="LiveId" clId="{BAEDDFE2-5171-2741-B658-BE5B27E97FAC}" dt="2024-07-17T03:49:27.521" v="512" actId="26606"/>
          <ac:spMkLst>
            <pc:docMk/>
            <pc:sldMk cId="3772814440" sldId="268"/>
            <ac:spMk id="9" creationId="{081EA652-8C6A-4E69-BEB9-170809474553}"/>
          </ac:spMkLst>
        </pc:spChg>
        <pc:spChg chg="add del">
          <ac:chgData name="Intan Permatasari" userId="512be2fd24da3437" providerId="LiveId" clId="{BAEDDFE2-5171-2741-B658-BE5B27E97FAC}" dt="2024-07-17T03:49:27.488" v="511" actId="26606"/>
          <ac:spMkLst>
            <pc:docMk/>
            <pc:sldMk cId="3772814440" sldId="268"/>
            <ac:spMk id="10" creationId="{5298780A-33B9-4EA2-8F67-DE68AD62841B}"/>
          </ac:spMkLst>
        </pc:spChg>
        <pc:spChg chg="add">
          <ac:chgData name="Intan Permatasari" userId="512be2fd24da3437" providerId="LiveId" clId="{BAEDDFE2-5171-2741-B658-BE5B27E97FAC}" dt="2024-07-17T03:49:27.521" v="512" actId="26606"/>
          <ac:spMkLst>
            <pc:docMk/>
            <pc:sldMk cId="3772814440" sldId="268"/>
            <ac:spMk id="11" creationId="{79FCBE05-E963-41B2-97FD-8631A61EB2A9}"/>
          </ac:spMkLst>
        </pc:spChg>
        <pc:spChg chg="add del">
          <ac:chgData name="Intan Permatasari" userId="512be2fd24da3437" providerId="LiveId" clId="{BAEDDFE2-5171-2741-B658-BE5B27E97FAC}" dt="2024-07-17T03:49:27.488" v="511" actId="26606"/>
          <ac:spMkLst>
            <pc:docMk/>
            <pc:sldMk cId="3772814440" sldId="268"/>
            <ac:spMk id="12" creationId="{7F488E8B-4E1E-4402-8935-D4E6C02615C7}"/>
          </ac:spMkLst>
        </pc:spChg>
        <pc:spChg chg="add">
          <ac:chgData name="Intan Permatasari" userId="512be2fd24da3437" providerId="LiveId" clId="{BAEDDFE2-5171-2741-B658-BE5B27E97FAC}" dt="2024-07-17T03:49:27.521" v="512" actId="26606"/>
          <ac:spMkLst>
            <pc:docMk/>
            <pc:sldMk cId="3772814440" sldId="268"/>
            <ac:spMk id="13" creationId="{5298780A-33B9-4EA2-8F67-DE68AD62841B}"/>
          </ac:spMkLst>
        </pc:spChg>
        <pc:spChg chg="add">
          <ac:chgData name="Intan Permatasari" userId="512be2fd24da3437" providerId="LiveId" clId="{BAEDDFE2-5171-2741-B658-BE5B27E97FAC}" dt="2024-07-17T03:49:27.521" v="512" actId="26606"/>
          <ac:spMkLst>
            <pc:docMk/>
            <pc:sldMk cId="3772814440" sldId="268"/>
            <ac:spMk id="15" creationId="{4D233ACE-F3A1-4543-B9F4-425DDA579332}"/>
          </ac:spMkLst>
        </pc:spChg>
        <pc:graphicFrameChg chg="add mod modGraphic">
          <ac:chgData name="Intan Permatasari" userId="512be2fd24da3437" providerId="LiveId" clId="{BAEDDFE2-5171-2741-B658-BE5B27E97FAC}" dt="2024-07-17T04:45:10.688" v="831" actId="403"/>
          <ac:graphicFrameMkLst>
            <pc:docMk/>
            <pc:sldMk cId="3772814440" sldId="268"/>
            <ac:graphicFrameMk id="5" creationId="{434CFDAC-D450-9554-E48D-CD4DA992E22D}"/>
          </ac:graphicFrameMkLst>
        </pc:graphicFrameChg>
        <pc:cxnChg chg="add del">
          <ac:chgData name="Intan Permatasari" userId="512be2fd24da3437" providerId="LiveId" clId="{BAEDDFE2-5171-2741-B658-BE5B27E97FAC}" dt="2024-07-17T03:49:27.488" v="511" actId="26606"/>
          <ac:cxnSpMkLst>
            <pc:docMk/>
            <pc:sldMk cId="3772814440" sldId="268"/>
            <ac:cxnSpMk id="14" creationId="{23AAC9B5-8015-485C-ACF9-A750390E9A56}"/>
          </ac:cxnSpMkLst>
        </pc:cxnChg>
      </pc:sldChg>
      <pc:sldChg chg="addSp delSp modSp new mod setBg">
        <pc:chgData name="Intan Permatasari" userId="512be2fd24da3437" providerId="LiveId" clId="{BAEDDFE2-5171-2741-B658-BE5B27E97FAC}" dt="2024-07-17T03:53:06.603" v="538" actId="26606"/>
        <pc:sldMkLst>
          <pc:docMk/>
          <pc:sldMk cId="3226581611" sldId="269"/>
        </pc:sldMkLst>
        <pc:spChg chg="del">
          <ac:chgData name="Intan Permatasari" userId="512be2fd24da3437" providerId="LiveId" clId="{BAEDDFE2-5171-2741-B658-BE5B27E97FAC}" dt="2024-07-17T03:48:30.086" v="507" actId="26606"/>
          <ac:spMkLst>
            <pc:docMk/>
            <pc:sldMk cId="3226581611" sldId="269"/>
            <ac:spMk id="2" creationId="{501666CE-5047-A1FF-FD8B-9EEB36D5A2C6}"/>
          </ac:spMkLst>
        </pc:spChg>
        <pc:spChg chg="del">
          <ac:chgData name="Intan Permatasari" userId="512be2fd24da3437" providerId="LiveId" clId="{BAEDDFE2-5171-2741-B658-BE5B27E97FAC}" dt="2024-07-17T03:48:30.086" v="507" actId="26606"/>
          <ac:spMkLst>
            <pc:docMk/>
            <pc:sldMk cId="3226581611" sldId="269"/>
            <ac:spMk id="3" creationId="{F95D443C-FA2A-9BE2-68BD-B9AF8FB4C5BC}"/>
          </ac:spMkLst>
        </pc:spChg>
        <pc:spChg chg="add del">
          <ac:chgData name="Intan Permatasari" userId="512be2fd24da3437" providerId="LiveId" clId="{BAEDDFE2-5171-2741-B658-BE5B27E97FAC}" dt="2024-07-17T03:53:06.603" v="538" actId="26606"/>
          <ac:spMkLst>
            <pc:docMk/>
            <pc:sldMk cId="3226581611" sldId="269"/>
            <ac:spMk id="4102" creationId="{F3060C83-F051-4F0E-ABAD-AA0DFC48B218}"/>
          </ac:spMkLst>
        </pc:spChg>
        <pc:spChg chg="add del">
          <ac:chgData name="Intan Permatasari" userId="512be2fd24da3437" providerId="LiveId" clId="{BAEDDFE2-5171-2741-B658-BE5B27E97FAC}" dt="2024-07-17T03:53:06.603" v="538" actId="26606"/>
          <ac:spMkLst>
            <pc:docMk/>
            <pc:sldMk cId="3226581611" sldId="269"/>
            <ac:spMk id="4104" creationId="{83C98ABE-055B-441F-B07E-44F97F083C39}"/>
          </ac:spMkLst>
        </pc:spChg>
        <pc:spChg chg="add del">
          <ac:chgData name="Intan Permatasari" userId="512be2fd24da3437" providerId="LiveId" clId="{BAEDDFE2-5171-2741-B658-BE5B27E97FAC}" dt="2024-07-17T03:53:06.603" v="538" actId="26606"/>
          <ac:spMkLst>
            <pc:docMk/>
            <pc:sldMk cId="3226581611" sldId="269"/>
            <ac:spMk id="4106" creationId="{29FDB030-9B49-4CED-8CCD-4D99382388AC}"/>
          </ac:spMkLst>
        </pc:spChg>
        <pc:spChg chg="add del">
          <ac:chgData name="Intan Permatasari" userId="512be2fd24da3437" providerId="LiveId" clId="{BAEDDFE2-5171-2741-B658-BE5B27E97FAC}" dt="2024-07-17T03:53:06.603" v="538" actId="26606"/>
          <ac:spMkLst>
            <pc:docMk/>
            <pc:sldMk cId="3226581611" sldId="269"/>
            <ac:spMk id="4108" creationId="{3783CA14-24A1-485C-8B30-D6A5D87987AD}"/>
          </ac:spMkLst>
        </pc:spChg>
        <pc:spChg chg="add del">
          <ac:chgData name="Intan Permatasari" userId="512be2fd24da3437" providerId="LiveId" clId="{BAEDDFE2-5171-2741-B658-BE5B27E97FAC}" dt="2024-07-17T03:53:06.603" v="538" actId="26606"/>
          <ac:spMkLst>
            <pc:docMk/>
            <pc:sldMk cId="3226581611" sldId="269"/>
            <ac:spMk id="4110" creationId="{9A97C86A-04D6-40F7-AE84-31AB43E6A846}"/>
          </ac:spMkLst>
        </pc:spChg>
        <pc:spChg chg="add del">
          <ac:chgData name="Intan Permatasari" userId="512be2fd24da3437" providerId="LiveId" clId="{BAEDDFE2-5171-2741-B658-BE5B27E97FAC}" dt="2024-07-17T03:53:06.603" v="538" actId="26606"/>
          <ac:spMkLst>
            <pc:docMk/>
            <pc:sldMk cId="3226581611" sldId="269"/>
            <ac:spMk id="4112" creationId="{FF9F2414-84E8-453E-B1F3-389FDE8192D9}"/>
          </ac:spMkLst>
        </pc:spChg>
        <pc:spChg chg="add del">
          <ac:chgData name="Intan Permatasari" userId="512be2fd24da3437" providerId="LiveId" clId="{BAEDDFE2-5171-2741-B658-BE5B27E97FAC}" dt="2024-07-17T03:53:06.603" v="538" actId="26606"/>
          <ac:spMkLst>
            <pc:docMk/>
            <pc:sldMk cId="3226581611" sldId="269"/>
            <ac:spMk id="4114" creationId="{3ECA69A1-7536-43AC-85EF-C7106179F5ED}"/>
          </ac:spMkLst>
        </pc:spChg>
        <pc:spChg chg="add">
          <ac:chgData name="Intan Permatasari" userId="512be2fd24da3437" providerId="LiveId" clId="{BAEDDFE2-5171-2741-B658-BE5B27E97FAC}" dt="2024-07-17T03:53:06.603" v="538" actId="26606"/>
          <ac:spMkLst>
            <pc:docMk/>
            <pc:sldMk cId="3226581611" sldId="269"/>
            <ac:spMk id="4119" creationId="{A4AC5506-6312-4701-8D3C-40187889A947}"/>
          </ac:spMkLst>
        </pc:spChg>
        <pc:picChg chg="add mod">
          <ac:chgData name="Intan Permatasari" userId="512be2fd24da3437" providerId="LiveId" clId="{BAEDDFE2-5171-2741-B658-BE5B27E97FAC}" dt="2024-07-17T03:53:06.603" v="538" actId="26606"/>
          <ac:picMkLst>
            <pc:docMk/>
            <pc:sldMk cId="3226581611" sldId="269"/>
            <ac:picMk id="4097" creationId="{69C78CAA-E65E-C456-7679-93C5D62EFC53}"/>
          </ac:picMkLst>
        </pc:picChg>
      </pc:sldChg>
      <pc:sldChg chg="new del">
        <pc:chgData name="Intan Permatasari" userId="512be2fd24da3437" providerId="LiveId" clId="{BAEDDFE2-5171-2741-B658-BE5B27E97FAC}" dt="2024-07-17T04:08:03.511" v="636" actId="2696"/>
        <pc:sldMkLst>
          <pc:docMk/>
          <pc:sldMk cId="1463513993" sldId="270"/>
        </pc:sldMkLst>
      </pc:sldChg>
      <pc:sldChg chg="addSp delSp modSp add del mod setBg delDesignElem">
        <pc:chgData name="Intan Permatasari" userId="512be2fd24da3437" providerId="LiveId" clId="{BAEDDFE2-5171-2741-B658-BE5B27E97FAC}" dt="2024-07-17T04:12:09.608" v="690" actId="2696"/>
        <pc:sldMkLst>
          <pc:docMk/>
          <pc:sldMk cId="777627906" sldId="271"/>
        </pc:sldMkLst>
        <pc:spChg chg="del">
          <ac:chgData name="Intan Permatasari" userId="512be2fd24da3437" providerId="LiveId" clId="{BAEDDFE2-5171-2741-B658-BE5B27E97FAC}" dt="2024-07-17T04:08:00.178" v="635"/>
          <ac:spMkLst>
            <pc:docMk/>
            <pc:sldMk cId="777627906" sldId="271"/>
            <ac:spMk id="30" creationId="{117AB3D3-3C9C-4DED-809A-78734805B895}"/>
          </ac:spMkLst>
        </pc:spChg>
        <pc:spChg chg="del">
          <ac:chgData name="Intan Permatasari" userId="512be2fd24da3437" providerId="LiveId" clId="{BAEDDFE2-5171-2741-B658-BE5B27E97FAC}" dt="2024-07-17T04:08:00.178" v="635"/>
          <ac:spMkLst>
            <pc:docMk/>
            <pc:sldMk cId="777627906" sldId="271"/>
            <ac:spMk id="32" creationId="{3A9A4357-BD1D-4622-A4FE-766E6AB8DE84}"/>
          </ac:spMkLst>
        </pc:spChg>
        <pc:spChg chg="del">
          <ac:chgData name="Intan Permatasari" userId="512be2fd24da3437" providerId="LiveId" clId="{BAEDDFE2-5171-2741-B658-BE5B27E97FAC}" dt="2024-07-17T04:08:00.178" v="635"/>
          <ac:spMkLst>
            <pc:docMk/>
            <pc:sldMk cId="777627906" sldId="271"/>
            <ac:spMk id="34" creationId="{E659831F-0D9A-4C63-9EBB-8435B85A440F}"/>
          </ac:spMkLst>
        </pc:spChg>
        <pc:spChg chg="del">
          <ac:chgData name="Intan Permatasari" userId="512be2fd24da3437" providerId="LiveId" clId="{BAEDDFE2-5171-2741-B658-BE5B27E97FAC}" dt="2024-07-17T04:08:00.178" v="635"/>
          <ac:spMkLst>
            <pc:docMk/>
            <pc:sldMk cId="777627906" sldId="271"/>
            <ac:spMk id="36" creationId="{E6995CE5-F890-4ABA-82A2-26507CE8D2A3}"/>
          </ac:spMkLst>
        </pc:spChg>
        <pc:picChg chg="add del mod">
          <ac:chgData name="Intan Permatasari" userId="512be2fd24da3437" providerId="LiveId" clId="{BAEDDFE2-5171-2741-B658-BE5B27E97FAC}" dt="2024-07-17T04:09:03.487" v="640" actId="21"/>
          <ac:picMkLst>
            <pc:docMk/>
            <pc:sldMk cId="777627906" sldId="271"/>
            <ac:picMk id="6" creationId="{338816FF-392A-16AC-542B-733E25CBC978}"/>
          </ac:picMkLst>
        </pc:picChg>
        <pc:picChg chg="add del mod">
          <ac:chgData name="Intan Permatasari" userId="512be2fd24da3437" providerId="LiveId" clId="{BAEDDFE2-5171-2741-B658-BE5B27E97FAC}" dt="2024-07-17T04:10:57.172" v="651" actId="21"/>
          <ac:picMkLst>
            <pc:docMk/>
            <pc:sldMk cId="777627906" sldId="271"/>
            <ac:picMk id="8" creationId="{913AD167-79E1-4AAB-695C-34E5B50FF330}"/>
          </ac:picMkLst>
        </pc:picChg>
      </pc:sldChg>
      <pc:sldChg chg="addSp delSp modSp add mod setBg delDesignElem">
        <pc:chgData name="Intan Permatasari" userId="512be2fd24da3437" providerId="LiveId" clId="{BAEDDFE2-5171-2741-B658-BE5B27E97FAC}" dt="2024-07-17T04:15:44.651" v="731" actId="26606"/>
        <pc:sldMkLst>
          <pc:docMk/>
          <pc:sldMk cId="839708447" sldId="272"/>
        </pc:sldMkLst>
        <pc:spChg chg="mod">
          <ac:chgData name="Intan Permatasari" userId="512be2fd24da3437" providerId="LiveId" clId="{BAEDDFE2-5171-2741-B658-BE5B27E97FAC}" dt="2024-07-17T04:15:44.651" v="731" actId="26606"/>
          <ac:spMkLst>
            <pc:docMk/>
            <pc:sldMk cId="839708447" sldId="272"/>
            <ac:spMk id="2" creationId="{00000000-0000-0000-0000-000000000000}"/>
          </ac:spMkLst>
        </pc:spChg>
        <pc:spChg chg="mod">
          <ac:chgData name="Intan Permatasari" userId="512be2fd24da3437" providerId="LiveId" clId="{BAEDDFE2-5171-2741-B658-BE5B27E97FAC}" dt="2024-07-17T04:15:44.651" v="731" actId="26606"/>
          <ac:spMkLst>
            <pc:docMk/>
            <pc:sldMk cId="839708447" sldId="272"/>
            <ac:spMk id="3" creationId="{00000000-0000-0000-0000-000000000000}"/>
          </ac:spMkLst>
        </pc:spChg>
        <pc:spChg chg="add del">
          <ac:chgData name="Intan Permatasari" userId="512be2fd24da3437" providerId="LiveId" clId="{BAEDDFE2-5171-2741-B658-BE5B27E97FAC}" dt="2024-07-17T04:15:28.283" v="728" actId="26606"/>
          <ac:spMkLst>
            <pc:docMk/>
            <pc:sldMk cId="839708447" sldId="272"/>
            <ac:spMk id="16" creationId="{D75A5B51-0925-4835-8511-A0DD17EAA97C}"/>
          </ac:spMkLst>
        </pc:spChg>
        <pc:spChg chg="add del">
          <ac:chgData name="Intan Permatasari" userId="512be2fd24da3437" providerId="LiveId" clId="{BAEDDFE2-5171-2741-B658-BE5B27E97FAC}" dt="2024-07-17T04:15:28.283" v="728" actId="26606"/>
          <ac:spMkLst>
            <pc:docMk/>
            <pc:sldMk cId="839708447" sldId="272"/>
            <ac:spMk id="18" creationId="{5CDFD20D-8E4F-4E3A-AF87-93F23E0DBFB3}"/>
          </ac:spMkLst>
        </pc:spChg>
        <pc:spChg chg="add del">
          <ac:chgData name="Intan Permatasari" userId="512be2fd24da3437" providerId="LiveId" clId="{BAEDDFE2-5171-2741-B658-BE5B27E97FAC}" dt="2024-07-17T04:15:44.651" v="731" actId="26606"/>
          <ac:spMkLst>
            <pc:docMk/>
            <pc:sldMk cId="839708447" sldId="272"/>
            <ac:spMk id="21" creationId="{BDF1A630-2A9B-41A0-92F9-FDA261070EA8}"/>
          </ac:spMkLst>
        </pc:spChg>
        <pc:spChg chg="add del">
          <ac:chgData name="Intan Permatasari" userId="512be2fd24da3437" providerId="LiveId" clId="{BAEDDFE2-5171-2741-B658-BE5B27E97FAC}" dt="2024-07-17T04:15:44.651" v="731" actId="26606"/>
          <ac:spMkLst>
            <pc:docMk/>
            <pc:sldMk cId="839708447" sldId="272"/>
            <ac:spMk id="22" creationId="{0DA909B4-15FF-46A6-8A7F-7AEF977FE9ED}"/>
          </ac:spMkLst>
        </pc:spChg>
        <pc:spChg chg="add del">
          <ac:chgData name="Intan Permatasari" userId="512be2fd24da3437" providerId="LiveId" clId="{BAEDDFE2-5171-2741-B658-BE5B27E97FAC}" dt="2024-07-17T04:15:44.651" v="731" actId="26606"/>
          <ac:spMkLst>
            <pc:docMk/>
            <pc:sldMk cId="839708447" sldId="272"/>
            <ac:spMk id="24" creationId="{1382A32C-5B0C-4B1C-A074-76C6DBCC9F87}"/>
          </ac:spMkLst>
        </pc:spChg>
        <pc:spChg chg="add">
          <ac:chgData name="Intan Permatasari" userId="512be2fd24da3437" providerId="LiveId" clId="{BAEDDFE2-5171-2741-B658-BE5B27E97FAC}" dt="2024-07-17T04:15:44.651" v="731" actId="26606"/>
          <ac:spMkLst>
            <pc:docMk/>
            <pc:sldMk cId="839708447" sldId="272"/>
            <ac:spMk id="29" creationId="{922F19F4-FE70-43DC-856F-2CE5F521DC48}"/>
          </ac:spMkLst>
        </pc:spChg>
        <pc:spChg chg="add">
          <ac:chgData name="Intan Permatasari" userId="512be2fd24da3437" providerId="LiveId" clId="{BAEDDFE2-5171-2741-B658-BE5B27E97FAC}" dt="2024-07-17T04:15:44.651" v="731" actId="26606"/>
          <ac:spMkLst>
            <pc:docMk/>
            <pc:sldMk cId="839708447" sldId="272"/>
            <ac:spMk id="36" creationId="{D5B0017B-2ECA-49AF-B397-DC140825DF8D}"/>
          </ac:spMkLst>
        </pc:spChg>
        <pc:spChg chg="add">
          <ac:chgData name="Intan Permatasari" userId="512be2fd24da3437" providerId="LiveId" clId="{BAEDDFE2-5171-2741-B658-BE5B27E97FAC}" dt="2024-07-17T04:15:44.651" v="731" actId="26606"/>
          <ac:spMkLst>
            <pc:docMk/>
            <pc:sldMk cId="839708447" sldId="272"/>
            <ac:spMk id="38" creationId="{395ECC94-3D5E-46A7-A7A1-DE807E1563B4}"/>
          </ac:spMkLst>
        </pc:spChg>
        <pc:spChg chg="add">
          <ac:chgData name="Intan Permatasari" userId="512be2fd24da3437" providerId="LiveId" clId="{BAEDDFE2-5171-2741-B658-BE5B27E97FAC}" dt="2024-07-17T04:15:44.651" v="731" actId="26606"/>
          <ac:spMkLst>
            <pc:docMk/>
            <pc:sldMk cId="839708447" sldId="272"/>
            <ac:spMk id="40" creationId="{7E549738-9961-462D-81B7-4A7A44691102}"/>
          </ac:spMkLst>
        </pc:spChg>
        <pc:spChg chg="del">
          <ac:chgData name="Intan Permatasari" userId="512be2fd24da3437" providerId="LiveId" clId="{BAEDDFE2-5171-2741-B658-BE5B27E97FAC}" dt="2024-07-17T04:12:06.304" v="689"/>
          <ac:spMkLst>
            <pc:docMk/>
            <pc:sldMk cId="839708447" sldId="272"/>
            <ac:spMk id="41" creationId="{922F19F4-FE70-43DC-856F-2CE5F521DC48}"/>
          </ac:spMkLst>
        </pc:spChg>
        <pc:spChg chg="del">
          <ac:chgData name="Intan Permatasari" userId="512be2fd24da3437" providerId="LiveId" clId="{BAEDDFE2-5171-2741-B658-BE5B27E97FAC}" dt="2024-07-17T04:12:06.304" v="689"/>
          <ac:spMkLst>
            <pc:docMk/>
            <pc:sldMk cId="839708447" sldId="272"/>
            <ac:spMk id="48" creationId="{D5B0017B-2ECA-49AF-B397-DC140825DF8D}"/>
          </ac:spMkLst>
        </pc:spChg>
        <pc:spChg chg="del">
          <ac:chgData name="Intan Permatasari" userId="512be2fd24da3437" providerId="LiveId" clId="{BAEDDFE2-5171-2741-B658-BE5B27E97FAC}" dt="2024-07-17T04:12:06.304" v="689"/>
          <ac:spMkLst>
            <pc:docMk/>
            <pc:sldMk cId="839708447" sldId="272"/>
            <ac:spMk id="50" creationId="{395ECC94-3D5E-46A7-A7A1-DE807E1563B4}"/>
          </ac:spMkLst>
        </pc:spChg>
        <pc:spChg chg="del">
          <ac:chgData name="Intan Permatasari" userId="512be2fd24da3437" providerId="LiveId" clId="{BAEDDFE2-5171-2741-B658-BE5B27E97FAC}" dt="2024-07-17T04:12:06.304" v="689"/>
          <ac:spMkLst>
            <pc:docMk/>
            <pc:sldMk cId="839708447" sldId="272"/>
            <ac:spMk id="52" creationId="{7E549738-9961-462D-81B7-4A7A44691102}"/>
          </ac:spMkLst>
        </pc:spChg>
        <pc:grpChg chg="add del">
          <ac:chgData name="Intan Permatasari" userId="512be2fd24da3437" providerId="LiveId" clId="{BAEDDFE2-5171-2741-B658-BE5B27E97FAC}" dt="2024-07-17T04:15:44.651" v="731" actId="26606"/>
          <ac:grpSpMkLst>
            <pc:docMk/>
            <pc:sldMk cId="839708447" sldId="272"/>
            <ac:grpSpMk id="23" creationId="{19A6B5CE-CB1D-48EE-8B43-E952235C8371}"/>
          </ac:grpSpMkLst>
        </pc:grpChg>
        <pc:grpChg chg="add">
          <ac:chgData name="Intan Permatasari" userId="512be2fd24da3437" providerId="LiveId" clId="{BAEDDFE2-5171-2741-B658-BE5B27E97FAC}" dt="2024-07-17T04:15:44.651" v="731" actId="26606"/>
          <ac:grpSpMkLst>
            <pc:docMk/>
            <pc:sldMk cId="839708447" sldId="272"/>
            <ac:grpSpMk id="31" creationId="{AE1C45F0-260A-458C-96ED-C1F6D2151219}"/>
          </ac:grpSpMkLst>
        </pc:grpChg>
        <pc:grpChg chg="del">
          <ac:chgData name="Intan Permatasari" userId="512be2fd24da3437" providerId="LiveId" clId="{BAEDDFE2-5171-2741-B658-BE5B27E97FAC}" dt="2024-07-17T04:12:06.304" v="689"/>
          <ac:grpSpMkLst>
            <pc:docMk/>
            <pc:sldMk cId="839708447" sldId="272"/>
            <ac:grpSpMk id="43" creationId="{AE1C45F0-260A-458C-96ED-C1F6D2151219}"/>
          </ac:grpSpMkLst>
        </pc:grpChg>
        <pc:picChg chg="del mod">
          <ac:chgData name="Intan Permatasari" userId="512be2fd24da3437" providerId="LiveId" clId="{BAEDDFE2-5171-2741-B658-BE5B27E97FAC}" dt="2024-07-17T04:15:18.466" v="725" actId="478"/>
          <ac:picMkLst>
            <pc:docMk/>
            <pc:sldMk cId="839708447" sldId="272"/>
            <ac:picMk id="5" creationId="{789D41DE-D98D-4490-79A0-462BC1A8C385}"/>
          </ac:picMkLst>
        </pc:picChg>
        <pc:picChg chg="del">
          <ac:chgData name="Intan Permatasari" userId="512be2fd24da3437" providerId="LiveId" clId="{BAEDDFE2-5171-2741-B658-BE5B27E97FAC}" dt="2024-07-17T04:15:20.618" v="726" actId="478"/>
          <ac:picMkLst>
            <pc:docMk/>
            <pc:sldMk cId="839708447" sldId="272"/>
            <ac:picMk id="6" creationId="{BBB2EB05-C1E2-A86E-E0E0-5B84C7566F7B}"/>
          </ac:picMkLst>
        </pc:picChg>
        <pc:picChg chg="add mod">
          <ac:chgData name="Intan Permatasari" userId="512be2fd24da3437" providerId="LiveId" clId="{BAEDDFE2-5171-2741-B658-BE5B27E97FAC}" dt="2024-07-17T04:15:44.651" v="731" actId="26606"/>
          <ac:picMkLst>
            <pc:docMk/>
            <pc:sldMk cId="839708447" sldId="272"/>
            <ac:picMk id="7" creationId="{BE7F75F1-B1F5-B254-D2CF-C8CE025BC47F}"/>
          </ac:picMkLst>
        </pc:picChg>
        <pc:picChg chg="add mod">
          <ac:chgData name="Intan Permatasari" userId="512be2fd24da3437" providerId="LiveId" clId="{BAEDDFE2-5171-2741-B658-BE5B27E97FAC}" dt="2024-07-17T04:15:44.651" v="731" actId="26606"/>
          <ac:picMkLst>
            <pc:docMk/>
            <pc:sldMk cId="839708447" sldId="272"/>
            <ac:picMk id="9" creationId="{63AD0ECB-572D-8E7D-A876-88FAA3B2342D}"/>
          </ac:picMkLst>
        </pc:picChg>
        <pc:picChg chg="add del mod">
          <ac:chgData name="Intan Permatasari" userId="512be2fd24da3437" providerId="LiveId" clId="{BAEDDFE2-5171-2741-B658-BE5B27E97FAC}" dt="2024-07-17T04:15:35.487" v="730" actId="21"/>
          <ac:picMkLst>
            <pc:docMk/>
            <pc:sldMk cId="839708447" sldId="272"/>
            <ac:picMk id="11" creationId="{FAFC2B47-6C1D-F706-E298-1388F37C0E57}"/>
          </ac:picMkLst>
        </pc:picChg>
        <pc:cxnChg chg="add">
          <ac:chgData name="Intan Permatasari" userId="512be2fd24da3437" providerId="LiveId" clId="{BAEDDFE2-5171-2741-B658-BE5B27E97FAC}" dt="2024-07-17T04:15:44.651" v="731" actId="26606"/>
          <ac:cxnSpMkLst>
            <pc:docMk/>
            <pc:sldMk cId="839708447" sldId="272"/>
            <ac:cxnSpMk id="42" creationId="{6CF1BAF6-AD41-4082-B212-8A1F9A2E8779}"/>
          </ac:cxnSpMkLst>
        </pc:cxnChg>
        <pc:cxnChg chg="del">
          <ac:chgData name="Intan Permatasari" userId="512be2fd24da3437" providerId="LiveId" clId="{BAEDDFE2-5171-2741-B658-BE5B27E97FAC}" dt="2024-07-17T04:12:06.304" v="689"/>
          <ac:cxnSpMkLst>
            <pc:docMk/>
            <pc:sldMk cId="839708447" sldId="272"/>
            <ac:cxnSpMk id="54" creationId="{6CF1BAF6-AD41-4082-B212-8A1F9A2E8779}"/>
          </ac:cxnSpMkLst>
        </pc:cxnChg>
      </pc:sldChg>
      <pc:sldChg chg="addSp modSp new mod setBg">
        <pc:chgData name="Intan Permatasari" userId="512be2fd24da3437" providerId="LiveId" clId="{BAEDDFE2-5171-2741-B658-BE5B27E97FAC}" dt="2024-07-17T04:17:08.550" v="759" actId="123"/>
        <pc:sldMkLst>
          <pc:docMk/>
          <pc:sldMk cId="3026934446" sldId="273"/>
        </pc:sldMkLst>
        <pc:spChg chg="mod">
          <ac:chgData name="Intan Permatasari" userId="512be2fd24da3437" providerId="LiveId" clId="{BAEDDFE2-5171-2741-B658-BE5B27E97FAC}" dt="2024-07-17T04:16:37.703" v="737" actId="26606"/>
          <ac:spMkLst>
            <pc:docMk/>
            <pc:sldMk cId="3026934446" sldId="273"/>
            <ac:spMk id="2" creationId="{FC6AA900-BA0E-EE03-A2E4-945E276B188A}"/>
          </ac:spMkLst>
        </pc:spChg>
        <pc:spChg chg="mod">
          <ac:chgData name="Intan Permatasari" userId="512be2fd24da3437" providerId="LiveId" clId="{BAEDDFE2-5171-2741-B658-BE5B27E97FAC}" dt="2024-07-17T04:17:08.550" v="759" actId="123"/>
          <ac:spMkLst>
            <pc:docMk/>
            <pc:sldMk cId="3026934446" sldId="273"/>
            <ac:spMk id="3" creationId="{48D24C9B-197F-134A-FF1E-15EF85ABB46B}"/>
          </ac:spMkLst>
        </pc:spChg>
        <pc:spChg chg="add">
          <ac:chgData name="Intan Permatasari" userId="512be2fd24da3437" providerId="LiveId" clId="{BAEDDFE2-5171-2741-B658-BE5B27E97FAC}" dt="2024-07-17T04:16:37.703" v="737" actId="26606"/>
          <ac:spMkLst>
            <pc:docMk/>
            <pc:sldMk cId="3026934446" sldId="273"/>
            <ac:spMk id="9" creationId="{058A14AF-9FB5-4CC7-BA35-E8E85D3EDF0E}"/>
          </ac:spMkLst>
        </pc:spChg>
        <pc:spChg chg="add">
          <ac:chgData name="Intan Permatasari" userId="512be2fd24da3437" providerId="LiveId" clId="{BAEDDFE2-5171-2741-B658-BE5B27E97FAC}" dt="2024-07-17T04:16:37.703" v="737" actId="26606"/>
          <ac:spMkLst>
            <pc:docMk/>
            <pc:sldMk cId="3026934446" sldId="273"/>
            <ac:spMk id="11" creationId="{3A9A4357-BD1D-4622-A4FE-766E6AB8DE84}"/>
          </ac:spMkLst>
        </pc:spChg>
        <pc:spChg chg="add">
          <ac:chgData name="Intan Permatasari" userId="512be2fd24da3437" providerId="LiveId" clId="{BAEDDFE2-5171-2741-B658-BE5B27E97FAC}" dt="2024-07-17T04:16:37.703" v="737" actId="26606"/>
          <ac:spMkLst>
            <pc:docMk/>
            <pc:sldMk cId="3026934446" sldId="273"/>
            <ac:spMk id="13" creationId="{E659831F-0D9A-4C63-9EBB-8435B85A440F}"/>
          </ac:spMkLst>
        </pc:spChg>
        <pc:spChg chg="add">
          <ac:chgData name="Intan Permatasari" userId="512be2fd24da3437" providerId="LiveId" clId="{BAEDDFE2-5171-2741-B658-BE5B27E97FAC}" dt="2024-07-17T04:16:37.703" v="737" actId="26606"/>
          <ac:spMkLst>
            <pc:docMk/>
            <pc:sldMk cId="3026934446" sldId="273"/>
            <ac:spMk id="15" creationId="{E6995CE5-F890-4ABA-82A2-26507CE8D2A3}"/>
          </ac:spMkLst>
        </pc:spChg>
        <pc:picChg chg="add mod">
          <ac:chgData name="Intan Permatasari" userId="512be2fd24da3437" providerId="LiveId" clId="{BAEDDFE2-5171-2741-B658-BE5B27E97FAC}" dt="2024-07-17T04:16:37.703" v="737" actId="26606"/>
          <ac:picMkLst>
            <pc:docMk/>
            <pc:sldMk cId="3026934446" sldId="273"/>
            <ac:picMk id="4" creationId="{980E4AD9-FDD6-3036-8595-ECC8C1F57A1E}"/>
          </ac:picMkLst>
        </pc:picChg>
      </pc:sldChg>
      <pc:sldChg chg="addSp modSp new mod setBg">
        <pc:chgData name="Intan Permatasari" userId="512be2fd24da3437" providerId="LiveId" clId="{BAEDDFE2-5171-2741-B658-BE5B27E97FAC}" dt="2024-07-17T14:53:28.232" v="884" actId="20577"/>
        <pc:sldMkLst>
          <pc:docMk/>
          <pc:sldMk cId="276847017" sldId="274"/>
        </pc:sldMkLst>
        <pc:spChg chg="mod">
          <ac:chgData name="Intan Permatasari" userId="512be2fd24da3437" providerId="LiveId" clId="{BAEDDFE2-5171-2741-B658-BE5B27E97FAC}" dt="2024-07-17T14:53:28.232" v="884" actId="20577"/>
          <ac:spMkLst>
            <pc:docMk/>
            <pc:sldMk cId="276847017" sldId="274"/>
            <ac:spMk id="2" creationId="{CDDDE26A-3690-3E11-25B5-3B7ACEC37E20}"/>
          </ac:spMkLst>
        </pc:spChg>
        <pc:spChg chg="mod">
          <ac:chgData name="Intan Permatasari" userId="512be2fd24da3437" providerId="LiveId" clId="{BAEDDFE2-5171-2741-B658-BE5B27E97FAC}" dt="2024-07-17T14:53:11.619" v="851" actId="26606"/>
          <ac:spMkLst>
            <pc:docMk/>
            <pc:sldMk cId="276847017" sldId="274"/>
            <ac:spMk id="3" creationId="{2A594EB1-C4CF-7E2A-C6B7-5C6F3F17B565}"/>
          </ac:spMkLst>
        </pc:spChg>
        <pc:spChg chg="add">
          <ac:chgData name="Intan Permatasari" userId="512be2fd24da3437" providerId="LiveId" clId="{BAEDDFE2-5171-2741-B658-BE5B27E97FAC}" dt="2024-07-17T14:53:11.619" v="851" actId="26606"/>
          <ac:spMkLst>
            <pc:docMk/>
            <pc:sldMk cId="276847017" sldId="274"/>
            <ac:spMk id="8" creationId="{B6CDA21F-E7AF-4C75-8395-33F58D5B0E45}"/>
          </ac:spMkLst>
        </pc:spChg>
        <pc:spChg chg="add">
          <ac:chgData name="Intan Permatasari" userId="512be2fd24da3437" providerId="LiveId" clId="{BAEDDFE2-5171-2741-B658-BE5B27E97FAC}" dt="2024-07-17T14:53:11.619" v="851" actId="26606"/>
          <ac:spMkLst>
            <pc:docMk/>
            <pc:sldMk cId="276847017" sldId="274"/>
            <ac:spMk id="15" creationId="{D5B0017B-2ECA-49AF-B397-DC140825DF8D}"/>
          </ac:spMkLst>
        </pc:spChg>
        <pc:grpChg chg="add">
          <ac:chgData name="Intan Permatasari" userId="512be2fd24da3437" providerId="LiveId" clId="{BAEDDFE2-5171-2741-B658-BE5B27E97FAC}" dt="2024-07-17T14:53:11.619" v="851" actId="26606"/>
          <ac:grpSpMkLst>
            <pc:docMk/>
            <pc:sldMk cId="276847017" sldId="274"/>
            <ac:grpSpMk id="10" creationId="{AE1C45F0-260A-458C-96ED-C1F6D2151219}"/>
          </ac:grpSpMkLst>
        </pc:grpChg>
        <pc:cxnChg chg="add">
          <ac:chgData name="Intan Permatasari" userId="512be2fd24da3437" providerId="LiveId" clId="{BAEDDFE2-5171-2741-B658-BE5B27E97FAC}" dt="2024-07-17T14:53:11.619" v="851" actId="26606"/>
          <ac:cxnSpMkLst>
            <pc:docMk/>
            <pc:sldMk cId="276847017" sldId="274"/>
            <ac:cxnSpMk id="17" creationId="{6CF1BAF6-AD41-4082-B212-8A1F9A2E877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96108-A21F-4E50-A9C5-460C9930B52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D434DE8-D37E-4F11-9F7A-31F21DC678A2}">
      <dgm:prSet/>
      <dgm:spPr/>
      <dgm:t>
        <a:bodyPr/>
        <a:lstStyle/>
        <a:p>
          <a:r>
            <a:rPr lang="id-ID"/>
            <a:t>(1) Earliest start time (EST) adalah tempo tercepat suatu kegiatan dapat dimulai. </a:t>
          </a:r>
          <a:endParaRPr lang="en-US"/>
        </a:p>
      </dgm:t>
    </dgm:pt>
    <dgm:pt modelId="{2EE34B81-BE7A-474B-AFCD-01CFC1059FCC}" type="parTrans" cxnId="{365FF8A8-2183-4367-ACD0-143FA10B9FE3}">
      <dgm:prSet/>
      <dgm:spPr/>
      <dgm:t>
        <a:bodyPr/>
        <a:lstStyle/>
        <a:p>
          <a:endParaRPr lang="en-US"/>
        </a:p>
      </dgm:t>
    </dgm:pt>
    <dgm:pt modelId="{4BB0A74A-46CB-4D79-A65B-56AB547E4DCA}" type="sibTrans" cxnId="{365FF8A8-2183-4367-ACD0-143FA10B9FE3}">
      <dgm:prSet/>
      <dgm:spPr/>
      <dgm:t>
        <a:bodyPr/>
        <a:lstStyle/>
        <a:p>
          <a:endParaRPr lang="en-US"/>
        </a:p>
      </dgm:t>
    </dgm:pt>
    <dgm:pt modelId="{1CCF2747-2610-4A88-94D3-56BF6E18E40C}">
      <dgm:prSet/>
      <dgm:spPr/>
      <dgm:t>
        <a:bodyPr/>
        <a:lstStyle/>
        <a:p>
          <a:r>
            <a:rPr lang="id-ID"/>
            <a:t>(2) Latest start time (LST) adalah tempo paling lambat suatu kegiatan </a:t>
          </a:r>
          <a:endParaRPr lang="en-US"/>
        </a:p>
      </dgm:t>
    </dgm:pt>
    <dgm:pt modelId="{83CB6AE8-F3E4-4200-B05C-01A4B71EBBD2}" type="parTrans" cxnId="{C53186BF-F421-406B-AB1D-AE4A019BC9C7}">
      <dgm:prSet/>
      <dgm:spPr/>
      <dgm:t>
        <a:bodyPr/>
        <a:lstStyle/>
        <a:p>
          <a:endParaRPr lang="en-US"/>
        </a:p>
      </dgm:t>
    </dgm:pt>
    <dgm:pt modelId="{5F007D16-997A-4969-8086-44B9BD7ED2F2}" type="sibTrans" cxnId="{C53186BF-F421-406B-AB1D-AE4A019BC9C7}">
      <dgm:prSet/>
      <dgm:spPr/>
      <dgm:t>
        <a:bodyPr/>
        <a:lstStyle/>
        <a:p>
          <a:endParaRPr lang="en-US"/>
        </a:p>
      </dgm:t>
    </dgm:pt>
    <dgm:pt modelId="{38E75D5F-D840-4FA9-9474-0E270FE15A68}">
      <dgm:prSet/>
      <dgm:spPr/>
      <dgm:t>
        <a:bodyPr/>
        <a:lstStyle/>
        <a:p>
          <a:r>
            <a:rPr lang="id-ID"/>
            <a:t>dapat dimulai. </a:t>
          </a:r>
          <a:endParaRPr lang="en-US"/>
        </a:p>
      </dgm:t>
    </dgm:pt>
    <dgm:pt modelId="{64E1DD05-1B54-4BB8-868D-0ED87B871775}" type="parTrans" cxnId="{DA809629-CAFC-42DF-8D97-232CD68501A5}">
      <dgm:prSet/>
      <dgm:spPr/>
      <dgm:t>
        <a:bodyPr/>
        <a:lstStyle/>
        <a:p>
          <a:endParaRPr lang="en-US"/>
        </a:p>
      </dgm:t>
    </dgm:pt>
    <dgm:pt modelId="{B434ED23-277E-42F4-8C0D-372E3FAFE9B9}" type="sibTrans" cxnId="{DA809629-CAFC-42DF-8D97-232CD68501A5}">
      <dgm:prSet/>
      <dgm:spPr/>
      <dgm:t>
        <a:bodyPr/>
        <a:lstStyle/>
        <a:p>
          <a:endParaRPr lang="en-US"/>
        </a:p>
      </dgm:t>
    </dgm:pt>
    <dgm:pt modelId="{9D621B2D-211D-460F-AF43-18B3F011D71D}">
      <dgm:prSet/>
      <dgm:spPr/>
      <dgm:t>
        <a:bodyPr/>
        <a:lstStyle/>
        <a:p>
          <a:r>
            <a:rPr lang="id-ID" dirty="0"/>
            <a:t>(3) </a:t>
          </a:r>
          <a:r>
            <a:rPr lang="id-ID" dirty="0" err="1"/>
            <a:t>Earliest</a:t>
          </a:r>
          <a:r>
            <a:rPr lang="id-ID" dirty="0"/>
            <a:t> </a:t>
          </a:r>
          <a:r>
            <a:rPr lang="id-ID" dirty="0" err="1"/>
            <a:t>finish</a:t>
          </a:r>
          <a:r>
            <a:rPr lang="id-ID" dirty="0"/>
            <a:t> </a:t>
          </a:r>
          <a:r>
            <a:rPr lang="id-ID" dirty="0" err="1"/>
            <a:t>time</a:t>
          </a:r>
          <a:r>
            <a:rPr lang="id-ID" dirty="0"/>
            <a:t> (EFT) adalah tempo tercepat suatu kegiatan dapat diselesaikan. </a:t>
          </a:r>
          <a:endParaRPr lang="en-US" dirty="0"/>
        </a:p>
      </dgm:t>
    </dgm:pt>
    <dgm:pt modelId="{8EC61CC7-2E11-475F-862D-313E902469E5}" type="parTrans" cxnId="{2973B63D-6DD0-4A71-B041-5CFA830B7492}">
      <dgm:prSet/>
      <dgm:spPr/>
      <dgm:t>
        <a:bodyPr/>
        <a:lstStyle/>
        <a:p>
          <a:endParaRPr lang="en-US"/>
        </a:p>
      </dgm:t>
    </dgm:pt>
    <dgm:pt modelId="{0BEA9403-5593-4029-B87D-704F9FA1407A}" type="sibTrans" cxnId="{2973B63D-6DD0-4A71-B041-5CFA830B7492}">
      <dgm:prSet/>
      <dgm:spPr/>
      <dgm:t>
        <a:bodyPr/>
        <a:lstStyle/>
        <a:p>
          <a:endParaRPr lang="en-US"/>
        </a:p>
      </dgm:t>
    </dgm:pt>
    <dgm:pt modelId="{272559E1-3F56-4B52-BD8C-44E6054A52B9}">
      <dgm:prSet/>
      <dgm:spPr/>
      <dgm:t>
        <a:bodyPr/>
        <a:lstStyle/>
        <a:p>
          <a:r>
            <a:rPr lang="id-ID"/>
            <a:t>(4) Latest finish time (LFT) adalah tempo paling lambat suatu kegiatan dapat diselesaikan. </a:t>
          </a:r>
          <a:endParaRPr lang="en-US"/>
        </a:p>
      </dgm:t>
    </dgm:pt>
    <dgm:pt modelId="{5DB0468A-341F-43F5-96D3-B72067B9D6F1}" type="parTrans" cxnId="{F4DB41FA-0D41-44C1-A964-87FCCE9318E3}">
      <dgm:prSet/>
      <dgm:spPr/>
      <dgm:t>
        <a:bodyPr/>
        <a:lstStyle/>
        <a:p>
          <a:endParaRPr lang="en-US"/>
        </a:p>
      </dgm:t>
    </dgm:pt>
    <dgm:pt modelId="{9E67E50C-A8CA-4D2C-849A-AA1DC522E854}" type="sibTrans" cxnId="{F4DB41FA-0D41-44C1-A964-87FCCE9318E3}">
      <dgm:prSet/>
      <dgm:spPr/>
      <dgm:t>
        <a:bodyPr/>
        <a:lstStyle/>
        <a:p>
          <a:endParaRPr lang="en-US"/>
        </a:p>
      </dgm:t>
    </dgm:pt>
    <dgm:pt modelId="{A733A4BE-804F-9B4F-914B-E947449A674D}" type="pres">
      <dgm:prSet presAssocID="{C7696108-A21F-4E50-A9C5-460C9930B522}" presName="vert0" presStyleCnt="0">
        <dgm:presLayoutVars>
          <dgm:dir/>
          <dgm:animOne val="branch"/>
          <dgm:animLvl val="lvl"/>
        </dgm:presLayoutVars>
      </dgm:prSet>
      <dgm:spPr/>
    </dgm:pt>
    <dgm:pt modelId="{6D9210B1-B213-4743-A82E-631A3CA65AEA}" type="pres">
      <dgm:prSet presAssocID="{9D434DE8-D37E-4F11-9F7A-31F21DC678A2}" presName="thickLine" presStyleLbl="alignNode1" presStyleIdx="0" presStyleCnt="5"/>
      <dgm:spPr/>
    </dgm:pt>
    <dgm:pt modelId="{40DEA9CF-ECCE-4849-831B-236FBB808D95}" type="pres">
      <dgm:prSet presAssocID="{9D434DE8-D37E-4F11-9F7A-31F21DC678A2}" presName="horz1" presStyleCnt="0"/>
      <dgm:spPr/>
    </dgm:pt>
    <dgm:pt modelId="{83A802F3-9254-0843-B6E2-A884DC30474B}" type="pres">
      <dgm:prSet presAssocID="{9D434DE8-D37E-4F11-9F7A-31F21DC678A2}" presName="tx1" presStyleLbl="revTx" presStyleIdx="0" presStyleCnt="5"/>
      <dgm:spPr/>
    </dgm:pt>
    <dgm:pt modelId="{A6F988D1-76E8-2740-A6CB-4E3F051B4E0C}" type="pres">
      <dgm:prSet presAssocID="{9D434DE8-D37E-4F11-9F7A-31F21DC678A2}" presName="vert1" presStyleCnt="0"/>
      <dgm:spPr/>
    </dgm:pt>
    <dgm:pt modelId="{51D16628-54E3-E44F-A7D8-677BB90DD782}" type="pres">
      <dgm:prSet presAssocID="{1CCF2747-2610-4A88-94D3-56BF6E18E40C}" presName="thickLine" presStyleLbl="alignNode1" presStyleIdx="1" presStyleCnt="5"/>
      <dgm:spPr/>
    </dgm:pt>
    <dgm:pt modelId="{C4F13FCC-B81F-D747-8C98-2A86DDE0E6FD}" type="pres">
      <dgm:prSet presAssocID="{1CCF2747-2610-4A88-94D3-56BF6E18E40C}" presName="horz1" presStyleCnt="0"/>
      <dgm:spPr/>
    </dgm:pt>
    <dgm:pt modelId="{8AF28360-3C97-104E-8DDC-B049241A0E52}" type="pres">
      <dgm:prSet presAssocID="{1CCF2747-2610-4A88-94D3-56BF6E18E40C}" presName="tx1" presStyleLbl="revTx" presStyleIdx="1" presStyleCnt="5"/>
      <dgm:spPr/>
    </dgm:pt>
    <dgm:pt modelId="{EDAEB45D-DAFD-5E44-A88D-53550AC07A05}" type="pres">
      <dgm:prSet presAssocID="{1CCF2747-2610-4A88-94D3-56BF6E18E40C}" presName="vert1" presStyleCnt="0"/>
      <dgm:spPr/>
    </dgm:pt>
    <dgm:pt modelId="{406AF5DA-21F1-354A-A407-636C42FCA7DE}" type="pres">
      <dgm:prSet presAssocID="{38E75D5F-D840-4FA9-9474-0E270FE15A68}" presName="thickLine" presStyleLbl="alignNode1" presStyleIdx="2" presStyleCnt="5"/>
      <dgm:spPr/>
    </dgm:pt>
    <dgm:pt modelId="{6CB3CB76-A30B-E044-AA39-D1060DAD60B0}" type="pres">
      <dgm:prSet presAssocID="{38E75D5F-D840-4FA9-9474-0E270FE15A68}" presName="horz1" presStyleCnt="0"/>
      <dgm:spPr/>
    </dgm:pt>
    <dgm:pt modelId="{097C55D9-C856-FB45-B2BE-26ED046755A2}" type="pres">
      <dgm:prSet presAssocID="{38E75D5F-D840-4FA9-9474-0E270FE15A68}" presName="tx1" presStyleLbl="revTx" presStyleIdx="2" presStyleCnt="5"/>
      <dgm:spPr/>
    </dgm:pt>
    <dgm:pt modelId="{2FBB97E7-B84F-8045-BADC-496240CFDFEE}" type="pres">
      <dgm:prSet presAssocID="{38E75D5F-D840-4FA9-9474-0E270FE15A68}" presName="vert1" presStyleCnt="0"/>
      <dgm:spPr/>
    </dgm:pt>
    <dgm:pt modelId="{D4EF8C7B-8DB2-6B42-B833-F91D75CE7CA9}" type="pres">
      <dgm:prSet presAssocID="{9D621B2D-211D-460F-AF43-18B3F011D71D}" presName="thickLine" presStyleLbl="alignNode1" presStyleIdx="3" presStyleCnt="5"/>
      <dgm:spPr/>
    </dgm:pt>
    <dgm:pt modelId="{53A44896-D523-A74D-8B7F-C0578D0AD06A}" type="pres">
      <dgm:prSet presAssocID="{9D621B2D-211D-460F-AF43-18B3F011D71D}" presName="horz1" presStyleCnt="0"/>
      <dgm:spPr/>
    </dgm:pt>
    <dgm:pt modelId="{A7CBDDD0-D729-FD4C-B805-3F5B1BB79BC0}" type="pres">
      <dgm:prSet presAssocID="{9D621B2D-211D-460F-AF43-18B3F011D71D}" presName="tx1" presStyleLbl="revTx" presStyleIdx="3" presStyleCnt="5"/>
      <dgm:spPr/>
    </dgm:pt>
    <dgm:pt modelId="{65228BB8-763B-DF4B-9173-97BF2753BA92}" type="pres">
      <dgm:prSet presAssocID="{9D621B2D-211D-460F-AF43-18B3F011D71D}" presName="vert1" presStyleCnt="0"/>
      <dgm:spPr/>
    </dgm:pt>
    <dgm:pt modelId="{2DD3B03C-53A8-1C41-928C-838D9987140A}" type="pres">
      <dgm:prSet presAssocID="{272559E1-3F56-4B52-BD8C-44E6054A52B9}" presName="thickLine" presStyleLbl="alignNode1" presStyleIdx="4" presStyleCnt="5"/>
      <dgm:spPr/>
    </dgm:pt>
    <dgm:pt modelId="{B09E0320-F583-9844-835B-FF019A4F35DE}" type="pres">
      <dgm:prSet presAssocID="{272559E1-3F56-4B52-BD8C-44E6054A52B9}" presName="horz1" presStyleCnt="0"/>
      <dgm:spPr/>
    </dgm:pt>
    <dgm:pt modelId="{A764A673-E03A-6245-B0CA-A889D0832FCA}" type="pres">
      <dgm:prSet presAssocID="{272559E1-3F56-4B52-BD8C-44E6054A52B9}" presName="tx1" presStyleLbl="revTx" presStyleIdx="4" presStyleCnt="5"/>
      <dgm:spPr/>
    </dgm:pt>
    <dgm:pt modelId="{5CE4ED1C-F93D-6243-A0A3-2833B87C6D1A}" type="pres">
      <dgm:prSet presAssocID="{272559E1-3F56-4B52-BD8C-44E6054A52B9}" presName="vert1" presStyleCnt="0"/>
      <dgm:spPr/>
    </dgm:pt>
  </dgm:ptLst>
  <dgm:cxnLst>
    <dgm:cxn modelId="{DA809629-CAFC-42DF-8D97-232CD68501A5}" srcId="{C7696108-A21F-4E50-A9C5-460C9930B522}" destId="{38E75D5F-D840-4FA9-9474-0E270FE15A68}" srcOrd="2" destOrd="0" parTransId="{64E1DD05-1B54-4BB8-868D-0ED87B871775}" sibTransId="{B434ED23-277E-42F4-8C0D-372E3FAFE9B9}"/>
    <dgm:cxn modelId="{2973B63D-6DD0-4A71-B041-5CFA830B7492}" srcId="{C7696108-A21F-4E50-A9C5-460C9930B522}" destId="{9D621B2D-211D-460F-AF43-18B3F011D71D}" srcOrd="3" destOrd="0" parTransId="{8EC61CC7-2E11-475F-862D-313E902469E5}" sibTransId="{0BEA9403-5593-4029-B87D-704F9FA1407A}"/>
    <dgm:cxn modelId="{AE6ADB52-9D53-9149-893E-834BA08D9AFE}" type="presOf" srcId="{C7696108-A21F-4E50-A9C5-460C9930B522}" destId="{A733A4BE-804F-9B4F-914B-E947449A674D}" srcOrd="0" destOrd="0" presId="urn:microsoft.com/office/officeart/2008/layout/LinedList"/>
    <dgm:cxn modelId="{9D5B6899-3CF6-AE4C-AA5A-46BF8FECB9DD}" type="presOf" srcId="{9D621B2D-211D-460F-AF43-18B3F011D71D}" destId="{A7CBDDD0-D729-FD4C-B805-3F5B1BB79BC0}" srcOrd="0" destOrd="0" presId="urn:microsoft.com/office/officeart/2008/layout/LinedList"/>
    <dgm:cxn modelId="{52EA919A-82BA-FE4C-9074-49E32AC082AE}" type="presOf" srcId="{38E75D5F-D840-4FA9-9474-0E270FE15A68}" destId="{097C55D9-C856-FB45-B2BE-26ED046755A2}" srcOrd="0" destOrd="0" presId="urn:microsoft.com/office/officeart/2008/layout/LinedList"/>
    <dgm:cxn modelId="{030454A6-83AD-9D49-BE1B-4FD2C16E42BB}" type="presOf" srcId="{272559E1-3F56-4B52-BD8C-44E6054A52B9}" destId="{A764A673-E03A-6245-B0CA-A889D0832FCA}" srcOrd="0" destOrd="0" presId="urn:microsoft.com/office/officeart/2008/layout/LinedList"/>
    <dgm:cxn modelId="{365FF8A8-2183-4367-ACD0-143FA10B9FE3}" srcId="{C7696108-A21F-4E50-A9C5-460C9930B522}" destId="{9D434DE8-D37E-4F11-9F7A-31F21DC678A2}" srcOrd="0" destOrd="0" parTransId="{2EE34B81-BE7A-474B-AFCD-01CFC1059FCC}" sibTransId="{4BB0A74A-46CB-4D79-A65B-56AB547E4DCA}"/>
    <dgm:cxn modelId="{C53186BF-F421-406B-AB1D-AE4A019BC9C7}" srcId="{C7696108-A21F-4E50-A9C5-460C9930B522}" destId="{1CCF2747-2610-4A88-94D3-56BF6E18E40C}" srcOrd="1" destOrd="0" parTransId="{83CB6AE8-F3E4-4200-B05C-01A4B71EBBD2}" sibTransId="{5F007D16-997A-4969-8086-44B9BD7ED2F2}"/>
    <dgm:cxn modelId="{F5E89AD2-B2EB-EA42-95BA-D9E34835FF62}" type="presOf" srcId="{9D434DE8-D37E-4F11-9F7A-31F21DC678A2}" destId="{83A802F3-9254-0843-B6E2-A884DC30474B}" srcOrd="0" destOrd="0" presId="urn:microsoft.com/office/officeart/2008/layout/LinedList"/>
    <dgm:cxn modelId="{E30F96EE-CB07-7A4F-80D3-0B60C38F0A8A}" type="presOf" srcId="{1CCF2747-2610-4A88-94D3-56BF6E18E40C}" destId="{8AF28360-3C97-104E-8DDC-B049241A0E52}" srcOrd="0" destOrd="0" presId="urn:microsoft.com/office/officeart/2008/layout/LinedList"/>
    <dgm:cxn modelId="{F4DB41FA-0D41-44C1-A964-87FCCE9318E3}" srcId="{C7696108-A21F-4E50-A9C5-460C9930B522}" destId="{272559E1-3F56-4B52-BD8C-44E6054A52B9}" srcOrd="4" destOrd="0" parTransId="{5DB0468A-341F-43F5-96D3-B72067B9D6F1}" sibTransId="{9E67E50C-A8CA-4D2C-849A-AA1DC522E854}"/>
    <dgm:cxn modelId="{131F3B3E-9921-B64A-8837-B150F1F8CC1E}" type="presParOf" srcId="{A733A4BE-804F-9B4F-914B-E947449A674D}" destId="{6D9210B1-B213-4743-A82E-631A3CA65AEA}" srcOrd="0" destOrd="0" presId="urn:microsoft.com/office/officeart/2008/layout/LinedList"/>
    <dgm:cxn modelId="{751C66FD-5B0F-D747-A5F6-FC152415557D}" type="presParOf" srcId="{A733A4BE-804F-9B4F-914B-E947449A674D}" destId="{40DEA9CF-ECCE-4849-831B-236FBB808D95}" srcOrd="1" destOrd="0" presId="urn:microsoft.com/office/officeart/2008/layout/LinedList"/>
    <dgm:cxn modelId="{1A023EC0-784D-3344-8704-9B4256CE3C90}" type="presParOf" srcId="{40DEA9CF-ECCE-4849-831B-236FBB808D95}" destId="{83A802F3-9254-0843-B6E2-A884DC30474B}" srcOrd="0" destOrd="0" presId="urn:microsoft.com/office/officeart/2008/layout/LinedList"/>
    <dgm:cxn modelId="{B0E2CEEE-9779-FC49-9075-96553B56F16E}" type="presParOf" srcId="{40DEA9CF-ECCE-4849-831B-236FBB808D95}" destId="{A6F988D1-76E8-2740-A6CB-4E3F051B4E0C}" srcOrd="1" destOrd="0" presId="urn:microsoft.com/office/officeart/2008/layout/LinedList"/>
    <dgm:cxn modelId="{646B9533-8DEC-F249-959D-2FAD8ADFCD25}" type="presParOf" srcId="{A733A4BE-804F-9B4F-914B-E947449A674D}" destId="{51D16628-54E3-E44F-A7D8-677BB90DD782}" srcOrd="2" destOrd="0" presId="urn:microsoft.com/office/officeart/2008/layout/LinedList"/>
    <dgm:cxn modelId="{68577BD9-DA04-524C-8272-1CD190E25EC7}" type="presParOf" srcId="{A733A4BE-804F-9B4F-914B-E947449A674D}" destId="{C4F13FCC-B81F-D747-8C98-2A86DDE0E6FD}" srcOrd="3" destOrd="0" presId="urn:microsoft.com/office/officeart/2008/layout/LinedList"/>
    <dgm:cxn modelId="{8A2B0F75-88E3-5F40-9F02-1C78C5AD54B4}" type="presParOf" srcId="{C4F13FCC-B81F-D747-8C98-2A86DDE0E6FD}" destId="{8AF28360-3C97-104E-8DDC-B049241A0E52}" srcOrd="0" destOrd="0" presId="urn:microsoft.com/office/officeart/2008/layout/LinedList"/>
    <dgm:cxn modelId="{19BFB511-3266-1D41-8098-452548B958BD}" type="presParOf" srcId="{C4F13FCC-B81F-D747-8C98-2A86DDE0E6FD}" destId="{EDAEB45D-DAFD-5E44-A88D-53550AC07A05}" srcOrd="1" destOrd="0" presId="urn:microsoft.com/office/officeart/2008/layout/LinedList"/>
    <dgm:cxn modelId="{53C3D6B6-0D21-624A-9086-06F83F299FF3}" type="presParOf" srcId="{A733A4BE-804F-9B4F-914B-E947449A674D}" destId="{406AF5DA-21F1-354A-A407-636C42FCA7DE}" srcOrd="4" destOrd="0" presId="urn:microsoft.com/office/officeart/2008/layout/LinedList"/>
    <dgm:cxn modelId="{7A91DF2F-8232-4E4A-A08D-15B02919C6A5}" type="presParOf" srcId="{A733A4BE-804F-9B4F-914B-E947449A674D}" destId="{6CB3CB76-A30B-E044-AA39-D1060DAD60B0}" srcOrd="5" destOrd="0" presId="urn:microsoft.com/office/officeart/2008/layout/LinedList"/>
    <dgm:cxn modelId="{4A0409D8-278D-044D-BD8D-91FAC44C8394}" type="presParOf" srcId="{6CB3CB76-A30B-E044-AA39-D1060DAD60B0}" destId="{097C55D9-C856-FB45-B2BE-26ED046755A2}" srcOrd="0" destOrd="0" presId="urn:microsoft.com/office/officeart/2008/layout/LinedList"/>
    <dgm:cxn modelId="{AEF2EF4E-2142-4342-ADBB-BAF8CE063F5B}" type="presParOf" srcId="{6CB3CB76-A30B-E044-AA39-D1060DAD60B0}" destId="{2FBB97E7-B84F-8045-BADC-496240CFDFEE}" srcOrd="1" destOrd="0" presId="urn:microsoft.com/office/officeart/2008/layout/LinedList"/>
    <dgm:cxn modelId="{30B7F856-1562-634A-BE8A-801C0E76EFE2}" type="presParOf" srcId="{A733A4BE-804F-9B4F-914B-E947449A674D}" destId="{D4EF8C7B-8DB2-6B42-B833-F91D75CE7CA9}" srcOrd="6" destOrd="0" presId="urn:microsoft.com/office/officeart/2008/layout/LinedList"/>
    <dgm:cxn modelId="{9D7ACDE2-3C45-FD45-8EF5-40B7BEC19D7E}" type="presParOf" srcId="{A733A4BE-804F-9B4F-914B-E947449A674D}" destId="{53A44896-D523-A74D-8B7F-C0578D0AD06A}" srcOrd="7" destOrd="0" presId="urn:microsoft.com/office/officeart/2008/layout/LinedList"/>
    <dgm:cxn modelId="{DD68896D-D947-424D-BBE4-3CFF078BE7C2}" type="presParOf" srcId="{53A44896-D523-A74D-8B7F-C0578D0AD06A}" destId="{A7CBDDD0-D729-FD4C-B805-3F5B1BB79BC0}" srcOrd="0" destOrd="0" presId="urn:microsoft.com/office/officeart/2008/layout/LinedList"/>
    <dgm:cxn modelId="{62282BE0-DEF4-3D4B-8A73-980C403869A4}" type="presParOf" srcId="{53A44896-D523-A74D-8B7F-C0578D0AD06A}" destId="{65228BB8-763B-DF4B-9173-97BF2753BA92}" srcOrd="1" destOrd="0" presId="urn:microsoft.com/office/officeart/2008/layout/LinedList"/>
    <dgm:cxn modelId="{750FC4B1-B871-D54C-A5DD-7EFF099F460C}" type="presParOf" srcId="{A733A4BE-804F-9B4F-914B-E947449A674D}" destId="{2DD3B03C-53A8-1C41-928C-838D9987140A}" srcOrd="8" destOrd="0" presId="urn:microsoft.com/office/officeart/2008/layout/LinedList"/>
    <dgm:cxn modelId="{DEA5CEA3-C845-4042-B8BB-7B81C4271B6F}" type="presParOf" srcId="{A733A4BE-804F-9B4F-914B-E947449A674D}" destId="{B09E0320-F583-9844-835B-FF019A4F35DE}" srcOrd="9" destOrd="0" presId="urn:microsoft.com/office/officeart/2008/layout/LinedList"/>
    <dgm:cxn modelId="{783B702C-D4C0-CE4B-9B3C-6EC6662BF0E2}" type="presParOf" srcId="{B09E0320-F583-9844-835B-FF019A4F35DE}" destId="{A764A673-E03A-6245-B0CA-A889D0832FCA}" srcOrd="0" destOrd="0" presId="urn:microsoft.com/office/officeart/2008/layout/LinedList"/>
    <dgm:cxn modelId="{164567A9-40DB-D44E-A43C-870D31EF818E}" type="presParOf" srcId="{B09E0320-F583-9844-835B-FF019A4F35DE}" destId="{5CE4ED1C-F93D-6243-A0A3-2833B87C6D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A8D3E-D38F-4984-BA71-8BFCC3CFE1F1}"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1E52E829-C37B-4FCC-97C6-68070DDF40B7}">
      <dgm:prSet custT="1"/>
      <dgm:spPr/>
      <dgm:t>
        <a:bodyPr/>
        <a:lstStyle/>
        <a:p>
          <a:r>
            <a:rPr lang="id-ID" sz="1600">
              <a:solidFill>
                <a:schemeClr val="tx1"/>
              </a:solidFill>
            </a:rPr>
            <a:t>(1) Mengidentifikasi kegiatan. </a:t>
          </a:r>
          <a:endParaRPr lang="en-US" sz="1600">
            <a:solidFill>
              <a:schemeClr val="tx1"/>
            </a:solidFill>
          </a:endParaRPr>
        </a:p>
      </dgm:t>
    </dgm:pt>
    <dgm:pt modelId="{42F91845-D3A7-4BA7-B6D6-CDF724757554}" type="parTrans" cxnId="{6575D20C-5D5D-41EA-8E54-9E234D4F5C19}">
      <dgm:prSet/>
      <dgm:spPr/>
      <dgm:t>
        <a:bodyPr/>
        <a:lstStyle/>
        <a:p>
          <a:endParaRPr lang="en-US" sz="1600"/>
        </a:p>
      </dgm:t>
    </dgm:pt>
    <dgm:pt modelId="{FD97730B-D975-4C30-8549-C75111E5E3CE}" type="sibTrans" cxnId="{6575D20C-5D5D-41EA-8E54-9E234D4F5C19}">
      <dgm:prSet/>
      <dgm:spPr/>
      <dgm:t>
        <a:bodyPr/>
        <a:lstStyle/>
        <a:p>
          <a:endParaRPr lang="en-US" sz="1600"/>
        </a:p>
      </dgm:t>
    </dgm:pt>
    <dgm:pt modelId="{3E439BB1-337A-4CA5-AE96-998202054891}">
      <dgm:prSet custT="1"/>
      <dgm:spPr/>
      <dgm:t>
        <a:bodyPr/>
        <a:lstStyle/>
        <a:p>
          <a:r>
            <a:rPr lang="id-ID" sz="1600">
              <a:solidFill>
                <a:schemeClr val="tx1"/>
              </a:solidFill>
            </a:rPr>
            <a:t>(2) Menyusun urutan kegiatan beserta kegiatan prasyaratnya. </a:t>
          </a:r>
          <a:endParaRPr lang="en-US" sz="1600">
            <a:solidFill>
              <a:schemeClr val="tx1"/>
            </a:solidFill>
          </a:endParaRPr>
        </a:p>
      </dgm:t>
    </dgm:pt>
    <dgm:pt modelId="{D62CE9B0-C10C-4518-B3A2-195C1D5ADAF6}" type="parTrans" cxnId="{C9ABFD2A-C89B-47B0-AF6F-AE816BBCEEF4}">
      <dgm:prSet/>
      <dgm:spPr/>
      <dgm:t>
        <a:bodyPr/>
        <a:lstStyle/>
        <a:p>
          <a:endParaRPr lang="en-US" sz="1600"/>
        </a:p>
      </dgm:t>
    </dgm:pt>
    <dgm:pt modelId="{A248CF94-4952-48B4-BA9F-18EFD4CA7AB6}" type="sibTrans" cxnId="{C9ABFD2A-C89B-47B0-AF6F-AE816BBCEEF4}">
      <dgm:prSet/>
      <dgm:spPr/>
      <dgm:t>
        <a:bodyPr/>
        <a:lstStyle/>
        <a:p>
          <a:endParaRPr lang="en-US" sz="1600"/>
        </a:p>
      </dgm:t>
    </dgm:pt>
    <dgm:pt modelId="{88B2A4C2-6B76-444B-BA6F-4E02FCB32994}">
      <dgm:prSet custT="1"/>
      <dgm:spPr/>
      <dgm:t>
        <a:bodyPr/>
        <a:lstStyle/>
        <a:p>
          <a:r>
            <a:rPr lang="id-ID" sz="1600">
              <a:solidFill>
                <a:schemeClr val="tx1"/>
              </a:solidFill>
            </a:rPr>
            <a:t>(3) Membuat diagram jaringan kerja. </a:t>
          </a:r>
          <a:endParaRPr lang="en-US" sz="1600">
            <a:solidFill>
              <a:schemeClr val="tx1"/>
            </a:solidFill>
          </a:endParaRPr>
        </a:p>
      </dgm:t>
    </dgm:pt>
    <dgm:pt modelId="{83E5A149-3731-47EC-9634-576A87633A5A}" type="parTrans" cxnId="{B91BB8F1-70DE-4750-BC4F-B39A58C9A45D}">
      <dgm:prSet/>
      <dgm:spPr/>
      <dgm:t>
        <a:bodyPr/>
        <a:lstStyle/>
        <a:p>
          <a:endParaRPr lang="en-US" sz="1600"/>
        </a:p>
      </dgm:t>
    </dgm:pt>
    <dgm:pt modelId="{6451AD64-31F7-4345-BA25-3CA7E9281EDC}" type="sibTrans" cxnId="{B91BB8F1-70DE-4750-BC4F-B39A58C9A45D}">
      <dgm:prSet/>
      <dgm:spPr/>
      <dgm:t>
        <a:bodyPr/>
        <a:lstStyle/>
        <a:p>
          <a:endParaRPr lang="en-US" sz="1600"/>
        </a:p>
      </dgm:t>
    </dgm:pt>
    <dgm:pt modelId="{7382DDAB-E3BE-4316-9CAD-8A3688FEE9DF}">
      <dgm:prSet custT="1"/>
      <dgm:spPr/>
      <dgm:t>
        <a:bodyPr/>
        <a:lstStyle/>
        <a:p>
          <a:r>
            <a:rPr lang="id-ID" sz="1600">
              <a:solidFill>
                <a:schemeClr val="tx1"/>
              </a:solidFill>
            </a:rPr>
            <a:t>(4) Menghitung perhitungan maju dengan menggunakan persamaan: 𝐸𝐹𝑇 = 𝐸𝑆𝑇 + 𝑑𝑢𝑟𝑎𝑠𝑖 𝑘𝑒𝑔𝑖𝑎𝑡𝑎𝑛 </a:t>
          </a:r>
          <a:endParaRPr lang="en-US" sz="1600">
            <a:solidFill>
              <a:schemeClr val="tx1"/>
            </a:solidFill>
          </a:endParaRPr>
        </a:p>
      </dgm:t>
    </dgm:pt>
    <dgm:pt modelId="{481E1A8B-C97E-48A3-B01B-621300219C59}" type="parTrans" cxnId="{50272DA6-D26F-4D39-83B3-6EA34742F3EA}">
      <dgm:prSet/>
      <dgm:spPr/>
      <dgm:t>
        <a:bodyPr/>
        <a:lstStyle/>
        <a:p>
          <a:endParaRPr lang="en-US" sz="1600"/>
        </a:p>
      </dgm:t>
    </dgm:pt>
    <dgm:pt modelId="{370EF370-16D9-40B8-8B96-C0CDFDD3E6EB}" type="sibTrans" cxnId="{50272DA6-D26F-4D39-83B3-6EA34742F3EA}">
      <dgm:prSet/>
      <dgm:spPr/>
      <dgm:t>
        <a:bodyPr/>
        <a:lstStyle/>
        <a:p>
          <a:endParaRPr lang="en-US" sz="1600"/>
        </a:p>
      </dgm:t>
    </dgm:pt>
    <dgm:pt modelId="{AF9F5CEE-3A4F-4FE8-95A4-8D1BAD02184F}">
      <dgm:prSet custT="1"/>
      <dgm:spPr/>
      <dgm:t>
        <a:bodyPr/>
        <a:lstStyle/>
        <a:p>
          <a:r>
            <a:rPr lang="id-ID" sz="1600">
              <a:solidFill>
                <a:schemeClr val="tx1"/>
              </a:solidFill>
            </a:rPr>
            <a:t>dengan 𝐸𝐹𝑇 = Earliest finish time, 𝐸𝑆𝑇 = Earliest start time. </a:t>
          </a:r>
          <a:endParaRPr lang="en-US" sz="1600">
            <a:solidFill>
              <a:schemeClr val="tx1"/>
            </a:solidFill>
          </a:endParaRPr>
        </a:p>
      </dgm:t>
    </dgm:pt>
    <dgm:pt modelId="{EE4D4E9D-7E10-4595-AB10-CE678171F0F3}" type="parTrans" cxnId="{516C3428-51DB-45EB-A7F7-ADA9D439050D}">
      <dgm:prSet/>
      <dgm:spPr/>
      <dgm:t>
        <a:bodyPr/>
        <a:lstStyle/>
        <a:p>
          <a:endParaRPr lang="en-US" sz="1600"/>
        </a:p>
      </dgm:t>
    </dgm:pt>
    <dgm:pt modelId="{1E8F63DE-CB31-4094-8CB7-FEA22EA278D0}" type="sibTrans" cxnId="{516C3428-51DB-45EB-A7F7-ADA9D439050D}">
      <dgm:prSet/>
      <dgm:spPr/>
      <dgm:t>
        <a:bodyPr/>
        <a:lstStyle/>
        <a:p>
          <a:endParaRPr lang="en-US" sz="1600"/>
        </a:p>
      </dgm:t>
    </dgm:pt>
    <dgm:pt modelId="{922E1577-D51B-464E-89F9-1CEE55294A2A}">
      <dgm:prSet custT="1"/>
      <dgm:spPr/>
      <dgm:t>
        <a:bodyPr/>
        <a:lstStyle/>
        <a:p>
          <a:r>
            <a:rPr lang="id-ID" sz="1600" dirty="0">
              <a:solidFill>
                <a:schemeClr val="tx1"/>
              </a:solidFill>
            </a:rPr>
            <a:t>(5) Menghitung perhitungan </a:t>
          </a:r>
          <a:r>
            <a:rPr lang="id-ID" sz="1600" dirty="0" err="1">
              <a:solidFill>
                <a:schemeClr val="tx1"/>
              </a:solidFill>
            </a:rPr>
            <a:t>mudur</a:t>
          </a:r>
          <a:r>
            <a:rPr lang="id-ID" sz="1600" dirty="0">
              <a:solidFill>
                <a:schemeClr val="tx1"/>
              </a:solidFill>
            </a:rPr>
            <a:t> dengan menggunakan persamaan: 𝐿𝑆𝑇 = 𝐿𝐹𝑇 −durasi kegiatan </a:t>
          </a:r>
          <a:endParaRPr lang="en-US" sz="1600" dirty="0">
            <a:solidFill>
              <a:schemeClr val="tx1"/>
            </a:solidFill>
          </a:endParaRPr>
        </a:p>
      </dgm:t>
    </dgm:pt>
    <dgm:pt modelId="{2AF9E9C7-C5C3-4C55-ACC3-1E7AB2DADCDF}" type="parTrans" cxnId="{6585D6BC-E091-4D37-9FAB-0717C224877B}">
      <dgm:prSet/>
      <dgm:spPr/>
      <dgm:t>
        <a:bodyPr/>
        <a:lstStyle/>
        <a:p>
          <a:endParaRPr lang="en-US" sz="1600"/>
        </a:p>
      </dgm:t>
    </dgm:pt>
    <dgm:pt modelId="{4732D6BD-6758-4E5F-8B2C-08379D962BE4}" type="sibTrans" cxnId="{6585D6BC-E091-4D37-9FAB-0717C224877B}">
      <dgm:prSet/>
      <dgm:spPr/>
      <dgm:t>
        <a:bodyPr/>
        <a:lstStyle/>
        <a:p>
          <a:endParaRPr lang="en-US" sz="1600"/>
        </a:p>
      </dgm:t>
    </dgm:pt>
    <dgm:pt modelId="{8FBF4940-4E66-4675-BA8A-3D4255B9D831}">
      <dgm:prSet custT="1"/>
      <dgm:spPr/>
      <dgm:t>
        <a:bodyPr/>
        <a:lstStyle/>
        <a:p>
          <a:r>
            <a:rPr lang="id-ID" sz="1600">
              <a:solidFill>
                <a:schemeClr val="tx1"/>
              </a:solidFill>
            </a:rPr>
            <a:t>dengan 𝐿𝐹𝑇 = Latest finish time, 𝐿𝑆𝑇 = Latest start time. </a:t>
          </a:r>
          <a:endParaRPr lang="en-US" sz="1600">
            <a:solidFill>
              <a:schemeClr val="tx1"/>
            </a:solidFill>
          </a:endParaRPr>
        </a:p>
      </dgm:t>
    </dgm:pt>
    <dgm:pt modelId="{F4A72708-06B2-4623-80D9-B12D9F04EFE1}" type="parTrans" cxnId="{2EAF6C6A-44ED-4532-9C08-B9258B39A512}">
      <dgm:prSet/>
      <dgm:spPr/>
      <dgm:t>
        <a:bodyPr/>
        <a:lstStyle/>
        <a:p>
          <a:endParaRPr lang="en-US" sz="1600"/>
        </a:p>
      </dgm:t>
    </dgm:pt>
    <dgm:pt modelId="{0C9E44D6-8462-4862-A272-88756BDE621C}" type="sibTrans" cxnId="{2EAF6C6A-44ED-4532-9C08-B9258B39A512}">
      <dgm:prSet/>
      <dgm:spPr/>
      <dgm:t>
        <a:bodyPr/>
        <a:lstStyle/>
        <a:p>
          <a:endParaRPr lang="en-US" sz="1600"/>
        </a:p>
      </dgm:t>
    </dgm:pt>
    <dgm:pt modelId="{E12FF524-6375-4B43-95F4-5153E7208AFA}">
      <dgm:prSet custT="1"/>
      <dgm:spPr/>
      <dgm:t>
        <a:bodyPr/>
        <a:lstStyle/>
        <a:p>
          <a:r>
            <a:rPr lang="id-ID" sz="1600">
              <a:solidFill>
                <a:schemeClr val="tx1"/>
              </a:solidFill>
            </a:rPr>
            <a:t>(6) Menghitung perhitungan waktu slack dengan menggunakan persamaan: 𝑆𝑙𝑎𝑐𝑘 = 𝐿𝑆𝑇 − 𝐸𝑆𝑇 atau 𝑆𝑙𝑎𝑐𝑘 = 𝐿𝐹𝑇 − 𝐸𝐹𝑇. Kegiatan dengan nilai 𝑆𝑙𝑎𝑐𝑘 = 0 disebut dengan kegiatan kritis. </a:t>
          </a:r>
          <a:endParaRPr lang="en-US" sz="1600">
            <a:solidFill>
              <a:schemeClr val="tx1"/>
            </a:solidFill>
          </a:endParaRPr>
        </a:p>
      </dgm:t>
    </dgm:pt>
    <dgm:pt modelId="{D83865CF-ACF8-4E64-8240-89FD605D6A82}" type="parTrans" cxnId="{B183CE79-31A7-4CC5-AD39-56F17D7C4417}">
      <dgm:prSet/>
      <dgm:spPr/>
      <dgm:t>
        <a:bodyPr/>
        <a:lstStyle/>
        <a:p>
          <a:endParaRPr lang="en-US" sz="1600"/>
        </a:p>
      </dgm:t>
    </dgm:pt>
    <dgm:pt modelId="{6780FEE2-C96C-472F-A848-F56236F94045}" type="sibTrans" cxnId="{B183CE79-31A7-4CC5-AD39-56F17D7C4417}">
      <dgm:prSet/>
      <dgm:spPr/>
      <dgm:t>
        <a:bodyPr/>
        <a:lstStyle/>
        <a:p>
          <a:endParaRPr lang="en-US" sz="1600"/>
        </a:p>
      </dgm:t>
    </dgm:pt>
    <dgm:pt modelId="{69327C1E-411A-4A78-8D7F-23249DC2663D}">
      <dgm:prSet custT="1"/>
      <dgm:spPr/>
      <dgm:t>
        <a:bodyPr/>
        <a:lstStyle/>
        <a:p>
          <a:r>
            <a:rPr lang="id-ID" sz="1600">
              <a:solidFill>
                <a:schemeClr val="tx1"/>
              </a:solidFill>
            </a:rPr>
            <a:t>(7) Menentukan jalur kritis, yakni lintasan yang memuat kegiatan-kegiatan kritis. </a:t>
          </a:r>
          <a:endParaRPr lang="en-US" sz="1600">
            <a:solidFill>
              <a:schemeClr val="tx1"/>
            </a:solidFill>
          </a:endParaRPr>
        </a:p>
      </dgm:t>
    </dgm:pt>
    <dgm:pt modelId="{0B93DDBD-45A3-46EA-9280-20638183229F}" type="parTrans" cxnId="{16A2721E-E006-41A2-9424-DEE71C302CE9}">
      <dgm:prSet/>
      <dgm:spPr/>
      <dgm:t>
        <a:bodyPr/>
        <a:lstStyle/>
        <a:p>
          <a:endParaRPr lang="en-US" sz="1600"/>
        </a:p>
      </dgm:t>
    </dgm:pt>
    <dgm:pt modelId="{C855F97B-078D-42A0-8B6B-A8863F86B4C5}" type="sibTrans" cxnId="{16A2721E-E006-41A2-9424-DEE71C302CE9}">
      <dgm:prSet/>
      <dgm:spPr/>
      <dgm:t>
        <a:bodyPr/>
        <a:lstStyle/>
        <a:p>
          <a:endParaRPr lang="en-US" sz="1600"/>
        </a:p>
      </dgm:t>
    </dgm:pt>
    <dgm:pt modelId="{DDB9F3C8-3145-FE45-A1DC-15C37D0D43C9}" type="pres">
      <dgm:prSet presAssocID="{0A5A8D3E-D38F-4984-BA71-8BFCC3CFE1F1}" presName="linear" presStyleCnt="0">
        <dgm:presLayoutVars>
          <dgm:animLvl val="lvl"/>
          <dgm:resizeHandles val="exact"/>
        </dgm:presLayoutVars>
      </dgm:prSet>
      <dgm:spPr/>
    </dgm:pt>
    <dgm:pt modelId="{93803D4B-01CF-CF4E-90CD-B8E1D72DECB4}" type="pres">
      <dgm:prSet presAssocID="{1E52E829-C37B-4FCC-97C6-68070DDF40B7}" presName="parentText" presStyleLbl="node1" presStyleIdx="0" presStyleCnt="9">
        <dgm:presLayoutVars>
          <dgm:chMax val="0"/>
          <dgm:bulletEnabled val="1"/>
        </dgm:presLayoutVars>
      </dgm:prSet>
      <dgm:spPr/>
    </dgm:pt>
    <dgm:pt modelId="{9C91DECC-5D88-A341-B57B-AC810FDBE725}" type="pres">
      <dgm:prSet presAssocID="{FD97730B-D975-4C30-8549-C75111E5E3CE}" presName="spacer" presStyleCnt="0"/>
      <dgm:spPr/>
    </dgm:pt>
    <dgm:pt modelId="{0E7653F9-E527-0043-BA22-D74E0FE8642F}" type="pres">
      <dgm:prSet presAssocID="{3E439BB1-337A-4CA5-AE96-998202054891}" presName="parentText" presStyleLbl="node1" presStyleIdx="1" presStyleCnt="9">
        <dgm:presLayoutVars>
          <dgm:chMax val="0"/>
          <dgm:bulletEnabled val="1"/>
        </dgm:presLayoutVars>
      </dgm:prSet>
      <dgm:spPr/>
    </dgm:pt>
    <dgm:pt modelId="{50818C59-ACCB-FA49-ABC5-998E65FF5FFC}" type="pres">
      <dgm:prSet presAssocID="{A248CF94-4952-48B4-BA9F-18EFD4CA7AB6}" presName="spacer" presStyleCnt="0"/>
      <dgm:spPr/>
    </dgm:pt>
    <dgm:pt modelId="{BBB47244-BEDE-6043-A06C-5985A0D450CB}" type="pres">
      <dgm:prSet presAssocID="{88B2A4C2-6B76-444B-BA6F-4E02FCB32994}" presName="parentText" presStyleLbl="node1" presStyleIdx="2" presStyleCnt="9">
        <dgm:presLayoutVars>
          <dgm:chMax val="0"/>
          <dgm:bulletEnabled val="1"/>
        </dgm:presLayoutVars>
      </dgm:prSet>
      <dgm:spPr/>
    </dgm:pt>
    <dgm:pt modelId="{D614A827-7FA6-A24E-AD72-8F1DEDCA7D18}" type="pres">
      <dgm:prSet presAssocID="{6451AD64-31F7-4345-BA25-3CA7E9281EDC}" presName="spacer" presStyleCnt="0"/>
      <dgm:spPr/>
    </dgm:pt>
    <dgm:pt modelId="{B6741440-92F7-AE43-847F-F4EC6C9FBF3A}" type="pres">
      <dgm:prSet presAssocID="{7382DDAB-E3BE-4316-9CAD-8A3688FEE9DF}" presName="parentText" presStyleLbl="node1" presStyleIdx="3" presStyleCnt="9">
        <dgm:presLayoutVars>
          <dgm:chMax val="0"/>
          <dgm:bulletEnabled val="1"/>
        </dgm:presLayoutVars>
      </dgm:prSet>
      <dgm:spPr/>
    </dgm:pt>
    <dgm:pt modelId="{A8656275-F2A8-C64B-AEF7-3A245D586B08}" type="pres">
      <dgm:prSet presAssocID="{370EF370-16D9-40B8-8B96-C0CDFDD3E6EB}" presName="spacer" presStyleCnt="0"/>
      <dgm:spPr/>
    </dgm:pt>
    <dgm:pt modelId="{900D53AF-C315-5F47-A33B-F2B03E3FD892}" type="pres">
      <dgm:prSet presAssocID="{AF9F5CEE-3A4F-4FE8-95A4-8D1BAD02184F}" presName="parentText" presStyleLbl="node1" presStyleIdx="4" presStyleCnt="9">
        <dgm:presLayoutVars>
          <dgm:chMax val="0"/>
          <dgm:bulletEnabled val="1"/>
        </dgm:presLayoutVars>
      </dgm:prSet>
      <dgm:spPr/>
    </dgm:pt>
    <dgm:pt modelId="{91CFD019-C912-A146-97C4-E1C2A1D04358}" type="pres">
      <dgm:prSet presAssocID="{1E8F63DE-CB31-4094-8CB7-FEA22EA278D0}" presName="spacer" presStyleCnt="0"/>
      <dgm:spPr/>
    </dgm:pt>
    <dgm:pt modelId="{4C06CBF2-18C0-2B40-95D8-0E41590D6FF7}" type="pres">
      <dgm:prSet presAssocID="{922E1577-D51B-464E-89F9-1CEE55294A2A}" presName="parentText" presStyleLbl="node1" presStyleIdx="5" presStyleCnt="9">
        <dgm:presLayoutVars>
          <dgm:chMax val="0"/>
          <dgm:bulletEnabled val="1"/>
        </dgm:presLayoutVars>
      </dgm:prSet>
      <dgm:spPr/>
    </dgm:pt>
    <dgm:pt modelId="{21A51DB1-B77C-C040-8B7C-179DF2463127}" type="pres">
      <dgm:prSet presAssocID="{4732D6BD-6758-4E5F-8B2C-08379D962BE4}" presName="spacer" presStyleCnt="0"/>
      <dgm:spPr/>
    </dgm:pt>
    <dgm:pt modelId="{1EC6B605-92CA-064F-B3B3-9612986C48DC}" type="pres">
      <dgm:prSet presAssocID="{8FBF4940-4E66-4675-BA8A-3D4255B9D831}" presName="parentText" presStyleLbl="node1" presStyleIdx="6" presStyleCnt="9">
        <dgm:presLayoutVars>
          <dgm:chMax val="0"/>
          <dgm:bulletEnabled val="1"/>
        </dgm:presLayoutVars>
      </dgm:prSet>
      <dgm:spPr/>
    </dgm:pt>
    <dgm:pt modelId="{1DD6CA95-C7B1-3E47-B8BA-DB9BC15114DF}" type="pres">
      <dgm:prSet presAssocID="{0C9E44D6-8462-4862-A272-88756BDE621C}" presName="spacer" presStyleCnt="0"/>
      <dgm:spPr/>
    </dgm:pt>
    <dgm:pt modelId="{0982850B-306F-9040-B3E9-F88FB157A1B2}" type="pres">
      <dgm:prSet presAssocID="{E12FF524-6375-4B43-95F4-5153E7208AFA}" presName="parentText" presStyleLbl="node1" presStyleIdx="7" presStyleCnt="9">
        <dgm:presLayoutVars>
          <dgm:chMax val="0"/>
          <dgm:bulletEnabled val="1"/>
        </dgm:presLayoutVars>
      </dgm:prSet>
      <dgm:spPr/>
    </dgm:pt>
    <dgm:pt modelId="{D671815B-BF6E-FE44-8A1D-45FE7C2356F6}" type="pres">
      <dgm:prSet presAssocID="{6780FEE2-C96C-472F-A848-F56236F94045}" presName="spacer" presStyleCnt="0"/>
      <dgm:spPr/>
    </dgm:pt>
    <dgm:pt modelId="{1C6CB06C-F317-074F-86DB-223BF6F1E292}" type="pres">
      <dgm:prSet presAssocID="{69327C1E-411A-4A78-8D7F-23249DC2663D}" presName="parentText" presStyleLbl="node1" presStyleIdx="8" presStyleCnt="9">
        <dgm:presLayoutVars>
          <dgm:chMax val="0"/>
          <dgm:bulletEnabled val="1"/>
        </dgm:presLayoutVars>
      </dgm:prSet>
      <dgm:spPr/>
    </dgm:pt>
  </dgm:ptLst>
  <dgm:cxnLst>
    <dgm:cxn modelId="{6575D20C-5D5D-41EA-8E54-9E234D4F5C19}" srcId="{0A5A8D3E-D38F-4984-BA71-8BFCC3CFE1F1}" destId="{1E52E829-C37B-4FCC-97C6-68070DDF40B7}" srcOrd="0" destOrd="0" parTransId="{42F91845-D3A7-4BA7-B6D6-CDF724757554}" sibTransId="{FD97730B-D975-4C30-8549-C75111E5E3CE}"/>
    <dgm:cxn modelId="{16A2721E-E006-41A2-9424-DEE71C302CE9}" srcId="{0A5A8D3E-D38F-4984-BA71-8BFCC3CFE1F1}" destId="{69327C1E-411A-4A78-8D7F-23249DC2663D}" srcOrd="8" destOrd="0" parTransId="{0B93DDBD-45A3-46EA-9280-20638183229F}" sibTransId="{C855F97B-078D-42A0-8B6B-A8863F86B4C5}"/>
    <dgm:cxn modelId="{516C3428-51DB-45EB-A7F7-ADA9D439050D}" srcId="{0A5A8D3E-D38F-4984-BA71-8BFCC3CFE1F1}" destId="{AF9F5CEE-3A4F-4FE8-95A4-8D1BAD02184F}" srcOrd="4" destOrd="0" parTransId="{EE4D4E9D-7E10-4595-AB10-CE678171F0F3}" sibTransId="{1E8F63DE-CB31-4094-8CB7-FEA22EA278D0}"/>
    <dgm:cxn modelId="{ED18D62A-CCA8-4F4D-BD2B-C5A22688535B}" type="presOf" srcId="{3E439BB1-337A-4CA5-AE96-998202054891}" destId="{0E7653F9-E527-0043-BA22-D74E0FE8642F}" srcOrd="0" destOrd="0" presId="urn:microsoft.com/office/officeart/2005/8/layout/vList2"/>
    <dgm:cxn modelId="{C9ABFD2A-C89B-47B0-AF6F-AE816BBCEEF4}" srcId="{0A5A8D3E-D38F-4984-BA71-8BFCC3CFE1F1}" destId="{3E439BB1-337A-4CA5-AE96-998202054891}" srcOrd="1" destOrd="0" parTransId="{D62CE9B0-C10C-4518-B3A2-195C1D5ADAF6}" sibTransId="{A248CF94-4952-48B4-BA9F-18EFD4CA7AB6}"/>
    <dgm:cxn modelId="{DE0B0E2D-ECE3-C44A-8D0B-40384B97FC49}" type="presOf" srcId="{88B2A4C2-6B76-444B-BA6F-4E02FCB32994}" destId="{BBB47244-BEDE-6043-A06C-5985A0D450CB}" srcOrd="0" destOrd="0" presId="urn:microsoft.com/office/officeart/2005/8/layout/vList2"/>
    <dgm:cxn modelId="{49F72B4B-6045-FA43-BE75-FE20D21434D3}" type="presOf" srcId="{AF9F5CEE-3A4F-4FE8-95A4-8D1BAD02184F}" destId="{900D53AF-C315-5F47-A33B-F2B03E3FD892}" srcOrd="0" destOrd="0" presId="urn:microsoft.com/office/officeart/2005/8/layout/vList2"/>
    <dgm:cxn modelId="{2EAF6C6A-44ED-4532-9C08-B9258B39A512}" srcId="{0A5A8D3E-D38F-4984-BA71-8BFCC3CFE1F1}" destId="{8FBF4940-4E66-4675-BA8A-3D4255B9D831}" srcOrd="6" destOrd="0" parTransId="{F4A72708-06B2-4623-80D9-B12D9F04EFE1}" sibTransId="{0C9E44D6-8462-4862-A272-88756BDE621C}"/>
    <dgm:cxn modelId="{B183CE79-31A7-4CC5-AD39-56F17D7C4417}" srcId="{0A5A8D3E-D38F-4984-BA71-8BFCC3CFE1F1}" destId="{E12FF524-6375-4B43-95F4-5153E7208AFA}" srcOrd="7" destOrd="0" parTransId="{D83865CF-ACF8-4E64-8240-89FD605D6A82}" sibTransId="{6780FEE2-C96C-472F-A848-F56236F94045}"/>
    <dgm:cxn modelId="{8C153888-7767-9746-A207-28E224622439}" type="presOf" srcId="{8FBF4940-4E66-4675-BA8A-3D4255B9D831}" destId="{1EC6B605-92CA-064F-B3B3-9612986C48DC}" srcOrd="0" destOrd="0" presId="urn:microsoft.com/office/officeart/2005/8/layout/vList2"/>
    <dgm:cxn modelId="{4A3F9695-D8C8-804E-ACB3-B03099A912DA}" type="presOf" srcId="{69327C1E-411A-4A78-8D7F-23249DC2663D}" destId="{1C6CB06C-F317-074F-86DB-223BF6F1E292}" srcOrd="0" destOrd="0" presId="urn:microsoft.com/office/officeart/2005/8/layout/vList2"/>
    <dgm:cxn modelId="{62369596-A480-C942-B86B-1EE912B87BD2}" type="presOf" srcId="{1E52E829-C37B-4FCC-97C6-68070DDF40B7}" destId="{93803D4B-01CF-CF4E-90CD-B8E1D72DECB4}" srcOrd="0" destOrd="0" presId="urn:microsoft.com/office/officeart/2005/8/layout/vList2"/>
    <dgm:cxn modelId="{50272DA6-D26F-4D39-83B3-6EA34742F3EA}" srcId="{0A5A8D3E-D38F-4984-BA71-8BFCC3CFE1F1}" destId="{7382DDAB-E3BE-4316-9CAD-8A3688FEE9DF}" srcOrd="3" destOrd="0" parTransId="{481E1A8B-C97E-48A3-B01B-621300219C59}" sibTransId="{370EF370-16D9-40B8-8B96-C0CDFDD3E6EB}"/>
    <dgm:cxn modelId="{24D0BBAD-4E7D-5E48-A6D6-D297B3FBC3EF}" type="presOf" srcId="{7382DDAB-E3BE-4316-9CAD-8A3688FEE9DF}" destId="{B6741440-92F7-AE43-847F-F4EC6C9FBF3A}" srcOrd="0" destOrd="0" presId="urn:microsoft.com/office/officeart/2005/8/layout/vList2"/>
    <dgm:cxn modelId="{7D6FE7B8-0340-684A-A213-1477C1A0A2C1}" type="presOf" srcId="{922E1577-D51B-464E-89F9-1CEE55294A2A}" destId="{4C06CBF2-18C0-2B40-95D8-0E41590D6FF7}" srcOrd="0" destOrd="0" presId="urn:microsoft.com/office/officeart/2005/8/layout/vList2"/>
    <dgm:cxn modelId="{6585D6BC-E091-4D37-9FAB-0717C224877B}" srcId="{0A5A8D3E-D38F-4984-BA71-8BFCC3CFE1F1}" destId="{922E1577-D51B-464E-89F9-1CEE55294A2A}" srcOrd="5" destOrd="0" parTransId="{2AF9E9C7-C5C3-4C55-ACC3-1E7AB2DADCDF}" sibTransId="{4732D6BD-6758-4E5F-8B2C-08379D962BE4}"/>
    <dgm:cxn modelId="{5C2565DF-A0CB-0E4F-AD7C-2EAE173A428C}" type="presOf" srcId="{E12FF524-6375-4B43-95F4-5153E7208AFA}" destId="{0982850B-306F-9040-B3E9-F88FB157A1B2}" srcOrd="0" destOrd="0" presId="urn:microsoft.com/office/officeart/2005/8/layout/vList2"/>
    <dgm:cxn modelId="{09B87BDF-D9ED-C744-A2E8-A4C7EF175A92}" type="presOf" srcId="{0A5A8D3E-D38F-4984-BA71-8BFCC3CFE1F1}" destId="{DDB9F3C8-3145-FE45-A1DC-15C37D0D43C9}" srcOrd="0" destOrd="0" presId="urn:microsoft.com/office/officeart/2005/8/layout/vList2"/>
    <dgm:cxn modelId="{B91BB8F1-70DE-4750-BC4F-B39A58C9A45D}" srcId="{0A5A8D3E-D38F-4984-BA71-8BFCC3CFE1F1}" destId="{88B2A4C2-6B76-444B-BA6F-4E02FCB32994}" srcOrd="2" destOrd="0" parTransId="{83E5A149-3731-47EC-9634-576A87633A5A}" sibTransId="{6451AD64-31F7-4345-BA25-3CA7E9281EDC}"/>
    <dgm:cxn modelId="{DE43A49B-726B-184F-BC35-42030C85EAB6}" type="presParOf" srcId="{DDB9F3C8-3145-FE45-A1DC-15C37D0D43C9}" destId="{93803D4B-01CF-CF4E-90CD-B8E1D72DECB4}" srcOrd="0" destOrd="0" presId="urn:microsoft.com/office/officeart/2005/8/layout/vList2"/>
    <dgm:cxn modelId="{25A97672-DB68-F74C-96FA-DF76194F5D73}" type="presParOf" srcId="{DDB9F3C8-3145-FE45-A1DC-15C37D0D43C9}" destId="{9C91DECC-5D88-A341-B57B-AC810FDBE725}" srcOrd="1" destOrd="0" presId="urn:microsoft.com/office/officeart/2005/8/layout/vList2"/>
    <dgm:cxn modelId="{A743B06F-754B-0C4C-A322-C41E9ABD0256}" type="presParOf" srcId="{DDB9F3C8-3145-FE45-A1DC-15C37D0D43C9}" destId="{0E7653F9-E527-0043-BA22-D74E0FE8642F}" srcOrd="2" destOrd="0" presId="urn:microsoft.com/office/officeart/2005/8/layout/vList2"/>
    <dgm:cxn modelId="{4E27A9F7-E90A-9B4C-8458-49639564AFBF}" type="presParOf" srcId="{DDB9F3C8-3145-FE45-A1DC-15C37D0D43C9}" destId="{50818C59-ACCB-FA49-ABC5-998E65FF5FFC}" srcOrd="3" destOrd="0" presId="urn:microsoft.com/office/officeart/2005/8/layout/vList2"/>
    <dgm:cxn modelId="{1D10EF7B-8BDE-8F4C-B725-7271D4597F61}" type="presParOf" srcId="{DDB9F3C8-3145-FE45-A1DC-15C37D0D43C9}" destId="{BBB47244-BEDE-6043-A06C-5985A0D450CB}" srcOrd="4" destOrd="0" presId="urn:microsoft.com/office/officeart/2005/8/layout/vList2"/>
    <dgm:cxn modelId="{9CF1CBA3-B98C-E045-9221-50674F2C6383}" type="presParOf" srcId="{DDB9F3C8-3145-FE45-A1DC-15C37D0D43C9}" destId="{D614A827-7FA6-A24E-AD72-8F1DEDCA7D18}" srcOrd="5" destOrd="0" presId="urn:microsoft.com/office/officeart/2005/8/layout/vList2"/>
    <dgm:cxn modelId="{66B4C00F-8E23-A542-B031-3853F8426AA0}" type="presParOf" srcId="{DDB9F3C8-3145-FE45-A1DC-15C37D0D43C9}" destId="{B6741440-92F7-AE43-847F-F4EC6C9FBF3A}" srcOrd="6" destOrd="0" presId="urn:microsoft.com/office/officeart/2005/8/layout/vList2"/>
    <dgm:cxn modelId="{C47AC158-5C09-DA4E-8DDA-6C611080C5D6}" type="presParOf" srcId="{DDB9F3C8-3145-FE45-A1DC-15C37D0D43C9}" destId="{A8656275-F2A8-C64B-AEF7-3A245D586B08}" srcOrd="7" destOrd="0" presId="urn:microsoft.com/office/officeart/2005/8/layout/vList2"/>
    <dgm:cxn modelId="{7E9574EA-64C9-BF48-9FE8-2A72DB492398}" type="presParOf" srcId="{DDB9F3C8-3145-FE45-A1DC-15C37D0D43C9}" destId="{900D53AF-C315-5F47-A33B-F2B03E3FD892}" srcOrd="8" destOrd="0" presId="urn:microsoft.com/office/officeart/2005/8/layout/vList2"/>
    <dgm:cxn modelId="{5F987A38-3910-2A48-AEB6-E9173AD1D4C9}" type="presParOf" srcId="{DDB9F3C8-3145-FE45-A1DC-15C37D0D43C9}" destId="{91CFD019-C912-A146-97C4-E1C2A1D04358}" srcOrd="9" destOrd="0" presId="urn:microsoft.com/office/officeart/2005/8/layout/vList2"/>
    <dgm:cxn modelId="{DBA70BCD-0456-D04C-8C6A-98E11F46E549}" type="presParOf" srcId="{DDB9F3C8-3145-FE45-A1DC-15C37D0D43C9}" destId="{4C06CBF2-18C0-2B40-95D8-0E41590D6FF7}" srcOrd="10" destOrd="0" presId="urn:microsoft.com/office/officeart/2005/8/layout/vList2"/>
    <dgm:cxn modelId="{1685C12E-847D-7D4F-B2B1-5AA3DAC98A6A}" type="presParOf" srcId="{DDB9F3C8-3145-FE45-A1DC-15C37D0D43C9}" destId="{21A51DB1-B77C-C040-8B7C-179DF2463127}" srcOrd="11" destOrd="0" presId="urn:microsoft.com/office/officeart/2005/8/layout/vList2"/>
    <dgm:cxn modelId="{7F7B037C-DB08-DA4E-88F8-778E88C7C1FB}" type="presParOf" srcId="{DDB9F3C8-3145-FE45-A1DC-15C37D0D43C9}" destId="{1EC6B605-92CA-064F-B3B3-9612986C48DC}" srcOrd="12" destOrd="0" presId="urn:microsoft.com/office/officeart/2005/8/layout/vList2"/>
    <dgm:cxn modelId="{B0679409-8CD2-BA44-A60F-91BCB52E841C}" type="presParOf" srcId="{DDB9F3C8-3145-FE45-A1DC-15C37D0D43C9}" destId="{1DD6CA95-C7B1-3E47-B8BA-DB9BC15114DF}" srcOrd="13" destOrd="0" presId="urn:microsoft.com/office/officeart/2005/8/layout/vList2"/>
    <dgm:cxn modelId="{D06F91E9-9A53-DE46-99FD-394ACA843FB7}" type="presParOf" srcId="{DDB9F3C8-3145-FE45-A1DC-15C37D0D43C9}" destId="{0982850B-306F-9040-B3E9-F88FB157A1B2}" srcOrd="14" destOrd="0" presId="urn:microsoft.com/office/officeart/2005/8/layout/vList2"/>
    <dgm:cxn modelId="{1CFF3E18-4157-BB46-A9FA-A02A664D92A3}" type="presParOf" srcId="{DDB9F3C8-3145-FE45-A1DC-15C37D0D43C9}" destId="{D671815B-BF6E-FE44-8A1D-45FE7C2356F6}" srcOrd="15" destOrd="0" presId="urn:microsoft.com/office/officeart/2005/8/layout/vList2"/>
    <dgm:cxn modelId="{71A3ECF4-6740-494B-AB6C-C25881303FDB}" type="presParOf" srcId="{DDB9F3C8-3145-FE45-A1DC-15C37D0D43C9}" destId="{1C6CB06C-F317-074F-86DB-223BF6F1E29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0ED78-04A2-44BF-9A6D-93F803917CAB}"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74289DDF-492B-4086-99E7-3172DB1DBAE1}">
      <dgm:prSet custT="1"/>
      <dgm:spPr/>
      <dgm:t>
        <a:bodyPr/>
        <a:lstStyle/>
        <a:p>
          <a:r>
            <a:rPr lang="en-US" sz="1400" b="0" i="0" baseline="0">
              <a:solidFill>
                <a:schemeClr val="tx1"/>
              </a:solidFill>
            </a:rPr>
            <a:t>Semua proyek akan memiliki setidaknya satu jalur kritis. </a:t>
          </a:r>
          <a:endParaRPr lang="en-US" sz="1400">
            <a:solidFill>
              <a:schemeClr val="tx1"/>
            </a:solidFill>
          </a:endParaRPr>
        </a:p>
      </dgm:t>
    </dgm:pt>
    <dgm:pt modelId="{E6219941-18D3-40B4-BFDE-5F33115B1086}" type="parTrans" cxnId="{7BFE00A5-5EE2-45E8-98A2-EDC78617E5E9}">
      <dgm:prSet/>
      <dgm:spPr/>
      <dgm:t>
        <a:bodyPr/>
        <a:lstStyle/>
        <a:p>
          <a:endParaRPr lang="en-US" sz="2400">
            <a:solidFill>
              <a:schemeClr val="tx1"/>
            </a:solidFill>
          </a:endParaRPr>
        </a:p>
      </dgm:t>
    </dgm:pt>
    <dgm:pt modelId="{D68A8110-D4AD-4226-B0C1-EC4887977331}" type="sibTrans" cxnId="{7BFE00A5-5EE2-45E8-98A2-EDC78617E5E9}">
      <dgm:prSet/>
      <dgm:spPr/>
      <dgm:t>
        <a:bodyPr/>
        <a:lstStyle/>
        <a:p>
          <a:endParaRPr lang="en-US" sz="2400">
            <a:solidFill>
              <a:schemeClr val="tx1"/>
            </a:solidFill>
          </a:endParaRPr>
        </a:p>
      </dgm:t>
    </dgm:pt>
    <dgm:pt modelId="{BCBEC0D4-67A6-40A8-BA23-352ED0C27028}">
      <dgm:prSet custT="1"/>
      <dgm:spPr/>
      <dgm:t>
        <a:bodyPr/>
        <a:lstStyle/>
        <a:p>
          <a:r>
            <a:rPr lang="en-US" sz="1400" b="0" i="0" baseline="0">
              <a:solidFill>
                <a:schemeClr val="tx1"/>
              </a:solidFill>
            </a:rPr>
            <a:t>Bisa terdapat kesamaan durasi total dari dua jalur atau lebih, sehingga menghasilkan beberapa jalur kritis. </a:t>
          </a:r>
          <a:endParaRPr lang="en-US" sz="1400">
            <a:solidFill>
              <a:schemeClr val="tx1"/>
            </a:solidFill>
          </a:endParaRPr>
        </a:p>
      </dgm:t>
    </dgm:pt>
    <dgm:pt modelId="{8B761DC7-FB2E-4E2E-9871-C9D303730328}" type="parTrans" cxnId="{B641A3E8-CBAC-4130-98B9-D589E27A0DA5}">
      <dgm:prSet/>
      <dgm:spPr/>
      <dgm:t>
        <a:bodyPr/>
        <a:lstStyle/>
        <a:p>
          <a:endParaRPr lang="en-US" sz="2400">
            <a:solidFill>
              <a:schemeClr val="tx1"/>
            </a:solidFill>
          </a:endParaRPr>
        </a:p>
      </dgm:t>
    </dgm:pt>
    <dgm:pt modelId="{2211AB1A-6B8F-476A-9F9E-077E1FBAC753}" type="sibTrans" cxnId="{B641A3E8-CBAC-4130-98B9-D589E27A0DA5}">
      <dgm:prSet/>
      <dgm:spPr/>
      <dgm:t>
        <a:bodyPr/>
        <a:lstStyle/>
        <a:p>
          <a:endParaRPr lang="en-US" sz="2400">
            <a:solidFill>
              <a:schemeClr val="tx1"/>
            </a:solidFill>
          </a:endParaRPr>
        </a:p>
      </dgm:t>
    </dgm:pt>
    <dgm:pt modelId="{8104D351-1F3A-45F9-82D3-554DDA318248}">
      <dgm:prSet custT="1"/>
      <dgm:spPr/>
      <dgm:t>
        <a:bodyPr/>
        <a:lstStyle/>
        <a:p>
          <a:r>
            <a:rPr lang="en-US" sz="1400" b="0" i="0" baseline="0">
              <a:solidFill>
                <a:schemeClr val="tx1"/>
              </a:solidFill>
            </a:rPr>
            <a:t>Jika D berdurasi 18 hari, maka jalur A-D-G akan menjadi kritis, selain jalur kritis awal A-B-G-E.</a:t>
          </a:r>
          <a:endParaRPr lang="en-US" sz="1400">
            <a:solidFill>
              <a:schemeClr val="tx1"/>
            </a:solidFill>
          </a:endParaRPr>
        </a:p>
      </dgm:t>
    </dgm:pt>
    <dgm:pt modelId="{793AB9A7-3CBB-4A5E-AFA1-C3A4314D0F64}" type="parTrans" cxnId="{F5FB8D59-7B27-449C-AE81-CC705B9FD6A4}">
      <dgm:prSet/>
      <dgm:spPr/>
      <dgm:t>
        <a:bodyPr/>
        <a:lstStyle/>
        <a:p>
          <a:endParaRPr lang="en-US" sz="2400">
            <a:solidFill>
              <a:schemeClr val="tx1"/>
            </a:solidFill>
          </a:endParaRPr>
        </a:p>
      </dgm:t>
    </dgm:pt>
    <dgm:pt modelId="{FD38A3D5-1558-4D2A-AAC0-E8077C09FB07}" type="sibTrans" cxnId="{F5FB8D59-7B27-449C-AE81-CC705B9FD6A4}">
      <dgm:prSet/>
      <dgm:spPr/>
      <dgm:t>
        <a:bodyPr/>
        <a:lstStyle/>
        <a:p>
          <a:endParaRPr lang="en-US" sz="2400">
            <a:solidFill>
              <a:schemeClr val="tx1"/>
            </a:solidFill>
          </a:endParaRPr>
        </a:p>
      </dgm:t>
    </dgm:pt>
    <dgm:pt modelId="{5E04606B-6187-4EA3-BB3A-99F84AD3F12D}">
      <dgm:prSet custT="1"/>
      <dgm:spPr/>
      <dgm:t>
        <a:bodyPr/>
        <a:lstStyle/>
        <a:p>
          <a:r>
            <a:rPr lang="en-US" sz="1400" b="0" i="0" baseline="0">
              <a:solidFill>
                <a:schemeClr val="tx1"/>
              </a:solidFill>
            </a:rPr>
            <a:t>Semua aktivitas kritis termasuk dalam jalur kritis. Ini adalah korespondensi biunivokal. Suatu aktivitas tidak bisa menjadi kritis tanpa termasuk dalam jalur kritis.</a:t>
          </a:r>
          <a:endParaRPr lang="en-US" sz="1400">
            <a:solidFill>
              <a:schemeClr val="tx1"/>
            </a:solidFill>
          </a:endParaRPr>
        </a:p>
      </dgm:t>
    </dgm:pt>
    <dgm:pt modelId="{3FC93293-3D6C-4A9D-9CF0-0CACC14B69FD}" type="parTrans" cxnId="{1D779BDF-084E-4582-B7AD-48F52E8512BD}">
      <dgm:prSet/>
      <dgm:spPr/>
      <dgm:t>
        <a:bodyPr/>
        <a:lstStyle/>
        <a:p>
          <a:endParaRPr lang="en-US" sz="2400">
            <a:solidFill>
              <a:schemeClr val="tx1"/>
            </a:solidFill>
          </a:endParaRPr>
        </a:p>
      </dgm:t>
    </dgm:pt>
    <dgm:pt modelId="{A1829654-1133-4BBF-80EC-A8F544C4DE59}" type="sibTrans" cxnId="{1D779BDF-084E-4582-B7AD-48F52E8512BD}">
      <dgm:prSet/>
      <dgm:spPr/>
      <dgm:t>
        <a:bodyPr/>
        <a:lstStyle/>
        <a:p>
          <a:endParaRPr lang="en-US" sz="2400">
            <a:solidFill>
              <a:schemeClr val="tx1"/>
            </a:solidFill>
          </a:endParaRPr>
        </a:p>
      </dgm:t>
    </dgm:pt>
    <dgm:pt modelId="{0A6EFC5E-070D-4D31-8847-CA620D766141}">
      <dgm:prSet custT="1"/>
      <dgm:spPr/>
      <dgm:t>
        <a:bodyPr/>
        <a:lstStyle/>
        <a:p>
          <a:r>
            <a:rPr lang="en-US" sz="1400" b="0" i="0" baseline="0">
              <a:solidFill>
                <a:schemeClr val="tx1"/>
              </a:solidFill>
            </a:rPr>
            <a:t>Penundaan aktivitas penting apa pun, bahkan satu hari pun, akan memperpanjang durasi proyek.</a:t>
          </a:r>
          <a:endParaRPr lang="en-US" sz="1400">
            <a:solidFill>
              <a:schemeClr val="tx1"/>
            </a:solidFill>
          </a:endParaRPr>
        </a:p>
      </dgm:t>
    </dgm:pt>
    <dgm:pt modelId="{505763B3-5972-4C08-975B-4B77A0257B86}" type="parTrans" cxnId="{B0D6B0DC-C1B1-4890-B845-15B0B4153B5E}">
      <dgm:prSet/>
      <dgm:spPr/>
      <dgm:t>
        <a:bodyPr/>
        <a:lstStyle/>
        <a:p>
          <a:endParaRPr lang="en-US" sz="2400">
            <a:solidFill>
              <a:schemeClr val="tx1"/>
            </a:solidFill>
          </a:endParaRPr>
        </a:p>
      </dgm:t>
    </dgm:pt>
    <dgm:pt modelId="{11787B78-E3C2-4C04-943C-0D51F5465707}" type="sibTrans" cxnId="{B0D6B0DC-C1B1-4890-B845-15B0B4153B5E}">
      <dgm:prSet/>
      <dgm:spPr/>
      <dgm:t>
        <a:bodyPr/>
        <a:lstStyle/>
        <a:p>
          <a:endParaRPr lang="en-US" sz="2400">
            <a:solidFill>
              <a:schemeClr val="tx1"/>
            </a:solidFill>
          </a:endParaRPr>
        </a:p>
      </dgm:t>
    </dgm:pt>
    <dgm:pt modelId="{9D93CF49-7083-4E3B-865D-6BE8FE2CB4FF}">
      <dgm:prSet custT="1"/>
      <dgm:spPr/>
      <dgm:t>
        <a:bodyPr/>
        <a:lstStyle/>
        <a:p>
          <a:r>
            <a:rPr lang="en-US" sz="1400" b="0" i="0" baseline="0" dirty="0" err="1">
              <a:solidFill>
                <a:schemeClr val="tx1"/>
              </a:solidFill>
            </a:rPr>
            <a:t>Semua</a:t>
          </a:r>
          <a:r>
            <a:rPr lang="en-US" sz="1400" b="0" i="0" baseline="0" dirty="0">
              <a:solidFill>
                <a:schemeClr val="tx1"/>
              </a:solidFill>
            </a:rPr>
            <a:t> </a:t>
          </a:r>
          <a:r>
            <a:rPr lang="en-US" sz="1400" b="0" i="0" baseline="0" dirty="0" err="1">
              <a:solidFill>
                <a:schemeClr val="tx1"/>
              </a:solidFill>
            </a:rPr>
            <a:t>kegiatan</a:t>
          </a:r>
          <a:r>
            <a:rPr lang="en-US" sz="1400" b="0" i="0" baseline="0" dirty="0">
              <a:solidFill>
                <a:schemeClr val="tx1"/>
              </a:solidFill>
            </a:rPr>
            <a:t> </a:t>
          </a:r>
          <a:r>
            <a:rPr lang="en-US" sz="1400" b="0" i="0" baseline="0" dirty="0" err="1">
              <a:solidFill>
                <a:schemeClr val="tx1"/>
              </a:solidFill>
            </a:rPr>
            <a:t>nonkritis</a:t>
          </a:r>
          <a:r>
            <a:rPr lang="en-US" sz="1400" b="0" i="0" baseline="0" dirty="0">
              <a:solidFill>
                <a:schemeClr val="tx1"/>
              </a:solidFill>
            </a:rPr>
            <a:t> (</a:t>
          </a:r>
          <a:r>
            <a:rPr lang="en-US" sz="1400" b="0" i="0" baseline="0" dirty="0" err="1">
              <a:solidFill>
                <a:schemeClr val="tx1"/>
              </a:solidFill>
            </a:rPr>
            <a:t>siapa</a:t>
          </a:r>
          <a:r>
            <a:rPr lang="en-US" sz="1400" b="0" i="0" baseline="0" dirty="0">
              <a:solidFill>
                <a:schemeClr val="tx1"/>
              </a:solidFill>
            </a:rPr>
            <a:t> pun yang </a:t>
          </a:r>
          <a:r>
            <a:rPr lang="en-US" sz="1400" b="0" i="0" baseline="0" dirty="0" err="1">
              <a:solidFill>
                <a:schemeClr val="tx1"/>
              </a:solidFill>
            </a:rPr>
            <a:t>tidak</a:t>
          </a:r>
          <a:r>
            <a:rPr lang="en-US" sz="1400" b="0" i="0" baseline="0" dirty="0">
              <a:solidFill>
                <a:schemeClr val="tx1"/>
              </a:solidFill>
            </a:rPr>
            <a:t> </a:t>
          </a:r>
          <a:r>
            <a:rPr lang="en-US" sz="1400" b="0" i="0" baseline="0" dirty="0" err="1">
              <a:solidFill>
                <a:schemeClr val="tx1"/>
              </a:solidFill>
            </a:rPr>
            <a:t>termasuk</a:t>
          </a:r>
          <a:r>
            <a:rPr lang="en-US" sz="1400" b="0" i="0" baseline="0" dirty="0">
              <a:solidFill>
                <a:schemeClr val="tx1"/>
              </a:solidFill>
            </a:rPr>
            <a:t> </a:t>
          </a:r>
          <a:r>
            <a:rPr lang="en-US" sz="1400" b="0" i="0" baseline="0" dirty="0" err="1">
              <a:solidFill>
                <a:schemeClr val="tx1"/>
              </a:solidFill>
            </a:rPr>
            <a:t>dalam</a:t>
          </a:r>
          <a:r>
            <a:rPr lang="en-US" sz="1400" b="0" i="0" baseline="0" dirty="0">
              <a:solidFill>
                <a:schemeClr val="tx1"/>
              </a:solidFill>
            </a:rPr>
            <a:t> </a:t>
          </a:r>
          <a:r>
            <a:rPr lang="en-US" sz="1400" b="0" i="0" baseline="0" dirty="0" err="1">
              <a:solidFill>
                <a:schemeClr val="tx1"/>
              </a:solidFill>
            </a:rPr>
            <a:t>jalur</a:t>
          </a:r>
          <a:r>
            <a:rPr lang="en-US" sz="1400" b="0" i="0" baseline="0" dirty="0">
              <a:solidFill>
                <a:schemeClr val="tx1"/>
              </a:solidFill>
            </a:rPr>
            <a:t> </a:t>
          </a:r>
          <a:r>
            <a:rPr lang="en-US" sz="1400" b="0" i="0" baseline="0" dirty="0" err="1">
              <a:solidFill>
                <a:schemeClr val="tx1"/>
              </a:solidFill>
            </a:rPr>
            <a:t>kritis</a:t>
          </a:r>
          <a:r>
            <a:rPr lang="en-US" sz="1400" b="0" i="0" baseline="0" dirty="0">
              <a:solidFill>
                <a:schemeClr val="tx1"/>
              </a:solidFill>
            </a:rPr>
            <a:t>) </a:t>
          </a:r>
          <a:r>
            <a:rPr lang="en-US" sz="1400" b="0" i="0" baseline="0" dirty="0" err="1">
              <a:solidFill>
                <a:schemeClr val="tx1"/>
              </a:solidFill>
            </a:rPr>
            <a:t>dapat</a:t>
          </a:r>
          <a:r>
            <a:rPr lang="en-US" sz="1400" b="0" i="0" baseline="0" dirty="0">
              <a:solidFill>
                <a:schemeClr val="tx1"/>
              </a:solidFill>
            </a:rPr>
            <a:t> </a:t>
          </a:r>
          <a:r>
            <a:rPr lang="en-US" sz="1400" b="0" i="0" baseline="0" dirty="0" err="1">
              <a:solidFill>
                <a:schemeClr val="tx1"/>
              </a:solidFill>
            </a:rPr>
            <a:t>ditunda</a:t>
          </a:r>
          <a:r>
            <a:rPr lang="en-US" sz="1400" b="0" i="0" baseline="0" dirty="0">
              <a:solidFill>
                <a:schemeClr val="tx1"/>
              </a:solidFill>
            </a:rPr>
            <a:t> minimal 1 </a:t>
          </a:r>
          <a:r>
            <a:rPr lang="en-US" sz="1400" b="0" i="0" baseline="0" dirty="0" err="1">
              <a:solidFill>
                <a:schemeClr val="tx1"/>
              </a:solidFill>
            </a:rPr>
            <a:t>hari</a:t>
          </a:r>
          <a:r>
            <a:rPr lang="en-US" sz="1400" b="0" i="0" baseline="0" dirty="0">
              <a:solidFill>
                <a:schemeClr val="tx1"/>
              </a:solidFill>
            </a:rPr>
            <a:t> </a:t>
          </a:r>
          <a:r>
            <a:rPr lang="en-US" sz="1400" b="0" i="0" baseline="0" dirty="0" err="1">
              <a:solidFill>
                <a:schemeClr val="tx1"/>
              </a:solidFill>
            </a:rPr>
            <a:t>tanpa</a:t>
          </a:r>
          <a:r>
            <a:rPr lang="en-US" sz="1400" b="0" i="0" baseline="0" dirty="0">
              <a:solidFill>
                <a:schemeClr val="tx1"/>
              </a:solidFill>
            </a:rPr>
            <a:t> </a:t>
          </a:r>
          <a:r>
            <a:rPr lang="en-US" sz="1400" b="0" i="0" baseline="0" dirty="0" err="1">
              <a:solidFill>
                <a:schemeClr val="tx1"/>
              </a:solidFill>
            </a:rPr>
            <a:t>memperpanjang</a:t>
          </a:r>
          <a:r>
            <a:rPr lang="en-US" sz="1400" b="0" i="0" baseline="0" dirty="0">
              <a:solidFill>
                <a:schemeClr val="tx1"/>
              </a:solidFill>
            </a:rPr>
            <a:t> </a:t>
          </a:r>
          <a:r>
            <a:rPr lang="en-US" sz="1400" b="0" i="0" baseline="0" dirty="0" err="1">
              <a:solidFill>
                <a:schemeClr val="tx1"/>
              </a:solidFill>
            </a:rPr>
            <a:t>durasi</a:t>
          </a:r>
          <a:r>
            <a:rPr lang="en-US" sz="1400" b="0" i="0" baseline="0" dirty="0">
              <a:solidFill>
                <a:schemeClr val="tx1"/>
              </a:solidFill>
            </a:rPr>
            <a:t> </a:t>
          </a:r>
          <a:r>
            <a:rPr lang="en-US" sz="1400" b="0" i="0" baseline="0" dirty="0" err="1">
              <a:solidFill>
                <a:schemeClr val="tx1"/>
              </a:solidFill>
            </a:rPr>
            <a:t>proyek</a:t>
          </a:r>
          <a:r>
            <a:rPr lang="en-US" sz="1400" b="0" i="0" baseline="0" dirty="0">
              <a:solidFill>
                <a:schemeClr val="tx1"/>
              </a:solidFill>
            </a:rPr>
            <a:t>.</a:t>
          </a:r>
          <a:endParaRPr lang="en-US" sz="1400" dirty="0">
            <a:solidFill>
              <a:schemeClr val="tx1"/>
            </a:solidFill>
          </a:endParaRPr>
        </a:p>
      </dgm:t>
    </dgm:pt>
    <dgm:pt modelId="{F32961A7-14FB-447E-9365-17499B2B1CD9}" type="parTrans" cxnId="{5CBBE603-5070-40A6-82D9-0090903E1E77}">
      <dgm:prSet/>
      <dgm:spPr/>
      <dgm:t>
        <a:bodyPr/>
        <a:lstStyle/>
        <a:p>
          <a:endParaRPr lang="en-US" sz="2400">
            <a:solidFill>
              <a:schemeClr val="tx1"/>
            </a:solidFill>
          </a:endParaRPr>
        </a:p>
      </dgm:t>
    </dgm:pt>
    <dgm:pt modelId="{DE689799-A729-49B3-A11D-49C612EC9BE5}" type="sibTrans" cxnId="{5CBBE603-5070-40A6-82D9-0090903E1E77}">
      <dgm:prSet/>
      <dgm:spPr/>
      <dgm:t>
        <a:bodyPr/>
        <a:lstStyle/>
        <a:p>
          <a:endParaRPr lang="en-US" sz="2400">
            <a:solidFill>
              <a:schemeClr val="tx1"/>
            </a:solidFill>
          </a:endParaRPr>
        </a:p>
      </dgm:t>
    </dgm:pt>
    <dgm:pt modelId="{1AD83D8C-4376-40C8-A758-1E82BF87AAC4}">
      <dgm:prSet custT="1"/>
      <dgm:spPr/>
      <dgm:t>
        <a:bodyPr/>
        <a:lstStyle/>
        <a:p>
          <a:r>
            <a:rPr lang="en-US" sz="1400" b="0" i="0" baseline="0">
              <a:solidFill>
                <a:schemeClr val="tx1"/>
              </a:solidFill>
            </a:rPr>
            <a:t>Karena durasi proyek ditentukan oleh jalur kritisnya, penghematan waktu pada aktivitas non-kritis tidak berkurang sama sekali durasi proyek. </a:t>
          </a:r>
          <a:endParaRPr lang="en-US" sz="1400">
            <a:solidFill>
              <a:schemeClr val="tx1"/>
            </a:solidFill>
          </a:endParaRPr>
        </a:p>
      </dgm:t>
    </dgm:pt>
    <dgm:pt modelId="{7F208AE2-F451-4A32-A2E5-31E9CE235E36}" type="parTrans" cxnId="{44043750-D824-4AD9-A215-918D634A9BD6}">
      <dgm:prSet/>
      <dgm:spPr/>
      <dgm:t>
        <a:bodyPr/>
        <a:lstStyle/>
        <a:p>
          <a:endParaRPr lang="en-US" sz="2400">
            <a:solidFill>
              <a:schemeClr val="tx1"/>
            </a:solidFill>
          </a:endParaRPr>
        </a:p>
      </dgm:t>
    </dgm:pt>
    <dgm:pt modelId="{77AA7137-E6BB-4654-A72C-D84F55A60E1D}" type="sibTrans" cxnId="{44043750-D824-4AD9-A215-918D634A9BD6}">
      <dgm:prSet/>
      <dgm:spPr/>
      <dgm:t>
        <a:bodyPr/>
        <a:lstStyle/>
        <a:p>
          <a:endParaRPr lang="en-US" sz="2400">
            <a:solidFill>
              <a:schemeClr val="tx1"/>
            </a:solidFill>
          </a:endParaRPr>
        </a:p>
      </dgm:t>
    </dgm:pt>
    <dgm:pt modelId="{F8064F41-A689-40D5-ACAF-4053EAB6713D}">
      <dgm:prSet custT="1"/>
      <dgm:spPr/>
      <dgm:t>
        <a:bodyPr/>
        <a:lstStyle/>
        <a:p>
          <a:r>
            <a:rPr lang="en-US" sz="1400" b="0" i="0" baseline="0">
              <a:solidFill>
                <a:schemeClr val="tx1"/>
              </a:solidFill>
            </a:rPr>
            <a:t>Untuk memperpendek durasi aktivitas kritis juga memperpendek durasi jalur kritis, dan juga memperpendek durasi keseluruhan proyek. </a:t>
          </a:r>
          <a:endParaRPr lang="en-US" sz="1400">
            <a:solidFill>
              <a:schemeClr val="tx1"/>
            </a:solidFill>
          </a:endParaRPr>
        </a:p>
      </dgm:t>
    </dgm:pt>
    <dgm:pt modelId="{D07D41DA-EBED-4D07-ACA9-C1226EF8443A}" type="parTrans" cxnId="{A5323764-A7EE-4D4D-8937-AD54C4B9570C}">
      <dgm:prSet/>
      <dgm:spPr/>
      <dgm:t>
        <a:bodyPr/>
        <a:lstStyle/>
        <a:p>
          <a:endParaRPr lang="en-US" sz="2400">
            <a:solidFill>
              <a:schemeClr val="tx1"/>
            </a:solidFill>
          </a:endParaRPr>
        </a:p>
      </dgm:t>
    </dgm:pt>
    <dgm:pt modelId="{38E21368-9878-422B-89BE-0B5DDFA6612B}" type="sibTrans" cxnId="{A5323764-A7EE-4D4D-8937-AD54C4B9570C}">
      <dgm:prSet/>
      <dgm:spPr/>
      <dgm:t>
        <a:bodyPr/>
        <a:lstStyle/>
        <a:p>
          <a:endParaRPr lang="en-US" sz="2400">
            <a:solidFill>
              <a:schemeClr val="tx1"/>
            </a:solidFill>
          </a:endParaRPr>
        </a:p>
      </dgm:t>
    </dgm:pt>
    <dgm:pt modelId="{B44897C1-6542-4EF7-A43E-9A3A62976FED}">
      <dgm:prSet custT="1"/>
      <dgm:spPr/>
      <dgm:t>
        <a:bodyPr/>
        <a:lstStyle/>
        <a:p>
          <a:r>
            <a:rPr lang="en-US" sz="1400" b="0" i="0" baseline="0">
              <a:solidFill>
                <a:schemeClr val="tx1"/>
              </a:solidFill>
            </a:rPr>
            <a:t>Jika terdapat beberapa jalur kritis yang berjalan secara paralel, masing-masing jalur harus dipersingkat dengan jumlah hari yang sama.</a:t>
          </a:r>
          <a:endParaRPr lang="en-US" sz="1400">
            <a:solidFill>
              <a:schemeClr val="tx1"/>
            </a:solidFill>
          </a:endParaRPr>
        </a:p>
      </dgm:t>
    </dgm:pt>
    <dgm:pt modelId="{4EF8BD1F-61F1-4314-9C60-29D3B9BAB749}" type="parTrans" cxnId="{772CE6C0-63F0-451F-9CF3-7C0E9CBA8236}">
      <dgm:prSet/>
      <dgm:spPr/>
      <dgm:t>
        <a:bodyPr/>
        <a:lstStyle/>
        <a:p>
          <a:endParaRPr lang="en-US" sz="2400">
            <a:solidFill>
              <a:schemeClr val="tx1"/>
            </a:solidFill>
          </a:endParaRPr>
        </a:p>
      </dgm:t>
    </dgm:pt>
    <dgm:pt modelId="{00E7A634-66BE-4850-90E6-B720ECB4B190}" type="sibTrans" cxnId="{772CE6C0-63F0-451F-9CF3-7C0E9CBA8236}">
      <dgm:prSet/>
      <dgm:spPr/>
      <dgm:t>
        <a:bodyPr/>
        <a:lstStyle/>
        <a:p>
          <a:endParaRPr lang="en-US" sz="2400">
            <a:solidFill>
              <a:schemeClr val="tx1"/>
            </a:solidFill>
          </a:endParaRPr>
        </a:p>
      </dgm:t>
    </dgm:pt>
    <dgm:pt modelId="{91BB9DFD-0542-DB49-A03D-14493B3AC25C}" type="pres">
      <dgm:prSet presAssocID="{FE20ED78-04A2-44BF-9A6D-93F803917CAB}" presName="linear" presStyleCnt="0">
        <dgm:presLayoutVars>
          <dgm:animLvl val="lvl"/>
          <dgm:resizeHandles val="exact"/>
        </dgm:presLayoutVars>
      </dgm:prSet>
      <dgm:spPr/>
    </dgm:pt>
    <dgm:pt modelId="{335B8F7E-736A-A846-A28F-32E83D019443}" type="pres">
      <dgm:prSet presAssocID="{74289DDF-492B-4086-99E7-3172DB1DBAE1}" presName="parentText" presStyleLbl="node1" presStyleIdx="0" presStyleCnt="9">
        <dgm:presLayoutVars>
          <dgm:chMax val="0"/>
          <dgm:bulletEnabled val="1"/>
        </dgm:presLayoutVars>
      </dgm:prSet>
      <dgm:spPr/>
    </dgm:pt>
    <dgm:pt modelId="{34074D5B-4C6A-BA42-95A8-4EC6651C63C0}" type="pres">
      <dgm:prSet presAssocID="{D68A8110-D4AD-4226-B0C1-EC4887977331}" presName="spacer" presStyleCnt="0"/>
      <dgm:spPr/>
    </dgm:pt>
    <dgm:pt modelId="{44450DF4-4E65-4D42-9574-677780182C2C}" type="pres">
      <dgm:prSet presAssocID="{BCBEC0D4-67A6-40A8-BA23-352ED0C27028}" presName="parentText" presStyleLbl="node1" presStyleIdx="1" presStyleCnt="9">
        <dgm:presLayoutVars>
          <dgm:chMax val="0"/>
          <dgm:bulletEnabled val="1"/>
        </dgm:presLayoutVars>
      </dgm:prSet>
      <dgm:spPr/>
    </dgm:pt>
    <dgm:pt modelId="{668C126F-C324-0445-BB20-7CCA8F5FCFF0}" type="pres">
      <dgm:prSet presAssocID="{2211AB1A-6B8F-476A-9F9E-077E1FBAC753}" presName="spacer" presStyleCnt="0"/>
      <dgm:spPr/>
    </dgm:pt>
    <dgm:pt modelId="{BF0AC473-40F8-5744-A3A8-51C9DEBB0F6F}" type="pres">
      <dgm:prSet presAssocID="{8104D351-1F3A-45F9-82D3-554DDA318248}" presName="parentText" presStyleLbl="node1" presStyleIdx="2" presStyleCnt="9">
        <dgm:presLayoutVars>
          <dgm:chMax val="0"/>
          <dgm:bulletEnabled val="1"/>
        </dgm:presLayoutVars>
      </dgm:prSet>
      <dgm:spPr/>
    </dgm:pt>
    <dgm:pt modelId="{4668E8C8-B5BF-F34F-964E-44336B948098}" type="pres">
      <dgm:prSet presAssocID="{FD38A3D5-1558-4D2A-AAC0-E8077C09FB07}" presName="spacer" presStyleCnt="0"/>
      <dgm:spPr/>
    </dgm:pt>
    <dgm:pt modelId="{3EF34070-A187-3145-A503-0A745B86A015}" type="pres">
      <dgm:prSet presAssocID="{5E04606B-6187-4EA3-BB3A-99F84AD3F12D}" presName="parentText" presStyleLbl="node1" presStyleIdx="3" presStyleCnt="9">
        <dgm:presLayoutVars>
          <dgm:chMax val="0"/>
          <dgm:bulletEnabled val="1"/>
        </dgm:presLayoutVars>
      </dgm:prSet>
      <dgm:spPr/>
    </dgm:pt>
    <dgm:pt modelId="{0774F33C-0161-DF4C-A849-E2CF52F45972}" type="pres">
      <dgm:prSet presAssocID="{A1829654-1133-4BBF-80EC-A8F544C4DE59}" presName="spacer" presStyleCnt="0"/>
      <dgm:spPr/>
    </dgm:pt>
    <dgm:pt modelId="{E9E1B96F-CD18-7843-BAB3-B4F137BA6A62}" type="pres">
      <dgm:prSet presAssocID="{0A6EFC5E-070D-4D31-8847-CA620D766141}" presName="parentText" presStyleLbl="node1" presStyleIdx="4" presStyleCnt="9">
        <dgm:presLayoutVars>
          <dgm:chMax val="0"/>
          <dgm:bulletEnabled val="1"/>
        </dgm:presLayoutVars>
      </dgm:prSet>
      <dgm:spPr/>
    </dgm:pt>
    <dgm:pt modelId="{C3B6DB97-1318-164B-AFA7-3777EC528998}" type="pres">
      <dgm:prSet presAssocID="{11787B78-E3C2-4C04-943C-0D51F5465707}" presName="spacer" presStyleCnt="0"/>
      <dgm:spPr/>
    </dgm:pt>
    <dgm:pt modelId="{548BD909-6A16-554C-8CE6-BE841BC23F15}" type="pres">
      <dgm:prSet presAssocID="{9D93CF49-7083-4E3B-865D-6BE8FE2CB4FF}" presName="parentText" presStyleLbl="node1" presStyleIdx="5" presStyleCnt="9">
        <dgm:presLayoutVars>
          <dgm:chMax val="0"/>
          <dgm:bulletEnabled val="1"/>
        </dgm:presLayoutVars>
      </dgm:prSet>
      <dgm:spPr/>
    </dgm:pt>
    <dgm:pt modelId="{3F2DAC02-7537-014C-A9CC-9E69598867BF}" type="pres">
      <dgm:prSet presAssocID="{DE689799-A729-49B3-A11D-49C612EC9BE5}" presName="spacer" presStyleCnt="0"/>
      <dgm:spPr/>
    </dgm:pt>
    <dgm:pt modelId="{2D128C2C-534B-234A-9F2C-DD6C4904CDB1}" type="pres">
      <dgm:prSet presAssocID="{1AD83D8C-4376-40C8-A758-1E82BF87AAC4}" presName="parentText" presStyleLbl="node1" presStyleIdx="6" presStyleCnt="9">
        <dgm:presLayoutVars>
          <dgm:chMax val="0"/>
          <dgm:bulletEnabled val="1"/>
        </dgm:presLayoutVars>
      </dgm:prSet>
      <dgm:spPr/>
    </dgm:pt>
    <dgm:pt modelId="{B1111684-029C-8844-9C4C-02983A7299E0}" type="pres">
      <dgm:prSet presAssocID="{77AA7137-E6BB-4654-A72C-D84F55A60E1D}" presName="spacer" presStyleCnt="0"/>
      <dgm:spPr/>
    </dgm:pt>
    <dgm:pt modelId="{A8DA45E1-4269-E649-9A8F-CB547DDBBE4F}" type="pres">
      <dgm:prSet presAssocID="{F8064F41-A689-40D5-ACAF-4053EAB6713D}" presName="parentText" presStyleLbl="node1" presStyleIdx="7" presStyleCnt="9">
        <dgm:presLayoutVars>
          <dgm:chMax val="0"/>
          <dgm:bulletEnabled val="1"/>
        </dgm:presLayoutVars>
      </dgm:prSet>
      <dgm:spPr/>
    </dgm:pt>
    <dgm:pt modelId="{BC66EB29-1FD1-7443-920D-0F425EA894B8}" type="pres">
      <dgm:prSet presAssocID="{38E21368-9878-422B-89BE-0B5DDFA6612B}" presName="spacer" presStyleCnt="0"/>
      <dgm:spPr/>
    </dgm:pt>
    <dgm:pt modelId="{DCC6B0F7-76A5-0A4F-910D-384D40B984D3}" type="pres">
      <dgm:prSet presAssocID="{B44897C1-6542-4EF7-A43E-9A3A62976FED}" presName="parentText" presStyleLbl="node1" presStyleIdx="8" presStyleCnt="9">
        <dgm:presLayoutVars>
          <dgm:chMax val="0"/>
          <dgm:bulletEnabled val="1"/>
        </dgm:presLayoutVars>
      </dgm:prSet>
      <dgm:spPr/>
    </dgm:pt>
  </dgm:ptLst>
  <dgm:cxnLst>
    <dgm:cxn modelId="{5CBBE603-5070-40A6-82D9-0090903E1E77}" srcId="{FE20ED78-04A2-44BF-9A6D-93F803917CAB}" destId="{9D93CF49-7083-4E3B-865D-6BE8FE2CB4FF}" srcOrd="5" destOrd="0" parTransId="{F32961A7-14FB-447E-9365-17499B2B1CD9}" sibTransId="{DE689799-A729-49B3-A11D-49C612EC9BE5}"/>
    <dgm:cxn modelId="{45B91617-CA70-644F-8465-C03222292E97}" type="presOf" srcId="{1AD83D8C-4376-40C8-A758-1E82BF87AAC4}" destId="{2D128C2C-534B-234A-9F2C-DD6C4904CDB1}" srcOrd="0" destOrd="0" presId="urn:microsoft.com/office/officeart/2005/8/layout/vList2"/>
    <dgm:cxn modelId="{7E78BC28-864E-EC46-B9C2-938BB3F57566}" type="presOf" srcId="{8104D351-1F3A-45F9-82D3-554DDA318248}" destId="{BF0AC473-40F8-5744-A3A8-51C9DEBB0F6F}" srcOrd="0" destOrd="0" presId="urn:microsoft.com/office/officeart/2005/8/layout/vList2"/>
    <dgm:cxn modelId="{D6035C48-BBA7-FD4D-8410-4E2729BC610E}" type="presOf" srcId="{FE20ED78-04A2-44BF-9A6D-93F803917CAB}" destId="{91BB9DFD-0542-DB49-A03D-14493B3AC25C}" srcOrd="0" destOrd="0" presId="urn:microsoft.com/office/officeart/2005/8/layout/vList2"/>
    <dgm:cxn modelId="{44043750-D824-4AD9-A215-918D634A9BD6}" srcId="{FE20ED78-04A2-44BF-9A6D-93F803917CAB}" destId="{1AD83D8C-4376-40C8-A758-1E82BF87AAC4}" srcOrd="6" destOrd="0" parTransId="{7F208AE2-F451-4A32-A2E5-31E9CE235E36}" sibTransId="{77AA7137-E6BB-4654-A72C-D84F55A60E1D}"/>
    <dgm:cxn modelId="{3D759C56-7CFA-9545-9BAB-64495D3F5C10}" type="presOf" srcId="{0A6EFC5E-070D-4D31-8847-CA620D766141}" destId="{E9E1B96F-CD18-7843-BAB3-B4F137BA6A62}" srcOrd="0" destOrd="0" presId="urn:microsoft.com/office/officeart/2005/8/layout/vList2"/>
    <dgm:cxn modelId="{F5FB8D59-7B27-449C-AE81-CC705B9FD6A4}" srcId="{FE20ED78-04A2-44BF-9A6D-93F803917CAB}" destId="{8104D351-1F3A-45F9-82D3-554DDA318248}" srcOrd="2" destOrd="0" parTransId="{793AB9A7-3CBB-4A5E-AFA1-C3A4314D0F64}" sibTransId="{FD38A3D5-1558-4D2A-AAC0-E8077C09FB07}"/>
    <dgm:cxn modelId="{A5323764-A7EE-4D4D-8937-AD54C4B9570C}" srcId="{FE20ED78-04A2-44BF-9A6D-93F803917CAB}" destId="{F8064F41-A689-40D5-ACAF-4053EAB6713D}" srcOrd="7" destOrd="0" parTransId="{D07D41DA-EBED-4D07-ACA9-C1226EF8443A}" sibTransId="{38E21368-9878-422B-89BE-0B5DDFA6612B}"/>
    <dgm:cxn modelId="{28480B74-7D91-1740-8EBC-51D1D4CCFFA2}" type="presOf" srcId="{9D93CF49-7083-4E3B-865D-6BE8FE2CB4FF}" destId="{548BD909-6A16-554C-8CE6-BE841BC23F15}" srcOrd="0" destOrd="0" presId="urn:microsoft.com/office/officeart/2005/8/layout/vList2"/>
    <dgm:cxn modelId="{7BFE00A5-5EE2-45E8-98A2-EDC78617E5E9}" srcId="{FE20ED78-04A2-44BF-9A6D-93F803917CAB}" destId="{74289DDF-492B-4086-99E7-3172DB1DBAE1}" srcOrd="0" destOrd="0" parTransId="{E6219941-18D3-40B4-BFDE-5F33115B1086}" sibTransId="{D68A8110-D4AD-4226-B0C1-EC4887977331}"/>
    <dgm:cxn modelId="{2D1B08AE-8D0E-704F-A1C4-9C5F7ABB4019}" type="presOf" srcId="{F8064F41-A689-40D5-ACAF-4053EAB6713D}" destId="{A8DA45E1-4269-E649-9A8F-CB547DDBBE4F}" srcOrd="0" destOrd="0" presId="urn:microsoft.com/office/officeart/2005/8/layout/vList2"/>
    <dgm:cxn modelId="{772CE6C0-63F0-451F-9CF3-7C0E9CBA8236}" srcId="{FE20ED78-04A2-44BF-9A6D-93F803917CAB}" destId="{B44897C1-6542-4EF7-A43E-9A3A62976FED}" srcOrd="8" destOrd="0" parTransId="{4EF8BD1F-61F1-4314-9C60-29D3B9BAB749}" sibTransId="{00E7A634-66BE-4850-90E6-B720ECB4B190}"/>
    <dgm:cxn modelId="{B885DDD3-A8A9-B643-89B0-1D41849FF3AB}" type="presOf" srcId="{B44897C1-6542-4EF7-A43E-9A3A62976FED}" destId="{DCC6B0F7-76A5-0A4F-910D-384D40B984D3}" srcOrd="0" destOrd="0" presId="urn:microsoft.com/office/officeart/2005/8/layout/vList2"/>
    <dgm:cxn modelId="{8CA13DD8-5497-A84F-828C-016BA909902B}" type="presOf" srcId="{BCBEC0D4-67A6-40A8-BA23-352ED0C27028}" destId="{44450DF4-4E65-4D42-9574-677780182C2C}" srcOrd="0" destOrd="0" presId="urn:microsoft.com/office/officeart/2005/8/layout/vList2"/>
    <dgm:cxn modelId="{B0D6B0DC-C1B1-4890-B845-15B0B4153B5E}" srcId="{FE20ED78-04A2-44BF-9A6D-93F803917CAB}" destId="{0A6EFC5E-070D-4D31-8847-CA620D766141}" srcOrd="4" destOrd="0" parTransId="{505763B3-5972-4C08-975B-4B77A0257B86}" sibTransId="{11787B78-E3C2-4C04-943C-0D51F5465707}"/>
    <dgm:cxn modelId="{BE975FDD-73FF-4148-A3AB-E49A0843F327}" type="presOf" srcId="{5E04606B-6187-4EA3-BB3A-99F84AD3F12D}" destId="{3EF34070-A187-3145-A503-0A745B86A015}" srcOrd="0" destOrd="0" presId="urn:microsoft.com/office/officeart/2005/8/layout/vList2"/>
    <dgm:cxn modelId="{1D779BDF-084E-4582-B7AD-48F52E8512BD}" srcId="{FE20ED78-04A2-44BF-9A6D-93F803917CAB}" destId="{5E04606B-6187-4EA3-BB3A-99F84AD3F12D}" srcOrd="3" destOrd="0" parTransId="{3FC93293-3D6C-4A9D-9CF0-0CACC14B69FD}" sibTransId="{A1829654-1133-4BBF-80EC-A8F544C4DE59}"/>
    <dgm:cxn modelId="{C78E57E1-D364-5C44-AC4E-9B6E23A3C285}" type="presOf" srcId="{74289DDF-492B-4086-99E7-3172DB1DBAE1}" destId="{335B8F7E-736A-A846-A28F-32E83D019443}" srcOrd="0" destOrd="0" presId="urn:microsoft.com/office/officeart/2005/8/layout/vList2"/>
    <dgm:cxn modelId="{B641A3E8-CBAC-4130-98B9-D589E27A0DA5}" srcId="{FE20ED78-04A2-44BF-9A6D-93F803917CAB}" destId="{BCBEC0D4-67A6-40A8-BA23-352ED0C27028}" srcOrd="1" destOrd="0" parTransId="{8B761DC7-FB2E-4E2E-9871-C9D303730328}" sibTransId="{2211AB1A-6B8F-476A-9F9E-077E1FBAC753}"/>
    <dgm:cxn modelId="{999AB53E-6D1B-164D-9996-92A0E1867D3B}" type="presParOf" srcId="{91BB9DFD-0542-DB49-A03D-14493B3AC25C}" destId="{335B8F7E-736A-A846-A28F-32E83D019443}" srcOrd="0" destOrd="0" presId="urn:microsoft.com/office/officeart/2005/8/layout/vList2"/>
    <dgm:cxn modelId="{927337D8-3688-9142-B777-E256CC53AA82}" type="presParOf" srcId="{91BB9DFD-0542-DB49-A03D-14493B3AC25C}" destId="{34074D5B-4C6A-BA42-95A8-4EC6651C63C0}" srcOrd="1" destOrd="0" presId="urn:microsoft.com/office/officeart/2005/8/layout/vList2"/>
    <dgm:cxn modelId="{3623486A-4118-2941-BBF0-29F693AD3986}" type="presParOf" srcId="{91BB9DFD-0542-DB49-A03D-14493B3AC25C}" destId="{44450DF4-4E65-4D42-9574-677780182C2C}" srcOrd="2" destOrd="0" presId="urn:microsoft.com/office/officeart/2005/8/layout/vList2"/>
    <dgm:cxn modelId="{D30071AE-245B-6842-9092-A7AF6B964D03}" type="presParOf" srcId="{91BB9DFD-0542-DB49-A03D-14493B3AC25C}" destId="{668C126F-C324-0445-BB20-7CCA8F5FCFF0}" srcOrd="3" destOrd="0" presId="urn:microsoft.com/office/officeart/2005/8/layout/vList2"/>
    <dgm:cxn modelId="{5771B5E2-B98B-4B43-8629-D6E049F39605}" type="presParOf" srcId="{91BB9DFD-0542-DB49-A03D-14493B3AC25C}" destId="{BF0AC473-40F8-5744-A3A8-51C9DEBB0F6F}" srcOrd="4" destOrd="0" presId="urn:microsoft.com/office/officeart/2005/8/layout/vList2"/>
    <dgm:cxn modelId="{AF710DD3-D5CB-0744-8260-CEAED0EBBEBC}" type="presParOf" srcId="{91BB9DFD-0542-DB49-A03D-14493B3AC25C}" destId="{4668E8C8-B5BF-F34F-964E-44336B948098}" srcOrd="5" destOrd="0" presId="urn:microsoft.com/office/officeart/2005/8/layout/vList2"/>
    <dgm:cxn modelId="{A303A77E-7844-174D-A304-AC45ABA06C7B}" type="presParOf" srcId="{91BB9DFD-0542-DB49-A03D-14493B3AC25C}" destId="{3EF34070-A187-3145-A503-0A745B86A015}" srcOrd="6" destOrd="0" presId="urn:microsoft.com/office/officeart/2005/8/layout/vList2"/>
    <dgm:cxn modelId="{DECC1309-D8EE-7345-9350-7F6F435F5E6E}" type="presParOf" srcId="{91BB9DFD-0542-DB49-A03D-14493B3AC25C}" destId="{0774F33C-0161-DF4C-A849-E2CF52F45972}" srcOrd="7" destOrd="0" presId="urn:microsoft.com/office/officeart/2005/8/layout/vList2"/>
    <dgm:cxn modelId="{9116992F-DDCF-6A4D-9D46-E84D520646AD}" type="presParOf" srcId="{91BB9DFD-0542-DB49-A03D-14493B3AC25C}" destId="{E9E1B96F-CD18-7843-BAB3-B4F137BA6A62}" srcOrd="8" destOrd="0" presId="urn:microsoft.com/office/officeart/2005/8/layout/vList2"/>
    <dgm:cxn modelId="{2F5DDDD9-E403-2B43-911C-F613DA745E37}" type="presParOf" srcId="{91BB9DFD-0542-DB49-A03D-14493B3AC25C}" destId="{C3B6DB97-1318-164B-AFA7-3777EC528998}" srcOrd="9" destOrd="0" presId="urn:microsoft.com/office/officeart/2005/8/layout/vList2"/>
    <dgm:cxn modelId="{17B15869-6FEB-DA41-BE86-8F2C3C10115C}" type="presParOf" srcId="{91BB9DFD-0542-DB49-A03D-14493B3AC25C}" destId="{548BD909-6A16-554C-8CE6-BE841BC23F15}" srcOrd="10" destOrd="0" presId="urn:microsoft.com/office/officeart/2005/8/layout/vList2"/>
    <dgm:cxn modelId="{9F4482CE-E17D-1249-8ED6-70E137CE9087}" type="presParOf" srcId="{91BB9DFD-0542-DB49-A03D-14493B3AC25C}" destId="{3F2DAC02-7537-014C-A9CC-9E69598867BF}" srcOrd="11" destOrd="0" presId="urn:microsoft.com/office/officeart/2005/8/layout/vList2"/>
    <dgm:cxn modelId="{B07DF558-9B5E-0C46-99AB-A0374F7CF116}" type="presParOf" srcId="{91BB9DFD-0542-DB49-A03D-14493B3AC25C}" destId="{2D128C2C-534B-234A-9F2C-DD6C4904CDB1}" srcOrd="12" destOrd="0" presId="urn:microsoft.com/office/officeart/2005/8/layout/vList2"/>
    <dgm:cxn modelId="{54F8BCAA-542A-6541-B919-E6A9379F9A70}" type="presParOf" srcId="{91BB9DFD-0542-DB49-A03D-14493B3AC25C}" destId="{B1111684-029C-8844-9C4C-02983A7299E0}" srcOrd="13" destOrd="0" presId="urn:microsoft.com/office/officeart/2005/8/layout/vList2"/>
    <dgm:cxn modelId="{11CBC78A-DEF1-E844-83C1-FC35087270CA}" type="presParOf" srcId="{91BB9DFD-0542-DB49-A03D-14493B3AC25C}" destId="{A8DA45E1-4269-E649-9A8F-CB547DDBBE4F}" srcOrd="14" destOrd="0" presId="urn:microsoft.com/office/officeart/2005/8/layout/vList2"/>
    <dgm:cxn modelId="{C97C7116-4CF1-C842-8032-9FC6DB63FAD5}" type="presParOf" srcId="{91BB9DFD-0542-DB49-A03D-14493B3AC25C}" destId="{BC66EB29-1FD1-7443-920D-0F425EA894B8}" srcOrd="15" destOrd="0" presId="urn:microsoft.com/office/officeart/2005/8/layout/vList2"/>
    <dgm:cxn modelId="{05DB9F34-D3A8-B844-B946-A66410F5CE53}" type="presParOf" srcId="{91BB9DFD-0542-DB49-A03D-14493B3AC25C}" destId="{DCC6B0F7-76A5-0A4F-910D-384D40B984D3}" srcOrd="16"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210B1-B213-4743-A82E-631A3CA65AEA}">
      <dsp:nvSpPr>
        <dsp:cNvPr id="0" name=""/>
        <dsp:cNvSpPr/>
      </dsp:nvSpPr>
      <dsp:spPr>
        <a:xfrm>
          <a:off x="0" y="552"/>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802F3-9254-0843-B6E2-A884DC30474B}">
      <dsp:nvSpPr>
        <dsp:cNvPr id="0" name=""/>
        <dsp:cNvSpPr/>
      </dsp:nvSpPr>
      <dsp:spPr>
        <a:xfrm>
          <a:off x="0" y="552"/>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d-ID" sz="2600" kern="1200"/>
            <a:t>(1) Earliest start time (EST) adalah tempo tercepat suatu kegiatan dapat dimulai. </a:t>
          </a:r>
          <a:endParaRPr lang="en-US" sz="2600" kern="1200"/>
        </a:p>
      </dsp:txBody>
      <dsp:txXfrm>
        <a:off x="0" y="552"/>
        <a:ext cx="10972800" cy="904971"/>
      </dsp:txXfrm>
    </dsp:sp>
    <dsp:sp modelId="{51D16628-54E3-E44F-A7D8-677BB90DD782}">
      <dsp:nvSpPr>
        <dsp:cNvPr id="0" name=""/>
        <dsp:cNvSpPr/>
      </dsp:nvSpPr>
      <dsp:spPr>
        <a:xfrm>
          <a:off x="0" y="905524"/>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8360-3C97-104E-8DDC-B049241A0E52}">
      <dsp:nvSpPr>
        <dsp:cNvPr id="0" name=""/>
        <dsp:cNvSpPr/>
      </dsp:nvSpPr>
      <dsp:spPr>
        <a:xfrm>
          <a:off x="0" y="905524"/>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d-ID" sz="2600" kern="1200"/>
            <a:t>(2) Latest start time (LST) adalah tempo paling lambat suatu kegiatan </a:t>
          </a:r>
          <a:endParaRPr lang="en-US" sz="2600" kern="1200"/>
        </a:p>
      </dsp:txBody>
      <dsp:txXfrm>
        <a:off x="0" y="905524"/>
        <a:ext cx="10972800" cy="904971"/>
      </dsp:txXfrm>
    </dsp:sp>
    <dsp:sp modelId="{406AF5DA-21F1-354A-A407-636C42FCA7DE}">
      <dsp:nvSpPr>
        <dsp:cNvPr id="0" name=""/>
        <dsp:cNvSpPr/>
      </dsp:nvSpPr>
      <dsp:spPr>
        <a:xfrm>
          <a:off x="0" y="1810495"/>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C55D9-C856-FB45-B2BE-26ED046755A2}">
      <dsp:nvSpPr>
        <dsp:cNvPr id="0" name=""/>
        <dsp:cNvSpPr/>
      </dsp:nvSpPr>
      <dsp:spPr>
        <a:xfrm>
          <a:off x="0" y="1810495"/>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d-ID" sz="2600" kern="1200"/>
            <a:t>dapat dimulai. </a:t>
          </a:r>
          <a:endParaRPr lang="en-US" sz="2600" kern="1200"/>
        </a:p>
      </dsp:txBody>
      <dsp:txXfrm>
        <a:off x="0" y="1810495"/>
        <a:ext cx="10972800" cy="904971"/>
      </dsp:txXfrm>
    </dsp:sp>
    <dsp:sp modelId="{D4EF8C7B-8DB2-6B42-B833-F91D75CE7CA9}">
      <dsp:nvSpPr>
        <dsp:cNvPr id="0" name=""/>
        <dsp:cNvSpPr/>
      </dsp:nvSpPr>
      <dsp:spPr>
        <a:xfrm>
          <a:off x="0" y="2715467"/>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BDDD0-D729-FD4C-B805-3F5B1BB79BC0}">
      <dsp:nvSpPr>
        <dsp:cNvPr id="0" name=""/>
        <dsp:cNvSpPr/>
      </dsp:nvSpPr>
      <dsp:spPr>
        <a:xfrm>
          <a:off x="0" y="2715467"/>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d-ID" sz="2600" kern="1200" dirty="0"/>
            <a:t>(3) </a:t>
          </a:r>
          <a:r>
            <a:rPr lang="id-ID" sz="2600" kern="1200" dirty="0" err="1"/>
            <a:t>Earliest</a:t>
          </a:r>
          <a:r>
            <a:rPr lang="id-ID" sz="2600" kern="1200" dirty="0"/>
            <a:t> </a:t>
          </a:r>
          <a:r>
            <a:rPr lang="id-ID" sz="2600" kern="1200" dirty="0" err="1"/>
            <a:t>finish</a:t>
          </a:r>
          <a:r>
            <a:rPr lang="id-ID" sz="2600" kern="1200" dirty="0"/>
            <a:t> </a:t>
          </a:r>
          <a:r>
            <a:rPr lang="id-ID" sz="2600" kern="1200" dirty="0" err="1"/>
            <a:t>time</a:t>
          </a:r>
          <a:r>
            <a:rPr lang="id-ID" sz="2600" kern="1200" dirty="0"/>
            <a:t> (EFT) adalah tempo tercepat suatu kegiatan dapat diselesaikan. </a:t>
          </a:r>
          <a:endParaRPr lang="en-US" sz="2600" kern="1200" dirty="0"/>
        </a:p>
      </dsp:txBody>
      <dsp:txXfrm>
        <a:off x="0" y="2715467"/>
        <a:ext cx="10972800" cy="904971"/>
      </dsp:txXfrm>
    </dsp:sp>
    <dsp:sp modelId="{2DD3B03C-53A8-1C41-928C-838D9987140A}">
      <dsp:nvSpPr>
        <dsp:cNvPr id="0" name=""/>
        <dsp:cNvSpPr/>
      </dsp:nvSpPr>
      <dsp:spPr>
        <a:xfrm>
          <a:off x="0" y="3620438"/>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4A673-E03A-6245-B0CA-A889D0832FCA}">
      <dsp:nvSpPr>
        <dsp:cNvPr id="0" name=""/>
        <dsp:cNvSpPr/>
      </dsp:nvSpPr>
      <dsp:spPr>
        <a:xfrm>
          <a:off x="0" y="3620438"/>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d-ID" sz="2600" kern="1200"/>
            <a:t>(4) Latest finish time (LFT) adalah tempo paling lambat suatu kegiatan dapat diselesaikan. </a:t>
          </a:r>
          <a:endParaRPr lang="en-US" sz="2600" kern="1200"/>
        </a:p>
      </dsp:txBody>
      <dsp:txXfrm>
        <a:off x="0" y="3620438"/>
        <a:ext cx="10972800" cy="904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03D4B-01CF-CF4E-90CD-B8E1D72DECB4}">
      <dsp:nvSpPr>
        <dsp:cNvPr id="0" name=""/>
        <dsp:cNvSpPr/>
      </dsp:nvSpPr>
      <dsp:spPr>
        <a:xfrm>
          <a:off x="0" y="1498"/>
          <a:ext cx="6039531" cy="613614"/>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(1) Mengidentifikasi kegiatan. </a:t>
          </a:r>
          <a:endParaRPr lang="en-US" sz="1600" kern="1200">
            <a:solidFill>
              <a:schemeClr val="tx1"/>
            </a:solidFill>
          </a:endParaRPr>
        </a:p>
      </dsp:txBody>
      <dsp:txXfrm>
        <a:off x="29954" y="31452"/>
        <a:ext cx="5979623" cy="553706"/>
      </dsp:txXfrm>
    </dsp:sp>
    <dsp:sp modelId="{0E7653F9-E527-0043-BA22-D74E0FE8642F}">
      <dsp:nvSpPr>
        <dsp:cNvPr id="0" name=""/>
        <dsp:cNvSpPr/>
      </dsp:nvSpPr>
      <dsp:spPr>
        <a:xfrm>
          <a:off x="0" y="625407"/>
          <a:ext cx="6039531" cy="613614"/>
        </a:xfrm>
        <a:prstGeom prst="roundRect">
          <a:avLst/>
        </a:prstGeom>
        <a:solidFill>
          <a:schemeClr val="accent3">
            <a:shade val="50000"/>
            <a:hueOff val="0"/>
            <a:satOff val="0"/>
            <a:lumOff val="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(2) Menyusun urutan kegiatan beserta kegiatan prasyaratnya. </a:t>
          </a:r>
          <a:endParaRPr lang="en-US" sz="1600" kern="1200">
            <a:solidFill>
              <a:schemeClr val="tx1"/>
            </a:solidFill>
          </a:endParaRPr>
        </a:p>
      </dsp:txBody>
      <dsp:txXfrm>
        <a:off x="29954" y="655361"/>
        <a:ext cx="5979623" cy="553706"/>
      </dsp:txXfrm>
    </dsp:sp>
    <dsp:sp modelId="{BBB47244-BEDE-6043-A06C-5985A0D450CB}">
      <dsp:nvSpPr>
        <dsp:cNvPr id="0" name=""/>
        <dsp:cNvSpPr/>
      </dsp:nvSpPr>
      <dsp:spPr>
        <a:xfrm>
          <a:off x="0" y="1249316"/>
          <a:ext cx="6039531" cy="613614"/>
        </a:xfrm>
        <a:prstGeom prst="roundRect">
          <a:avLst/>
        </a:prstGeom>
        <a:solidFill>
          <a:schemeClr val="accent3">
            <a:shade val="50000"/>
            <a:hueOff val="0"/>
            <a:satOff val="0"/>
            <a:lumOff val="1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(3) Membuat diagram jaringan kerja. </a:t>
          </a:r>
          <a:endParaRPr lang="en-US" sz="1600" kern="1200">
            <a:solidFill>
              <a:schemeClr val="tx1"/>
            </a:solidFill>
          </a:endParaRPr>
        </a:p>
      </dsp:txBody>
      <dsp:txXfrm>
        <a:off x="29954" y="1279270"/>
        <a:ext cx="5979623" cy="553706"/>
      </dsp:txXfrm>
    </dsp:sp>
    <dsp:sp modelId="{B6741440-92F7-AE43-847F-F4EC6C9FBF3A}">
      <dsp:nvSpPr>
        <dsp:cNvPr id="0" name=""/>
        <dsp:cNvSpPr/>
      </dsp:nvSpPr>
      <dsp:spPr>
        <a:xfrm>
          <a:off x="0" y="1873224"/>
          <a:ext cx="6039531" cy="613614"/>
        </a:xfrm>
        <a:prstGeom prst="roundRect">
          <a:avLst/>
        </a:prstGeom>
        <a:solidFill>
          <a:schemeClr val="accent3">
            <a:shade val="50000"/>
            <a:hueOff val="0"/>
            <a:satOff val="0"/>
            <a:lumOff val="17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(4) Menghitung perhitungan maju dengan menggunakan persamaan: 𝐸𝐹𝑇 = 𝐸𝑆𝑇 + 𝑑𝑢𝑟𝑎𝑠𝑖 𝑘𝑒𝑔𝑖𝑎𝑡𝑎𝑛 </a:t>
          </a:r>
          <a:endParaRPr lang="en-US" sz="1600" kern="1200">
            <a:solidFill>
              <a:schemeClr val="tx1"/>
            </a:solidFill>
          </a:endParaRPr>
        </a:p>
      </dsp:txBody>
      <dsp:txXfrm>
        <a:off x="29954" y="1903178"/>
        <a:ext cx="5979623" cy="553706"/>
      </dsp:txXfrm>
    </dsp:sp>
    <dsp:sp modelId="{900D53AF-C315-5F47-A33B-F2B03E3FD892}">
      <dsp:nvSpPr>
        <dsp:cNvPr id="0" name=""/>
        <dsp:cNvSpPr/>
      </dsp:nvSpPr>
      <dsp:spPr>
        <a:xfrm>
          <a:off x="0" y="2497133"/>
          <a:ext cx="6039531" cy="613614"/>
        </a:xfrm>
        <a:prstGeom prst="roundRect">
          <a:avLst/>
        </a:prstGeom>
        <a:solidFill>
          <a:schemeClr val="accent3">
            <a:shade val="50000"/>
            <a:hueOff val="0"/>
            <a:satOff val="0"/>
            <a:lumOff val="23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dengan 𝐸𝐹𝑇 = Earliest finish time, 𝐸𝑆𝑇 = Earliest start time. </a:t>
          </a:r>
          <a:endParaRPr lang="en-US" sz="1600" kern="1200">
            <a:solidFill>
              <a:schemeClr val="tx1"/>
            </a:solidFill>
          </a:endParaRPr>
        </a:p>
      </dsp:txBody>
      <dsp:txXfrm>
        <a:off x="29954" y="2527087"/>
        <a:ext cx="5979623" cy="553706"/>
      </dsp:txXfrm>
    </dsp:sp>
    <dsp:sp modelId="{4C06CBF2-18C0-2B40-95D8-0E41590D6FF7}">
      <dsp:nvSpPr>
        <dsp:cNvPr id="0" name=""/>
        <dsp:cNvSpPr/>
      </dsp:nvSpPr>
      <dsp:spPr>
        <a:xfrm>
          <a:off x="0" y="3121042"/>
          <a:ext cx="6039531" cy="613614"/>
        </a:xfrm>
        <a:prstGeom prst="roundRect">
          <a:avLst/>
        </a:prstGeom>
        <a:solidFill>
          <a:schemeClr val="accent3">
            <a:shade val="50000"/>
            <a:hueOff val="0"/>
            <a:satOff val="0"/>
            <a:lumOff val="23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dirty="0">
              <a:solidFill>
                <a:schemeClr val="tx1"/>
              </a:solidFill>
            </a:rPr>
            <a:t>(5) Menghitung perhitungan </a:t>
          </a:r>
          <a:r>
            <a:rPr lang="id-ID" sz="1600" kern="1200" dirty="0" err="1">
              <a:solidFill>
                <a:schemeClr val="tx1"/>
              </a:solidFill>
            </a:rPr>
            <a:t>mudur</a:t>
          </a:r>
          <a:r>
            <a:rPr lang="id-ID" sz="1600" kern="1200" dirty="0">
              <a:solidFill>
                <a:schemeClr val="tx1"/>
              </a:solidFill>
            </a:rPr>
            <a:t> dengan menggunakan persamaan: 𝐿𝑆𝑇 = 𝐿𝐹𝑇 −durasi kegiatan </a:t>
          </a:r>
          <a:endParaRPr lang="en-US" sz="1600" kern="1200" dirty="0">
            <a:solidFill>
              <a:schemeClr val="tx1"/>
            </a:solidFill>
          </a:endParaRPr>
        </a:p>
      </dsp:txBody>
      <dsp:txXfrm>
        <a:off x="29954" y="3150996"/>
        <a:ext cx="5979623" cy="553706"/>
      </dsp:txXfrm>
    </dsp:sp>
    <dsp:sp modelId="{1EC6B605-92CA-064F-B3B3-9612986C48DC}">
      <dsp:nvSpPr>
        <dsp:cNvPr id="0" name=""/>
        <dsp:cNvSpPr/>
      </dsp:nvSpPr>
      <dsp:spPr>
        <a:xfrm>
          <a:off x="0" y="3744950"/>
          <a:ext cx="6039531" cy="613614"/>
        </a:xfrm>
        <a:prstGeom prst="roundRect">
          <a:avLst/>
        </a:prstGeom>
        <a:solidFill>
          <a:schemeClr val="accent3">
            <a:shade val="50000"/>
            <a:hueOff val="0"/>
            <a:satOff val="0"/>
            <a:lumOff val="17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dengan 𝐿𝐹𝑇 = Latest finish time, 𝐿𝑆𝑇 = Latest start time. </a:t>
          </a:r>
          <a:endParaRPr lang="en-US" sz="1600" kern="1200">
            <a:solidFill>
              <a:schemeClr val="tx1"/>
            </a:solidFill>
          </a:endParaRPr>
        </a:p>
      </dsp:txBody>
      <dsp:txXfrm>
        <a:off x="29954" y="3774904"/>
        <a:ext cx="5979623" cy="553706"/>
      </dsp:txXfrm>
    </dsp:sp>
    <dsp:sp modelId="{0982850B-306F-9040-B3E9-F88FB157A1B2}">
      <dsp:nvSpPr>
        <dsp:cNvPr id="0" name=""/>
        <dsp:cNvSpPr/>
      </dsp:nvSpPr>
      <dsp:spPr>
        <a:xfrm>
          <a:off x="0" y="4368859"/>
          <a:ext cx="6039531" cy="613614"/>
        </a:xfrm>
        <a:prstGeom prst="roundRect">
          <a:avLst/>
        </a:prstGeom>
        <a:solidFill>
          <a:schemeClr val="accent3">
            <a:shade val="50000"/>
            <a:hueOff val="0"/>
            <a:satOff val="0"/>
            <a:lumOff val="1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(6) Menghitung perhitungan waktu slack dengan menggunakan persamaan: 𝑆𝑙𝑎𝑐𝑘 = 𝐿𝑆𝑇 − 𝐸𝑆𝑇 atau 𝑆𝑙𝑎𝑐𝑘 = 𝐿𝐹𝑇 − 𝐸𝐹𝑇. Kegiatan dengan nilai 𝑆𝑙𝑎𝑐𝑘 = 0 disebut dengan kegiatan kritis. </a:t>
          </a:r>
          <a:endParaRPr lang="en-US" sz="1600" kern="1200">
            <a:solidFill>
              <a:schemeClr val="tx1"/>
            </a:solidFill>
          </a:endParaRPr>
        </a:p>
      </dsp:txBody>
      <dsp:txXfrm>
        <a:off x="29954" y="4398813"/>
        <a:ext cx="5979623" cy="553706"/>
      </dsp:txXfrm>
    </dsp:sp>
    <dsp:sp modelId="{1C6CB06C-F317-074F-86DB-223BF6F1E292}">
      <dsp:nvSpPr>
        <dsp:cNvPr id="0" name=""/>
        <dsp:cNvSpPr/>
      </dsp:nvSpPr>
      <dsp:spPr>
        <a:xfrm>
          <a:off x="0" y="4992768"/>
          <a:ext cx="6039531" cy="613614"/>
        </a:xfrm>
        <a:prstGeom prst="roundRect">
          <a:avLst/>
        </a:prstGeom>
        <a:solidFill>
          <a:schemeClr val="accent3">
            <a:shade val="50000"/>
            <a:hueOff val="0"/>
            <a:satOff val="0"/>
            <a:lumOff val="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kern="1200">
              <a:solidFill>
                <a:schemeClr val="tx1"/>
              </a:solidFill>
            </a:rPr>
            <a:t>(7) Menentukan jalur kritis, yakni lintasan yang memuat kegiatan-kegiatan kritis. </a:t>
          </a:r>
          <a:endParaRPr lang="en-US" sz="1600" kern="1200">
            <a:solidFill>
              <a:schemeClr val="tx1"/>
            </a:solidFill>
          </a:endParaRPr>
        </a:p>
      </dsp:txBody>
      <dsp:txXfrm>
        <a:off x="29954" y="5022722"/>
        <a:ext cx="5979623" cy="553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B8F7E-736A-A846-A28F-32E83D019443}">
      <dsp:nvSpPr>
        <dsp:cNvPr id="0" name=""/>
        <dsp:cNvSpPr/>
      </dsp:nvSpPr>
      <dsp:spPr>
        <a:xfrm>
          <a:off x="0" y="23132"/>
          <a:ext cx="9849751" cy="527670"/>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Semua proyek akan memiliki setidaknya satu jalur kritis. </a:t>
          </a:r>
          <a:endParaRPr lang="en-US" sz="1400" kern="1200">
            <a:solidFill>
              <a:schemeClr val="tx1"/>
            </a:solidFill>
          </a:endParaRPr>
        </a:p>
      </dsp:txBody>
      <dsp:txXfrm>
        <a:off x="25759" y="48891"/>
        <a:ext cx="9798233" cy="476152"/>
      </dsp:txXfrm>
    </dsp:sp>
    <dsp:sp modelId="{44450DF4-4E65-4D42-9574-677780182C2C}">
      <dsp:nvSpPr>
        <dsp:cNvPr id="0" name=""/>
        <dsp:cNvSpPr/>
      </dsp:nvSpPr>
      <dsp:spPr>
        <a:xfrm>
          <a:off x="0" y="614162"/>
          <a:ext cx="9849751" cy="527670"/>
        </a:xfrm>
        <a:prstGeom prst="roundRect">
          <a:avLst/>
        </a:prstGeom>
        <a:solidFill>
          <a:schemeClr val="accent5">
            <a:shade val="50000"/>
            <a:hueOff val="17019"/>
            <a:satOff val="11072"/>
            <a:lumOff val="66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Bisa terdapat kesamaan durasi total dari dua jalur atau lebih, sehingga menghasilkan beberapa jalur kritis. </a:t>
          </a:r>
          <a:endParaRPr lang="en-US" sz="1400" kern="1200">
            <a:solidFill>
              <a:schemeClr val="tx1"/>
            </a:solidFill>
          </a:endParaRPr>
        </a:p>
      </dsp:txBody>
      <dsp:txXfrm>
        <a:off x="25759" y="639921"/>
        <a:ext cx="9798233" cy="476152"/>
      </dsp:txXfrm>
    </dsp:sp>
    <dsp:sp modelId="{BF0AC473-40F8-5744-A3A8-51C9DEBB0F6F}">
      <dsp:nvSpPr>
        <dsp:cNvPr id="0" name=""/>
        <dsp:cNvSpPr/>
      </dsp:nvSpPr>
      <dsp:spPr>
        <a:xfrm>
          <a:off x="0" y="1205192"/>
          <a:ext cx="9849751" cy="527670"/>
        </a:xfrm>
        <a:prstGeom prst="roundRect">
          <a:avLst/>
        </a:prstGeom>
        <a:solidFill>
          <a:schemeClr val="accent5">
            <a:shade val="50000"/>
            <a:hueOff val="34038"/>
            <a:satOff val="22144"/>
            <a:lumOff val="13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Jika D berdurasi 18 hari, maka jalur A-D-G akan menjadi kritis, selain jalur kritis awal A-B-G-E.</a:t>
          </a:r>
          <a:endParaRPr lang="en-US" sz="1400" kern="1200">
            <a:solidFill>
              <a:schemeClr val="tx1"/>
            </a:solidFill>
          </a:endParaRPr>
        </a:p>
      </dsp:txBody>
      <dsp:txXfrm>
        <a:off x="25759" y="1230951"/>
        <a:ext cx="9798233" cy="476152"/>
      </dsp:txXfrm>
    </dsp:sp>
    <dsp:sp modelId="{3EF34070-A187-3145-A503-0A745B86A015}">
      <dsp:nvSpPr>
        <dsp:cNvPr id="0" name=""/>
        <dsp:cNvSpPr/>
      </dsp:nvSpPr>
      <dsp:spPr>
        <a:xfrm>
          <a:off x="0" y="1796223"/>
          <a:ext cx="9849751" cy="527670"/>
        </a:xfrm>
        <a:prstGeom prst="roundRect">
          <a:avLst/>
        </a:prstGeom>
        <a:solidFill>
          <a:schemeClr val="accent5">
            <a:shade val="50000"/>
            <a:hueOff val="51057"/>
            <a:satOff val="33217"/>
            <a:lumOff val="199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Semua aktivitas kritis termasuk dalam jalur kritis. Ini adalah korespondensi biunivokal. Suatu aktivitas tidak bisa menjadi kritis tanpa termasuk dalam jalur kritis.</a:t>
          </a:r>
          <a:endParaRPr lang="en-US" sz="1400" kern="1200">
            <a:solidFill>
              <a:schemeClr val="tx1"/>
            </a:solidFill>
          </a:endParaRPr>
        </a:p>
      </dsp:txBody>
      <dsp:txXfrm>
        <a:off x="25759" y="1821982"/>
        <a:ext cx="9798233" cy="476152"/>
      </dsp:txXfrm>
    </dsp:sp>
    <dsp:sp modelId="{E9E1B96F-CD18-7843-BAB3-B4F137BA6A62}">
      <dsp:nvSpPr>
        <dsp:cNvPr id="0" name=""/>
        <dsp:cNvSpPr/>
      </dsp:nvSpPr>
      <dsp:spPr>
        <a:xfrm>
          <a:off x="0" y="2387253"/>
          <a:ext cx="9849751" cy="527670"/>
        </a:xfrm>
        <a:prstGeom prst="roundRect">
          <a:avLst/>
        </a:prstGeom>
        <a:solidFill>
          <a:schemeClr val="accent5">
            <a:shade val="50000"/>
            <a:hueOff val="68076"/>
            <a:satOff val="44289"/>
            <a:lumOff val="26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Penundaan aktivitas penting apa pun, bahkan satu hari pun, akan memperpanjang durasi proyek.</a:t>
          </a:r>
          <a:endParaRPr lang="en-US" sz="1400" kern="1200">
            <a:solidFill>
              <a:schemeClr val="tx1"/>
            </a:solidFill>
          </a:endParaRPr>
        </a:p>
      </dsp:txBody>
      <dsp:txXfrm>
        <a:off x="25759" y="2413012"/>
        <a:ext cx="9798233" cy="476152"/>
      </dsp:txXfrm>
    </dsp:sp>
    <dsp:sp modelId="{548BD909-6A16-554C-8CE6-BE841BC23F15}">
      <dsp:nvSpPr>
        <dsp:cNvPr id="0" name=""/>
        <dsp:cNvSpPr/>
      </dsp:nvSpPr>
      <dsp:spPr>
        <a:xfrm>
          <a:off x="0" y="2978283"/>
          <a:ext cx="9849751" cy="527670"/>
        </a:xfrm>
        <a:prstGeom prst="roundRect">
          <a:avLst/>
        </a:prstGeom>
        <a:solidFill>
          <a:schemeClr val="accent5">
            <a:shade val="50000"/>
            <a:hueOff val="68076"/>
            <a:satOff val="44289"/>
            <a:lumOff val="26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err="1">
              <a:solidFill>
                <a:schemeClr val="tx1"/>
              </a:solidFill>
            </a:rPr>
            <a:t>Semua</a:t>
          </a:r>
          <a:r>
            <a:rPr lang="en-US" sz="1400" b="0" i="0" kern="1200" baseline="0" dirty="0">
              <a:solidFill>
                <a:schemeClr val="tx1"/>
              </a:solidFill>
            </a:rPr>
            <a:t> </a:t>
          </a:r>
          <a:r>
            <a:rPr lang="en-US" sz="1400" b="0" i="0" kern="1200" baseline="0" dirty="0" err="1">
              <a:solidFill>
                <a:schemeClr val="tx1"/>
              </a:solidFill>
            </a:rPr>
            <a:t>kegiatan</a:t>
          </a:r>
          <a:r>
            <a:rPr lang="en-US" sz="1400" b="0" i="0" kern="1200" baseline="0" dirty="0">
              <a:solidFill>
                <a:schemeClr val="tx1"/>
              </a:solidFill>
            </a:rPr>
            <a:t> </a:t>
          </a:r>
          <a:r>
            <a:rPr lang="en-US" sz="1400" b="0" i="0" kern="1200" baseline="0" dirty="0" err="1">
              <a:solidFill>
                <a:schemeClr val="tx1"/>
              </a:solidFill>
            </a:rPr>
            <a:t>nonkritis</a:t>
          </a:r>
          <a:r>
            <a:rPr lang="en-US" sz="1400" b="0" i="0" kern="1200" baseline="0" dirty="0">
              <a:solidFill>
                <a:schemeClr val="tx1"/>
              </a:solidFill>
            </a:rPr>
            <a:t> (</a:t>
          </a:r>
          <a:r>
            <a:rPr lang="en-US" sz="1400" b="0" i="0" kern="1200" baseline="0" dirty="0" err="1">
              <a:solidFill>
                <a:schemeClr val="tx1"/>
              </a:solidFill>
            </a:rPr>
            <a:t>siapa</a:t>
          </a:r>
          <a:r>
            <a:rPr lang="en-US" sz="1400" b="0" i="0" kern="1200" baseline="0" dirty="0">
              <a:solidFill>
                <a:schemeClr val="tx1"/>
              </a:solidFill>
            </a:rPr>
            <a:t> pun yang </a:t>
          </a:r>
          <a:r>
            <a:rPr lang="en-US" sz="1400" b="0" i="0" kern="1200" baseline="0" dirty="0" err="1">
              <a:solidFill>
                <a:schemeClr val="tx1"/>
              </a:solidFill>
            </a:rPr>
            <a:t>tidak</a:t>
          </a:r>
          <a:r>
            <a:rPr lang="en-US" sz="1400" b="0" i="0" kern="1200" baseline="0" dirty="0">
              <a:solidFill>
                <a:schemeClr val="tx1"/>
              </a:solidFill>
            </a:rPr>
            <a:t> </a:t>
          </a:r>
          <a:r>
            <a:rPr lang="en-US" sz="1400" b="0" i="0" kern="1200" baseline="0" dirty="0" err="1">
              <a:solidFill>
                <a:schemeClr val="tx1"/>
              </a:solidFill>
            </a:rPr>
            <a:t>termasuk</a:t>
          </a:r>
          <a:r>
            <a:rPr lang="en-US" sz="1400" b="0" i="0" kern="1200" baseline="0" dirty="0">
              <a:solidFill>
                <a:schemeClr val="tx1"/>
              </a:solidFill>
            </a:rPr>
            <a:t> </a:t>
          </a:r>
          <a:r>
            <a:rPr lang="en-US" sz="1400" b="0" i="0" kern="1200" baseline="0" dirty="0" err="1">
              <a:solidFill>
                <a:schemeClr val="tx1"/>
              </a:solidFill>
            </a:rPr>
            <a:t>dalam</a:t>
          </a:r>
          <a:r>
            <a:rPr lang="en-US" sz="1400" b="0" i="0" kern="1200" baseline="0" dirty="0">
              <a:solidFill>
                <a:schemeClr val="tx1"/>
              </a:solidFill>
            </a:rPr>
            <a:t> </a:t>
          </a:r>
          <a:r>
            <a:rPr lang="en-US" sz="1400" b="0" i="0" kern="1200" baseline="0" dirty="0" err="1">
              <a:solidFill>
                <a:schemeClr val="tx1"/>
              </a:solidFill>
            </a:rPr>
            <a:t>jalur</a:t>
          </a:r>
          <a:r>
            <a:rPr lang="en-US" sz="1400" b="0" i="0" kern="1200" baseline="0" dirty="0">
              <a:solidFill>
                <a:schemeClr val="tx1"/>
              </a:solidFill>
            </a:rPr>
            <a:t> </a:t>
          </a:r>
          <a:r>
            <a:rPr lang="en-US" sz="1400" b="0" i="0" kern="1200" baseline="0" dirty="0" err="1">
              <a:solidFill>
                <a:schemeClr val="tx1"/>
              </a:solidFill>
            </a:rPr>
            <a:t>kritis</a:t>
          </a:r>
          <a:r>
            <a:rPr lang="en-US" sz="1400" b="0" i="0" kern="1200" baseline="0" dirty="0">
              <a:solidFill>
                <a:schemeClr val="tx1"/>
              </a:solidFill>
            </a:rPr>
            <a:t>) </a:t>
          </a:r>
          <a:r>
            <a:rPr lang="en-US" sz="1400" b="0" i="0" kern="1200" baseline="0" dirty="0" err="1">
              <a:solidFill>
                <a:schemeClr val="tx1"/>
              </a:solidFill>
            </a:rPr>
            <a:t>dapat</a:t>
          </a:r>
          <a:r>
            <a:rPr lang="en-US" sz="1400" b="0" i="0" kern="1200" baseline="0" dirty="0">
              <a:solidFill>
                <a:schemeClr val="tx1"/>
              </a:solidFill>
            </a:rPr>
            <a:t> </a:t>
          </a:r>
          <a:r>
            <a:rPr lang="en-US" sz="1400" b="0" i="0" kern="1200" baseline="0" dirty="0" err="1">
              <a:solidFill>
                <a:schemeClr val="tx1"/>
              </a:solidFill>
            </a:rPr>
            <a:t>ditunda</a:t>
          </a:r>
          <a:r>
            <a:rPr lang="en-US" sz="1400" b="0" i="0" kern="1200" baseline="0" dirty="0">
              <a:solidFill>
                <a:schemeClr val="tx1"/>
              </a:solidFill>
            </a:rPr>
            <a:t> minimal 1 </a:t>
          </a:r>
          <a:r>
            <a:rPr lang="en-US" sz="1400" b="0" i="0" kern="1200" baseline="0" dirty="0" err="1">
              <a:solidFill>
                <a:schemeClr val="tx1"/>
              </a:solidFill>
            </a:rPr>
            <a:t>hari</a:t>
          </a:r>
          <a:r>
            <a:rPr lang="en-US" sz="1400" b="0" i="0" kern="1200" baseline="0" dirty="0">
              <a:solidFill>
                <a:schemeClr val="tx1"/>
              </a:solidFill>
            </a:rPr>
            <a:t> </a:t>
          </a:r>
          <a:r>
            <a:rPr lang="en-US" sz="1400" b="0" i="0" kern="1200" baseline="0" dirty="0" err="1">
              <a:solidFill>
                <a:schemeClr val="tx1"/>
              </a:solidFill>
            </a:rPr>
            <a:t>tanpa</a:t>
          </a:r>
          <a:r>
            <a:rPr lang="en-US" sz="1400" b="0" i="0" kern="1200" baseline="0" dirty="0">
              <a:solidFill>
                <a:schemeClr val="tx1"/>
              </a:solidFill>
            </a:rPr>
            <a:t> </a:t>
          </a:r>
          <a:r>
            <a:rPr lang="en-US" sz="1400" b="0" i="0" kern="1200" baseline="0" dirty="0" err="1">
              <a:solidFill>
                <a:schemeClr val="tx1"/>
              </a:solidFill>
            </a:rPr>
            <a:t>memperpanjang</a:t>
          </a:r>
          <a:r>
            <a:rPr lang="en-US" sz="1400" b="0" i="0" kern="1200" baseline="0" dirty="0">
              <a:solidFill>
                <a:schemeClr val="tx1"/>
              </a:solidFill>
            </a:rPr>
            <a:t> </a:t>
          </a:r>
          <a:r>
            <a:rPr lang="en-US" sz="1400" b="0" i="0" kern="1200" baseline="0" dirty="0" err="1">
              <a:solidFill>
                <a:schemeClr val="tx1"/>
              </a:solidFill>
            </a:rPr>
            <a:t>durasi</a:t>
          </a:r>
          <a:r>
            <a:rPr lang="en-US" sz="1400" b="0" i="0" kern="1200" baseline="0" dirty="0">
              <a:solidFill>
                <a:schemeClr val="tx1"/>
              </a:solidFill>
            </a:rPr>
            <a:t> </a:t>
          </a:r>
          <a:r>
            <a:rPr lang="en-US" sz="1400" b="0" i="0" kern="1200" baseline="0" dirty="0" err="1">
              <a:solidFill>
                <a:schemeClr val="tx1"/>
              </a:solidFill>
            </a:rPr>
            <a:t>proyek</a:t>
          </a:r>
          <a:r>
            <a:rPr lang="en-US" sz="1400" b="0" i="0" kern="1200" baseline="0" dirty="0">
              <a:solidFill>
                <a:schemeClr val="tx1"/>
              </a:solidFill>
            </a:rPr>
            <a:t>.</a:t>
          </a:r>
          <a:endParaRPr lang="en-US" sz="1400" kern="1200" dirty="0">
            <a:solidFill>
              <a:schemeClr val="tx1"/>
            </a:solidFill>
          </a:endParaRPr>
        </a:p>
      </dsp:txBody>
      <dsp:txXfrm>
        <a:off x="25759" y="3004042"/>
        <a:ext cx="9798233" cy="476152"/>
      </dsp:txXfrm>
    </dsp:sp>
    <dsp:sp modelId="{2D128C2C-534B-234A-9F2C-DD6C4904CDB1}">
      <dsp:nvSpPr>
        <dsp:cNvPr id="0" name=""/>
        <dsp:cNvSpPr/>
      </dsp:nvSpPr>
      <dsp:spPr>
        <a:xfrm>
          <a:off x="0" y="3569313"/>
          <a:ext cx="9849751" cy="527670"/>
        </a:xfrm>
        <a:prstGeom prst="roundRect">
          <a:avLst/>
        </a:prstGeom>
        <a:solidFill>
          <a:schemeClr val="accent5">
            <a:shade val="50000"/>
            <a:hueOff val="51057"/>
            <a:satOff val="33217"/>
            <a:lumOff val="199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Karena durasi proyek ditentukan oleh jalur kritisnya, penghematan waktu pada aktivitas non-kritis tidak berkurang sama sekali durasi proyek. </a:t>
          </a:r>
          <a:endParaRPr lang="en-US" sz="1400" kern="1200">
            <a:solidFill>
              <a:schemeClr val="tx1"/>
            </a:solidFill>
          </a:endParaRPr>
        </a:p>
      </dsp:txBody>
      <dsp:txXfrm>
        <a:off x="25759" y="3595072"/>
        <a:ext cx="9798233" cy="476152"/>
      </dsp:txXfrm>
    </dsp:sp>
    <dsp:sp modelId="{A8DA45E1-4269-E649-9A8F-CB547DDBBE4F}">
      <dsp:nvSpPr>
        <dsp:cNvPr id="0" name=""/>
        <dsp:cNvSpPr/>
      </dsp:nvSpPr>
      <dsp:spPr>
        <a:xfrm>
          <a:off x="0" y="4160343"/>
          <a:ext cx="9849751" cy="527670"/>
        </a:xfrm>
        <a:prstGeom prst="roundRect">
          <a:avLst/>
        </a:prstGeom>
        <a:solidFill>
          <a:schemeClr val="accent5">
            <a:shade val="50000"/>
            <a:hueOff val="34038"/>
            <a:satOff val="22144"/>
            <a:lumOff val="13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Untuk memperpendek durasi aktivitas kritis juga memperpendek durasi jalur kritis, dan juga memperpendek durasi keseluruhan proyek. </a:t>
          </a:r>
          <a:endParaRPr lang="en-US" sz="1400" kern="1200">
            <a:solidFill>
              <a:schemeClr val="tx1"/>
            </a:solidFill>
          </a:endParaRPr>
        </a:p>
      </dsp:txBody>
      <dsp:txXfrm>
        <a:off x="25759" y="4186102"/>
        <a:ext cx="9798233" cy="476152"/>
      </dsp:txXfrm>
    </dsp:sp>
    <dsp:sp modelId="{DCC6B0F7-76A5-0A4F-910D-384D40B984D3}">
      <dsp:nvSpPr>
        <dsp:cNvPr id="0" name=""/>
        <dsp:cNvSpPr/>
      </dsp:nvSpPr>
      <dsp:spPr>
        <a:xfrm>
          <a:off x="0" y="4751373"/>
          <a:ext cx="9849751" cy="527670"/>
        </a:xfrm>
        <a:prstGeom prst="roundRect">
          <a:avLst/>
        </a:prstGeom>
        <a:solidFill>
          <a:schemeClr val="accent5">
            <a:shade val="50000"/>
            <a:hueOff val="17019"/>
            <a:satOff val="11072"/>
            <a:lumOff val="66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solidFill>
                <a:schemeClr val="tx1"/>
              </a:solidFill>
            </a:rPr>
            <a:t>Jika terdapat beberapa jalur kritis yang berjalan secara paralel, masing-masing jalur harus dipersingkat dengan jumlah hari yang sama.</a:t>
          </a:r>
          <a:endParaRPr lang="en-US" sz="1400" kern="1200">
            <a:solidFill>
              <a:schemeClr val="tx1"/>
            </a:solidFill>
          </a:endParaRPr>
        </a:p>
      </dsp:txBody>
      <dsp:txXfrm>
        <a:off x="25759" y="4777132"/>
        <a:ext cx="9798233" cy="4761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5D247-3354-C643-99F2-1D20A3F7BC49}" type="datetimeFigureOut">
              <a:rPr lang="id-ID" smtClean="0"/>
              <a:t>18/07/24</a:t>
            </a:fld>
            <a:endParaRPr lang="id-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EFF5-FFD5-4F41-813B-F3647ED042D7}" type="slidenum">
              <a:rPr lang="id-ID" smtClean="0"/>
              <a:t>‹#›</a:t>
            </a:fld>
            <a:endParaRPr lang="id-ID"/>
          </a:p>
        </p:txBody>
      </p:sp>
    </p:spTree>
    <p:extLst>
      <p:ext uri="{BB962C8B-B14F-4D97-AF65-F5344CB8AC3E}">
        <p14:creationId xmlns:p14="http://schemas.microsoft.com/office/powerpoint/2010/main" val="86343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800" dirty="0" err="1">
                <a:effectLst/>
                <a:latin typeface="AdvP41153C"/>
              </a:rPr>
              <a:t>When</a:t>
            </a:r>
            <a:r>
              <a:rPr lang="id-ID" sz="1800" dirty="0">
                <a:effectLst/>
                <a:latin typeface="AdvP41153C"/>
              </a:rPr>
              <a:t> </a:t>
            </a:r>
            <a:r>
              <a:rPr lang="id-ID" sz="1800" dirty="0" err="1">
                <a:effectLst/>
                <a:latin typeface="AdvP41153C"/>
              </a:rPr>
              <a:t>two</a:t>
            </a:r>
            <a:r>
              <a:rPr lang="id-ID" sz="1800" dirty="0">
                <a:effectLst/>
                <a:latin typeface="AdvP41153C"/>
              </a:rPr>
              <a:t> </a:t>
            </a:r>
            <a:r>
              <a:rPr lang="id-ID" sz="1800" dirty="0" err="1">
                <a:effectLst/>
                <a:latin typeface="AdvP41153C"/>
              </a:rPr>
              <a:t>activities</a:t>
            </a:r>
            <a:r>
              <a:rPr lang="id-ID" sz="1800" dirty="0">
                <a:effectLst/>
                <a:latin typeface="AdvP41153C"/>
              </a:rPr>
              <a:t> are </a:t>
            </a:r>
            <a:r>
              <a:rPr lang="id-ID" sz="1800" dirty="0" err="1">
                <a:effectLst/>
                <a:latin typeface="AdvP41153C"/>
              </a:rPr>
              <a:t>linked</a:t>
            </a:r>
            <a:r>
              <a:rPr lang="id-ID" sz="1800" dirty="0">
                <a:effectLst/>
                <a:latin typeface="AdvP41153C"/>
              </a:rPr>
              <a:t> </a:t>
            </a:r>
            <a:r>
              <a:rPr lang="id-ID" sz="1800" dirty="0" err="1">
                <a:effectLst/>
                <a:latin typeface="AdvP41153C"/>
              </a:rPr>
              <a:t>by</a:t>
            </a:r>
            <a:r>
              <a:rPr lang="id-ID" sz="1800" dirty="0">
                <a:effectLst/>
                <a:latin typeface="AdvP41153C"/>
              </a:rPr>
              <a:t> </a:t>
            </a:r>
            <a:r>
              <a:rPr lang="id-ID" sz="1800" dirty="0" err="1">
                <a:effectLst/>
                <a:latin typeface="AdvP41153C"/>
              </a:rPr>
              <a:t>a</a:t>
            </a:r>
            <a:r>
              <a:rPr lang="id-ID" sz="1800" dirty="0">
                <a:effectLst/>
                <a:latin typeface="AdvP41153C"/>
              </a:rPr>
              <a:t> </a:t>
            </a:r>
            <a:r>
              <a:rPr lang="id-ID" sz="1800" dirty="0" err="1">
                <a:effectLst/>
                <a:latin typeface="AdvP41153C"/>
              </a:rPr>
              <a:t>traditional</a:t>
            </a:r>
            <a:r>
              <a:rPr lang="id-ID" sz="1800" dirty="0">
                <a:effectLst/>
                <a:latin typeface="AdvP41153C"/>
              </a:rPr>
              <a:t> </a:t>
            </a:r>
            <a:r>
              <a:rPr lang="id-ID" sz="1800" dirty="0" err="1">
                <a:effectLst/>
                <a:latin typeface="AdvP41153C"/>
              </a:rPr>
              <a:t>relationship</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predecessor</a:t>
            </a:r>
            <a:r>
              <a:rPr lang="id-ID" sz="1800" dirty="0">
                <a:effectLst/>
                <a:latin typeface="AdvP41153C"/>
              </a:rPr>
              <a:t> </a:t>
            </a:r>
            <a:r>
              <a:rPr lang="id-ID" sz="1800" dirty="0" err="1">
                <a:effectLst/>
                <a:latin typeface="AdvP41153C"/>
              </a:rPr>
              <a:t>must</a:t>
            </a:r>
            <a:r>
              <a:rPr lang="id-ID" sz="1800" dirty="0">
                <a:effectLst/>
                <a:latin typeface="AdvP41153C"/>
              </a:rPr>
              <a:t> </a:t>
            </a:r>
            <a:r>
              <a:rPr lang="id-ID" sz="1800" dirty="0" err="1">
                <a:effectLst/>
                <a:latin typeface="AdvP41153C"/>
              </a:rPr>
              <a:t>finish</a:t>
            </a:r>
            <a:r>
              <a:rPr lang="id-ID" sz="1800" dirty="0">
                <a:effectLst/>
                <a:latin typeface="AdvP41153C"/>
              </a:rPr>
              <a:t> </a:t>
            </a:r>
            <a:r>
              <a:rPr lang="id-ID" sz="1800" dirty="0" err="1">
                <a:effectLst/>
                <a:latin typeface="AdvP41153C"/>
              </a:rPr>
              <a:t>before</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successor</a:t>
            </a:r>
            <a:r>
              <a:rPr lang="id-ID" sz="1800" dirty="0">
                <a:effectLst/>
                <a:latin typeface="AdvP41153C"/>
              </a:rPr>
              <a:t> </a:t>
            </a:r>
            <a:r>
              <a:rPr lang="id-ID" sz="1800" dirty="0" err="1">
                <a:effectLst/>
                <a:latin typeface="AdvP41153C"/>
              </a:rPr>
              <a:t>can</a:t>
            </a:r>
            <a:r>
              <a:rPr lang="id-ID" sz="1800" dirty="0">
                <a:effectLst/>
                <a:latin typeface="AdvP41153C"/>
              </a:rPr>
              <a:t> </a:t>
            </a:r>
            <a:r>
              <a:rPr lang="id-ID" sz="1800" dirty="0" err="1">
                <a:effectLst/>
                <a:latin typeface="AdvP41153C"/>
              </a:rPr>
              <a:t>begin</a:t>
            </a:r>
            <a:r>
              <a:rPr lang="id-ID" sz="1800" dirty="0">
                <a:effectLst/>
                <a:latin typeface="AdvP41153C"/>
              </a:rPr>
              <a:t>. The </a:t>
            </a:r>
            <a:r>
              <a:rPr lang="id-ID" sz="1800" dirty="0" err="1">
                <a:effectLst/>
                <a:latin typeface="AdvP41153C"/>
              </a:rPr>
              <a:t>earliest</a:t>
            </a:r>
            <a:r>
              <a:rPr lang="id-ID" sz="1800" dirty="0">
                <a:effectLst/>
                <a:latin typeface="AdvP41153C"/>
              </a:rPr>
              <a:t> </a:t>
            </a:r>
            <a:r>
              <a:rPr lang="id-ID" sz="1800" dirty="0" err="1">
                <a:effectLst/>
                <a:latin typeface="AdvP41153C"/>
              </a:rPr>
              <a:t>possible</a:t>
            </a:r>
            <a:r>
              <a:rPr lang="id-ID" sz="1800" dirty="0">
                <a:effectLst/>
                <a:latin typeface="AdvP41153C"/>
              </a:rPr>
              <a:t> </a:t>
            </a:r>
            <a:r>
              <a:rPr lang="id-ID" sz="1800" dirty="0" err="1">
                <a:effectLst/>
                <a:latin typeface="AdvP41153C"/>
              </a:rPr>
              <a:t>dates</a:t>
            </a:r>
            <a:r>
              <a:rPr lang="id-ID" sz="1800" dirty="0">
                <a:effectLst/>
                <a:latin typeface="AdvP41153C"/>
              </a:rPr>
              <a:t> </a:t>
            </a:r>
            <a:r>
              <a:rPr lang="id-ID" sz="1800" dirty="0" err="1">
                <a:effectLst/>
                <a:latin typeface="AdvP41153C"/>
              </a:rPr>
              <a:t>to</a:t>
            </a:r>
            <a:r>
              <a:rPr lang="id-ID" sz="1800" dirty="0">
                <a:effectLst/>
                <a:latin typeface="AdvP41153C"/>
              </a:rPr>
              <a:t> </a:t>
            </a:r>
            <a:r>
              <a:rPr lang="id-ID" sz="1800" dirty="0" err="1">
                <a:effectLst/>
                <a:latin typeface="AdvP41153C"/>
              </a:rPr>
              <a:t>execute</a:t>
            </a:r>
            <a:r>
              <a:rPr lang="id-ID" sz="1800" dirty="0">
                <a:effectLst/>
                <a:latin typeface="AdvP41153C"/>
              </a:rPr>
              <a:t> </a:t>
            </a:r>
            <a:r>
              <a:rPr lang="id-ID" sz="1800" dirty="0" err="1">
                <a:effectLst/>
                <a:latin typeface="AdvP41153C"/>
              </a:rPr>
              <a:t>each</a:t>
            </a:r>
            <a:r>
              <a:rPr lang="id-ID" sz="1800" dirty="0">
                <a:effectLst/>
                <a:latin typeface="AdvP41153C"/>
              </a:rPr>
              <a:t> </a:t>
            </a:r>
            <a:r>
              <a:rPr lang="id-ID" sz="1800" dirty="0" err="1">
                <a:effectLst/>
                <a:latin typeface="AdvP41153C"/>
              </a:rPr>
              <a:t>activity</a:t>
            </a:r>
            <a:r>
              <a:rPr lang="id-ID" sz="1800" dirty="0">
                <a:effectLst/>
                <a:latin typeface="AdvP41153C"/>
              </a:rPr>
              <a:t> in </a:t>
            </a:r>
            <a:r>
              <a:rPr lang="id-ID" sz="1800" dirty="0" err="1">
                <a:effectLst/>
                <a:latin typeface="AdvP41153C"/>
              </a:rPr>
              <a:t>the</a:t>
            </a:r>
            <a:r>
              <a:rPr lang="id-ID" sz="1800" dirty="0">
                <a:effectLst/>
                <a:latin typeface="AdvP41153C"/>
              </a:rPr>
              <a:t> </a:t>
            </a:r>
            <a:r>
              <a:rPr lang="id-ID" sz="1800" dirty="0" err="1">
                <a:effectLst/>
                <a:latin typeface="AdvP41153C"/>
              </a:rPr>
              <a:t>network</a:t>
            </a:r>
            <a:r>
              <a:rPr lang="id-ID" sz="1800" dirty="0">
                <a:effectLst/>
                <a:latin typeface="AdvP41153C"/>
              </a:rPr>
              <a:t> </a:t>
            </a:r>
            <a:r>
              <a:rPr lang="id-ID" sz="1800" dirty="0" err="1">
                <a:effectLst/>
                <a:latin typeface="AdvP41153C"/>
              </a:rPr>
              <a:t>can</a:t>
            </a:r>
            <a:r>
              <a:rPr lang="id-ID" sz="1800" dirty="0">
                <a:effectLst/>
                <a:latin typeface="AdvP41153C"/>
              </a:rPr>
              <a:t> </a:t>
            </a:r>
            <a:r>
              <a:rPr lang="id-ID" sz="1800" dirty="0" err="1">
                <a:effectLst/>
                <a:latin typeface="AdvP41153C"/>
              </a:rPr>
              <a:t>be</a:t>
            </a:r>
            <a:r>
              <a:rPr lang="id-ID" sz="1800" dirty="0">
                <a:effectLst/>
                <a:latin typeface="AdvP41153C"/>
              </a:rPr>
              <a:t> </a:t>
            </a:r>
            <a:r>
              <a:rPr lang="id-ID" sz="1800" dirty="0" err="1">
                <a:effectLst/>
                <a:latin typeface="AdvP41153C"/>
              </a:rPr>
              <a:t>found</a:t>
            </a:r>
            <a:r>
              <a:rPr lang="id-ID" sz="1800" dirty="0">
                <a:effectLst/>
                <a:latin typeface="AdvP41153C"/>
              </a:rPr>
              <a:t> </a:t>
            </a:r>
            <a:r>
              <a:rPr lang="id-ID" sz="1800" dirty="0" err="1">
                <a:effectLst/>
                <a:latin typeface="AdvP41153C"/>
              </a:rPr>
              <a:t>when</a:t>
            </a:r>
            <a:r>
              <a:rPr lang="id-ID" sz="1800" dirty="0">
                <a:effectLst/>
                <a:latin typeface="AdvP41153C"/>
              </a:rPr>
              <a:t> </a:t>
            </a:r>
            <a:r>
              <a:rPr lang="id-ID" sz="1800" dirty="0" err="1">
                <a:effectLst/>
                <a:latin typeface="AdvP41153C"/>
              </a:rPr>
              <a:t>this</a:t>
            </a:r>
            <a:r>
              <a:rPr lang="id-ID" sz="1800" dirty="0">
                <a:effectLst/>
                <a:latin typeface="AdvP41153C"/>
              </a:rPr>
              <a:t> </a:t>
            </a:r>
            <a:r>
              <a:rPr lang="id-ID" sz="1800" dirty="0" err="1">
                <a:effectLst/>
                <a:latin typeface="AdvP41153C"/>
              </a:rPr>
              <a:t>rationale</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successively</a:t>
            </a:r>
            <a:r>
              <a:rPr lang="id-ID" sz="1800" dirty="0">
                <a:effectLst/>
                <a:latin typeface="AdvP41153C"/>
              </a:rPr>
              <a:t> </a:t>
            </a:r>
            <a:r>
              <a:rPr lang="id-ID" sz="1800" dirty="0" err="1">
                <a:effectLst/>
                <a:latin typeface="AdvP41153C"/>
              </a:rPr>
              <a:t>applied</a:t>
            </a:r>
            <a:r>
              <a:rPr lang="id-ID" sz="1800" dirty="0">
                <a:effectLst/>
                <a:latin typeface="AdvP41153C"/>
              </a:rPr>
              <a:t> </a:t>
            </a:r>
            <a:r>
              <a:rPr lang="id-ID" sz="1800" dirty="0" err="1">
                <a:effectLst/>
                <a:latin typeface="AdvP41153C"/>
              </a:rPr>
              <a:t>to</a:t>
            </a:r>
            <a:r>
              <a:rPr lang="id-ID" sz="1800" dirty="0">
                <a:effectLst/>
                <a:latin typeface="AdvP41153C"/>
              </a:rPr>
              <a:t> </a:t>
            </a:r>
            <a:r>
              <a:rPr lang="id-ID" sz="1800" dirty="0" err="1">
                <a:effectLst/>
                <a:latin typeface="AdvP41153C"/>
              </a:rPr>
              <a:t>all</a:t>
            </a:r>
            <a:r>
              <a:rPr lang="id-ID" sz="1800" dirty="0">
                <a:effectLst/>
                <a:latin typeface="AdvP41153C"/>
              </a:rPr>
              <a:t> </a:t>
            </a:r>
            <a:r>
              <a:rPr lang="id-ID" sz="1800" dirty="0" err="1">
                <a:effectLst/>
                <a:latin typeface="AdvP41153C"/>
              </a:rPr>
              <a:t>activities</a:t>
            </a:r>
            <a:r>
              <a:rPr lang="id-ID" sz="1800" dirty="0">
                <a:effectLst/>
                <a:latin typeface="AdvP41153C"/>
              </a:rPr>
              <a:t> in </a:t>
            </a:r>
            <a:r>
              <a:rPr lang="id-ID" sz="1800" dirty="0" err="1">
                <a:effectLst/>
                <a:latin typeface="AdvP41153C"/>
              </a:rPr>
              <a:t>the</a:t>
            </a:r>
            <a:r>
              <a:rPr lang="id-ID" sz="1800" dirty="0">
                <a:effectLst/>
                <a:latin typeface="AdvP41153C"/>
              </a:rPr>
              <a:t> diagram. </a:t>
            </a:r>
            <a:r>
              <a:rPr lang="id-ID" sz="1800" dirty="0" err="1">
                <a:effectLst/>
                <a:latin typeface="AdvP41153C"/>
              </a:rPr>
              <a:t>This</a:t>
            </a:r>
            <a:r>
              <a:rPr lang="id-ID" sz="1800" dirty="0">
                <a:effectLst/>
                <a:latin typeface="AdvP41153C"/>
              </a:rPr>
              <a:t> </a:t>
            </a:r>
            <a:r>
              <a:rPr lang="id-ID" sz="1800" dirty="0" err="1">
                <a:effectLst/>
                <a:latin typeface="AdvP41153C"/>
              </a:rPr>
              <a:t>process</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known</a:t>
            </a:r>
            <a:r>
              <a:rPr lang="id-ID" sz="1800" dirty="0">
                <a:effectLst/>
                <a:latin typeface="AdvP41153C"/>
              </a:rPr>
              <a:t> as </a:t>
            </a:r>
            <a:r>
              <a:rPr lang="id-ID" sz="1800" dirty="0" err="1">
                <a:effectLst/>
                <a:latin typeface="AdvP41153C"/>
              </a:rPr>
              <a:t>the</a:t>
            </a:r>
            <a:r>
              <a:rPr lang="id-ID" sz="1800" dirty="0">
                <a:effectLst/>
                <a:latin typeface="AdvP41153C"/>
              </a:rPr>
              <a:t> CPM </a:t>
            </a:r>
            <a:r>
              <a:rPr lang="id-ID" sz="1800" dirty="0" err="1">
                <a:effectLst/>
                <a:latin typeface="AdvP3D1FEB"/>
              </a:rPr>
              <a:t>forward</a:t>
            </a:r>
            <a:r>
              <a:rPr lang="id-ID" sz="1800" dirty="0">
                <a:effectLst/>
                <a:latin typeface="AdvP3D1FEB"/>
              </a:rPr>
              <a:t> </a:t>
            </a:r>
            <a:r>
              <a:rPr lang="id-ID" sz="1800" dirty="0" err="1">
                <a:effectLst/>
                <a:latin typeface="AdvP3D1FEB"/>
              </a:rPr>
              <a:t>pass</a:t>
            </a:r>
            <a:r>
              <a:rPr lang="id-ID" sz="1800" dirty="0">
                <a:effectLst/>
                <a:latin typeface="AdvP3D1FEB"/>
              </a:rPr>
              <a:t> </a:t>
            </a:r>
            <a:r>
              <a:rPr lang="id-ID" sz="1800" dirty="0" err="1">
                <a:effectLst/>
                <a:latin typeface="AdvP41153C"/>
              </a:rPr>
              <a:t>and</a:t>
            </a:r>
            <a:r>
              <a:rPr lang="id-ID" sz="1800" dirty="0">
                <a:effectLst/>
                <a:latin typeface="AdvP41153C"/>
              </a:rPr>
              <a:t> </a:t>
            </a:r>
            <a:r>
              <a:rPr lang="id-ID" sz="1800" dirty="0" err="1">
                <a:effectLst/>
                <a:latin typeface="AdvP41153C"/>
              </a:rPr>
              <a:t>also</a:t>
            </a:r>
            <a:r>
              <a:rPr lang="id-ID" sz="1800" dirty="0">
                <a:effectLst/>
                <a:latin typeface="AdvP41153C"/>
              </a:rPr>
              <a:t> </a:t>
            </a:r>
            <a:r>
              <a:rPr lang="id-ID" sz="1800" dirty="0" err="1">
                <a:effectLst/>
                <a:latin typeface="AdvP41153C"/>
              </a:rPr>
              <a:t>determines</a:t>
            </a:r>
            <a:r>
              <a:rPr lang="id-ID" sz="1800" dirty="0">
                <a:effectLst/>
                <a:latin typeface="AdvP41153C"/>
              </a:rPr>
              <a:t> </a:t>
            </a:r>
            <a:r>
              <a:rPr lang="id-ID" sz="1800" dirty="0" err="1">
                <a:effectLst/>
                <a:latin typeface="AdvP41153C"/>
              </a:rPr>
              <a:t>the</a:t>
            </a:r>
            <a:r>
              <a:rPr lang="id-ID" sz="1800" dirty="0">
                <a:effectLst/>
                <a:latin typeface="AdvP41153C"/>
              </a:rPr>
              <a:t> minimum </a:t>
            </a:r>
            <a:r>
              <a:rPr lang="id-ID" sz="1800" dirty="0" err="1">
                <a:effectLst/>
                <a:latin typeface="AdvP41153C"/>
              </a:rPr>
              <a:t>possible</a:t>
            </a:r>
            <a:r>
              <a:rPr lang="id-ID" sz="1800" dirty="0">
                <a:effectLst/>
                <a:latin typeface="AdvP41153C"/>
              </a:rPr>
              <a:t> </a:t>
            </a:r>
            <a:r>
              <a:rPr lang="id-ID" sz="1800" dirty="0" err="1">
                <a:effectLst/>
                <a:latin typeface="AdvP41153C"/>
              </a:rPr>
              <a:t>duration</a:t>
            </a:r>
            <a:r>
              <a:rPr lang="id-ID" sz="1800" dirty="0">
                <a:effectLst/>
                <a:latin typeface="AdvP41153C"/>
              </a:rPr>
              <a:t> </a:t>
            </a:r>
            <a:r>
              <a:rPr lang="id-ID" sz="1800" dirty="0" err="1">
                <a:effectLst/>
                <a:latin typeface="AdvP41153C"/>
              </a:rPr>
              <a:t>of</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project</a:t>
            </a:r>
            <a:r>
              <a:rPr lang="id-ID" sz="1800" dirty="0">
                <a:effectLst/>
                <a:latin typeface="AdvP41153C"/>
              </a:rPr>
              <a:t>. </a:t>
            </a:r>
            <a:r>
              <a:rPr lang="id-ID" sz="1800" dirty="0" err="1">
                <a:effectLst/>
                <a:latin typeface="AdvP41153C"/>
              </a:rPr>
              <a:t>A</a:t>
            </a:r>
            <a:r>
              <a:rPr lang="id-ID" sz="1800" dirty="0">
                <a:effectLst/>
                <a:latin typeface="AdvP41153C"/>
              </a:rPr>
              <a:t> </a:t>
            </a:r>
            <a:r>
              <a:rPr lang="id-ID" sz="1800" dirty="0" err="1">
                <a:effectLst/>
                <a:latin typeface="AdvP41153C"/>
              </a:rPr>
              <a:t>similar</a:t>
            </a:r>
            <a:r>
              <a:rPr lang="id-ID" sz="1800" dirty="0">
                <a:effectLst/>
                <a:latin typeface="AdvP41153C"/>
              </a:rPr>
              <a:t> </a:t>
            </a:r>
            <a:r>
              <a:rPr lang="id-ID" sz="1800" dirty="0" err="1">
                <a:effectLst/>
                <a:latin typeface="AdvP41153C"/>
              </a:rPr>
              <a:t>procedure</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then</a:t>
            </a:r>
            <a:r>
              <a:rPr lang="id-ID" sz="1800" dirty="0">
                <a:effectLst/>
                <a:latin typeface="AdvP41153C"/>
              </a:rPr>
              <a:t> </a:t>
            </a:r>
            <a:r>
              <a:rPr lang="id-ID" sz="1800" dirty="0" err="1">
                <a:effectLst/>
                <a:latin typeface="AdvP41153C"/>
              </a:rPr>
              <a:t>performed</a:t>
            </a:r>
            <a:r>
              <a:rPr lang="id-ID" sz="1800" dirty="0">
                <a:effectLst/>
                <a:latin typeface="AdvP41153C"/>
              </a:rPr>
              <a:t> </a:t>
            </a:r>
            <a:r>
              <a:rPr lang="id-ID" sz="1800" dirty="0" err="1">
                <a:effectLst/>
                <a:latin typeface="AdvP41153C"/>
              </a:rPr>
              <a:t>backward</a:t>
            </a:r>
            <a:r>
              <a:rPr lang="id-ID" sz="1800" dirty="0">
                <a:effectLst/>
                <a:latin typeface="AdvP41153C"/>
              </a:rPr>
              <a:t>, </a:t>
            </a:r>
            <a:r>
              <a:rPr lang="id-ID" sz="1800" dirty="0" err="1">
                <a:effectLst/>
                <a:latin typeface="AdvP41153C"/>
              </a:rPr>
              <a:t>from</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last</a:t>
            </a:r>
            <a:r>
              <a:rPr lang="id-ID" sz="1800" dirty="0">
                <a:effectLst/>
                <a:latin typeface="AdvP41153C"/>
              </a:rPr>
              <a:t> </a:t>
            </a:r>
            <a:r>
              <a:rPr lang="id-ID" sz="1800" dirty="0" err="1">
                <a:effectLst/>
                <a:latin typeface="AdvP41153C"/>
              </a:rPr>
              <a:t>to</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first</a:t>
            </a:r>
            <a:r>
              <a:rPr lang="id-ID" sz="1800" dirty="0">
                <a:effectLst/>
                <a:latin typeface="AdvP41153C"/>
              </a:rPr>
              <a:t> </a:t>
            </a:r>
            <a:r>
              <a:rPr lang="id-ID" sz="1800" dirty="0" err="1">
                <a:effectLst/>
                <a:latin typeface="AdvP41153C"/>
              </a:rPr>
              <a:t>activities</a:t>
            </a:r>
            <a:r>
              <a:rPr lang="id-ID" sz="1800" dirty="0">
                <a:effectLst/>
                <a:latin typeface="AdvP41153C"/>
              </a:rPr>
              <a:t> in </a:t>
            </a:r>
            <a:r>
              <a:rPr lang="id-ID" sz="1800" dirty="0" err="1">
                <a:effectLst/>
                <a:latin typeface="AdvP41153C"/>
              </a:rPr>
              <a:t>the</a:t>
            </a:r>
            <a:r>
              <a:rPr lang="id-ID" sz="1800" dirty="0">
                <a:effectLst/>
                <a:latin typeface="AdvP41153C"/>
              </a:rPr>
              <a:t> diagram. </a:t>
            </a:r>
            <a:r>
              <a:rPr lang="id-ID" sz="1800" dirty="0" err="1">
                <a:effectLst/>
                <a:latin typeface="AdvP41153C"/>
              </a:rPr>
              <a:t>This</a:t>
            </a:r>
            <a:r>
              <a:rPr lang="id-ID" sz="1800" dirty="0">
                <a:effectLst/>
                <a:latin typeface="AdvP41153C"/>
              </a:rPr>
              <a:t> </a:t>
            </a:r>
            <a:r>
              <a:rPr lang="id-ID" sz="1800" dirty="0" err="1">
                <a:effectLst/>
                <a:latin typeface="AdvP41153C"/>
              </a:rPr>
              <a:t>second</a:t>
            </a:r>
            <a:r>
              <a:rPr lang="id-ID" sz="1800" dirty="0">
                <a:effectLst/>
                <a:latin typeface="AdvP41153C"/>
              </a:rPr>
              <a:t> step </a:t>
            </a:r>
            <a:r>
              <a:rPr lang="id-ID" sz="1800" dirty="0" err="1">
                <a:effectLst/>
                <a:latin typeface="AdvP41153C"/>
              </a:rPr>
              <a:t>is</a:t>
            </a:r>
            <a:r>
              <a:rPr lang="id-ID" sz="1800" dirty="0">
                <a:effectLst/>
                <a:latin typeface="AdvP41153C"/>
              </a:rPr>
              <a:t> </a:t>
            </a:r>
            <a:r>
              <a:rPr lang="id-ID" sz="1800" dirty="0" err="1">
                <a:effectLst/>
                <a:latin typeface="AdvP41153C"/>
              </a:rPr>
              <a:t>called</a:t>
            </a:r>
            <a:r>
              <a:rPr lang="id-ID" sz="1800" dirty="0">
                <a:effectLst/>
                <a:latin typeface="AdvP41153C"/>
              </a:rPr>
              <a:t> </a:t>
            </a:r>
            <a:r>
              <a:rPr lang="id-ID" sz="1800" dirty="0" err="1">
                <a:effectLst/>
                <a:latin typeface="AdvP41153C"/>
              </a:rPr>
              <a:t>the</a:t>
            </a:r>
            <a:r>
              <a:rPr lang="id-ID" sz="1800" dirty="0">
                <a:effectLst/>
                <a:latin typeface="AdvP41153C"/>
              </a:rPr>
              <a:t> CPM </a:t>
            </a:r>
            <a:r>
              <a:rPr lang="id-ID" sz="1800" dirty="0" err="1">
                <a:effectLst/>
                <a:latin typeface="AdvP3D1FEB"/>
              </a:rPr>
              <a:t>backward</a:t>
            </a:r>
            <a:r>
              <a:rPr lang="id-ID" sz="1800" dirty="0">
                <a:effectLst/>
                <a:latin typeface="AdvP3D1FEB"/>
              </a:rPr>
              <a:t> </a:t>
            </a:r>
            <a:r>
              <a:rPr lang="id-ID" sz="1800" dirty="0" err="1">
                <a:effectLst/>
                <a:latin typeface="AdvP3D1FEB"/>
              </a:rPr>
              <a:t>pass</a:t>
            </a:r>
            <a:r>
              <a:rPr lang="id-ID" sz="1800" dirty="0">
                <a:effectLst/>
                <a:latin typeface="AdvP3D1FEB"/>
              </a:rPr>
              <a:t> </a:t>
            </a:r>
            <a:r>
              <a:rPr lang="id-ID" sz="1800" dirty="0" err="1">
                <a:effectLst/>
                <a:latin typeface="AdvP41153C"/>
              </a:rPr>
              <a:t>and</a:t>
            </a:r>
            <a:r>
              <a:rPr lang="id-ID" sz="1800" dirty="0">
                <a:effectLst/>
                <a:latin typeface="AdvP41153C"/>
              </a:rPr>
              <a:t> </a:t>
            </a:r>
            <a:r>
              <a:rPr lang="id-ID" sz="1800" dirty="0" err="1">
                <a:effectLst/>
                <a:latin typeface="AdvP41153C"/>
              </a:rPr>
              <a:t>computes</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latest</a:t>
            </a:r>
            <a:r>
              <a:rPr lang="id-ID" sz="1800" dirty="0">
                <a:effectLst/>
                <a:latin typeface="AdvP41153C"/>
              </a:rPr>
              <a:t> </a:t>
            </a:r>
            <a:r>
              <a:rPr lang="id-ID" sz="1800" dirty="0" err="1">
                <a:effectLst/>
                <a:latin typeface="AdvP41153C"/>
              </a:rPr>
              <a:t>dates</a:t>
            </a:r>
            <a:r>
              <a:rPr lang="id-ID" sz="1800" dirty="0">
                <a:effectLst/>
                <a:latin typeface="AdvP41153C"/>
              </a:rPr>
              <a:t> </a:t>
            </a:r>
            <a:r>
              <a:rPr lang="id-ID" sz="1800" dirty="0" err="1">
                <a:effectLst/>
                <a:latin typeface="AdvP41153C"/>
              </a:rPr>
              <a:t>by</a:t>
            </a:r>
            <a:r>
              <a:rPr lang="id-ID" sz="1800" dirty="0">
                <a:effectLst/>
                <a:latin typeface="AdvP41153C"/>
              </a:rPr>
              <a:t> </a:t>
            </a:r>
            <a:r>
              <a:rPr lang="id-ID" sz="1800" dirty="0" err="1">
                <a:effectLst/>
                <a:latin typeface="AdvP41153C"/>
              </a:rPr>
              <a:t>which</a:t>
            </a:r>
            <a:r>
              <a:rPr lang="id-ID" sz="1800" dirty="0">
                <a:effectLst/>
                <a:latin typeface="AdvP41153C"/>
              </a:rPr>
              <a:t> </a:t>
            </a:r>
            <a:r>
              <a:rPr lang="id-ID" sz="1800" dirty="0" err="1">
                <a:effectLst/>
                <a:latin typeface="AdvP41153C"/>
              </a:rPr>
              <a:t>each</a:t>
            </a:r>
            <a:r>
              <a:rPr lang="id-ID" sz="1800" dirty="0">
                <a:effectLst/>
                <a:latin typeface="AdvP41153C"/>
              </a:rPr>
              <a:t> </a:t>
            </a:r>
            <a:r>
              <a:rPr lang="id-ID" sz="1800" dirty="0" err="1">
                <a:effectLst/>
                <a:latin typeface="AdvP41153C"/>
              </a:rPr>
              <a:t>activity</a:t>
            </a:r>
            <a:r>
              <a:rPr lang="id-ID" sz="1800" dirty="0">
                <a:effectLst/>
                <a:latin typeface="AdvP41153C"/>
              </a:rPr>
              <a:t> </a:t>
            </a:r>
            <a:r>
              <a:rPr lang="id-ID" sz="1800" dirty="0" err="1">
                <a:effectLst/>
                <a:latin typeface="AdvP41153C"/>
              </a:rPr>
              <a:t>can</a:t>
            </a:r>
            <a:r>
              <a:rPr lang="id-ID" sz="1800" dirty="0">
                <a:effectLst/>
                <a:latin typeface="AdvP41153C"/>
              </a:rPr>
              <a:t> </a:t>
            </a:r>
            <a:r>
              <a:rPr lang="id-ID" sz="1800" dirty="0" err="1">
                <a:effectLst/>
                <a:latin typeface="AdvP41153C"/>
              </a:rPr>
              <a:t>be</a:t>
            </a:r>
            <a:r>
              <a:rPr lang="id-ID" sz="1800" dirty="0">
                <a:effectLst/>
                <a:latin typeface="AdvP41153C"/>
              </a:rPr>
              <a:t> </a:t>
            </a:r>
            <a:r>
              <a:rPr lang="id-ID" sz="1800" dirty="0" err="1">
                <a:effectLst/>
                <a:latin typeface="AdvP41153C"/>
              </a:rPr>
              <a:t>performed</a:t>
            </a:r>
            <a:r>
              <a:rPr lang="id-ID" sz="1800" dirty="0">
                <a:effectLst/>
                <a:latin typeface="AdvP41153C"/>
              </a:rPr>
              <a:t> </a:t>
            </a:r>
            <a:r>
              <a:rPr lang="id-ID" sz="1800" dirty="0" err="1">
                <a:effectLst/>
                <a:latin typeface="AdvP41153C"/>
              </a:rPr>
              <a:t>without</a:t>
            </a:r>
            <a:r>
              <a:rPr lang="id-ID" sz="1800" dirty="0">
                <a:effectLst/>
                <a:latin typeface="AdvP41153C"/>
              </a:rPr>
              <a:t> </a:t>
            </a:r>
            <a:r>
              <a:rPr lang="id-ID" sz="1800" dirty="0" err="1">
                <a:effectLst/>
                <a:latin typeface="AdvP41153C"/>
              </a:rPr>
              <a:t>increasing</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project’s</a:t>
            </a:r>
            <a:r>
              <a:rPr lang="id-ID" sz="1800" dirty="0">
                <a:effectLst/>
                <a:latin typeface="AdvP41153C"/>
              </a:rPr>
              <a:t> minimum </a:t>
            </a:r>
            <a:r>
              <a:rPr lang="id-ID" sz="1800" dirty="0" err="1">
                <a:effectLst/>
                <a:latin typeface="AdvP41153C"/>
              </a:rPr>
              <a:t>duration</a:t>
            </a:r>
            <a:r>
              <a:rPr lang="id-ID" sz="1800" dirty="0">
                <a:effectLst/>
                <a:latin typeface="AdvP41153C"/>
              </a:rPr>
              <a:t>. The </a:t>
            </a:r>
            <a:r>
              <a:rPr lang="id-ID" sz="1800" dirty="0" err="1">
                <a:effectLst/>
                <a:latin typeface="AdvP41153C"/>
              </a:rPr>
              <a:t>difference</a:t>
            </a:r>
            <a:r>
              <a:rPr lang="id-ID" sz="1800" dirty="0">
                <a:effectLst/>
                <a:latin typeface="AdvP41153C"/>
              </a:rPr>
              <a:t> </a:t>
            </a:r>
            <a:r>
              <a:rPr lang="id-ID" sz="1800" dirty="0" err="1">
                <a:effectLst/>
                <a:latin typeface="AdvP41153C"/>
              </a:rPr>
              <a:t>between</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earliest</a:t>
            </a:r>
            <a:r>
              <a:rPr lang="id-ID" sz="1800" dirty="0">
                <a:effectLst/>
                <a:latin typeface="AdvP41153C"/>
              </a:rPr>
              <a:t> </a:t>
            </a:r>
            <a:r>
              <a:rPr lang="id-ID" sz="1800" dirty="0" err="1">
                <a:effectLst/>
                <a:latin typeface="AdvP41153C"/>
              </a:rPr>
              <a:t>and</a:t>
            </a:r>
            <a:r>
              <a:rPr lang="id-ID" sz="1800" dirty="0">
                <a:effectLst/>
                <a:latin typeface="AdvP41153C"/>
              </a:rPr>
              <a:t> </a:t>
            </a:r>
            <a:r>
              <a:rPr lang="id-ID" sz="1800" dirty="0" err="1">
                <a:effectLst/>
                <a:latin typeface="AdvP41153C"/>
              </a:rPr>
              <a:t>latest</a:t>
            </a:r>
            <a:r>
              <a:rPr lang="id-ID" sz="1800" dirty="0">
                <a:effectLst/>
                <a:latin typeface="AdvP41153C"/>
              </a:rPr>
              <a:t> </a:t>
            </a:r>
            <a:r>
              <a:rPr lang="id-ID" sz="1800" dirty="0" err="1">
                <a:effectLst/>
                <a:latin typeface="AdvP41153C"/>
              </a:rPr>
              <a:t>possible</a:t>
            </a:r>
            <a:r>
              <a:rPr lang="id-ID" sz="1800" dirty="0">
                <a:effectLst/>
                <a:latin typeface="AdvP41153C"/>
              </a:rPr>
              <a:t> </a:t>
            </a:r>
            <a:r>
              <a:rPr lang="id-ID" sz="1800" dirty="0" err="1">
                <a:effectLst/>
                <a:latin typeface="AdvP41153C"/>
              </a:rPr>
              <a:t>dates</a:t>
            </a:r>
            <a:r>
              <a:rPr lang="id-ID" sz="1800" dirty="0">
                <a:effectLst/>
                <a:latin typeface="AdvP41153C"/>
              </a:rPr>
              <a:t> </a:t>
            </a:r>
            <a:r>
              <a:rPr lang="id-ID" sz="1800" dirty="0" err="1">
                <a:effectLst/>
                <a:latin typeface="AdvP41153C"/>
              </a:rPr>
              <a:t>to</a:t>
            </a:r>
            <a:r>
              <a:rPr lang="id-ID" sz="1800" dirty="0">
                <a:effectLst/>
                <a:latin typeface="AdvP41153C"/>
              </a:rPr>
              <a:t> </a:t>
            </a:r>
            <a:r>
              <a:rPr lang="id-ID" sz="1800" dirty="0" err="1">
                <a:effectLst/>
                <a:latin typeface="AdvP41153C"/>
              </a:rPr>
              <a:t>execute</a:t>
            </a:r>
            <a:r>
              <a:rPr lang="id-ID" sz="1800" dirty="0">
                <a:effectLst/>
                <a:latin typeface="AdvP41153C"/>
              </a:rPr>
              <a:t> </a:t>
            </a:r>
            <a:r>
              <a:rPr lang="id-ID" sz="1800" dirty="0" err="1">
                <a:effectLst/>
                <a:latin typeface="AdvP41153C"/>
              </a:rPr>
              <a:t>each</a:t>
            </a:r>
            <a:r>
              <a:rPr lang="id-ID" sz="1800" dirty="0">
                <a:effectLst/>
                <a:latin typeface="AdvP41153C"/>
              </a:rPr>
              <a:t> </a:t>
            </a:r>
            <a:r>
              <a:rPr lang="id-ID" sz="1800" dirty="0" err="1">
                <a:effectLst/>
                <a:latin typeface="AdvP41153C"/>
              </a:rPr>
              <a:t>activity</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its</a:t>
            </a:r>
            <a:r>
              <a:rPr lang="id-ID" sz="1800" dirty="0">
                <a:effectLst/>
                <a:latin typeface="AdvP41153C"/>
              </a:rPr>
              <a:t> </a:t>
            </a:r>
            <a:r>
              <a:rPr lang="id-ID" sz="1800" dirty="0">
                <a:effectLst/>
                <a:latin typeface="AdvP3D1FEB"/>
              </a:rPr>
              <a:t>total </a:t>
            </a:r>
            <a:r>
              <a:rPr lang="id-ID" sz="1800" dirty="0" err="1">
                <a:effectLst/>
                <a:latin typeface="AdvP3D1FEB"/>
              </a:rPr>
              <a:t>float</a:t>
            </a:r>
            <a:r>
              <a:rPr lang="id-ID" sz="1800" dirty="0">
                <a:effectLst/>
                <a:latin typeface="AdvP41153C"/>
              </a:rPr>
              <a:t>, </a:t>
            </a:r>
            <a:r>
              <a:rPr lang="id-ID" sz="1800" dirty="0" err="1">
                <a:effectLst/>
                <a:latin typeface="AdvP41153C"/>
              </a:rPr>
              <a:t>which</a:t>
            </a:r>
            <a:r>
              <a:rPr lang="id-ID" sz="1800" dirty="0">
                <a:effectLst/>
                <a:latin typeface="AdvP41153C"/>
              </a:rPr>
              <a:t> as </a:t>
            </a:r>
            <a:r>
              <a:rPr lang="id-ID" sz="1800" dirty="0" err="1">
                <a:effectLst/>
                <a:latin typeface="AdvP41153C"/>
              </a:rPr>
              <a:t>the</a:t>
            </a:r>
            <a:r>
              <a:rPr lang="id-ID" sz="1800" dirty="0">
                <a:effectLst/>
                <a:latin typeface="AdvP41153C"/>
              </a:rPr>
              <a:t> </a:t>
            </a:r>
            <a:r>
              <a:rPr lang="id-ID" sz="1800" dirty="0" err="1">
                <a:effectLst/>
                <a:latin typeface="AdvP41153C"/>
              </a:rPr>
              <a:t>name</a:t>
            </a:r>
            <a:r>
              <a:rPr lang="id-ID" sz="1800" dirty="0">
                <a:effectLst/>
                <a:latin typeface="AdvP41153C"/>
              </a:rPr>
              <a:t> </a:t>
            </a:r>
            <a:r>
              <a:rPr lang="id-ID" sz="1800" dirty="0" err="1">
                <a:effectLst/>
                <a:latin typeface="AdvP41153C"/>
              </a:rPr>
              <a:t>implies</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time</a:t>
            </a:r>
            <a:r>
              <a:rPr lang="id-ID" sz="1800" dirty="0">
                <a:effectLst/>
                <a:latin typeface="AdvP41153C"/>
              </a:rPr>
              <a:t> </a:t>
            </a:r>
            <a:r>
              <a:rPr lang="id-ID" sz="1800" dirty="0" err="1">
                <a:effectLst/>
                <a:latin typeface="AdvP41153C"/>
              </a:rPr>
              <a:t>that</a:t>
            </a:r>
            <a:r>
              <a:rPr lang="id-ID" sz="1800" dirty="0">
                <a:effectLst/>
                <a:latin typeface="AdvP41153C"/>
              </a:rPr>
              <a:t> </a:t>
            </a:r>
            <a:r>
              <a:rPr lang="id-ID" sz="1800" dirty="0" err="1">
                <a:effectLst/>
                <a:latin typeface="AdvP41153C"/>
              </a:rPr>
              <a:t>an</a:t>
            </a:r>
            <a:r>
              <a:rPr lang="id-ID" sz="1800" dirty="0">
                <a:effectLst/>
                <a:latin typeface="AdvP41153C"/>
              </a:rPr>
              <a:t> </a:t>
            </a:r>
            <a:r>
              <a:rPr lang="id-ID" sz="1800" dirty="0" err="1">
                <a:effectLst/>
                <a:latin typeface="AdvP41153C"/>
              </a:rPr>
              <a:t>activity</a:t>
            </a:r>
            <a:r>
              <a:rPr lang="id-ID" sz="1800" dirty="0">
                <a:effectLst/>
                <a:latin typeface="AdvP41153C"/>
              </a:rPr>
              <a:t> </a:t>
            </a:r>
            <a:r>
              <a:rPr lang="id-ID" sz="1800" dirty="0" err="1">
                <a:effectLst/>
                <a:latin typeface="AdvP41153C"/>
              </a:rPr>
              <a:t>can</a:t>
            </a:r>
            <a:r>
              <a:rPr lang="id-ID" sz="1800" dirty="0">
                <a:effectLst/>
                <a:latin typeface="AdvP41153C"/>
              </a:rPr>
              <a:t> ‘‘</a:t>
            </a:r>
            <a:r>
              <a:rPr lang="id-ID" sz="1800" dirty="0" err="1">
                <a:effectLst/>
                <a:latin typeface="AdvP41153C"/>
              </a:rPr>
              <a:t>drift</a:t>
            </a:r>
            <a:r>
              <a:rPr lang="id-ID" sz="1800" dirty="0">
                <a:effectLst/>
                <a:latin typeface="AdvP41153C"/>
              </a:rPr>
              <a:t>’’ </a:t>
            </a:r>
            <a:r>
              <a:rPr lang="id-ID" sz="1800" dirty="0" err="1">
                <a:effectLst/>
                <a:latin typeface="AdvP41153C"/>
              </a:rPr>
              <a:t>or</a:t>
            </a:r>
            <a:r>
              <a:rPr lang="id-ID" sz="1800" dirty="0">
                <a:effectLst/>
                <a:latin typeface="AdvP41153C"/>
              </a:rPr>
              <a:t> </a:t>
            </a:r>
            <a:r>
              <a:rPr lang="id-ID" sz="1800" dirty="0" err="1">
                <a:effectLst/>
                <a:latin typeface="AdvP41153C"/>
              </a:rPr>
              <a:t>be</a:t>
            </a:r>
            <a:r>
              <a:rPr lang="id-ID" sz="1800" dirty="0">
                <a:effectLst/>
                <a:latin typeface="AdvP41153C"/>
              </a:rPr>
              <a:t> ‘‘</a:t>
            </a:r>
            <a:r>
              <a:rPr lang="id-ID" sz="1800" dirty="0" err="1">
                <a:effectLst/>
                <a:latin typeface="AdvP41153C"/>
              </a:rPr>
              <a:t>floated</a:t>
            </a:r>
            <a:r>
              <a:rPr lang="id-ID" sz="1800" dirty="0">
                <a:effectLst/>
                <a:latin typeface="AdvP41153C"/>
              </a:rPr>
              <a:t>’’ </a:t>
            </a:r>
            <a:r>
              <a:rPr lang="id-ID" sz="1800" dirty="0" err="1">
                <a:effectLst/>
                <a:latin typeface="AdvP41153C"/>
              </a:rPr>
              <a:t>between</a:t>
            </a:r>
            <a:r>
              <a:rPr lang="id-ID" sz="1800" dirty="0">
                <a:effectLst/>
                <a:latin typeface="AdvP41153C"/>
              </a:rPr>
              <a:t> </a:t>
            </a:r>
            <a:r>
              <a:rPr lang="id-ID" sz="1800" dirty="0" err="1">
                <a:effectLst/>
                <a:latin typeface="AdvP41153C"/>
              </a:rPr>
              <a:t>its</a:t>
            </a:r>
            <a:r>
              <a:rPr lang="id-ID" sz="1800" dirty="0">
                <a:effectLst/>
                <a:latin typeface="AdvP41153C"/>
              </a:rPr>
              <a:t> </a:t>
            </a:r>
            <a:r>
              <a:rPr lang="id-ID" sz="1800" dirty="0" err="1">
                <a:effectLst/>
                <a:latin typeface="AdvP41153C"/>
              </a:rPr>
              <a:t>two</a:t>
            </a:r>
            <a:r>
              <a:rPr lang="id-ID" sz="1800" dirty="0">
                <a:effectLst/>
                <a:latin typeface="AdvP41153C"/>
              </a:rPr>
              <a:t> </a:t>
            </a:r>
            <a:r>
              <a:rPr lang="id-ID" sz="1800" dirty="0" err="1">
                <a:effectLst/>
                <a:latin typeface="AdvP41153C"/>
              </a:rPr>
              <a:t>extreme</a:t>
            </a:r>
            <a:r>
              <a:rPr lang="id-ID" sz="1800" dirty="0">
                <a:effectLst/>
                <a:latin typeface="AdvP41153C"/>
              </a:rPr>
              <a:t> </a:t>
            </a:r>
            <a:r>
              <a:rPr lang="id-ID" sz="1800" dirty="0" err="1">
                <a:effectLst/>
                <a:latin typeface="AdvP41153C"/>
              </a:rPr>
              <a:t>dates</a:t>
            </a:r>
            <a:r>
              <a:rPr lang="id-ID" sz="1800" dirty="0">
                <a:effectLst/>
                <a:latin typeface="AdvP41153C"/>
              </a:rPr>
              <a:t>. </a:t>
            </a:r>
            <a:r>
              <a:rPr lang="id-ID" sz="1800" dirty="0" err="1">
                <a:effectLst/>
                <a:latin typeface="AdvP41153C"/>
              </a:rPr>
              <a:t>A</a:t>
            </a:r>
            <a:r>
              <a:rPr lang="id-ID" sz="1800" dirty="0">
                <a:effectLst/>
                <a:latin typeface="AdvP41153C"/>
              </a:rPr>
              <a:t> </a:t>
            </a:r>
            <a:r>
              <a:rPr lang="id-ID" sz="1800" dirty="0" err="1">
                <a:effectLst/>
                <a:latin typeface="AdvP41153C"/>
              </a:rPr>
              <a:t>chain</a:t>
            </a:r>
            <a:r>
              <a:rPr lang="id-ID" sz="1800" dirty="0">
                <a:effectLst/>
                <a:latin typeface="AdvP41153C"/>
              </a:rPr>
              <a:t> </a:t>
            </a:r>
            <a:r>
              <a:rPr lang="id-ID" sz="1800" dirty="0" err="1">
                <a:effectLst/>
                <a:latin typeface="AdvP41153C"/>
              </a:rPr>
              <a:t>of</a:t>
            </a:r>
            <a:r>
              <a:rPr lang="id-ID" sz="1800" dirty="0">
                <a:effectLst/>
                <a:latin typeface="AdvP41153C"/>
              </a:rPr>
              <a:t> </a:t>
            </a:r>
            <a:r>
              <a:rPr lang="id-ID" sz="1800" dirty="0" err="1">
                <a:effectLst/>
                <a:latin typeface="AdvP41153C"/>
              </a:rPr>
              <a:t>critical</a:t>
            </a:r>
            <a:r>
              <a:rPr lang="id-ID" sz="1800" dirty="0">
                <a:effectLst/>
                <a:latin typeface="AdvP41153C"/>
              </a:rPr>
              <a:t> </a:t>
            </a:r>
            <a:r>
              <a:rPr lang="id-ID" sz="1800" dirty="0" err="1">
                <a:effectLst/>
                <a:latin typeface="AdvP41153C"/>
              </a:rPr>
              <a:t>activities</a:t>
            </a:r>
            <a:r>
              <a:rPr lang="id-ID" sz="1800" dirty="0">
                <a:effectLst/>
                <a:latin typeface="AdvP41153C"/>
              </a:rPr>
              <a:t> </a:t>
            </a:r>
            <a:r>
              <a:rPr lang="id-ID" sz="1800" dirty="0" err="1">
                <a:effectLst/>
                <a:latin typeface="AdvP41153C"/>
              </a:rPr>
              <a:t>will</a:t>
            </a:r>
            <a:r>
              <a:rPr lang="id-ID" sz="1800" dirty="0">
                <a:effectLst/>
                <a:latin typeface="AdvP41153C"/>
              </a:rPr>
              <a:t> not </a:t>
            </a:r>
            <a:r>
              <a:rPr lang="id-ID" sz="1800" dirty="0" err="1">
                <a:effectLst/>
                <a:latin typeface="AdvP41153C"/>
              </a:rPr>
              <a:t>have</a:t>
            </a:r>
            <a:r>
              <a:rPr lang="id-ID" sz="1800" dirty="0">
                <a:effectLst/>
                <a:latin typeface="AdvP41153C"/>
              </a:rPr>
              <a:t> </a:t>
            </a:r>
            <a:r>
              <a:rPr lang="id-ID" sz="1800" dirty="0" err="1">
                <a:effectLst/>
                <a:latin typeface="AdvP41153C"/>
              </a:rPr>
              <a:t>any</a:t>
            </a:r>
            <a:r>
              <a:rPr lang="id-ID" sz="1800" dirty="0">
                <a:effectLst/>
                <a:latin typeface="AdvP41153C"/>
              </a:rPr>
              <a:t> </a:t>
            </a:r>
            <a:r>
              <a:rPr lang="id-ID" sz="1800" dirty="0" err="1">
                <a:effectLst/>
                <a:latin typeface="AdvP41153C"/>
              </a:rPr>
              <a:t>available</a:t>
            </a:r>
            <a:r>
              <a:rPr lang="id-ID" sz="1800" dirty="0">
                <a:effectLst/>
                <a:latin typeface="AdvP41153C"/>
              </a:rPr>
              <a:t> </a:t>
            </a:r>
            <a:r>
              <a:rPr lang="id-ID" sz="1800" dirty="0" err="1">
                <a:effectLst/>
                <a:latin typeface="AdvP41153C"/>
              </a:rPr>
              <a:t>float</a:t>
            </a:r>
            <a:r>
              <a:rPr lang="id-ID" sz="1800" dirty="0">
                <a:effectLst/>
                <a:latin typeface="AdvP41153C"/>
              </a:rPr>
              <a:t>. The </a:t>
            </a:r>
            <a:r>
              <a:rPr lang="id-ID" sz="1800" dirty="0" err="1">
                <a:effectLst/>
                <a:latin typeface="AdvP41153C"/>
              </a:rPr>
              <a:t>timely</a:t>
            </a:r>
            <a:r>
              <a:rPr lang="id-ID" sz="1800" dirty="0">
                <a:effectLst/>
                <a:latin typeface="AdvP41153C"/>
              </a:rPr>
              <a:t> </a:t>
            </a:r>
            <a:r>
              <a:rPr lang="id-ID" sz="1800" dirty="0" err="1">
                <a:effectLst/>
                <a:latin typeface="AdvP41153C"/>
              </a:rPr>
              <a:t>completion</a:t>
            </a:r>
            <a:r>
              <a:rPr lang="id-ID" sz="1800" dirty="0">
                <a:effectLst/>
                <a:latin typeface="AdvP41153C"/>
              </a:rPr>
              <a:t> </a:t>
            </a:r>
            <a:r>
              <a:rPr lang="id-ID" sz="1800" dirty="0" err="1">
                <a:effectLst/>
                <a:latin typeface="AdvP41153C"/>
              </a:rPr>
              <a:t>of</a:t>
            </a:r>
            <a:r>
              <a:rPr lang="id-ID" sz="1800" dirty="0">
                <a:effectLst/>
                <a:latin typeface="AdvP41153C"/>
              </a:rPr>
              <a:t> </a:t>
            </a:r>
            <a:r>
              <a:rPr lang="id-ID" sz="1800" dirty="0" err="1">
                <a:effectLst/>
                <a:latin typeface="AdvP41153C"/>
              </a:rPr>
              <a:t>this</a:t>
            </a:r>
            <a:r>
              <a:rPr lang="id-ID" sz="1800" dirty="0">
                <a:effectLst/>
                <a:latin typeface="AdvP41153C"/>
              </a:rPr>
              <a:t> </a:t>
            </a:r>
            <a:r>
              <a:rPr lang="id-ID" sz="1800" dirty="0" err="1">
                <a:effectLst/>
                <a:latin typeface="AdvP41153C"/>
              </a:rPr>
              <a:t>chain</a:t>
            </a:r>
            <a:r>
              <a:rPr lang="id-ID" sz="1800" dirty="0">
                <a:effectLst/>
                <a:latin typeface="AdvP41153C"/>
              </a:rPr>
              <a:t> </a:t>
            </a:r>
            <a:r>
              <a:rPr lang="id-ID" sz="1800" dirty="0" err="1">
                <a:effectLst/>
                <a:latin typeface="AdvP41153C"/>
              </a:rPr>
              <a:t>of</a:t>
            </a:r>
            <a:r>
              <a:rPr lang="id-ID" sz="1800" dirty="0">
                <a:effectLst/>
                <a:latin typeface="AdvP41153C"/>
              </a:rPr>
              <a:t> </a:t>
            </a:r>
            <a:r>
              <a:rPr lang="id-ID" sz="1800" dirty="0" err="1">
                <a:effectLst/>
                <a:latin typeface="AdvP41153C"/>
              </a:rPr>
              <a:t>activities</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critical</a:t>
            </a:r>
            <a:r>
              <a:rPr lang="id-ID" sz="1800" dirty="0">
                <a:effectLst/>
                <a:latin typeface="AdvP41153C"/>
              </a:rPr>
              <a:t> </a:t>
            </a:r>
            <a:r>
              <a:rPr lang="id-ID" sz="1800" dirty="0" err="1">
                <a:effectLst/>
                <a:latin typeface="AdvP41153C"/>
              </a:rPr>
              <a:t>for</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scheduled</a:t>
            </a:r>
            <a:r>
              <a:rPr lang="id-ID" sz="1800" dirty="0">
                <a:effectLst/>
                <a:latin typeface="AdvP41153C"/>
              </a:rPr>
              <a:t> </a:t>
            </a:r>
            <a:r>
              <a:rPr lang="id-ID" sz="1800" dirty="0" err="1">
                <a:effectLst/>
                <a:latin typeface="AdvP41153C"/>
              </a:rPr>
              <a:t>completion</a:t>
            </a:r>
            <a:r>
              <a:rPr lang="id-ID" sz="1800" dirty="0">
                <a:effectLst/>
                <a:latin typeface="AdvP41153C"/>
              </a:rPr>
              <a:t> </a:t>
            </a:r>
            <a:r>
              <a:rPr lang="id-ID" sz="1800" dirty="0" err="1">
                <a:effectLst/>
                <a:latin typeface="AdvP41153C"/>
              </a:rPr>
              <a:t>of</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entire</a:t>
            </a:r>
            <a:r>
              <a:rPr lang="id-ID" sz="1800" dirty="0">
                <a:effectLst/>
                <a:latin typeface="AdvP41153C"/>
              </a:rPr>
              <a:t> </a:t>
            </a:r>
            <a:r>
              <a:rPr lang="id-ID" sz="1800" dirty="0" err="1">
                <a:effectLst/>
                <a:latin typeface="AdvP41153C"/>
              </a:rPr>
              <a:t>project</a:t>
            </a:r>
            <a:r>
              <a:rPr lang="id-ID" sz="1800" dirty="0">
                <a:effectLst/>
                <a:latin typeface="AdvP41153C"/>
              </a:rPr>
              <a:t>. </a:t>
            </a:r>
            <a:r>
              <a:rPr lang="id-ID" sz="1800" dirty="0" err="1">
                <a:effectLst/>
                <a:latin typeface="AdvP41153C"/>
              </a:rPr>
              <a:t>This</a:t>
            </a:r>
            <a:r>
              <a:rPr lang="id-ID" sz="1800" dirty="0">
                <a:effectLst/>
                <a:latin typeface="AdvP41153C"/>
              </a:rPr>
              <a:t> </a:t>
            </a:r>
            <a:r>
              <a:rPr lang="id-ID" sz="1800" dirty="0" err="1">
                <a:effectLst/>
                <a:latin typeface="AdvP41153C"/>
              </a:rPr>
              <a:t>activity</a:t>
            </a:r>
            <a:r>
              <a:rPr lang="id-ID" sz="1800" dirty="0">
                <a:effectLst/>
                <a:latin typeface="AdvP41153C"/>
              </a:rPr>
              <a:t> </a:t>
            </a:r>
            <a:r>
              <a:rPr lang="id-ID" sz="1800" dirty="0" err="1">
                <a:effectLst/>
                <a:latin typeface="AdvP41153C"/>
              </a:rPr>
              <a:t>chain</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appropriately</a:t>
            </a:r>
            <a:r>
              <a:rPr lang="id-ID" sz="1800" dirty="0">
                <a:effectLst/>
                <a:latin typeface="AdvP41153C"/>
              </a:rPr>
              <a:t> </a:t>
            </a:r>
            <a:r>
              <a:rPr lang="id-ID" sz="1800" dirty="0" err="1">
                <a:effectLst/>
                <a:latin typeface="AdvP41153C"/>
              </a:rPr>
              <a:t>called</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3D1FEB"/>
              </a:rPr>
              <a:t>critical</a:t>
            </a:r>
            <a:r>
              <a:rPr lang="id-ID" sz="1800" dirty="0">
                <a:effectLst/>
                <a:latin typeface="AdvP3D1FEB"/>
              </a:rPr>
              <a:t> </a:t>
            </a:r>
            <a:r>
              <a:rPr lang="id-ID" sz="1800" dirty="0" err="1">
                <a:effectLst/>
                <a:latin typeface="AdvP3D1FEB"/>
              </a:rPr>
              <a:t>path</a:t>
            </a:r>
            <a:r>
              <a:rPr lang="id-ID" sz="1800" dirty="0">
                <a:effectLst/>
                <a:latin typeface="AdvP3D1FEB"/>
              </a:rPr>
              <a:t> </a:t>
            </a:r>
            <a:r>
              <a:rPr lang="id-ID" sz="1800" dirty="0" err="1">
                <a:effectLst/>
                <a:latin typeface="AdvP41153C"/>
              </a:rPr>
              <a:t>of</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project</a:t>
            </a:r>
            <a:r>
              <a:rPr lang="id-ID" sz="1800" dirty="0">
                <a:effectLst/>
                <a:latin typeface="AdvP41153C"/>
              </a:rPr>
              <a:t> </a:t>
            </a:r>
            <a:r>
              <a:rPr lang="id-ID" sz="1800" dirty="0" err="1">
                <a:effectLst/>
                <a:latin typeface="AdvP41153C"/>
              </a:rPr>
              <a:t>and</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so</a:t>
            </a:r>
            <a:r>
              <a:rPr lang="id-ID" sz="1800" dirty="0">
                <a:effectLst/>
                <a:latin typeface="AdvP41153C"/>
              </a:rPr>
              <a:t> </a:t>
            </a:r>
            <a:r>
              <a:rPr lang="id-ID" sz="1800" dirty="0" err="1">
                <a:effectLst/>
                <a:latin typeface="AdvP41153C"/>
              </a:rPr>
              <a:t>central</a:t>
            </a:r>
            <a:r>
              <a:rPr lang="id-ID" sz="1800" dirty="0">
                <a:effectLst/>
                <a:latin typeface="AdvP41153C"/>
              </a:rPr>
              <a:t> </a:t>
            </a:r>
            <a:r>
              <a:rPr lang="id-ID" sz="1800" dirty="0" err="1">
                <a:effectLst/>
                <a:latin typeface="AdvP41153C"/>
              </a:rPr>
              <a:t>to</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schedule</a:t>
            </a:r>
            <a:r>
              <a:rPr lang="id-ID" sz="1800" dirty="0">
                <a:effectLst/>
                <a:latin typeface="AdvP41153C"/>
              </a:rPr>
              <a:t> </a:t>
            </a:r>
            <a:r>
              <a:rPr lang="id-ID" sz="1800" dirty="0" err="1">
                <a:effectLst/>
                <a:latin typeface="AdvP41153C"/>
              </a:rPr>
              <a:t>that</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41153C"/>
              </a:rPr>
              <a:t>entire</a:t>
            </a:r>
            <a:r>
              <a:rPr lang="id-ID" sz="1800" dirty="0">
                <a:effectLst/>
                <a:latin typeface="AdvP41153C"/>
              </a:rPr>
              <a:t> </a:t>
            </a:r>
            <a:r>
              <a:rPr lang="id-ID" sz="1800" dirty="0" err="1">
                <a:effectLst/>
                <a:latin typeface="AdvP41153C"/>
              </a:rPr>
              <a:t>scheduling</a:t>
            </a:r>
            <a:r>
              <a:rPr lang="id-ID" sz="1800" dirty="0">
                <a:effectLst/>
                <a:latin typeface="AdvP41153C"/>
              </a:rPr>
              <a:t> </a:t>
            </a:r>
            <a:r>
              <a:rPr lang="id-ID" sz="1800" dirty="0" err="1">
                <a:effectLst/>
                <a:latin typeface="AdvP41153C"/>
              </a:rPr>
              <a:t>technique</a:t>
            </a:r>
            <a:r>
              <a:rPr lang="id-ID" sz="1800" dirty="0">
                <a:effectLst/>
                <a:latin typeface="AdvP41153C"/>
              </a:rPr>
              <a:t> </a:t>
            </a:r>
            <a:r>
              <a:rPr lang="id-ID" sz="1800" dirty="0" err="1">
                <a:effectLst/>
                <a:latin typeface="AdvP41153C"/>
              </a:rPr>
              <a:t>is</a:t>
            </a:r>
            <a:r>
              <a:rPr lang="id-ID" sz="1800" dirty="0">
                <a:effectLst/>
                <a:latin typeface="AdvP41153C"/>
              </a:rPr>
              <a:t> </a:t>
            </a:r>
            <a:r>
              <a:rPr lang="id-ID" sz="1800" dirty="0" err="1">
                <a:effectLst/>
                <a:latin typeface="AdvP41153C"/>
              </a:rPr>
              <a:t>called</a:t>
            </a:r>
            <a:r>
              <a:rPr lang="id-ID" sz="1800" dirty="0">
                <a:effectLst/>
                <a:latin typeface="AdvP41153C"/>
              </a:rPr>
              <a:t> </a:t>
            </a:r>
            <a:r>
              <a:rPr lang="id-ID" sz="1800" dirty="0" err="1">
                <a:effectLst/>
                <a:latin typeface="AdvP41153C"/>
              </a:rPr>
              <a:t>the</a:t>
            </a:r>
            <a:r>
              <a:rPr lang="id-ID" sz="1800" dirty="0">
                <a:effectLst/>
                <a:latin typeface="AdvP41153C"/>
              </a:rPr>
              <a:t> </a:t>
            </a:r>
            <a:r>
              <a:rPr lang="id-ID" sz="1800" dirty="0" err="1">
                <a:effectLst/>
                <a:latin typeface="AdvP3D1FEB"/>
              </a:rPr>
              <a:t>critical</a:t>
            </a:r>
            <a:r>
              <a:rPr lang="id-ID" sz="1800" dirty="0">
                <a:effectLst/>
                <a:latin typeface="AdvP3D1FEB"/>
              </a:rPr>
              <a:t> </a:t>
            </a:r>
            <a:r>
              <a:rPr lang="id-ID" sz="1800" dirty="0" err="1">
                <a:effectLst/>
                <a:latin typeface="AdvP3D1FEB"/>
              </a:rPr>
              <a:t>path</a:t>
            </a:r>
            <a:r>
              <a:rPr lang="id-ID" sz="1800" dirty="0">
                <a:effectLst/>
                <a:latin typeface="AdvP3D1FEB"/>
              </a:rPr>
              <a:t> </a:t>
            </a:r>
            <a:r>
              <a:rPr lang="id-ID" sz="1800" dirty="0" err="1">
                <a:effectLst/>
                <a:latin typeface="AdvP3D1FEB"/>
              </a:rPr>
              <a:t>method</a:t>
            </a:r>
            <a:r>
              <a:rPr lang="id-ID" sz="1800" dirty="0">
                <a:effectLst/>
                <a:latin typeface="AdvP41153C"/>
              </a:rPr>
              <a:t>. </a:t>
            </a:r>
            <a:endParaRPr lang="id-ID" dirty="0"/>
          </a:p>
          <a:p>
            <a:endParaRPr lang="id-ID" dirty="0"/>
          </a:p>
        </p:txBody>
      </p:sp>
      <p:sp>
        <p:nvSpPr>
          <p:cNvPr id="4" name="Tampungan Nomor Slide 3"/>
          <p:cNvSpPr>
            <a:spLocks noGrp="1"/>
          </p:cNvSpPr>
          <p:nvPr>
            <p:ph type="sldNum" sz="quarter" idx="5"/>
          </p:nvPr>
        </p:nvSpPr>
        <p:spPr/>
        <p:txBody>
          <a:bodyPr/>
          <a:lstStyle/>
          <a:p>
            <a:fld id="{2050EFF5-FFD5-4F41-813B-F3647ED042D7}" type="slidenum">
              <a:rPr lang="id-ID" smtClean="0"/>
              <a:t>3</a:t>
            </a:fld>
            <a:endParaRPr lang="id-ID"/>
          </a:p>
        </p:txBody>
      </p:sp>
    </p:spTree>
    <p:extLst>
      <p:ext uri="{BB962C8B-B14F-4D97-AF65-F5344CB8AC3E}">
        <p14:creationId xmlns:p14="http://schemas.microsoft.com/office/powerpoint/2010/main" val="107231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7/18/24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7/18/24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t>7/18/24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3"/>
            <a:ext cx="9231410" cy="3542045"/>
          </a:xfrm>
        </p:spPr>
        <p:txBody>
          <a:bodyPr anchor="b">
            <a:normAutofit/>
          </a:bodyPr>
          <a:lstStyle/>
          <a:p>
            <a:pPr algn="l">
              <a:lnSpc>
                <a:spcPct val="90000"/>
              </a:lnSpc>
            </a:pPr>
            <a:r>
              <a:rPr lang="en-US" sz="8100" dirty="0" err="1"/>
              <a:t>Manajemen</a:t>
            </a:r>
            <a:r>
              <a:rPr lang="en-US" sz="8100" dirty="0"/>
              <a:t> </a:t>
            </a:r>
            <a:r>
              <a:rPr lang="en-US" sz="8100" dirty="0" err="1"/>
              <a:t>Proyek</a:t>
            </a:r>
            <a:br>
              <a:rPr lang="en-US" sz="8100" dirty="0"/>
            </a:br>
            <a:r>
              <a:rPr lang="en-US" sz="8100" dirty="0" err="1"/>
              <a:t>Pertemuan</a:t>
            </a:r>
            <a:r>
              <a:rPr lang="en-US" sz="8100" dirty="0"/>
              <a:t> 4: CPM</a:t>
            </a:r>
          </a:p>
        </p:txBody>
      </p:sp>
      <p:sp>
        <p:nvSpPr>
          <p:cNvPr id="3" name="Subtitle 2"/>
          <p:cNvSpPr>
            <a:spLocks noGrp="1"/>
          </p:cNvSpPr>
          <p:nvPr>
            <p:ph type="subTitle" idx="1"/>
          </p:nvPr>
        </p:nvSpPr>
        <p:spPr>
          <a:xfrm>
            <a:off x="1285241" y="4582814"/>
            <a:ext cx="7132335" cy="1312657"/>
          </a:xfrm>
        </p:spPr>
        <p:txBody>
          <a:bodyPr anchor="t">
            <a:normAutofit/>
          </a:bodyPr>
          <a:lstStyle/>
          <a:p>
            <a:pPr algn="l"/>
            <a:r>
              <a:rPr lang="en-US" dirty="0"/>
              <a:t>Ir. </a:t>
            </a:r>
            <a:r>
              <a:rPr lang="en-US" dirty="0" err="1"/>
              <a:t>Illmardani</a:t>
            </a:r>
            <a:r>
              <a:rPr lang="en-US" dirty="0"/>
              <a:t> Rince Ramli, M.M.</a:t>
            </a:r>
          </a:p>
          <a:p>
            <a:pPr algn="l"/>
            <a:r>
              <a:rPr lang="en-US" dirty="0"/>
              <a:t>Intan Permatasari, S.T., M.Sc.</a:t>
            </a:r>
          </a:p>
        </p:txBody>
      </p:sp>
      <p:sp>
        <p:nvSpPr>
          <p:cNvPr id="4" name="Kotak Teks 3">
            <a:extLst>
              <a:ext uri="{FF2B5EF4-FFF2-40B4-BE49-F238E27FC236}">
                <a16:creationId xmlns:a16="http://schemas.microsoft.com/office/drawing/2014/main" id="{33DF7D7E-EF2D-FFC0-F37A-5FB0B2FFF6AA}"/>
              </a:ext>
            </a:extLst>
          </p:cNvPr>
          <p:cNvSpPr txBox="1"/>
          <p:nvPr/>
        </p:nvSpPr>
        <p:spPr>
          <a:xfrm>
            <a:off x="1285240" y="5252598"/>
            <a:ext cx="2061783" cy="276999"/>
          </a:xfrm>
          <a:prstGeom prst="rect">
            <a:avLst/>
          </a:prstGeom>
          <a:noFill/>
        </p:spPr>
        <p:txBody>
          <a:bodyPr wrap="none" rtlCol="0">
            <a:spAutoFit/>
          </a:bodyPr>
          <a:lstStyle/>
          <a:p>
            <a:r>
              <a:rPr lang="id-ID" sz="1200" dirty="0"/>
              <a:t>Universitas Widya Mataram</a:t>
            </a:r>
          </a:p>
        </p:txBody>
      </p:sp>
      <p:pic>
        <p:nvPicPr>
          <p:cNvPr id="5" name="Gambar 4" descr="Sebuah gambar berisi lingkaran, simbol, papan klip, Font&#10;&#10;Deskripsi dibuat secara otomatis">
            <a:extLst>
              <a:ext uri="{FF2B5EF4-FFF2-40B4-BE49-F238E27FC236}">
                <a16:creationId xmlns:a16="http://schemas.microsoft.com/office/drawing/2014/main" id="{CEAF1747-D33C-992D-613E-E606FF49EF2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12" b="98849" l="5667" r="96667">
                        <a14:foregroundMark x1="50500" y1="4112" x2="47167" y2="11513"/>
                        <a14:foregroundMark x1="93167" y1="50329" x2="83000" y2="49671"/>
                        <a14:foregroundMark x1="43833" y1="89803" x2="46500" y2="99013"/>
                        <a14:foregroundMark x1="15333" y1="46217" x2="5833" y2="48355"/>
                        <a14:foregroundMark x1="91167" y1="50987" x2="91167" y2="50987"/>
                        <a14:foregroundMark x1="93833" y1="52961" x2="96667" y2="50987"/>
                      </a14:backgroundRemoval>
                    </a14:imgEffect>
                  </a14:imgLayer>
                </a14:imgProps>
              </a:ext>
              <a:ext uri="{28A0092B-C50C-407E-A947-70E740481C1C}">
                <a14:useLocalDpi xmlns:a14="http://schemas.microsoft.com/office/drawing/2010/main" val="0"/>
              </a:ext>
            </a:extLst>
          </a:blip>
          <a:stretch>
            <a:fillRect/>
          </a:stretch>
        </p:blipFill>
        <p:spPr>
          <a:xfrm>
            <a:off x="726282" y="662890"/>
            <a:ext cx="1117917" cy="1132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40" y="1138265"/>
            <a:ext cx="4544762" cy="1401183"/>
          </a:xfrm>
        </p:spPr>
        <p:txBody>
          <a:bodyPr vert="horz" lIns="91440" tIns="45720" rIns="91440" bIns="45720" rtlCol="0" anchor="t">
            <a:normAutofit/>
          </a:bodyPr>
          <a:lstStyle/>
          <a:p>
            <a:pPr algn="l" rtl="0">
              <a:lnSpc>
                <a:spcPct val="90000"/>
              </a:lnSpc>
            </a:pPr>
            <a:r>
              <a:rPr lang="en-US" sz="3200" kern="1200">
                <a:solidFill>
                  <a:schemeClr val="tx1"/>
                </a:solidFill>
                <a:latin typeface="+mj-lt"/>
                <a:ea typeface="+mj-ea"/>
                <a:cs typeface="+mj-cs"/>
              </a:rPr>
              <a:t>Case Study</a:t>
            </a:r>
          </a:p>
        </p:txBody>
      </p:sp>
      <p:cxnSp>
        <p:nvCxnSpPr>
          <p:cNvPr id="12"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Kotak Teks 6">
            <a:extLst>
              <a:ext uri="{FF2B5EF4-FFF2-40B4-BE49-F238E27FC236}">
                <a16:creationId xmlns:a16="http://schemas.microsoft.com/office/drawing/2014/main" id="{8DC70348-BFD2-3E4E-547E-5B52AEA9CAA3}"/>
              </a:ext>
            </a:extLst>
          </p:cNvPr>
          <p:cNvSpPr txBox="1"/>
          <p:nvPr/>
        </p:nvSpPr>
        <p:spPr>
          <a:xfrm>
            <a:off x="761840" y="2551176"/>
            <a:ext cx="4544762" cy="360293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effectLst/>
              </a:rPr>
              <a:t>Pada suatu proyek gedung pembangunan diperoleh data-data terkait jenis kegiatan, durasi pelaksanaan masing-masing kegiatan, urutan setiap kegiatan, biaya pembangunan musala, dan jumlah SDM yang terlibat. Data-data tersebut dapat diamati melalui Tabel 1.</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Buatlah </a:t>
            </a:r>
            <a:r>
              <a:rPr lang="en-US" sz="2000">
                <a:effectLst/>
              </a:rPr>
              <a:t>diagram jaringan hasil perhitungan dengan Metode CPM!</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graphicFrame>
        <p:nvGraphicFramePr>
          <p:cNvPr id="3" name="Tampungan Konten 2">
            <a:extLst>
              <a:ext uri="{FF2B5EF4-FFF2-40B4-BE49-F238E27FC236}">
                <a16:creationId xmlns:a16="http://schemas.microsoft.com/office/drawing/2014/main" id="{560358AD-0440-A938-1BBB-71DFCB12257C}"/>
              </a:ext>
            </a:extLst>
          </p:cNvPr>
          <p:cNvGraphicFramePr>
            <a:graphicFrameLocks noGrp="1"/>
          </p:cNvGraphicFramePr>
          <p:nvPr>
            <p:ph idx="1"/>
            <p:extLst>
              <p:ext uri="{D42A27DB-BD31-4B8C-83A1-F6EECF244321}">
                <p14:modId xmlns:p14="http://schemas.microsoft.com/office/powerpoint/2010/main" val="19013151"/>
              </p:ext>
            </p:extLst>
          </p:nvPr>
        </p:nvGraphicFramePr>
        <p:xfrm>
          <a:off x="6267132" y="771753"/>
          <a:ext cx="4965393" cy="5316099"/>
        </p:xfrm>
        <a:graphic>
          <a:graphicData uri="http://schemas.openxmlformats.org/drawingml/2006/table">
            <a:tbl>
              <a:tblPr firstRow="1" bandRow="1">
                <a:noFill/>
                <a:tableStyleId>{5C22544A-7EE6-4342-B048-85BDC9FD1C3A}</a:tableStyleId>
              </a:tblPr>
              <a:tblGrid>
                <a:gridCol w="1972506">
                  <a:extLst>
                    <a:ext uri="{9D8B030D-6E8A-4147-A177-3AD203B41FA5}">
                      <a16:colId xmlns:a16="http://schemas.microsoft.com/office/drawing/2014/main" val="3590330808"/>
                    </a:ext>
                  </a:extLst>
                </a:gridCol>
                <a:gridCol w="780931">
                  <a:extLst>
                    <a:ext uri="{9D8B030D-6E8A-4147-A177-3AD203B41FA5}">
                      <a16:colId xmlns:a16="http://schemas.microsoft.com/office/drawing/2014/main" val="1352023157"/>
                    </a:ext>
                  </a:extLst>
                </a:gridCol>
                <a:gridCol w="1306673">
                  <a:extLst>
                    <a:ext uri="{9D8B030D-6E8A-4147-A177-3AD203B41FA5}">
                      <a16:colId xmlns:a16="http://schemas.microsoft.com/office/drawing/2014/main" val="3011924221"/>
                    </a:ext>
                  </a:extLst>
                </a:gridCol>
                <a:gridCol w="905283">
                  <a:extLst>
                    <a:ext uri="{9D8B030D-6E8A-4147-A177-3AD203B41FA5}">
                      <a16:colId xmlns:a16="http://schemas.microsoft.com/office/drawing/2014/main" val="428073627"/>
                    </a:ext>
                  </a:extLst>
                </a:gridCol>
              </a:tblGrid>
              <a:tr h="673957">
                <a:tc>
                  <a:txBody>
                    <a:bodyPr/>
                    <a:lstStyle/>
                    <a:p>
                      <a:r>
                        <a:rPr lang="id-ID" sz="1600" b="1" cap="none" spc="0">
                          <a:solidFill>
                            <a:schemeClr val="tx1"/>
                          </a:solidFill>
                        </a:rPr>
                        <a:t>Kegiatan</a:t>
                      </a:r>
                    </a:p>
                  </a:txBody>
                  <a:tcPr marL="63467" marR="90667" marT="18133" marB="136000" anchor="b">
                    <a:lnL w="12700" cmpd="sng">
                      <a:noFill/>
                    </a:lnL>
                    <a:lnR w="12700" cmpd="sng">
                      <a:noFill/>
                    </a:lnR>
                    <a:lnT w="9525" cap="flat" cmpd="sng" algn="ctr">
                      <a:noFill/>
                      <a:prstDash val="solid"/>
                    </a:lnT>
                    <a:lnB w="38100" cmpd="sng">
                      <a:noFill/>
                    </a:lnB>
                    <a:noFill/>
                  </a:tcPr>
                </a:tc>
                <a:tc>
                  <a:txBody>
                    <a:bodyPr/>
                    <a:lstStyle/>
                    <a:p>
                      <a:r>
                        <a:rPr lang="id-ID" sz="1600" b="1" cap="none" spc="0">
                          <a:solidFill>
                            <a:schemeClr val="tx1"/>
                          </a:solidFill>
                        </a:rPr>
                        <a:t>Kode</a:t>
                      </a:r>
                    </a:p>
                  </a:txBody>
                  <a:tcPr marL="63467" marR="90667" marT="18133" marB="136000" anchor="b">
                    <a:lnL w="12700" cmpd="sng">
                      <a:noFill/>
                    </a:lnL>
                    <a:lnR w="12700" cmpd="sng">
                      <a:noFill/>
                    </a:lnR>
                    <a:lnT w="9525" cap="flat" cmpd="sng" algn="ctr">
                      <a:noFill/>
                      <a:prstDash val="solid"/>
                    </a:lnT>
                    <a:lnB w="38100" cmpd="sng">
                      <a:noFill/>
                    </a:lnB>
                    <a:noFill/>
                  </a:tcPr>
                </a:tc>
                <a:tc>
                  <a:txBody>
                    <a:bodyPr/>
                    <a:lstStyle/>
                    <a:p>
                      <a:r>
                        <a:rPr lang="id-ID" sz="1600" b="1" cap="none" spc="0" dirty="0">
                          <a:solidFill>
                            <a:schemeClr val="tx1"/>
                          </a:solidFill>
                        </a:rPr>
                        <a:t>Kegiatan Pendahulu</a:t>
                      </a:r>
                    </a:p>
                  </a:txBody>
                  <a:tcPr marL="63467" marR="90667" marT="18133" marB="136000" anchor="b">
                    <a:lnL w="12700" cmpd="sng">
                      <a:noFill/>
                    </a:lnL>
                    <a:lnR w="12700" cmpd="sng">
                      <a:noFill/>
                    </a:lnR>
                    <a:lnT w="9525" cap="flat" cmpd="sng" algn="ctr">
                      <a:noFill/>
                      <a:prstDash val="solid"/>
                    </a:lnT>
                    <a:lnB w="38100" cmpd="sng">
                      <a:noFill/>
                    </a:lnB>
                    <a:noFill/>
                  </a:tcPr>
                </a:tc>
                <a:tc>
                  <a:txBody>
                    <a:bodyPr/>
                    <a:lstStyle/>
                    <a:p>
                      <a:r>
                        <a:rPr lang="id-ID" sz="1600" b="1" cap="none" spc="0">
                          <a:solidFill>
                            <a:schemeClr val="tx1"/>
                          </a:solidFill>
                        </a:rPr>
                        <a:t>Durasi (hari)</a:t>
                      </a:r>
                    </a:p>
                  </a:txBody>
                  <a:tcPr marL="63467" marR="90667" marT="18133" marB="13600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4202239680"/>
                  </a:ext>
                </a:extLst>
              </a:tr>
              <a:tr h="371734">
                <a:tc>
                  <a:txBody>
                    <a:bodyPr/>
                    <a:lstStyle/>
                    <a:p>
                      <a:r>
                        <a:rPr lang="id-ID" sz="1200" cap="none" spc="0">
                          <a:solidFill>
                            <a:schemeClr val="tx1"/>
                          </a:solidFill>
                        </a:rPr>
                        <a:t>Pekerjaan Pendahuluan</a:t>
                      </a:r>
                    </a:p>
                  </a:txBody>
                  <a:tcPr marL="63467" marR="90667" marT="18133" marB="136000">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id-ID" sz="1200" cap="none" spc="0" err="1">
                          <a:solidFill>
                            <a:schemeClr val="tx1"/>
                          </a:solidFill>
                        </a:rPr>
                        <a:t>A</a:t>
                      </a:r>
                      <a:endParaRPr lang="id-ID" sz="1200" cap="none" spc="0">
                        <a:solidFill>
                          <a:schemeClr val="tx1"/>
                        </a:solidFill>
                      </a:endParaRPr>
                    </a:p>
                  </a:txBody>
                  <a:tcPr marL="63467" marR="90667" marT="18133" marB="136000">
                    <a:lnL w="12700" cmpd="sng">
                      <a:noFill/>
                      <a:prstDash val="solid"/>
                    </a:lnL>
                    <a:lnR w="12700" cmpd="sng">
                      <a:noFill/>
                      <a:prstDash val="solid"/>
                    </a:lnR>
                    <a:lnT w="38100" cmpd="sng">
                      <a:noFill/>
                    </a:lnT>
                    <a:lnB w="9525" cap="flat" cmpd="sng" algn="ctr">
                      <a:noFill/>
                      <a:prstDash val="solid"/>
                    </a:lnB>
                    <a:noFill/>
                  </a:tcPr>
                </a:tc>
                <a:tc>
                  <a:txBody>
                    <a:bodyPr/>
                    <a:lstStyle/>
                    <a:p>
                      <a:r>
                        <a:rPr lang="id-ID" sz="1200" cap="none" spc="0">
                          <a:solidFill>
                            <a:schemeClr val="tx1"/>
                          </a:solidFill>
                        </a:rPr>
                        <a:t>-</a:t>
                      </a:r>
                    </a:p>
                  </a:txBody>
                  <a:tcPr marL="63467" marR="90667" marT="18133" marB="136000">
                    <a:lnL w="12700" cmpd="sng">
                      <a:noFill/>
                      <a:prstDash val="solid"/>
                    </a:lnL>
                    <a:lnR w="12700" cmpd="sng">
                      <a:noFill/>
                      <a:prstDash val="solid"/>
                    </a:lnR>
                    <a:lnT w="38100" cmpd="sng">
                      <a:noFill/>
                    </a:lnT>
                    <a:lnB w="9525" cap="flat" cmpd="sng" algn="ctr">
                      <a:noFill/>
                      <a:prstDash val="solid"/>
                    </a:lnB>
                    <a:noFill/>
                  </a:tcPr>
                </a:tc>
                <a:tc>
                  <a:txBody>
                    <a:bodyPr/>
                    <a:lstStyle/>
                    <a:p>
                      <a:r>
                        <a:rPr lang="id-ID" sz="1200" cap="none" spc="0">
                          <a:solidFill>
                            <a:schemeClr val="tx1"/>
                          </a:solidFill>
                        </a:rPr>
                        <a:t>2</a:t>
                      </a:r>
                    </a:p>
                  </a:txBody>
                  <a:tcPr marL="63467" marR="90667" marT="18133" marB="136000">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312460189"/>
                  </a:ext>
                </a:extLst>
              </a:tr>
              <a:tr h="371734">
                <a:tc>
                  <a:txBody>
                    <a:bodyPr/>
                    <a:lstStyle/>
                    <a:p>
                      <a:r>
                        <a:rPr lang="id-ID" sz="1200" cap="none" spc="0">
                          <a:solidFill>
                            <a:schemeClr val="tx1"/>
                          </a:solidFill>
                        </a:rPr>
                        <a:t>Pekerjaan Tanah</a:t>
                      </a:r>
                    </a:p>
                  </a:txBody>
                  <a:tcPr marL="63467" marR="90667" marT="18133" marB="136000">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err="1">
                          <a:solidFill>
                            <a:schemeClr val="tx1"/>
                          </a:solidFill>
                        </a:rPr>
                        <a:t>B</a:t>
                      </a:r>
                      <a:endParaRPr lang="id-ID" sz="1200" cap="none" spc="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err="1">
                          <a:solidFill>
                            <a:schemeClr val="tx1"/>
                          </a:solidFill>
                        </a:rPr>
                        <a:t>A</a:t>
                      </a:r>
                      <a:endParaRPr lang="id-ID" sz="1200" cap="none" spc="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7</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72477146"/>
                  </a:ext>
                </a:extLst>
              </a:tr>
              <a:tr h="371734">
                <a:tc>
                  <a:txBody>
                    <a:bodyPr/>
                    <a:lstStyle/>
                    <a:p>
                      <a:r>
                        <a:rPr lang="id-ID" sz="1200" cap="none" spc="0">
                          <a:solidFill>
                            <a:schemeClr val="tx1"/>
                          </a:solidFill>
                        </a:rPr>
                        <a:t>Pekerjaan Beton</a:t>
                      </a:r>
                    </a:p>
                  </a:txBody>
                  <a:tcPr marL="63467" marR="90667" marT="18133" marB="136000">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C</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B</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60</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755128088"/>
                  </a:ext>
                </a:extLst>
              </a:tr>
              <a:tr h="371734">
                <a:tc>
                  <a:txBody>
                    <a:bodyPr/>
                    <a:lstStyle/>
                    <a:p>
                      <a:r>
                        <a:rPr lang="id-ID" sz="1200" cap="none" spc="0">
                          <a:solidFill>
                            <a:schemeClr val="tx1"/>
                          </a:solidFill>
                        </a:rPr>
                        <a:t>Pekerjaan Pasangan </a:t>
                      </a:r>
                    </a:p>
                  </a:txBody>
                  <a:tcPr marL="63467" marR="90667" marT="18133" marB="136000">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D</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C</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30</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22722477"/>
                  </a:ext>
                </a:extLst>
              </a:tr>
              <a:tr h="371734">
                <a:tc>
                  <a:txBody>
                    <a:bodyPr/>
                    <a:lstStyle/>
                    <a:p>
                      <a:r>
                        <a:rPr lang="id-ID" sz="1200" cap="none" spc="0">
                          <a:solidFill>
                            <a:schemeClr val="tx1"/>
                          </a:solidFill>
                        </a:rPr>
                        <a:t>Pekerjaan Lantai</a:t>
                      </a:r>
                    </a:p>
                  </a:txBody>
                  <a:tcPr marL="63467" marR="90667" marT="18133" marB="136000">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E</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D</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14</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362128658"/>
                  </a:ext>
                </a:extLst>
              </a:tr>
              <a:tr h="371734">
                <a:tc>
                  <a:txBody>
                    <a:bodyPr/>
                    <a:lstStyle/>
                    <a:p>
                      <a:r>
                        <a:rPr lang="id-ID" sz="1200" cap="none" spc="0">
                          <a:solidFill>
                            <a:schemeClr val="tx1"/>
                          </a:solidFill>
                        </a:rPr>
                        <a:t>Pekerjaan Kayu dan Atap</a:t>
                      </a:r>
                    </a:p>
                  </a:txBody>
                  <a:tcPr marL="63467" marR="90667" marT="18133" marB="136000">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err="1">
                          <a:solidFill>
                            <a:schemeClr val="tx1"/>
                          </a:solidFill>
                        </a:rPr>
                        <a:t>F</a:t>
                      </a:r>
                      <a:endParaRPr lang="id-ID" sz="1200" cap="none" spc="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C,D</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10</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90828813"/>
                  </a:ext>
                </a:extLst>
              </a:tr>
              <a:tr h="371734">
                <a:tc>
                  <a:txBody>
                    <a:bodyPr/>
                    <a:lstStyle/>
                    <a:p>
                      <a:r>
                        <a:rPr lang="id-ID" sz="1200" cap="none" spc="0">
                          <a:solidFill>
                            <a:schemeClr val="tx1"/>
                          </a:solidFill>
                        </a:rPr>
                        <a:t>Pekerjaan Langit-langit </a:t>
                      </a:r>
                    </a:p>
                  </a:txBody>
                  <a:tcPr marL="63467" marR="90667" marT="18133" marB="136000">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G</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F</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7</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225781477"/>
                  </a:ext>
                </a:extLst>
              </a:tr>
              <a:tr h="553068">
                <a:tc>
                  <a:txBody>
                    <a:bodyPr/>
                    <a:lstStyle/>
                    <a:p>
                      <a:r>
                        <a:rPr lang="id-ID" sz="1200" cap="none" spc="0">
                          <a:solidFill>
                            <a:schemeClr val="tx1"/>
                          </a:solidFill>
                        </a:rPr>
                        <a:t>Pekerjaan Pengunci dan Penggantung</a:t>
                      </a:r>
                    </a:p>
                  </a:txBody>
                  <a:tcPr marL="63467" marR="90667" marT="18133" marB="136000">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dirty="0" err="1">
                          <a:solidFill>
                            <a:schemeClr val="tx1"/>
                          </a:solidFill>
                        </a:rPr>
                        <a:t>H</a:t>
                      </a:r>
                      <a:endParaRPr lang="id-ID" sz="1200" cap="none" spc="0" dirty="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E,G</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3</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51897457"/>
                  </a:ext>
                </a:extLst>
              </a:tr>
              <a:tr h="371734">
                <a:tc>
                  <a:txBody>
                    <a:bodyPr/>
                    <a:lstStyle/>
                    <a:p>
                      <a:r>
                        <a:rPr lang="id-ID" sz="1200" cap="none" spc="0">
                          <a:solidFill>
                            <a:schemeClr val="tx1"/>
                          </a:solidFill>
                        </a:rPr>
                        <a:t>Pekerjaan Instalasi Listrik</a:t>
                      </a:r>
                    </a:p>
                  </a:txBody>
                  <a:tcPr marL="63467" marR="90667" marT="18133" marB="136000">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I</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H</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7</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714859250"/>
                  </a:ext>
                </a:extLst>
              </a:tr>
              <a:tr h="371734">
                <a:tc>
                  <a:txBody>
                    <a:bodyPr/>
                    <a:lstStyle/>
                    <a:p>
                      <a:r>
                        <a:rPr lang="id-ID" sz="1200" cap="none" spc="0">
                          <a:solidFill>
                            <a:schemeClr val="tx1"/>
                          </a:solidFill>
                        </a:rPr>
                        <a:t>Pekerjaan Sanitasi </a:t>
                      </a:r>
                    </a:p>
                  </a:txBody>
                  <a:tcPr marL="63467" marR="90667" marT="18133" marB="136000">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err="1">
                          <a:solidFill>
                            <a:schemeClr val="tx1"/>
                          </a:solidFill>
                        </a:rPr>
                        <a:t>J</a:t>
                      </a:r>
                      <a:endParaRPr lang="id-ID" sz="1200" cap="none" spc="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I</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a:solidFill>
                            <a:schemeClr val="tx1"/>
                          </a:solidFill>
                        </a:rPr>
                        <a:t>7</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82068325"/>
                  </a:ext>
                </a:extLst>
              </a:tr>
              <a:tr h="371734">
                <a:tc>
                  <a:txBody>
                    <a:bodyPr/>
                    <a:lstStyle/>
                    <a:p>
                      <a:r>
                        <a:rPr lang="id-ID" sz="1200" cap="none" spc="0">
                          <a:solidFill>
                            <a:schemeClr val="tx1"/>
                          </a:solidFill>
                        </a:rPr>
                        <a:t>Pekerjaan Pengecatan</a:t>
                      </a:r>
                    </a:p>
                  </a:txBody>
                  <a:tcPr marL="63467" marR="90667" marT="18133" marB="136000">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K</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err="1">
                          <a:solidFill>
                            <a:schemeClr val="tx1"/>
                          </a:solidFill>
                        </a:rPr>
                        <a:t>J</a:t>
                      </a:r>
                      <a:endParaRPr lang="id-ID" sz="1200" cap="none" spc="0">
                        <a:solidFill>
                          <a:schemeClr val="tx1"/>
                        </a:solidFill>
                      </a:endParaRP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id-ID" sz="1200" cap="none" spc="0">
                          <a:solidFill>
                            <a:schemeClr val="tx1"/>
                          </a:solidFill>
                        </a:rPr>
                        <a:t>14</a:t>
                      </a:r>
                    </a:p>
                  </a:txBody>
                  <a:tcPr marL="63467" marR="90667" marT="18133" marB="136000">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10573776"/>
                  </a:ext>
                </a:extLst>
              </a:tr>
              <a:tr h="371734">
                <a:tc>
                  <a:txBody>
                    <a:bodyPr/>
                    <a:lstStyle/>
                    <a:p>
                      <a:r>
                        <a:rPr lang="id-ID" sz="1200" cap="none" spc="0">
                          <a:solidFill>
                            <a:schemeClr val="tx1"/>
                          </a:solidFill>
                        </a:rPr>
                        <a:t>Total</a:t>
                      </a:r>
                    </a:p>
                  </a:txBody>
                  <a:tcPr marL="63467" marR="90667" marT="18133" marB="136000">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id-ID" sz="1200" cap="none" spc="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id-ID" sz="1200" cap="none" spc="0">
                        <a:solidFill>
                          <a:schemeClr val="tx1"/>
                        </a:solidFill>
                      </a:endParaRP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id-ID" sz="1200" cap="none" spc="0" dirty="0">
                          <a:solidFill>
                            <a:schemeClr val="tx1"/>
                          </a:solidFill>
                        </a:rPr>
                        <a:t>161</a:t>
                      </a:r>
                    </a:p>
                  </a:txBody>
                  <a:tcPr marL="63467" marR="90667" marT="18133" marB="13600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3627672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9" name="Rectangle 41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7" name="Picture 1" descr="page8image1181551248">
            <a:extLst>
              <a:ext uri="{FF2B5EF4-FFF2-40B4-BE49-F238E27FC236}">
                <a16:creationId xmlns:a16="http://schemas.microsoft.com/office/drawing/2014/main" id="{69C78CAA-E65E-C456-7679-93C5D62EFC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950309"/>
            <a:ext cx="10905066" cy="384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8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CDDDE26A-3690-3E11-25B5-3B7ACEC37E20}"/>
              </a:ext>
            </a:extLst>
          </p:cNvPr>
          <p:cNvSpPr>
            <a:spLocks noGrp="1"/>
          </p:cNvSpPr>
          <p:nvPr>
            <p:ph type="title"/>
          </p:nvPr>
        </p:nvSpPr>
        <p:spPr>
          <a:xfrm>
            <a:off x="1043631" y="809898"/>
            <a:ext cx="9942716" cy="1554480"/>
          </a:xfrm>
        </p:spPr>
        <p:txBody>
          <a:bodyPr anchor="ctr">
            <a:normAutofit/>
          </a:bodyPr>
          <a:lstStyle/>
          <a:p>
            <a:r>
              <a:rPr lang="id-ID" sz="4800" dirty="0"/>
              <a:t>Kesimpulan </a:t>
            </a:r>
            <a:r>
              <a:rPr lang="id-ID" sz="4800" dirty="0" err="1"/>
              <a:t>Case</a:t>
            </a:r>
            <a:r>
              <a:rPr lang="id-ID" sz="4800" dirty="0"/>
              <a:t> Study</a:t>
            </a:r>
          </a:p>
        </p:txBody>
      </p:sp>
      <p:sp>
        <p:nvSpPr>
          <p:cNvPr id="3" name="Tampungan Konten 2">
            <a:extLst>
              <a:ext uri="{FF2B5EF4-FFF2-40B4-BE49-F238E27FC236}">
                <a16:creationId xmlns:a16="http://schemas.microsoft.com/office/drawing/2014/main" id="{2A594EB1-C4CF-7E2A-C6B7-5C6F3F17B565}"/>
              </a:ext>
            </a:extLst>
          </p:cNvPr>
          <p:cNvSpPr>
            <a:spLocks noGrp="1"/>
          </p:cNvSpPr>
          <p:nvPr>
            <p:ph idx="1"/>
          </p:nvPr>
        </p:nvSpPr>
        <p:spPr>
          <a:xfrm>
            <a:off x="1045028" y="3017522"/>
            <a:ext cx="9941319" cy="3124658"/>
          </a:xfrm>
        </p:spPr>
        <p:txBody>
          <a:bodyPr anchor="ctr">
            <a:normAutofit/>
          </a:bodyPr>
          <a:lstStyle/>
          <a:p>
            <a:pPr marL="0" indent="0">
              <a:lnSpc>
                <a:spcPct val="90000"/>
              </a:lnSpc>
              <a:buNone/>
            </a:pPr>
            <a:r>
              <a:rPr lang="id-ID" sz="2200" dirty="0"/>
              <a:t>Dari hasil perhitungan maju dan perhitungan mundur melalui diagram jaringan kerja, dapat diketahui bahwa waktu </a:t>
            </a:r>
            <a:r>
              <a:rPr lang="id-ID" sz="2200" dirty="0" err="1"/>
              <a:t>slack</a:t>
            </a:r>
            <a:r>
              <a:rPr lang="id-ID" sz="2200" dirty="0"/>
              <a:t> bernilai 0 ada pada kegiatan </a:t>
            </a:r>
            <a:r>
              <a:rPr lang="id-ID" sz="2200" dirty="0" err="1"/>
              <a:t>A</a:t>
            </a:r>
            <a:r>
              <a:rPr lang="id-ID" sz="2200" dirty="0"/>
              <a:t>, </a:t>
            </a:r>
            <a:r>
              <a:rPr lang="id-ID" sz="2200" dirty="0" err="1"/>
              <a:t>B</a:t>
            </a:r>
            <a:r>
              <a:rPr lang="id-ID" sz="2200" dirty="0"/>
              <a:t>, C, D, </a:t>
            </a:r>
            <a:r>
              <a:rPr lang="id-ID" sz="2200" dirty="0" err="1"/>
              <a:t>F</a:t>
            </a:r>
            <a:r>
              <a:rPr lang="id-ID" sz="2200" dirty="0"/>
              <a:t>, </a:t>
            </a:r>
            <a:r>
              <a:rPr lang="id-ID" sz="2200" dirty="0" err="1"/>
              <a:t>G</a:t>
            </a:r>
            <a:r>
              <a:rPr lang="id-ID" sz="2200" dirty="0"/>
              <a:t>, </a:t>
            </a:r>
            <a:r>
              <a:rPr lang="id-ID" sz="2200" dirty="0" err="1"/>
              <a:t>H</a:t>
            </a:r>
            <a:r>
              <a:rPr lang="id-ID" sz="2200" dirty="0"/>
              <a:t>, I, </a:t>
            </a:r>
            <a:r>
              <a:rPr lang="id-ID" sz="2200" dirty="0" err="1"/>
              <a:t>J</a:t>
            </a:r>
            <a:r>
              <a:rPr lang="id-ID" sz="2200" dirty="0"/>
              <a:t>, dan </a:t>
            </a:r>
            <a:r>
              <a:rPr lang="id-ID" sz="2200" dirty="0" err="1"/>
              <a:t>K</a:t>
            </a:r>
            <a:r>
              <a:rPr lang="id-ID" sz="2200" dirty="0"/>
              <a:t>. Kegiatan-kegiatan tersebut membentuk jalur kritis.</a:t>
            </a:r>
          </a:p>
          <a:p>
            <a:pPr marL="0" indent="0">
              <a:lnSpc>
                <a:spcPct val="90000"/>
              </a:lnSpc>
              <a:buNone/>
            </a:pPr>
            <a:endParaRPr lang="id-ID" sz="2200" dirty="0"/>
          </a:p>
          <a:p>
            <a:pPr marL="0" indent="0">
              <a:lnSpc>
                <a:spcPct val="90000"/>
              </a:lnSpc>
              <a:buNone/>
            </a:pPr>
            <a:r>
              <a:rPr lang="id-ID" sz="2200" dirty="0"/>
              <a:t>Diagram jaringan kerja menunjukkan bahwa proyek dapat diselesaikan dalam estimasi waktu 147 hari. Artinya, durasi penyelesaian proyek melalui CPM lebih cepat dari pada estimasi awal yang menyatakan bahwa proyek dapat diselesaikan dalam waktu 161 hari. Terdapat selisih 14 hari dari waktu yang telah ditentukan.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4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41430" cy="4480726"/>
          </a:xfrm>
        </p:spPr>
        <p:txBody>
          <a:bodyPr>
            <a:normAutofit/>
          </a:bodyPr>
          <a:lstStyle/>
          <a:p>
            <a:pPr algn="r"/>
            <a:r>
              <a:rPr lang="en-US" sz="6600"/>
              <a:t>Critical Path Method</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a:bodyPr>
          <a:lstStyle/>
          <a:p>
            <a:pPr marL="0" indent="0" algn="just">
              <a:lnSpc>
                <a:spcPct val="90000"/>
              </a:lnSpc>
              <a:buNone/>
            </a:pPr>
            <a:r>
              <a:rPr lang="en-US" sz="2000" dirty="0"/>
              <a:t>“</a:t>
            </a:r>
            <a:r>
              <a:rPr lang="en-US" sz="2000" dirty="0" err="1"/>
              <a:t>Sebuah</a:t>
            </a:r>
            <a:r>
              <a:rPr lang="en-US" sz="2000" dirty="0"/>
              <a:t> </a:t>
            </a:r>
            <a:r>
              <a:rPr lang="en-US" sz="2000" dirty="0" err="1"/>
              <a:t>metode</a:t>
            </a:r>
            <a:r>
              <a:rPr lang="en-US" sz="2000" dirty="0"/>
              <a:t> yang </a:t>
            </a:r>
            <a:r>
              <a:rPr lang="en-US" sz="2000" dirty="0" err="1"/>
              <a:t>digunakan</a:t>
            </a:r>
            <a:r>
              <a:rPr lang="en-US" sz="2000" dirty="0"/>
              <a:t> </a:t>
            </a:r>
            <a:r>
              <a:rPr lang="en-US" sz="2000" dirty="0" err="1"/>
              <a:t>untuk</a:t>
            </a:r>
            <a:r>
              <a:rPr lang="en-US" sz="2000" dirty="0"/>
              <a:t> </a:t>
            </a:r>
            <a:r>
              <a:rPr lang="en-US" sz="2000" dirty="0" err="1"/>
              <a:t>memperkirakan</a:t>
            </a:r>
            <a:r>
              <a:rPr lang="en-US" sz="2000" dirty="0"/>
              <a:t> </a:t>
            </a:r>
            <a:r>
              <a:rPr lang="en-US" sz="2000" dirty="0" err="1"/>
              <a:t>durasi</a:t>
            </a:r>
            <a:r>
              <a:rPr lang="en-US" sz="2000" dirty="0"/>
              <a:t> </a:t>
            </a:r>
            <a:r>
              <a:rPr lang="en-US" sz="2000" dirty="0" err="1"/>
              <a:t>proyek</a:t>
            </a:r>
            <a:r>
              <a:rPr lang="en-US" sz="2000" dirty="0"/>
              <a:t> minimum dan </a:t>
            </a:r>
            <a:r>
              <a:rPr lang="en-US" sz="2000" dirty="0" err="1"/>
              <a:t>menentukan</a:t>
            </a:r>
            <a:r>
              <a:rPr lang="en-US" sz="2000" dirty="0"/>
              <a:t> </a:t>
            </a:r>
            <a:r>
              <a:rPr lang="en-US" sz="2000" dirty="0" err="1"/>
              <a:t>jumlah</a:t>
            </a:r>
            <a:r>
              <a:rPr lang="en-US" sz="2000" dirty="0"/>
              <a:t> </a:t>
            </a:r>
            <a:r>
              <a:rPr lang="en-US" sz="2000" dirty="0" err="1"/>
              <a:t>fleksibilitas</a:t>
            </a:r>
            <a:r>
              <a:rPr lang="en-US" sz="2000" dirty="0"/>
              <a:t> </a:t>
            </a:r>
            <a:r>
              <a:rPr lang="en-US" sz="2000" dirty="0" err="1"/>
              <a:t>jadwal</a:t>
            </a:r>
            <a:r>
              <a:rPr lang="en-US" sz="2000" dirty="0"/>
              <a:t> pada </a:t>
            </a:r>
            <a:r>
              <a:rPr lang="en-US" sz="2000" dirty="0" err="1"/>
              <a:t>jalur</a:t>
            </a:r>
            <a:r>
              <a:rPr lang="en-US" sz="2000" dirty="0"/>
              <a:t> </a:t>
            </a:r>
            <a:r>
              <a:rPr lang="en-US" sz="2000" dirty="0" err="1"/>
              <a:t>jaringan</a:t>
            </a:r>
            <a:r>
              <a:rPr lang="en-US" sz="2000" dirty="0"/>
              <a:t> </a:t>
            </a:r>
            <a:r>
              <a:rPr lang="en-US" sz="2000" dirty="0" err="1"/>
              <a:t>dalam</a:t>
            </a:r>
            <a:r>
              <a:rPr lang="en-US" sz="2000" dirty="0"/>
              <a:t> model </a:t>
            </a:r>
            <a:r>
              <a:rPr lang="en-US" sz="2000" dirty="0" err="1"/>
              <a:t>penjadwalan</a:t>
            </a:r>
            <a:r>
              <a:rPr lang="en-US" sz="2000" dirty="0"/>
              <a:t>”</a:t>
            </a:r>
          </a:p>
          <a:p>
            <a:pPr marL="0" indent="0">
              <a:lnSpc>
                <a:spcPct val="90000"/>
              </a:lnSpc>
              <a:buNone/>
            </a:pPr>
            <a:endParaRPr lang="en-US" sz="2000" dirty="0"/>
          </a:p>
          <a:p>
            <a:pPr marL="0" indent="0" algn="just">
              <a:lnSpc>
                <a:spcPct val="90000"/>
              </a:lnSpc>
              <a:buNone/>
            </a:pPr>
            <a:r>
              <a:rPr lang="id-ID" sz="2000" dirty="0">
                <a:effectLst/>
                <a:latin typeface="NirmalaUI"/>
              </a:rPr>
              <a:t>Tujuan dari pemanfaatan CPM di antaranya adalah untuk mengetahui durasi waktu yang dibutuhkan dalam penyelesaian proyek dan untuk mengidentifikasi beragam kegiatan kritis dalam proyek yang berpotensi besar dalam menentukan lama atau tidaknya proyek berlangsung.</a:t>
            </a:r>
          </a:p>
          <a:p>
            <a:pPr marL="0" indent="0">
              <a:lnSpc>
                <a:spcPct val="90000"/>
              </a:lnSpc>
              <a:buNone/>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96AC88D-09E4-4B84-77CF-BD73E6EE3134}"/>
              </a:ext>
            </a:extLst>
          </p:cNvPr>
          <p:cNvSpPr>
            <a:spLocks noGrp="1"/>
          </p:cNvSpPr>
          <p:nvPr>
            <p:ph type="title"/>
          </p:nvPr>
        </p:nvSpPr>
        <p:spPr/>
        <p:txBody>
          <a:bodyPr/>
          <a:lstStyle/>
          <a:p>
            <a:endParaRPr lang="id-ID"/>
          </a:p>
        </p:txBody>
      </p:sp>
      <p:graphicFrame>
        <p:nvGraphicFramePr>
          <p:cNvPr id="8" name="Tampungan Konten 2">
            <a:extLst>
              <a:ext uri="{FF2B5EF4-FFF2-40B4-BE49-F238E27FC236}">
                <a16:creationId xmlns:a16="http://schemas.microsoft.com/office/drawing/2014/main" id="{B12207C7-94D6-2CB6-5D01-EDCF0741EAF8}"/>
              </a:ext>
            </a:extLst>
          </p:cNvPr>
          <p:cNvGraphicFramePr>
            <a:graphicFrameLocks noGrp="1"/>
          </p:cNvGraphicFramePr>
          <p:nvPr>
            <p:ph idx="1"/>
            <p:extLst>
              <p:ext uri="{D42A27DB-BD31-4B8C-83A1-F6EECF244321}">
                <p14:modId xmlns:p14="http://schemas.microsoft.com/office/powerpoint/2010/main" val="762259433"/>
              </p:ext>
            </p:extLst>
          </p:nvPr>
        </p:nvGraphicFramePr>
        <p:xfrm>
          <a:off x="609600" y="283376"/>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page8image1181552912">
            <a:extLst>
              <a:ext uri="{FF2B5EF4-FFF2-40B4-BE49-F238E27FC236}">
                <a16:creationId xmlns:a16="http://schemas.microsoft.com/office/drawing/2014/main" id="{C9ADA22C-58DD-DBB3-D0BB-7FD14D81C5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15833"/>
            <a:ext cx="5715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ge8image1181555824">
            <a:extLst>
              <a:ext uri="{FF2B5EF4-FFF2-40B4-BE49-F238E27FC236}">
                <a16:creationId xmlns:a16="http://schemas.microsoft.com/office/drawing/2014/main" id="{C85692FF-2AE1-3870-6082-F1A4F27F07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2586" y="4931562"/>
            <a:ext cx="4628414" cy="154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0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2014870C-619C-1B71-3EF6-A8D14639A8B5}"/>
              </a:ext>
            </a:extLst>
          </p:cNvPr>
          <p:cNvSpPr>
            <a:spLocks noGrp="1"/>
          </p:cNvSpPr>
          <p:nvPr>
            <p:ph type="title"/>
          </p:nvPr>
        </p:nvSpPr>
        <p:spPr>
          <a:xfrm>
            <a:off x="1006900" y="1188637"/>
            <a:ext cx="3060848" cy="4480726"/>
          </a:xfrm>
        </p:spPr>
        <p:txBody>
          <a:bodyPr>
            <a:normAutofit/>
          </a:bodyPr>
          <a:lstStyle/>
          <a:p>
            <a:pPr algn="r">
              <a:lnSpc>
                <a:spcPct val="90000"/>
              </a:lnSpc>
            </a:pPr>
            <a:r>
              <a:rPr lang="id-ID" sz="3600"/>
              <a:t>Tahapan Implementasi CPM</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mpungan Konten 2">
            <a:extLst>
              <a:ext uri="{FF2B5EF4-FFF2-40B4-BE49-F238E27FC236}">
                <a16:creationId xmlns:a16="http://schemas.microsoft.com/office/drawing/2014/main" id="{434CFDAC-D450-9554-E48D-CD4DA992E22D}"/>
              </a:ext>
            </a:extLst>
          </p:cNvPr>
          <p:cNvGraphicFramePr>
            <a:graphicFrameLocks noGrp="1"/>
          </p:cNvGraphicFramePr>
          <p:nvPr>
            <p:ph idx="1"/>
            <p:extLst>
              <p:ext uri="{D42A27DB-BD31-4B8C-83A1-F6EECF244321}">
                <p14:modId xmlns:p14="http://schemas.microsoft.com/office/powerpoint/2010/main" val="2476353821"/>
              </p:ext>
            </p:extLst>
          </p:nvPr>
        </p:nvGraphicFramePr>
        <p:xfrm>
          <a:off x="5145569" y="623275"/>
          <a:ext cx="6039531" cy="5607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81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75971" y="1016000"/>
            <a:ext cx="5798429" cy="3683966"/>
          </a:xfrm>
        </p:spPr>
        <p:txBody>
          <a:bodyPr anchor="t">
            <a:normAutofit/>
          </a:bodyPr>
          <a:lstStyle/>
          <a:p>
            <a:pPr marL="0" indent="0">
              <a:lnSpc>
                <a:spcPct val="90000"/>
              </a:lnSpc>
              <a:buNone/>
            </a:pPr>
            <a:r>
              <a:rPr lang="id-ID" sz="2400" dirty="0">
                <a:effectLst/>
                <a:latin typeface="AdvP41153C"/>
              </a:rPr>
              <a:t>Proyek A-B-E-G Total durasi rangkaian kegiatan ini adalah 1 + 10 + 8 + 1 = 20 hari kerja.</a:t>
            </a:r>
          </a:p>
          <a:p>
            <a:pPr marL="0" indent="0">
              <a:lnSpc>
                <a:spcPct val="90000"/>
              </a:lnSpc>
              <a:buNone/>
            </a:pPr>
            <a:r>
              <a:rPr lang="id-ID" sz="2400" dirty="0">
                <a:effectLst/>
                <a:latin typeface="AdvP41153C"/>
              </a:rPr>
              <a:t>Jalur aktivitas A-C-F-G: 1+7+5+1 = 14 hari</a:t>
            </a:r>
          </a:p>
          <a:p>
            <a:pPr marL="0" indent="0">
              <a:lnSpc>
                <a:spcPct val="90000"/>
              </a:lnSpc>
              <a:buNone/>
            </a:pPr>
            <a:r>
              <a:rPr lang="id-ID" sz="2400" dirty="0">
                <a:effectLst/>
                <a:latin typeface="AdvP41153C"/>
              </a:rPr>
              <a:t>Jalur aktivitas A-C-E-G: 1+7+8+1 = 17 hari</a:t>
            </a:r>
          </a:p>
          <a:p>
            <a:pPr marL="0" indent="0">
              <a:lnSpc>
                <a:spcPct val="90000"/>
              </a:lnSpc>
              <a:buNone/>
            </a:pPr>
            <a:r>
              <a:rPr lang="id-ID" sz="2400" dirty="0">
                <a:effectLst/>
                <a:latin typeface="AdvP41153C"/>
              </a:rPr>
              <a:t>Jalur aktivitas A-D-G: 1 + 14 + 1 =16 hari</a:t>
            </a:r>
            <a:endParaRPr lang="id-ID" sz="2400" dirty="0"/>
          </a:p>
        </p:txBody>
      </p:sp>
      <p:pic>
        <p:nvPicPr>
          <p:cNvPr id="5" name="Gambar 4" descr="Sebuah gambar berisi diagram, sketsa, Rencana, gambar teknikal&#10;&#10;Deskripsi dibuat secara otomatis">
            <a:extLst>
              <a:ext uri="{FF2B5EF4-FFF2-40B4-BE49-F238E27FC236}">
                <a16:creationId xmlns:a16="http://schemas.microsoft.com/office/drawing/2014/main" id="{45178B65-6F16-2A7F-959C-EEF2082FE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08" y="825983"/>
            <a:ext cx="4507130" cy="30686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4928291" cy="1035781"/>
          </a:xfrm>
        </p:spPr>
        <p:txBody>
          <a:bodyPr anchor="ctr">
            <a:normAutofit fontScale="90000"/>
          </a:bodyPr>
          <a:lstStyle/>
          <a:p>
            <a:r>
              <a:rPr lang="en-US" sz="3600" dirty="0"/>
              <a:t>Jalur </a:t>
            </a:r>
            <a:r>
              <a:rPr lang="en-US" sz="3600" dirty="0" err="1"/>
              <a:t>Maju</a:t>
            </a:r>
            <a:r>
              <a:rPr lang="en-US" sz="3600" dirty="0"/>
              <a:t> </a:t>
            </a:r>
            <a:br>
              <a:rPr lang="en-US" sz="3600" dirty="0"/>
            </a:br>
            <a:r>
              <a:rPr lang="en-US" sz="3600" dirty="0"/>
              <a:t>(Forward Pass)</a:t>
            </a:r>
          </a:p>
        </p:txBody>
      </p:sp>
      <p:sp>
        <p:nvSpPr>
          <p:cNvPr id="3" name="Content Placeholder 2"/>
          <p:cNvSpPr>
            <a:spLocks noGrp="1"/>
          </p:cNvSpPr>
          <p:nvPr>
            <p:ph idx="1"/>
          </p:nvPr>
        </p:nvSpPr>
        <p:spPr>
          <a:xfrm>
            <a:off x="1045029" y="2524721"/>
            <a:ext cx="4991629" cy="3677123"/>
          </a:xfrm>
        </p:spPr>
        <p:txBody>
          <a:bodyPr anchor="ctr">
            <a:normAutofit/>
          </a:bodyPr>
          <a:lstStyle/>
          <a:p>
            <a:pPr marL="0" indent="0" algn="just">
              <a:buNone/>
            </a:pPr>
            <a:r>
              <a:rPr lang="id-ID" sz="1800">
                <a:effectLst/>
                <a:latin typeface="AdvP41153C"/>
              </a:rPr>
              <a:t>Jalur Maju memberikan cara mudah untuk mengetahui durasi proyek.</a:t>
            </a:r>
          </a:p>
          <a:p>
            <a:pPr marL="0" indent="0" algn="just">
              <a:buNone/>
            </a:pPr>
            <a:endParaRPr lang="id-ID" sz="1800">
              <a:effectLst/>
              <a:latin typeface="AdvP41153C"/>
            </a:endParaRPr>
          </a:p>
          <a:p>
            <a:pPr marL="0" indent="0" algn="just">
              <a:buNone/>
            </a:pPr>
            <a:r>
              <a:rPr lang="id-ID" sz="1800">
                <a:effectLst/>
                <a:latin typeface="AdvP41153C"/>
              </a:rPr>
              <a:t>Menghitung semua kemungkinan jalur aktivitas dapat dilakukan untuk jaringan kecil, namun hal ini akan sangat tidak praktis untuk proyek apa pun yang bahkan memiliki aktivitas yang banyak.</a:t>
            </a:r>
          </a:p>
          <a:p>
            <a:pPr marL="0" indent="0" algn="just">
              <a:buNone/>
            </a:pPr>
            <a:endParaRPr lang="id-ID" sz="1800">
              <a:effectLst/>
              <a:latin typeface="AdvP41153C"/>
            </a:endParaRPr>
          </a:p>
        </p:txBody>
      </p:sp>
      <p:sp>
        <p:nvSpPr>
          <p:cNvPr id="50" name="Rectangle 49">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ambar 5" descr="Sebuah gambar berisi diagram, garis, Rencana, gambar teknikal&#10;&#10;Deskripsi dibuat secara otomatis">
            <a:extLst>
              <a:ext uri="{FF2B5EF4-FFF2-40B4-BE49-F238E27FC236}">
                <a16:creationId xmlns:a16="http://schemas.microsoft.com/office/drawing/2014/main" id="{BBB2EB05-C1E2-A86E-E0E0-5B84C7566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765" y="841905"/>
            <a:ext cx="1636507" cy="2317178"/>
          </a:xfrm>
          <a:prstGeom prst="rect">
            <a:avLst/>
          </a:prstGeom>
        </p:spPr>
      </p:pic>
      <p:sp>
        <p:nvSpPr>
          <p:cNvPr id="52" name="Rectangle 51">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ambar 4" descr="Sebuah gambar berisi diagram, Rencana, gambar teknikal, garis&#10;&#10;Deskripsi dibuat secara otomatis">
            <a:extLst>
              <a:ext uri="{FF2B5EF4-FFF2-40B4-BE49-F238E27FC236}">
                <a16:creationId xmlns:a16="http://schemas.microsoft.com/office/drawing/2014/main" id="{789D41DE-D98D-4490-79A0-462BC1A8C385}"/>
              </a:ext>
            </a:extLst>
          </p:cNvPr>
          <p:cNvPicPr>
            <a:picLocks noChangeAspect="1"/>
          </p:cNvPicPr>
          <p:nvPr/>
        </p:nvPicPr>
        <p:blipFill>
          <a:blip r:embed="rId3">
            <a:extLst>
              <a:ext uri="{28A0092B-C50C-407E-A947-70E740481C1C}">
                <a14:useLocalDpi xmlns:a14="http://schemas.microsoft.com/office/drawing/2010/main" val="0"/>
              </a:ext>
            </a:extLst>
          </a:blip>
          <a:srcRect l="1220" r="4487" b="-2"/>
          <a:stretch/>
        </p:blipFill>
        <p:spPr>
          <a:xfrm>
            <a:off x="7387479" y="3703659"/>
            <a:ext cx="3213079" cy="2317178"/>
          </a:xfrm>
          <a:prstGeom prst="rect">
            <a:avLst/>
          </a:prstGeom>
        </p:spPr>
      </p:pic>
      <p:cxnSp>
        <p:nvCxnSpPr>
          <p:cNvPr id="54" name="Straight Connector 5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4928291" cy="1035781"/>
          </a:xfrm>
        </p:spPr>
        <p:txBody>
          <a:bodyPr anchor="ctr">
            <a:normAutofit/>
          </a:bodyPr>
          <a:lstStyle/>
          <a:p>
            <a:pPr>
              <a:lnSpc>
                <a:spcPct val="90000"/>
              </a:lnSpc>
            </a:pPr>
            <a:r>
              <a:rPr lang="en-US" sz="3300"/>
              <a:t>Jalur Mundur </a:t>
            </a:r>
            <a:br>
              <a:rPr lang="en-US" sz="3300"/>
            </a:br>
            <a:r>
              <a:rPr lang="en-US" sz="3300"/>
              <a:t>(Backward Pass)</a:t>
            </a:r>
          </a:p>
        </p:txBody>
      </p:sp>
      <p:sp>
        <p:nvSpPr>
          <p:cNvPr id="3" name="Content Placeholder 2"/>
          <p:cNvSpPr>
            <a:spLocks noGrp="1"/>
          </p:cNvSpPr>
          <p:nvPr>
            <p:ph idx="1"/>
          </p:nvPr>
        </p:nvSpPr>
        <p:spPr>
          <a:xfrm>
            <a:off x="1045029" y="2524721"/>
            <a:ext cx="4991629" cy="3677123"/>
          </a:xfrm>
        </p:spPr>
        <p:txBody>
          <a:bodyPr anchor="ctr">
            <a:normAutofit/>
          </a:bodyPr>
          <a:lstStyle/>
          <a:p>
            <a:pPr marL="0" indent="0">
              <a:buNone/>
            </a:pPr>
            <a:r>
              <a:rPr lang="id-ID" sz="1800" dirty="0">
                <a:effectLst/>
                <a:latin typeface="AdvP41153C"/>
              </a:rPr>
              <a:t>Jalur mundur memberikan informasi tambahan dengan memungkinkan identifikasi jalur terpanjang.</a:t>
            </a:r>
          </a:p>
          <a:p>
            <a:pPr marL="0" indent="0">
              <a:buNone/>
            </a:pPr>
            <a:endParaRPr lang="id-ID" sz="1800" dirty="0">
              <a:latin typeface="AdvP41153C"/>
            </a:endParaRPr>
          </a:p>
          <a:p>
            <a:pPr marL="0" indent="0">
              <a:buNone/>
            </a:pPr>
            <a:r>
              <a:rPr lang="id-ID" sz="1800" dirty="0">
                <a:effectLst/>
                <a:latin typeface="AdvP41153C"/>
              </a:rPr>
              <a:t>Setiap aktivitas dengan ESD dan LSD (atau EFD dan LFD) yang sama merupakan bagian dari jalur aktivitas terpanjang yang terbentang dari awal hingga akhir jaringan.</a:t>
            </a:r>
          </a:p>
        </p:txBody>
      </p:sp>
      <p:sp>
        <p:nvSpPr>
          <p:cNvPr id="38" name="Rectangle 37">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ambar 6" descr="Sebuah gambar berisi diagram, garis&#10;&#10;Deskripsi dibuat secara otomatis">
            <a:extLst>
              <a:ext uri="{FF2B5EF4-FFF2-40B4-BE49-F238E27FC236}">
                <a16:creationId xmlns:a16="http://schemas.microsoft.com/office/drawing/2014/main" id="{BE7F75F1-B1F5-B254-D2CF-C8CE025B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869" y="841905"/>
            <a:ext cx="1884298" cy="2317178"/>
          </a:xfrm>
          <a:prstGeom prst="rect">
            <a:avLst/>
          </a:prstGeom>
        </p:spPr>
      </p:pic>
      <p:sp>
        <p:nvSpPr>
          <p:cNvPr id="40" name="Rectangle 39">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ambar 8" descr="Sebuah gambar berisi diagram, Rencana, gambar teknikal, sketsa&#10;&#10;Deskripsi dibuat secara otomatis">
            <a:extLst>
              <a:ext uri="{FF2B5EF4-FFF2-40B4-BE49-F238E27FC236}">
                <a16:creationId xmlns:a16="http://schemas.microsoft.com/office/drawing/2014/main" id="{63AD0ECB-572D-8E7D-A876-88FAA3B2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464" y="3703659"/>
            <a:ext cx="3069109" cy="2317178"/>
          </a:xfrm>
          <a:prstGeom prst="rect">
            <a:avLst/>
          </a:prstGeom>
        </p:spPr>
      </p:pic>
      <p:cxnSp>
        <p:nvCxnSpPr>
          <p:cNvPr id="42" name="Straight Connector 4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0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FC6AA900-BA0E-EE03-A2E4-945E276B188A}"/>
              </a:ext>
            </a:extLst>
          </p:cNvPr>
          <p:cNvSpPr>
            <a:spLocks noGrp="1"/>
          </p:cNvSpPr>
          <p:nvPr>
            <p:ph type="title"/>
          </p:nvPr>
        </p:nvSpPr>
        <p:spPr>
          <a:xfrm>
            <a:off x="793662" y="386930"/>
            <a:ext cx="10066122" cy="1298448"/>
          </a:xfrm>
        </p:spPr>
        <p:txBody>
          <a:bodyPr anchor="b">
            <a:normAutofit/>
          </a:bodyPr>
          <a:lstStyle/>
          <a:p>
            <a:endParaRPr lang="id-ID" sz="480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48D24C9B-197F-134A-FF1E-15EF85ABB46B}"/>
              </a:ext>
            </a:extLst>
          </p:cNvPr>
          <p:cNvSpPr>
            <a:spLocks noGrp="1"/>
          </p:cNvSpPr>
          <p:nvPr>
            <p:ph idx="1"/>
          </p:nvPr>
        </p:nvSpPr>
        <p:spPr>
          <a:xfrm>
            <a:off x="793661" y="2484255"/>
            <a:ext cx="4530898" cy="3754704"/>
          </a:xfrm>
        </p:spPr>
        <p:txBody>
          <a:bodyPr anchor="ctr">
            <a:normAutofit fontScale="92500" lnSpcReduction="10000"/>
          </a:bodyPr>
          <a:lstStyle/>
          <a:p>
            <a:pPr marL="0" indent="0" algn="just">
              <a:buNone/>
            </a:pPr>
            <a:r>
              <a:rPr lang="id-ID" sz="2000" dirty="0"/>
              <a:t>Perhatikan bahwa hanya aktivitas yang telah kita identifikasi sebagai bagian dari jalur terpanjang, yaitu </a:t>
            </a:r>
            <a:r>
              <a:rPr lang="id-ID" sz="2000" dirty="0" err="1"/>
              <a:t>A</a:t>
            </a:r>
            <a:r>
              <a:rPr lang="id-ID" sz="2000" dirty="0"/>
              <a:t>, </a:t>
            </a:r>
            <a:r>
              <a:rPr lang="id-ID" sz="2000" dirty="0" err="1"/>
              <a:t>B</a:t>
            </a:r>
            <a:r>
              <a:rPr lang="id-ID" sz="2000" dirty="0"/>
              <a:t>, </a:t>
            </a:r>
            <a:r>
              <a:rPr lang="id-ID" sz="2000" dirty="0" err="1"/>
              <a:t>E</a:t>
            </a:r>
            <a:r>
              <a:rPr lang="id-ID" sz="2000" dirty="0"/>
              <a:t>, dan </a:t>
            </a:r>
            <a:r>
              <a:rPr lang="id-ID" sz="2000" dirty="0" err="1"/>
              <a:t>G</a:t>
            </a:r>
            <a:r>
              <a:rPr lang="id-ID" sz="2000" dirty="0"/>
              <a:t>.</a:t>
            </a:r>
          </a:p>
          <a:p>
            <a:pPr marL="0" indent="0" algn="just">
              <a:buNone/>
            </a:pPr>
            <a:endParaRPr lang="id-ID" sz="2000" dirty="0"/>
          </a:p>
          <a:p>
            <a:pPr marL="0" indent="0" algn="just">
              <a:buNone/>
            </a:pPr>
            <a:r>
              <a:rPr lang="id-ID" sz="2000" dirty="0"/>
              <a:t>Jalur aktivitas dengan total durasi maksimum disebut jalur kritis proyek dan aktivitasnya disebut aktivitas kritis. </a:t>
            </a:r>
          </a:p>
          <a:p>
            <a:pPr marL="0" indent="0" algn="just">
              <a:buNone/>
            </a:pPr>
            <a:endParaRPr lang="id-ID" sz="2000" dirty="0"/>
          </a:p>
          <a:p>
            <a:pPr marL="0" indent="0" algn="just">
              <a:buNone/>
            </a:pPr>
            <a:r>
              <a:rPr lang="id-ID" sz="2000" dirty="0"/>
              <a:t>Jalur tersebut ditandai dengan hubungan garis ganda, seperti yang ditunjukkan pada Gambar </a:t>
            </a:r>
            <a:r>
              <a:rPr lang="id-ID" sz="2000" dirty="0" err="1"/>
              <a:t>disamping</a:t>
            </a:r>
            <a:r>
              <a:rPr lang="id-ID" sz="2000" dirty="0"/>
              <a:t>.</a:t>
            </a:r>
          </a:p>
        </p:txBody>
      </p:sp>
      <p:pic>
        <p:nvPicPr>
          <p:cNvPr id="4" name="Gambar 3" descr="Sebuah gambar berisi diagram, Rencana, gambar teknikal, skematis&#10;&#10;Deskripsi dibuat secara otomatis">
            <a:extLst>
              <a:ext uri="{FF2B5EF4-FFF2-40B4-BE49-F238E27FC236}">
                <a16:creationId xmlns:a16="http://schemas.microsoft.com/office/drawing/2014/main" id="{980E4AD9-FDD6-3036-8595-ECC8C1F5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259" y="2484255"/>
            <a:ext cx="5140823"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93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6" name="Rectangle 15">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7">
            <a:extLst>
              <a:ext uri="{FF2B5EF4-FFF2-40B4-BE49-F238E27FC236}">
                <a16:creationId xmlns:a16="http://schemas.microsoft.com/office/drawing/2014/main" id="{62E8D42B-1397-4FD1-32E5-5170F8D39837}"/>
              </a:ext>
            </a:extLst>
          </p:cNvPr>
          <p:cNvGraphicFramePr>
            <a:graphicFrameLocks noGrp="1"/>
          </p:cNvGraphicFramePr>
          <p:nvPr>
            <p:ph idx="1"/>
            <p:extLst>
              <p:ext uri="{D42A27DB-BD31-4B8C-83A1-F6EECF244321}">
                <p14:modId xmlns:p14="http://schemas.microsoft.com/office/powerpoint/2010/main" val="3809369377"/>
              </p:ext>
            </p:extLst>
          </p:nvPr>
        </p:nvGraphicFramePr>
        <p:xfrm>
          <a:off x="1289304" y="632905"/>
          <a:ext cx="9849751" cy="5302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881</TotalTime>
  <Words>1101</Words>
  <Application>Microsoft Macintosh PowerPoint</Application>
  <PresentationFormat>Layar Lebar</PresentationFormat>
  <Paragraphs>109</Paragraphs>
  <Slides>12</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AdvP3D1FEB</vt:lpstr>
      <vt:lpstr>AdvP41153C</vt:lpstr>
      <vt:lpstr>Aptos</vt:lpstr>
      <vt:lpstr>Arial</vt:lpstr>
      <vt:lpstr>NirmalaUI</vt:lpstr>
      <vt:lpstr>Default Design</vt:lpstr>
      <vt:lpstr>Manajemen Proyek Pertemuan 4: CPM</vt:lpstr>
      <vt:lpstr>Critical Path Method</vt:lpstr>
      <vt:lpstr>Presentasi PowerPoint</vt:lpstr>
      <vt:lpstr>Tahapan Implementasi CPM</vt:lpstr>
      <vt:lpstr>Presentasi PowerPoint</vt:lpstr>
      <vt:lpstr>Jalur Maju  (Forward Pass)</vt:lpstr>
      <vt:lpstr>Jalur Mundur  (Backward Pass)</vt:lpstr>
      <vt:lpstr>Presentasi PowerPoint</vt:lpstr>
      <vt:lpstr>Presentasi PowerPoint</vt:lpstr>
      <vt:lpstr>Case Study</vt:lpstr>
      <vt:lpstr>Presentasi PowerPoint</vt:lpstr>
      <vt:lpstr>Kesimpulan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intanpermatasari</dc:creator>
  <cp:lastModifiedBy>Intan Permatasari</cp:lastModifiedBy>
  <cp:revision>10</cp:revision>
  <dcterms:created xsi:type="dcterms:W3CDTF">2024-07-16T00:13:35Z</dcterms:created>
  <dcterms:modified xsi:type="dcterms:W3CDTF">2024-07-18T08:35:12Z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1033-5.7.3.8096</vt:lpwstr>
  </property>
</Properties>
</file>