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 id="2147483804" r:id="rId2"/>
  </p:sldMasterIdLst>
  <p:notesMasterIdLst>
    <p:notesMasterId r:id="rId23"/>
  </p:notesMasterIdLst>
  <p:handoutMasterIdLst>
    <p:handoutMasterId r:id="rId24"/>
  </p:handoutMasterIdLst>
  <p:sldIdLst>
    <p:sldId id="372" r:id="rId3"/>
    <p:sldId id="373" r:id="rId4"/>
    <p:sldId id="374" r:id="rId5"/>
    <p:sldId id="375" r:id="rId6"/>
    <p:sldId id="376" r:id="rId7"/>
    <p:sldId id="377" r:id="rId8"/>
    <p:sldId id="378" r:id="rId9"/>
    <p:sldId id="379" r:id="rId10"/>
    <p:sldId id="380" r:id="rId11"/>
    <p:sldId id="433" r:id="rId12"/>
    <p:sldId id="381" r:id="rId13"/>
    <p:sldId id="434" r:id="rId14"/>
    <p:sldId id="435" r:id="rId15"/>
    <p:sldId id="436" r:id="rId16"/>
    <p:sldId id="382" r:id="rId17"/>
    <p:sldId id="383" r:id="rId18"/>
    <p:sldId id="384" r:id="rId19"/>
    <p:sldId id="385" r:id="rId20"/>
    <p:sldId id="386" r:id="rId21"/>
    <p:sldId id="371" r:id="rId22"/>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339" autoAdjust="0"/>
    <p:restoredTop sz="94617" autoAdjust="0"/>
  </p:normalViewPr>
  <p:slideViewPr>
    <p:cSldViewPr>
      <p:cViewPr varScale="1">
        <p:scale>
          <a:sx n="76" d="100"/>
          <a:sy n="76" d="100"/>
        </p:scale>
        <p:origin x="-1008" y="-80"/>
      </p:cViewPr>
      <p:guideLst>
        <p:guide orient="horz" pos="2160"/>
        <p:guide pos="283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29448"/>
    </p:cViewPr>
  </p:sorterViewPr>
  <p:notesViewPr>
    <p:cSldViewPr>
      <p:cViewPr varScale="1">
        <p:scale>
          <a:sx n="58" d="100"/>
          <a:sy n="58" d="100"/>
        </p:scale>
        <p:origin x="-1812" y="-72"/>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viewProps" Target="viewProps.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handoutMaster" Target="handoutMasters/handoutMaster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48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US"/>
          </a:p>
        </p:txBody>
      </p:sp>
      <p:sp>
        <p:nvSpPr>
          <p:cNvPr id="204803" name="Rectangle 3"/>
          <p:cNvSpPr>
            <a:spLocks noGrp="1" noChangeArrowheads="1"/>
          </p:cNvSpPr>
          <p:nvPr>
            <p:ph type="dt" sz="quarter"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US"/>
          </a:p>
        </p:txBody>
      </p:sp>
      <p:sp>
        <p:nvSpPr>
          <p:cNvPr id="204804" name="Rectangle 4"/>
          <p:cNvSpPr>
            <a:spLocks noGrp="1" noChangeArrowheads="1"/>
          </p:cNvSpPr>
          <p:nvPr>
            <p:ph type="ftr" sz="quarter" idx="2"/>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US"/>
          </a:p>
        </p:txBody>
      </p:sp>
      <p:sp>
        <p:nvSpPr>
          <p:cNvPr id="204805" name="Rectangle 5"/>
          <p:cNvSpPr>
            <a:spLocks noGrp="1" noChangeArrowheads="1"/>
          </p:cNvSpPr>
          <p:nvPr>
            <p:ph type="sldNum" sz="quarter" idx="3"/>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9D9D8545-8948-4F41-B25F-EAED4F70D52D}" type="slidenum">
              <a:rPr lang="en-US"/>
              <a:pPr/>
              <a:t>‹#›</a:t>
            </a:fld>
            <a:endParaRPr lang="en-US"/>
          </a:p>
        </p:txBody>
      </p:sp>
    </p:spTree>
    <p:extLst>
      <p:ext uri="{BB962C8B-B14F-4D97-AF65-F5344CB8AC3E}">
        <p14:creationId xmlns:p14="http://schemas.microsoft.com/office/powerpoint/2010/main" val="82347169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40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charset="0"/>
              </a:defRPr>
            </a:lvl1pPr>
          </a:lstStyle>
          <a:p>
            <a:endParaRPr lang="en-US"/>
          </a:p>
        </p:txBody>
      </p:sp>
      <p:sp>
        <p:nvSpPr>
          <p:cNvPr id="10240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charset="0"/>
              </a:defRPr>
            </a:lvl1pPr>
          </a:lstStyle>
          <a:p>
            <a:endParaRPr lang="en-US"/>
          </a:p>
        </p:txBody>
      </p:sp>
      <p:sp>
        <p:nvSpPr>
          <p:cNvPr id="102404"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p:spPr>
      </p:sp>
      <p:sp>
        <p:nvSpPr>
          <p:cNvPr id="10240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40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charset="0"/>
              </a:defRPr>
            </a:lvl1pPr>
          </a:lstStyle>
          <a:p>
            <a:endParaRPr lang="en-US"/>
          </a:p>
        </p:txBody>
      </p:sp>
      <p:sp>
        <p:nvSpPr>
          <p:cNvPr id="10240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charset="0"/>
              </a:defRPr>
            </a:lvl1pPr>
          </a:lstStyle>
          <a:p>
            <a:fld id="{E43F7792-AFB4-4861-9B1F-A78367A7D498}" type="slidenum">
              <a:rPr lang="en-US"/>
              <a:pPr/>
              <a:t>‹#›</a:t>
            </a:fld>
            <a:endParaRPr lang="en-US"/>
          </a:p>
        </p:txBody>
      </p:sp>
    </p:spTree>
    <p:extLst>
      <p:ext uri="{BB962C8B-B14F-4D97-AF65-F5344CB8AC3E}">
        <p14:creationId xmlns:p14="http://schemas.microsoft.com/office/powerpoint/2010/main" val="15701781"/>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kumimoji="1" sz="1200" kern="1200">
        <a:solidFill>
          <a:schemeClr val="tx1"/>
        </a:solidFill>
        <a:latin typeface="Arial" charset="0"/>
        <a:ea typeface="+mn-ea"/>
        <a:cs typeface="+mn-cs"/>
      </a:defRPr>
    </a:lvl1pPr>
    <a:lvl2pPr marL="457200" algn="l" rtl="0" fontAlgn="base">
      <a:spcBef>
        <a:spcPct val="30000"/>
      </a:spcBef>
      <a:spcAft>
        <a:spcPct val="0"/>
      </a:spcAft>
      <a:defRPr kumimoji="1" sz="1200" kern="1200">
        <a:solidFill>
          <a:schemeClr val="tx1"/>
        </a:solidFill>
        <a:latin typeface="Arial" charset="0"/>
        <a:ea typeface="+mn-ea"/>
        <a:cs typeface="+mn-cs"/>
      </a:defRPr>
    </a:lvl2pPr>
    <a:lvl3pPr marL="914400" algn="l" rtl="0" fontAlgn="base">
      <a:spcBef>
        <a:spcPct val="30000"/>
      </a:spcBef>
      <a:spcAft>
        <a:spcPct val="0"/>
      </a:spcAft>
      <a:defRPr kumimoji="1" sz="1200" kern="1200">
        <a:solidFill>
          <a:schemeClr val="tx1"/>
        </a:solidFill>
        <a:latin typeface="Arial" charset="0"/>
        <a:ea typeface="+mn-ea"/>
        <a:cs typeface="+mn-cs"/>
      </a:defRPr>
    </a:lvl3pPr>
    <a:lvl4pPr marL="1371600" algn="l" rtl="0" fontAlgn="base">
      <a:spcBef>
        <a:spcPct val="30000"/>
      </a:spcBef>
      <a:spcAft>
        <a:spcPct val="0"/>
      </a:spcAft>
      <a:defRPr kumimoji="1" sz="1200" kern="1200">
        <a:solidFill>
          <a:schemeClr val="tx1"/>
        </a:solidFill>
        <a:latin typeface="Arial" charset="0"/>
        <a:ea typeface="+mn-ea"/>
        <a:cs typeface="+mn-cs"/>
      </a:defRPr>
    </a:lvl4pPr>
    <a:lvl5pPr marL="1828800" algn="l" rtl="0" fontAlgn="base">
      <a:spcBef>
        <a:spcPct val="30000"/>
      </a:spcBef>
      <a:spcAft>
        <a:spcPct val="0"/>
      </a:spcAft>
      <a:defRPr kumimoji="1"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345090" name="Freeform 2"/>
          <p:cNvSpPr>
            <a:spLocks/>
          </p:cNvSpPr>
          <p:nvPr/>
        </p:nvSpPr>
        <p:spPr bwMode="blackWhite">
          <a:xfrm>
            <a:off x="20638" y="12700"/>
            <a:ext cx="8896350" cy="6780213"/>
          </a:xfrm>
          <a:custGeom>
            <a:avLst/>
            <a:gdLst/>
            <a:ahLst/>
            <a:cxnLst>
              <a:cxn ang="0">
                <a:pos x="2822" y="0"/>
              </a:cxn>
              <a:cxn ang="0">
                <a:pos x="0" y="975"/>
              </a:cxn>
              <a:cxn ang="0">
                <a:pos x="2169" y="3619"/>
              </a:cxn>
              <a:cxn ang="0">
                <a:pos x="3985" y="1125"/>
              </a:cxn>
              <a:cxn ang="0">
                <a:pos x="2822" y="0"/>
              </a:cxn>
              <a:cxn ang="0">
                <a:pos x="2822" y="0"/>
              </a:cxn>
            </a:cxnLst>
            <a:rect l="0" t="0" r="r" b="b"/>
            <a:pathLst>
              <a:path w="3985" h="3619">
                <a:moveTo>
                  <a:pt x="2822" y="0"/>
                </a:moveTo>
                <a:lnTo>
                  <a:pt x="0" y="975"/>
                </a:lnTo>
                <a:lnTo>
                  <a:pt x="2169" y="3619"/>
                </a:lnTo>
                <a:lnTo>
                  <a:pt x="3985" y="1125"/>
                </a:lnTo>
                <a:lnTo>
                  <a:pt x="2822" y="0"/>
                </a:lnTo>
                <a:lnTo>
                  <a:pt x="2822" y="0"/>
                </a:lnTo>
                <a:close/>
              </a:path>
            </a:pathLst>
          </a:custGeom>
          <a:solidFill>
            <a:schemeClr val="accent1"/>
          </a:solidFill>
          <a:ln w="9525">
            <a:noFill/>
            <a:round/>
            <a:headEnd/>
            <a:tailEnd/>
          </a:ln>
        </p:spPr>
        <p:txBody>
          <a:bodyPr/>
          <a:lstStyle/>
          <a:p>
            <a:endParaRPr lang="id-ID"/>
          </a:p>
        </p:txBody>
      </p:sp>
      <p:sp>
        <p:nvSpPr>
          <p:cNvPr id="345091" name="Rectangle 3"/>
          <p:cNvSpPr>
            <a:spLocks noGrp="1" noChangeArrowheads="1"/>
          </p:cNvSpPr>
          <p:nvPr>
            <p:ph type="ctrTitle"/>
          </p:nvPr>
        </p:nvSpPr>
        <p:spPr>
          <a:xfrm>
            <a:off x="1371600" y="1511300"/>
            <a:ext cx="6400800" cy="2273300"/>
          </a:xfrm>
          <a:effectLst>
            <a:outerShdw dist="45791" dir="2021404" algn="ctr" rotWithShape="0">
              <a:schemeClr val="bg2"/>
            </a:outerShdw>
          </a:effectLst>
        </p:spPr>
        <p:txBody>
          <a:bodyPr/>
          <a:lstStyle>
            <a:lvl1pPr>
              <a:defRPr>
                <a:solidFill>
                  <a:schemeClr val="tx2"/>
                </a:solidFill>
                <a:effectLst>
                  <a:outerShdw blurRad="38100" dist="38100" dir="2700000" algn="tl">
                    <a:srgbClr val="C0C0C0"/>
                  </a:outerShdw>
                </a:effectLst>
              </a:defRPr>
            </a:lvl1pPr>
          </a:lstStyle>
          <a:p>
            <a:r>
              <a:rPr lang="en-US"/>
              <a:t>Click to edit Master title style</a:t>
            </a:r>
          </a:p>
        </p:txBody>
      </p:sp>
      <p:sp>
        <p:nvSpPr>
          <p:cNvPr id="345092" name="Rectangle 4"/>
          <p:cNvSpPr>
            <a:spLocks noGrp="1" noChangeArrowheads="1"/>
          </p:cNvSpPr>
          <p:nvPr>
            <p:ph type="subTitle" idx="1"/>
          </p:nvPr>
        </p:nvSpPr>
        <p:spPr>
          <a:xfrm>
            <a:off x="1549400" y="4051300"/>
            <a:ext cx="6032500" cy="1003300"/>
          </a:xfrm>
        </p:spPr>
        <p:txBody>
          <a:bodyPr/>
          <a:lstStyle>
            <a:lvl1pPr marL="0" indent="0" algn="ctr">
              <a:buFontTx/>
              <a:buNone/>
              <a:defRPr sz="2800">
                <a:effectLst>
                  <a:outerShdw blurRad="38100" dist="38100" dir="2700000" algn="tl">
                    <a:srgbClr val="C0C0C0"/>
                  </a:outerShdw>
                </a:effectLst>
              </a:defRPr>
            </a:lvl1pPr>
          </a:lstStyle>
          <a:p>
            <a:r>
              <a:rPr lang="en-US"/>
              <a:t>Click to edit Master subtitle style</a:t>
            </a:r>
          </a:p>
        </p:txBody>
      </p:sp>
      <p:sp>
        <p:nvSpPr>
          <p:cNvPr id="345093" name="Rectangle 5"/>
          <p:cNvSpPr>
            <a:spLocks noGrp="1" noChangeArrowheads="1"/>
          </p:cNvSpPr>
          <p:nvPr>
            <p:ph type="dt" sz="half" idx="2"/>
          </p:nvPr>
        </p:nvSpPr>
        <p:spPr>
          <a:xfrm>
            <a:off x="685800" y="6248400"/>
            <a:ext cx="1905000" cy="457200"/>
          </a:xfrm>
        </p:spPr>
        <p:txBody>
          <a:bodyPr/>
          <a:lstStyle>
            <a:lvl1pPr>
              <a:defRPr/>
            </a:lvl1pPr>
          </a:lstStyle>
          <a:p>
            <a:endParaRPr lang="en-US"/>
          </a:p>
        </p:txBody>
      </p:sp>
      <p:sp>
        <p:nvSpPr>
          <p:cNvPr id="345094" name="Rectangle 6"/>
          <p:cNvSpPr>
            <a:spLocks noGrp="1" noChangeArrowheads="1"/>
          </p:cNvSpPr>
          <p:nvPr>
            <p:ph type="ftr" sz="quarter" idx="3"/>
          </p:nvPr>
        </p:nvSpPr>
        <p:spPr>
          <a:xfrm>
            <a:off x="3124200" y="6248400"/>
            <a:ext cx="2895600" cy="457200"/>
          </a:xfrm>
        </p:spPr>
        <p:txBody>
          <a:bodyPr/>
          <a:lstStyle>
            <a:lvl1pPr>
              <a:defRPr/>
            </a:lvl1pPr>
          </a:lstStyle>
          <a:p>
            <a:endParaRPr lang="en-US"/>
          </a:p>
        </p:txBody>
      </p:sp>
      <p:sp>
        <p:nvSpPr>
          <p:cNvPr id="345095" name="Rectangle 7"/>
          <p:cNvSpPr>
            <a:spLocks noGrp="1" noChangeArrowheads="1"/>
          </p:cNvSpPr>
          <p:nvPr>
            <p:ph type="sldNum" sz="quarter" idx="4"/>
          </p:nvPr>
        </p:nvSpPr>
        <p:spPr>
          <a:xfrm>
            <a:off x="6553200" y="6248400"/>
            <a:ext cx="1905000" cy="457200"/>
          </a:xfrm>
        </p:spPr>
        <p:txBody>
          <a:bodyPr/>
          <a:lstStyle>
            <a:lvl1pPr>
              <a:defRPr/>
            </a:lvl1pPr>
          </a:lstStyle>
          <a:p>
            <a:fld id="{9F9EBABC-A8C4-49CF-83DD-E7F083BC7707}" type="slidenum">
              <a:rPr lang="en-US"/>
              <a:pPr/>
              <a:t>‹#›</a:t>
            </a:fld>
            <a:endParaRPr lang="en-US"/>
          </a:p>
        </p:txBody>
      </p:sp>
      <p:grpSp>
        <p:nvGrpSpPr>
          <p:cNvPr id="345096" name="Group 8"/>
          <p:cNvGrpSpPr>
            <a:grpSpLocks/>
          </p:cNvGrpSpPr>
          <p:nvPr/>
        </p:nvGrpSpPr>
        <p:grpSpPr bwMode="auto">
          <a:xfrm>
            <a:off x="195263" y="234950"/>
            <a:ext cx="3787775" cy="1778000"/>
            <a:chOff x="123" y="148"/>
            <a:chExt cx="2386" cy="1120"/>
          </a:xfrm>
        </p:grpSpPr>
        <p:sp>
          <p:nvSpPr>
            <p:cNvPr id="345097" name="Freeform 9"/>
            <p:cNvSpPr>
              <a:spLocks/>
            </p:cNvSpPr>
            <p:nvPr userDrawn="1"/>
          </p:nvSpPr>
          <p:spPr bwMode="auto">
            <a:xfrm>
              <a:off x="177" y="177"/>
              <a:ext cx="2250" cy="1017"/>
            </a:xfrm>
            <a:custGeom>
              <a:avLst/>
              <a:gdLst/>
              <a:ahLst/>
              <a:cxnLst>
                <a:cxn ang="0">
                  <a:pos x="794" y="395"/>
                </a:cxn>
                <a:cxn ang="0">
                  <a:pos x="710" y="318"/>
                </a:cxn>
                <a:cxn ang="0">
                  <a:pos x="556" y="210"/>
                </a:cxn>
                <a:cxn ang="0">
                  <a:pos x="71" y="0"/>
                </a:cxn>
                <a:cxn ang="0">
                  <a:pos x="23" y="20"/>
                </a:cxn>
                <a:cxn ang="0">
                  <a:pos x="0" y="83"/>
                </a:cxn>
                <a:cxn ang="0">
                  <a:pos x="28" y="155"/>
                </a:cxn>
                <a:cxn ang="0">
                  <a:pos x="570" y="409"/>
                </a:cxn>
                <a:cxn ang="0">
                  <a:pos x="689" y="393"/>
                </a:cxn>
                <a:cxn ang="0">
                  <a:pos x="785" y="414"/>
                </a:cxn>
                <a:cxn ang="0">
                  <a:pos x="794" y="395"/>
                </a:cxn>
                <a:cxn ang="0">
                  <a:pos x="794" y="395"/>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9525">
              <a:noFill/>
              <a:round/>
              <a:headEnd/>
              <a:tailEnd/>
            </a:ln>
          </p:spPr>
          <p:txBody>
            <a:bodyPr/>
            <a:lstStyle/>
            <a:p>
              <a:endParaRPr lang="id-ID"/>
            </a:p>
          </p:txBody>
        </p:sp>
        <p:sp>
          <p:nvSpPr>
            <p:cNvPr id="345098" name="Freeform 10"/>
            <p:cNvSpPr>
              <a:spLocks/>
            </p:cNvSpPr>
            <p:nvPr userDrawn="1"/>
          </p:nvSpPr>
          <p:spPr bwMode="auto">
            <a:xfrm>
              <a:off x="166" y="261"/>
              <a:ext cx="2244" cy="1007"/>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w="9525">
              <a:noFill/>
              <a:round/>
              <a:headEnd/>
              <a:tailEnd/>
            </a:ln>
          </p:spPr>
          <p:txBody>
            <a:bodyPr/>
            <a:lstStyle/>
            <a:p>
              <a:endParaRPr lang="id-ID"/>
            </a:p>
          </p:txBody>
        </p:sp>
        <p:sp>
          <p:nvSpPr>
            <p:cNvPr id="345099" name="Freeform 11"/>
            <p:cNvSpPr>
              <a:spLocks/>
            </p:cNvSpPr>
            <p:nvPr userDrawn="1"/>
          </p:nvSpPr>
          <p:spPr bwMode="auto">
            <a:xfrm>
              <a:off x="474" y="344"/>
              <a:ext cx="1488" cy="919"/>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endParaRPr lang="id-ID"/>
            </a:p>
          </p:txBody>
        </p:sp>
        <p:grpSp>
          <p:nvGrpSpPr>
            <p:cNvPr id="345100" name="Group 12"/>
            <p:cNvGrpSpPr>
              <a:grpSpLocks/>
            </p:cNvGrpSpPr>
            <p:nvPr userDrawn="1"/>
          </p:nvGrpSpPr>
          <p:grpSpPr bwMode="auto">
            <a:xfrm>
              <a:off x="123" y="148"/>
              <a:ext cx="2386" cy="1081"/>
              <a:chOff x="123" y="148"/>
              <a:chExt cx="2386" cy="1081"/>
            </a:xfrm>
          </p:grpSpPr>
          <p:sp>
            <p:nvSpPr>
              <p:cNvPr id="345101" name="Freeform 13"/>
              <p:cNvSpPr>
                <a:spLocks/>
              </p:cNvSpPr>
              <p:nvPr userDrawn="1"/>
            </p:nvSpPr>
            <p:spPr bwMode="auto">
              <a:xfrm>
                <a:off x="2005" y="934"/>
                <a:ext cx="212" cy="214"/>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endParaRPr lang="id-ID"/>
              </a:p>
            </p:txBody>
          </p:sp>
          <p:sp>
            <p:nvSpPr>
              <p:cNvPr id="345102" name="Freeform 14"/>
              <p:cNvSpPr>
                <a:spLocks/>
              </p:cNvSpPr>
              <p:nvPr userDrawn="1"/>
            </p:nvSpPr>
            <p:spPr bwMode="auto">
              <a:xfrm>
                <a:off x="123" y="148"/>
                <a:ext cx="2386" cy="1081"/>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endParaRPr lang="id-ID"/>
              </a:p>
            </p:txBody>
          </p:sp>
          <p:sp>
            <p:nvSpPr>
              <p:cNvPr id="345103" name="Freeform 15"/>
              <p:cNvSpPr>
                <a:spLocks/>
              </p:cNvSpPr>
              <p:nvPr userDrawn="1"/>
            </p:nvSpPr>
            <p:spPr bwMode="auto">
              <a:xfrm>
                <a:off x="324" y="158"/>
                <a:ext cx="1686" cy="614"/>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endParaRPr lang="id-ID"/>
              </a:p>
            </p:txBody>
          </p:sp>
          <p:sp>
            <p:nvSpPr>
              <p:cNvPr id="345104" name="Freeform 16"/>
              <p:cNvSpPr>
                <a:spLocks/>
              </p:cNvSpPr>
              <p:nvPr userDrawn="1"/>
            </p:nvSpPr>
            <p:spPr bwMode="auto">
              <a:xfrm>
                <a:off x="409" y="251"/>
                <a:ext cx="227" cy="410"/>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endParaRPr lang="id-ID"/>
              </a:p>
            </p:txBody>
          </p:sp>
          <p:sp>
            <p:nvSpPr>
              <p:cNvPr id="345105" name="Freeform 17"/>
              <p:cNvSpPr>
                <a:spLocks/>
              </p:cNvSpPr>
              <p:nvPr userDrawn="1"/>
            </p:nvSpPr>
            <p:spPr bwMode="auto">
              <a:xfrm>
                <a:off x="846" y="536"/>
                <a:ext cx="691" cy="364"/>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endParaRPr lang="id-ID"/>
              </a:p>
            </p:txBody>
          </p:sp>
        </p:grpSp>
      </p:grpSp>
      <p:grpSp>
        <p:nvGrpSpPr>
          <p:cNvPr id="345106" name="Group 18"/>
          <p:cNvGrpSpPr>
            <a:grpSpLocks/>
          </p:cNvGrpSpPr>
          <p:nvPr/>
        </p:nvGrpSpPr>
        <p:grpSpPr bwMode="auto">
          <a:xfrm>
            <a:off x="7915275" y="4368800"/>
            <a:ext cx="742950" cy="1058863"/>
            <a:chOff x="4986" y="2752"/>
            <a:chExt cx="468" cy="667"/>
          </a:xfrm>
        </p:grpSpPr>
        <p:sp>
          <p:nvSpPr>
            <p:cNvPr id="345107" name="Freeform 19"/>
            <p:cNvSpPr>
              <a:spLocks/>
            </p:cNvSpPr>
            <p:nvPr userDrawn="1"/>
          </p:nvSpPr>
          <p:spPr bwMode="auto">
            <a:xfrm rot="7320404">
              <a:off x="4909" y="2936"/>
              <a:ext cx="629" cy="293"/>
            </a:xfrm>
            <a:custGeom>
              <a:avLst/>
              <a:gdLst/>
              <a:ahLst/>
              <a:cxnLst>
                <a:cxn ang="0">
                  <a:pos x="794" y="395"/>
                </a:cxn>
                <a:cxn ang="0">
                  <a:pos x="710" y="318"/>
                </a:cxn>
                <a:cxn ang="0">
                  <a:pos x="556" y="210"/>
                </a:cxn>
                <a:cxn ang="0">
                  <a:pos x="71" y="0"/>
                </a:cxn>
                <a:cxn ang="0">
                  <a:pos x="23" y="20"/>
                </a:cxn>
                <a:cxn ang="0">
                  <a:pos x="0" y="83"/>
                </a:cxn>
                <a:cxn ang="0">
                  <a:pos x="28" y="155"/>
                </a:cxn>
                <a:cxn ang="0">
                  <a:pos x="570" y="409"/>
                </a:cxn>
                <a:cxn ang="0">
                  <a:pos x="689" y="393"/>
                </a:cxn>
                <a:cxn ang="0">
                  <a:pos x="785" y="414"/>
                </a:cxn>
                <a:cxn ang="0">
                  <a:pos x="794" y="395"/>
                </a:cxn>
                <a:cxn ang="0">
                  <a:pos x="794" y="395"/>
                </a:cxn>
              </a:cxnLst>
              <a:rect l="0" t="0" r="r" b="b"/>
              <a:pathLst>
                <a:path w="794" h="414">
                  <a:moveTo>
                    <a:pt x="794" y="395"/>
                  </a:moveTo>
                  <a:lnTo>
                    <a:pt x="710" y="318"/>
                  </a:lnTo>
                  <a:lnTo>
                    <a:pt x="556" y="210"/>
                  </a:lnTo>
                  <a:lnTo>
                    <a:pt x="71" y="0"/>
                  </a:lnTo>
                  <a:lnTo>
                    <a:pt x="23" y="20"/>
                  </a:lnTo>
                  <a:lnTo>
                    <a:pt x="0" y="83"/>
                  </a:lnTo>
                  <a:lnTo>
                    <a:pt x="28" y="155"/>
                  </a:lnTo>
                  <a:lnTo>
                    <a:pt x="570" y="409"/>
                  </a:lnTo>
                  <a:lnTo>
                    <a:pt x="689" y="393"/>
                  </a:lnTo>
                  <a:lnTo>
                    <a:pt x="785" y="414"/>
                  </a:lnTo>
                  <a:lnTo>
                    <a:pt x="794" y="395"/>
                  </a:lnTo>
                  <a:lnTo>
                    <a:pt x="794" y="395"/>
                  </a:lnTo>
                  <a:close/>
                </a:path>
              </a:pathLst>
            </a:custGeom>
            <a:solidFill>
              <a:srgbClr val="F8F8F8"/>
            </a:solidFill>
            <a:ln w="9525">
              <a:noFill/>
              <a:round/>
              <a:headEnd/>
              <a:tailEnd/>
            </a:ln>
          </p:spPr>
          <p:txBody>
            <a:bodyPr/>
            <a:lstStyle/>
            <a:p>
              <a:endParaRPr lang="id-ID"/>
            </a:p>
          </p:txBody>
        </p:sp>
        <p:sp>
          <p:nvSpPr>
            <p:cNvPr id="345108" name="Freeform 20"/>
            <p:cNvSpPr>
              <a:spLocks/>
            </p:cNvSpPr>
            <p:nvPr userDrawn="1"/>
          </p:nvSpPr>
          <p:spPr bwMode="auto">
            <a:xfrm rot="7320404">
              <a:off x="4893" y="2923"/>
              <a:ext cx="627" cy="290"/>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folHlink"/>
            </a:solidFill>
            <a:ln w="9525">
              <a:noFill/>
              <a:round/>
              <a:headEnd/>
              <a:tailEnd/>
            </a:ln>
          </p:spPr>
          <p:txBody>
            <a:bodyPr/>
            <a:lstStyle/>
            <a:p>
              <a:endParaRPr lang="id-ID"/>
            </a:p>
          </p:txBody>
        </p:sp>
        <p:sp>
          <p:nvSpPr>
            <p:cNvPr id="345109" name="Freeform 21"/>
            <p:cNvSpPr>
              <a:spLocks/>
            </p:cNvSpPr>
            <p:nvPr userDrawn="1"/>
          </p:nvSpPr>
          <p:spPr bwMode="auto">
            <a:xfrm rot="7320404">
              <a:off x="5000" y="2912"/>
              <a:ext cx="416" cy="265"/>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endParaRPr lang="id-ID"/>
            </a:p>
          </p:txBody>
        </p:sp>
        <p:grpSp>
          <p:nvGrpSpPr>
            <p:cNvPr id="345110" name="Group 22"/>
            <p:cNvGrpSpPr>
              <a:grpSpLocks/>
            </p:cNvGrpSpPr>
            <p:nvPr userDrawn="1"/>
          </p:nvGrpSpPr>
          <p:grpSpPr bwMode="auto">
            <a:xfrm>
              <a:off x="4986" y="2752"/>
              <a:ext cx="468" cy="667"/>
              <a:chOff x="4986" y="2752"/>
              <a:chExt cx="468" cy="667"/>
            </a:xfrm>
          </p:grpSpPr>
          <p:sp>
            <p:nvSpPr>
              <p:cNvPr id="345111" name="Freeform 23"/>
              <p:cNvSpPr>
                <a:spLocks/>
              </p:cNvSpPr>
              <p:nvPr userDrawn="1"/>
            </p:nvSpPr>
            <p:spPr bwMode="auto">
              <a:xfrm rot="7320404">
                <a:off x="4987" y="3190"/>
                <a:ext cx="59" cy="61"/>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endParaRPr lang="id-ID"/>
              </a:p>
            </p:txBody>
          </p:sp>
          <p:sp>
            <p:nvSpPr>
              <p:cNvPr id="345112" name="Freeform 24"/>
              <p:cNvSpPr>
                <a:spLocks/>
              </p:cNvSpPr>
              <p:nvPr userDrawn="1"/>
            </p:nvSpPr>
            <p:spPr bwMode="auto">
              <a:xfrm rot="7320404">
                <a:off x="4887" y="2930"/>
                <a:ext cx="667" cy="311"/>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endParaRPr lang="id-ID"/>
              </a:p>
            </p:txBody>
          </p:sp>
          <p:sp>
            <p:nvSpPr>
              <p:cNvPr id="345113" name="Freeform 25"/>
              <p:cNvSpPr>
                <a:spLocks/>
              </p:cNvSpPr>
              <p:nvPr userDrawn="1"/>
            </p:nvSpPr>
            <p:spPr bwMode="auto">
              <a:xfrm rot="7320404">
                <a:off x="5062" y="2997"/>
                <a:ext cx="472" cy="176"/>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endParaRPr lang="id-ID"/>
              </a:p>
            </p:txBody>
          </p:sp>
          <p:sp>
            <p:nvSpPr>
              <p:cNvPr id="345114" name="Freeform 26"/>
              <p:cNvSpPr>
                <a:spLocks/>
              </p:cNvSpPr>
              <p:nvPr userDrawn="1"/>
            </p:nvSpPr>
            <p:spPr bwMode="auto">
              <a:xfrm rot="7320404">
                <a:off x="5363" y="2874"/>
                <a:ext cx="63" cy="118"/>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endParaRPr lang="id-ID"/>
              </a:p>
            </p:txBody>
          </p:sp>
          <p:sp>
            <p:nvSpPr>
              <p:cNvPr id="345115" name="Freeform 27"/>
              <p:cNvSpPr>
                <a:spLocks/>
              </p:cNvSpPr>
              <p:nvPr userDrawn="1"/>
            </p:nvSpPr>
            <p:spPr bwMode="auto">
              <a:xfrm rot="7320404">
                <a:off x="5136" y="3000"/>
                <a:ext cx="193" cy="104"/>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endParaRPr lang="id-ID"/>
              </a:p>
            </p:txBody>
          </p:sp>
        </p:grpSp>
      </p:grpSp>
      <p:sp>
        <p:nvSpPr>
          <p:cNvPr id="345116" name="Freeform 28"/>
          <p:cNvSpPr>
            <a:spLocks/>
          </p:cNvSpPr>
          <p:nvPr/>
        </p:nvSpPr>
        <p:spPr bwMode="auto">
          <a:xfrm>
            <a:off x="901700" y="5054600"/>
            <a:ext cx="6807200" cy="728663"/>
          </a:xfrm>
          <a:custGeom>
            <a:avLst/>
            <a:gdLst/>
            <a:ahLst/>
            <a:cxnLst>
              <a:cxn ang="0">
                <a:pos x="0" y="0"/>
              </a:cxn>
              <a:cxn ang="0">
                <a:pos x="816" y="256"/>
              </a:cxn>
              <a:cxn ang="0">
                <a:pos x="1560" y="144"/>
              </a:cxn>
              <a:cxn ang="0">
                <a:pos x="1856" y="376"/>
              </a:cxn>
              <a:cxn ang="0">
                <a:pos x="2344" y="152"/>
              </a:cxn>
              <a:cxn ang="0">
                <a:pos x="3536" y="456"/>
              </a:cxn>
              <a:cxn ang="0">
                <a:pos x="4288" y="136"/>
              </a:cxn>
            </a:cxnLst>
            <a:rect l="0" t="0" r="r" b="b"/>
            <a:pathLst>
              <a:path w="4288" h="459">
                <a:moveTo>
                  <a:pt x="0" y="0"/>
                </a:moveTo>
                <a:cubicBezTo>
                  <a:pt x="136" y="43"/>
                  <a:pt x="556" y="232"/>
                  <a:pt x="816" y="256"/>
                </a:cubicBezTo>
                <a:cubicBezTo>
                  <a:pt x="1076" y="280"/>
                  <a:pt x="1387" y="124"/>
                  <a:pt x="1560" y="144"/>
                </a:cubicBezTo>
                <a:cubicBezTo>
                  <a:pt x="1733" y="164"/>
                  <a:pt x="1725" y="375"/>
                  <a:pt x="1856" y="376"/>
                </a:cubicBezTo>
                <a:cubicBezTo>
                  <a:pt x="1987" y="377"/>
                  <a:pt x="2064" y="139"/>
                  <a:pt x="2344" y="152"/>
                </a:cubicBezTo>
                <a:cubicBezTo>
                  <a:pt x="2624" y="165"/>
                  <a:pt x="3212" y="459"/>
                  <a:pt x="3536" y="456"/>
                </a:cubicBezTo>
                <a:cubicBezTo>
                  <a:pt x="3860" y="453"/>
                  <a:pt x="4165" y="188"/>
                  <a:pt x="4288" y="136"/>
                </a:cubicBezTo>
              </a:path>
            </a:pathLst>
          </a:custGeom>
          <a:noFill/>
          <a:ln w="76200" cap="flat" cmpd="sng">
            <a:solidFill>
              <a:schemeClr val="folHlink"/>
            </a:solidFill>
            <a:prstDash val="solid"/>
            <a:round/>
            <a:headEnd/>
            <a:tailEnd/>
          </a:ln>
          <a:effectLst/>
        </p:spPr>
        <p:txBody>
          <a:bodyPr/>
          <a:lstStyle/>
          <a:p>
            <a:endParaRPr lang="id-ID"/>
          </a:p>
        </p:txBody>
      </p:sp>
      <p:sp>
        <p:nvSpPr>
          <p:cNvPr id="345117" name="Freeform 29"/>
          <p:cNvSpPr>
            <a:spLocks/>
          </p:cNvSpPr>
          <p:nvPr/>
        </p:nvSpPr>
        <p:spPr bwMode="auto">
          <a:xfrm>
            <a:off x="4076700" y="1930400"/>
            <a:ext cx="889000" cy="381000"/>
          </a:xfrm>
          <a:custGeom>
            <a:avLst/>
            <a:gdLst/>
            <a:ahLst/>
            <a:cxnLst>
              <a:cxn ang="0">
                <a:pos x="0" y="32"/>
              </a:cxn>
              <a:cxn ang="0">
                <a:pos x="280" y="144"/>
              </a:cxn>
              <a:cxn ang="0">
                <a:pos x="448" y="16"/>
              </a:cxn>
              <a:cxn ang="0">
                <a:pos x="560" y="240"/>
              </a:cxn>
            </a:cxnLst>
            <a:rect l="0" t="0" r="r" b="b"/>
            <a:pathLst>
              <a:path w="560" h="240">
                <a:moveTo>
                  <a:pt x="0" y="32"/>
                </a:moveTo>
                <a:cubicBezTo>
                  <a:pt x="102" y="89"/>
                  <a:pt x="205" y="147"/>
                  <a:pt x="280" y="144"/>
                </a:cubicBezTo>
                <a:cubicBezTo>
                  <a:pt x="355" y="141"/>
                  <a:pt x="401" y="0"/>
                  <a:pt x="448" y="16"/>
                </a:cubicBezTo>
                <a:cubicBezTo>
                  <a:pt x="495" y="32"/>
                  <a:pt x="541" y="201"/>
                  <a:pt x="560" y="240"/>
                </a:cubicBezTo>
              </a:path>
            </a:pathLst>
          </a:custGeom>
          <a:noFill/>
          <a:ln w="114300" cmpd="sng">
            <a:solidFill>
              <a:schemeClr val="tx2"/>
            </a:solidFill>
            <a:round/>
            <a:headEnd/>
            <a:tailEnd/>
          </a:ln>
          <a:effectLst/>
        </p:spPr>
        <p:txBody>
          <a:bodyPr/>
          <a:lstStyle/>
          <a:p>
            <a:endParaRPr lang="id-ID"/>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A2C0254-4075-4454-98C0-F5A356D7C34A}"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457950" y="152400"/>
            <a:ext cx="1924050" cy="5334000"/>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685800" y="152400"/>
            <a:ext cx="5619750" cy="53340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D9F6DB50-D8D2-40A1-A996-21B0C4338BF0}"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9F9EBABC-A8C4-49CF-83DD-E7F083BC770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0400C4B3-12F8-4F30-94ED-25B44C4A4245}" type="slidenum">
              <a:rPr lang="en-US" smtClean="0"/>
              <a:pPr/>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extLst/>
          </a:lstStyle>
          <a:p>
            <a:fld id="{0500DC49-6551-45FB-8B19-8EFC5C9EFF07}"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8A7EF297-2D0E-4E0D-981A-D7AB1F0C69BC}" type="slidenum">
              <a:rPr lang="en-US" smtClean="0"/>
              <a:pPr/>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DC97537E-2C14-4D6C-9057-B98B1B4FA1A0}" type="slidenum">
              <a:rPr lang="en-US" smtClean="0"/>
              <a:pPr/>
              <a:t>‹#›</a:t>
            </a:fld>
            <a:endParaRPr lang="en-US"/>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4125FC05-58E8-4895-9BB3-E8A935F28836}" type="slidenum">
              <a:rPr lang="en-US" smtClean="0"/>
              <a:pPr/>
              <a:t>‹#›</a:t>
            </a:fld>
            <a:endParaRPr lang="en-US"/>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extLst/>
          </a:lstStyle>
          <a:p>
            <a:endParaRPr lang="en-US"/>
          </a:p>
        </p:txBody>
      </p:sp>
      <p:sp>
        <p:nvSpPr>
          <p:cNvPr id="3" name="Footer Placeholder 2"/>
          <p:cNvSpPr>
            <a:spLocks noGrp="1"/>
          </p:cNvSpPr>
          <p:nvPr>
            <p:ph type="ftr" sz="quarter" idx="11"/>
          </p:nvPr>
        </p:nvSpPr>
        <p:spPr/>
        <p:txBody>
          <a:bodyPr/>
          <a:lstStyle>
            <a:lvl1pPr>
              <a:defRPr>
                <a:solidFill>
                  <a:schemeClr val="tx2"/>
                </a:solidFill>
              </a:defRPr>
            </a:lvl1pPr>
            <a:extLst/>
          </a:lstStyle>
          <a:p>
            <a:endParaRPr lang="en-US"/>
          </a:p>
        </p:txBody>
      </p:sp>
      <p:sp>
        <p:nvSpPr>
          <p:cNvPr id="4" name="Slide Number Placeholder 3"/>
          <p:cNvSpPr>
            <a:spLocks noGrp="1"/>
          </p:cNvSpPr>
          <p:nvPr>
            <p:ph type="sldNum" sz="quarter" idx="12"/>
          </p:nvPr>
        </p:nvSpPr>
        <p:spPr/>
        <p:txBody>
          <a:bodyPr/>
          <a:lstStyle>
            <a:extLst/>
          </a:lstStyle>
          <a:p>
            <a:fld id="{4178406C-8903-4FA1-9873-5434A49FD752}" type="slidenum">
              <a:rPr lang="en-US" smtClean="0"/>
              <a:pPr/>
              <a:t>‹#›</a:t>
            </a:fld>
            <a:endParaRPr lang="en-US"/>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391DE90F-44EA-4333-9C19-8983ED67EC8A}"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400C4B3-12F8-4F30-94ED-25B44C4A4245}" type="slidenum">
              <a:rPr lang="en-US"/>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extLst/>
          </a:lstStyle>
          <a:p>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45349940-E80E-4F92-A564-00B6EAA32DE0}"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FA2C0254-4075-4454-98C0-F5A356D7C34A}" type="slidenum">
              <a:rPr lang="en-US" smtClean="0"/>
              <a:pPr/>
              <a:t>‹#›</a:t>
            </a:fld>
            <a:endParaRPr lang="en-US"/>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extLst/>
          </a:lstStyle>
          <a:p>
            <a:endParaRPr lang="en-US"/>
          </a:p>
        </p:txBody>
      </p:sp>
      <p:sp>
        <p:nvSpPr>
          <p:cNvPr id="5" name="Footer Placeholder 4"/>
          <p:cNvSpPr>
            <a:spLocks noGrp="1"/>
          </p:cNvSpPr>
          <p:nvPr>
            <p:ph type="ftr" sz="quarter" idx="11"/>
          </p:nvPr>
        </p:nvSpPr>
        <p:spPr>
          <a:xfrm>
            <a:off x="457200" y="6556248"/>
            <a:ext cx="3657600" cy="228600"/>
          </a:xfrm>
        </p:spPr>
        <p:txBody>
          <a:bodyPr/>
          <a:lstStyle>
            <a:extLst/>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D9F6DB50-D8D2-40A1-A996-21B0C4338BF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0500DC49-6551-45FB-8B19-8EFC5C9EFF07}"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6858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10100" y="1828800"/>
            <a:ext cx="3771900" cy="3657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8A7EF297-2D0E-4E0D-981A-D7AB1F0C69BC}"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lvl1pPr>
              <a:defRPr/>
            </a:lvl1pPr>
          </a:lstStyle>
          <a:p>
            <a:endParaRPr lang="en-US"/>
          </a:p>
        </p:txBody>
      </p:sp>
      <p:sp>
        <p:nvSpPr>
          <p:cNvPr id="8" name="Footer Placeholder 7"/>
          <p:cNvSpPr>
            <a:spLocks noGrp="1"/>
          </p:cNvSpPr>
          <p:nvPr>
            <p:ph type="ftr" sz="quarter" idx="11"/>
          </p:nvPr>
        </p:nvSpPr>
        <p:spPr/>
        <p:txBody>
          <a:bodyPr/>
          <a:lstStyle>
            <a:lvl1pPr>
              <a:defRPr/>
            </a:lvl1pPr>
          </a:lstStyle>
          <a:p>
            <a:endParaRPr lang="en-US"/>
          </a:p>
        </p:txBody>
      </p:sp>
      <p:sp>
        <p:nvSpPr>
          <p:cNvPr id="9" name="Slide Number Placeholder 8"/>
          <p:cNvSpPr>
            <a:spLocks noGrp="1"/>
          </p:cNvSpPr>
          <p:nvPr>
            <p:ph type="sldNum" sz="quarter" idx="12"/>
          </p:nvPr>
        </p:nvSpPr>
        <p:spPr/>
        <p:txBody>
          <a:bodyPr/>
          <a:lstStyle>
            <a:lvl1pPr>
              <a:defRPr/>
            </a:lvl1pPr>
          </a:lstStyle>
          <a:p>
            <a:fld id="{DC97537E-2C14-4D6C-9057-B98B1B4FA1A0}"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lvl1pPr>
              <a:defRPr/>
            </a:lvl1pPr>
          </a:lstStyle>
          <a:p>
            <a:endParaRPr lang="en-US"/>
          </a:p>
        </p:txBody>
      </p:sp>
      <p:sp>
        <p:nvSpPr>
          <p:cNvPr id="4" name="Footer Placeholder 3"/>
          <p:cNvSpPr>
            <a:spLocks noGrp="1"/>
          </p:cNvSpPr>
          <p:nvPr>
            <p:ph type="ftr" sz="quarter" idx="11"/>
          </p:nvPr>
        </p:nvSpPr>
        <p:spPr/>
        <p:txBody>
          <a:bodyPr/>
          <a:lstStyle>
            <a:lvl1pPr>
              <a:defRPr/>
            </a:lvl1pPr>
          </a:lstStyle>
          <a:p>
            <a:endParaRPr lang="en-US"/>
          </a:p>
        </p:txBody>
      </p:sp>
      <p:sp>
        <p:nvSpPr>
          <p:cNvPr id="5" name="Slide Number Placeholder 4"/>
          <p:cNvSpPr>
            <a:spLocks noGrp="1"/>
          </p:cNvSpPr>
          <p:nvPr>
            <p:ph type="sldNum" sz="quarter" idx="12"/>
          </p:nvPr>
        </p:nvSpPr>
        <p:spPr/>
        <p:txBody>
          <a:bodyPr/>
          <a:lstStyle>
            <a:lvl1pPr>
              <a:defRPr/>
            </a:lvl1pPr>
          </a:lstStyle>
          <a:p>
            <a:fld id="{4125FC05-58E8-4895-9BB3-E8A935F28836}"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a:p>
        </p:txBody>
      </p:sp>
      <p:sp>
        <p:nvSpPr>
          <p:cNvPr id="3" name="Footer Placeholder 2"/>
          <p:cNvSpPr>
            <a:spLocks noGrp="1"/>
          </p:cNvSpPr>
          <p:nvPr>
            <p:ph type="ftr" sz="quarter" idx="11"/>
          </p:nvPr>
        </p:nvSpPr>
        <p:spPr/>
        <p:txBody>
          <a:bodyPr/>
          <a:lstStyle>
            <a:lvl1pPr>
              <a:defRPr/>
            </a:lvl1pPr>
          </a:lstStyle>
          <a:p>
            <a:endParaRPr lang="en-US"/>
          </a:p>
        </p:txBody>
      </p:sp>
      <p:sp>
        <p:nvSpPr>
          <p:cNvPr id="4" name="Slide Number Placeholder 3"/>
          <p:cNvSpPr>
            <a:spLocks noGrp="1"/>
          </p:cNvSpPr>
          <p:nvPr>
            <p:ph type="sldNum" sz="quarter" idx="12"/>
          </p:nvPr>
        </p:nvSpPr>
        <p:spPr/>
        <p:txBody>
          <a:bodyPr/>
          <a:lstStyle>
            <a:lvl1pPr>
              <a:defRPr/>
            </a:lvl1pPr>
          </a:lstStyle>
          <a:p>
            <a:fld id="{4178406C-8903-4FA1-9873-5434A49FD752}"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391DE90F-44EA-4333-9C19-8983ED67EC8A}"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a:p>
        </p:txBody>
      </p:sp>
      <p:sp>
        <p:nvSpPr>
          <p:cNvPr id="6" name="Footer Placeholder 5"/>
          <p:cNvSpPr>
            <a:spLocks noGrp="1"/>
          </p:cNvSpPr>
          <p:nvPr>
            <p:ph type="ftr" sz="quarter" idx="11"/>
          </p:nvPr>
        </p:nvSpPr>
        <p:spPr/>
        <p:txBody>
          <a:bodyPr/>
          <a:lstStyle>
            <a:lvl1pPr>
              <a:defRPr/>
            </a:lvl1pPr>
          </a:lstStyle>
          <a:p>
            <a:endParaRPr lang="en-US"/>
          </a:p>
        </p:txBody>
      </p:sp>
      <p:sp>
        <p:nvSpPr>
          <p:cNvPr id="7" name="Slide Number Placeholder 6"/>
          <p:cNvSpPr>
            <a:spLocks noGrp="1"/>
          </p:cNvSpPr>
          <p:nvPr>
            <p:ph type="sldNum" sz="quarter" idx="12"/>
          </p:nvPr>
        </p:nvSpPr>
        <p:spPr/>
        <p:txBody>
          <a:bodyPr/>
          <a:lstStyle>
            <a:lvl1pPr>
              <a:defRPr/>
            </a:lvl1pPr>
          </a:lstStyle>
          <a:p>
            <a:fld id="{45349940-E80E-4F92-A564-00B6EAA32DE0}"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e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44066" name="Freeform 2"/>
          <p:cNvSpPr>
            <a:spLocks/>
          </p:cNvSpPr>
          <p:nvPr/>
        </p:nvSpPr>
        <p:spPr bwMode="auto">
          <a:xfrm rot="-3172564">
            <a:off x="7777957" y="-15081"/>
            <a:ext cx="1162050" cy="2084387"/>
          </a:xfrm>
          <a:custGeom>
            <a:avLst/>
            <a:gdLst/>
            <a:ahLst/>
            <a:cxnLst>
              <a:cxn ang="0">
                <a:pos x="2903" y="433"/>
              </a:cxn>
              <a:cxn ang="0">
                <a:pos x="2565" y="80"/>
              </a:cxn>
              <a:cxn ang="0">
                <a:pos x="2241" y="0"/>
              </a:cxn>
              <a:cxn ang="0">
                <a:pos x="110" y="2811"/>
              </a:cxn>
              <a:cxn ang="0">
                <a:pos x="110" y="3228"/>
              </a:cxn>
              <a:cxn ang="0">
                <a:pos x="0" y="3631"/>
              </a:cxn>
              <a:cxn ang="0">
                <a:pos x="72" y="3686"/>
              </a:cxn>
              <a:cxn ang="0">
                <a:pos x="441" y="3355"/>
              </a:cxn>
              <a:cxn ang="0">
                <a:pos x="740" y="3228"/>
              </a:cxn>
              <a:cxn ang="0">
                <a:pos x="2903" y="433"/>
              </a:cxn>
              <a:cxn ang="0">
                <a:pos x="2903" y="433"/>
              </a:cxn>
            </a:cxnLst>
            <a:rect l="0" t="0" r="r" b="b"/>
            <a:pathLst>
              <a:path w="2903" h="3686">
                <a:moveTo>
                  <a:pt x="2903" y="433"/>
                </a:moveTo>
                <a:lnTo>
                  <a:pt x="2565" y="80"/>
                </a:lnTo>
                <a:lnTo>
                  <a:pt x="2241" y="0"/>
                </a:lnTo>
                <a:lnTo>
                  <a:pt x="110" y="2811"/>
                </a:lnTo>
                <a:lnTo>
                  <a:pt x="110" y="3228"/>
                </a:lnTo>
                <a:lnTo>
                  <a:pt x="0" y="3631"/>
                </a:lnTo>
                <a:lnTo>
                  <a:pt x="72" y="3686"/>
                </a:lnTo>
                <a:lnTo>
                  <a:pt x="441" y="3355"/>
                </a:lnTo>
                <a:lnTo>
                  <a:pt x="740" y="3228"/>
                </a:lnTo>
                <a:lnTo>
                  <a:pt x="2903" y="433"/>
                </a:lnTo>
                <a:lnTo>
                  <a:pt x="2903" y="433"/>
                </a:lnTo>
                <a:close/>
              </a:path>
            </a:pathLst>
          </a:custGeom>
          <a:solidFill>
            <a:srgbClr val="FFFFFF"/>
          </a:solidFill>
          <a:ln w="9525">
            <a:noFill/>
            <a:round/>
            <a:headEnd/>
            <a:tailEnd/>
          </a:ln>
        </p:spPr>
        <p:txBody>
          <a:bodyPr/>
          <a:lstStyle/>
          <a:p>
            <a:endParaRPr lang="id-ID"/>
          </a:p>
        </p:txBody>
      </p:sp>
      <p:sp>
        <p:nvSpPr>
          <p:cNvPr id="344067" name="Rectangle 3"/>
          <p:cNvSpPr>
            <a:spLocks noGrp="1" noChangeArrowheads="1"/>
          </p:cNvSpPr>
          <p:nvPr>
            <p:ph type="title"/>
          </p:nvPr>
        </p:nvSpPr>
        <p:spPr bwMode="auto">
          <a:xfrm>
            <a:off x="685800" y="152400"/>
            <a:ext cx="6870700" cy="16002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344068" name="Rectangle 4"/>
          <p:cNvSpPr>
            <a:spLocks noGrp="1" noChangeArrowheads="1"/>
          </p:cNvSpPr>
          <p:nvPr>
            <p:ph type="body" idx="1"/>
          </p:nvPr>
        </p:nvSpPr>
        <p:spPr bwMode="auto">
          <a:xfrm>
            <a:off x="685800" y="1828800"/>
            <a:ext cx="7696200" cy="3657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44069" name="Rectangle 5"/>
          <p:cNvSpPr>
            <a:spLocks noGrp="1" noChangeArrowheads="1"/>
          </p:cNvSpPr>
          <p:nvPr>
            <p:ph type="dt" sz="half" idx="2"/>
          </p:nvPr>
        </p:nvSpPr>
        <p:spPr bwMode="auto">
          <a:xfrm>
            <a:off x="13716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defRPr sz="1400">
                <a:latin typeface="+mn-lt"/>
              </a:defRPr>
            </a:lvl1pPr>
          </a:lstStyle>
          <a:p>
            <a:endParaRPr lang="en-US"/>
          </a:p>
        </p:txBody>
      </p:sp>
      <p:sp>
        <p:nvSpPr>
          <p:cNvPr id="344070" name="Rectangle 6"/>
          <p:cNvSpPr>
            <a:spLocks noGrp="1" noChangeArrowheads="1"/>
          </p:cNvSpPr>
          <p:nvPr>
            <p:ph type="ftr" sz="quarter" idx="3"/>
          </p:nvPr>
        </p:nvSpPr>
        <p:spPr bwMode="auto">
          <a:xfrm>
            <a:off x="3556000" y="6248400"/>
            <a:ext cx="28956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ctr">
              <a:defRPr sz="1400">
                <a:latin typeface="+mn-lt"/>
              </a:defRPr>
            </a:lvl1pPr>
          </a:lstStyle>
          <a:p>
            <a:endParaRPr lang="en-US"/>
          </a:p>
        </p:txBody>
      </p:sp>
      <p:sp>
        <p:nvSpPr>
          <p:cNvPr id="344071" name="Rectangle 7"/>
          <p:cNvSpPr>
            <a:spLocks noGrp="1" noChangeArrowheads="1"/>
          </p:cNvSpPr>
          <p:nvPr>
            <p:ph type="sldNum" sz="quarter" idx="4"/>
          </p:nvPr>
        </p:nvSpPr>
        <p:spPr bwMode="auto">
          <a:xfrm>
            <a:off x="6718300" y="6248400"/>
            <a:ext cx="1905000" cy="4572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algn="r">
              <a:defRPr sz="1400">
                <a:latin typeface="+mn-lt"/>
              </a:defRPr>
            </a:lvl1pPr>
          </a:lstStyle>
          <a:p>
            <a:fld id="{A84E0DA9-2BA2-4919-80F3-D3978061ABFC}" type="slidenum">
              <a:rPr lang="en-US"/>
              <a:pPr/>
              <a:t>‹#›</a:t>
            </a:fld>
            <a:endParaRPr lang="en-US"/>
          </a:p>
        </p:txBody>
      </p:sp>
      <p:sp>
        <p:nvSpPr>
          <p:cNvPr id="344072" name="Freeform 8"/>
          <p:cNvSpPr>
            <a:spLocks/>
          </p:cNvSpPr>
          <p:nvPr/>
        </p:nvSpPr>
        <p:spPr bwMode="auto">
          <a:xfrm rot="-3172564">
            <a:off x="7865269" y="24607"/>
            <a:ext cx="1165225" cy="2097087"/>
          </a:xfrm>
          <a:custGeom>
            <a:avLst/>
            <a:gdLst/>
            <a:ahLst/>
            <a:cxnLst>
              <a:cxn ang="0">
                <a:pos x="2293" y="0"/>
              </a:cxn>
              <a:cxn ang="0">
                <a:pos x="130" y="2835"/>
              </a:cxn>
              <a:cxn ang="0">
                <a:pos x="131" y="3201"/>
              </a:cxn>
              <a:cxn ang="0">
                <a:pos x="0" y="3633"/>
              </a:cxn>
              <a:cxn ang="0">
                <a:pos x="50" y="3703"/>
              </a:cxn>
              <a:cxn ang="0">
                <a:pos x="422" y="3352"/>
              </a:cxn>
              <a:cxn ang="0">
                <a:pos x="763" y="3220"/>
              </a:cxn>
              <a:cxn ang="0">
                <a:pos x="2911" y="428"/>
              </a:cxn>
              <a:cxn ang="0">
                <a:pos x="2589" y="96"/>
              </a:cxn>
              <a:cxn ang="0">
                <a:pos x="2293" y="0"/>
              </a:cxn>
              <a:cxn ang="0">
                <a:pos x="2293" y="0"/>
              </a:cxn>
            </a:cxnLst>
            <a:rect l="0" t="0" r="r" b="b"/>
            <a:pathLst>
              <a:path w="2911" h="3703">
                <a:moveTo>
                  <a:pt x="2293" y="0"/>
                </a:moveTo>
                <a:lnTo>
                  <a:pt x="130" y="2835"/>
                </a:lnTo>
                <a:lnTo>
                  <a:pt x="131" y="3201"/>
                </a:lnTo>
                <a:lnTo>
                  <a:pt x="0" y="3633"/>
                </a:lnTo>
                <a:lnTo>
                  <a:pt x="50" y="3703"/>
                </a:lnTo>
                <a:lnTo>
                  <a:pt x="422" y="3352"/>
                </a:lnTo>
                <a:lnTo>
                  <a:pt x="763" y="3220"/>
                </a:lnTo>
                <a:lnTo>
                  <a:pt x="2911" y="428"/>
                </a:lnTo>
                <a:lnTo>
                  <a:pt x="2589" y="96"/>
                </a:lnTo>
                <a:lnTo>
                  <a:pt x="2293" y="0"/>
                </a:lnTo>
                <a:lnTo>
                  <a:pt x="2293" y="0"/>
                </a:lnTo>
                <a:close/>
              </a:path>
            </a:pathLst>
          </a:custGeom>
          <a:solidFill>
            <a:schemeClr val="folHlink"/>
          </a:solidFill>
          <a:ln w="9525">
            <a:noFill/>
            <a:round/>
            <a:headEnd/>
            <a:tailEnd/>
          </a:ln>
        </p:spPr>
        <p:txBody>
          <a:bodyPr/>
          <a:lstStyle/>
          <a:p>
            <a:endParaRPr lang="id-ID"/>
          </a:p>
        </p:txBody>
      </p:sp>
      <p:sp>
        <p:nvSpPr>
          <p:cNvPr id="344073" name="Freeform 9"/>
          <p:cNvSpPr>
            <a:spLocks/>
          </p:cNvSpPr>
          <p:nvPr/>
        </p:nvSpPr>
        <p:spPr bwMode="auto">
          <a:xfrm rot="-3172564">
            <a:off x="7831138" y="192088"/>
            <a:ext cx="1025525" cy="1571625"/>
          </a:xfrm>
          <a:custGeom>
            <a:avLst/>
            <a:gdLst/>
            <a:ahLst/>
            <a:cxnLst>
              <a:cxn ang="0">
                <a:pos x="0" y="2485"/>
              </a:cxn>
              <a:cxn ang="0">
                <a:pos x="432" y="2553"/>
              </a:cxn>
              <a:cxn ang="0">
                <a:pos x="736" y="2777"/>
              </a:cxn>
              <a:cxn ang="0">
                <a:pos x="2561" y="399"/>
              </a:cxn>
              <a:cxn ang="0">
                <a:pos x="2118" y="82"/>
              </a:cxn>
              <a:cxn ang="0">
                <a:pos x="1898" y="0"/>
              </a:cxn>
              <a:cxn ang="0">
                <a:pos x="0" y="2485"/>
              </a:cxn>
              <a:cxn ang="0">
                <a:pos x="0" y="2485"/>
              </a:cxn>
            </a:cxnLst>
            <a:rect l="0" t="0" r="r" b="b"/>
            <a:pathLst>
              <a:path w="2561" h="2777">
                <a:moveTo>
                  <a:pt x="0" y="2485"/>
                </a:moveTo>
                <a:lnTo>
                  <a:pt x="432" y="2553"/>
                </a:lnTo>
                <a:lnTo>
                  <a:pt x="736" y="2777"/>
                </a:lnTo>
                <a:lnTo>
                  <a:pt x="2561" y="399"/>
                </a:lnTo>
                <a:lnTo>
                  <a:pt x="2118" y="82"/>
                </a:lnTo>
                <a:lnTo>
                  <a:pt x="1898" y="0"/>
                </a:lnTo>
                <a:lnTo>
                  <a:pt x="0" y="2485"/>
                </a:lnTo>
                <a:lnTo>
                  <a:pt x="0" y="2485"/>
                </a:lnTo>
                <a:close/>
              </a:path>
            </a:pathLst>
          </a:custGeom>
          <a:solidFill>
            <a:schemeClr val="bg2"/>
          </a:solidFill>
          <a:ln w="9525">
            <a:noFill/>
            <a:round/>
            <a:headEnd/>
            <a:tailEnd/>
          </a:ln>
        </p:spPr>
        <p:txBody>
          <a:bodyPr/>
          <a:lstStyle/>
          <a:p>
            <a:endParaRPr lang="id-ID"/>
          </a:p>
        </p:txBody>
      </p:sp>
      <p:grpSp>
        <p:nvGrpSpPr>
          <p:cNvPr id="344074" name="Group 10"/>
          <p:cNvGrpSpPr>
            <a:grpSpLocks/>
          </p:cNvGrpSpPr>
          <p:nvPr/>
        </p:nvGrpSpPr>
        <p:grpSpPr bwMode="auto">
          <a:xfrm>
            <a:off x="7938" y="5540375"/>
            <a:ext cx="1784350" cy="1246188"/>
            <a:chOff x="5" y="3490"/>
            <a:chExt cx="1124" cy="785"/>
          </a:xfrm>
        </p:grpSpPr>
        <p:sp>
          <p:nvSpPr>
            <p:cNvPr id="344075" name="Freeform 11"/>
            <p:cNvSpPr>
              <a:spLocks/>
            </p:cNvSpPr>
            <p:nvPr userDrawn="1"/>
          </p:nvSpPr>
          <p:spPr bwMode="auto">
            <a:xfrm>
              <a:off x="24" y="3505"/>
              <a:ext cx="1089" cy="649"/>
            </a:xfrm>
            <a:custGeom>
              <a:avLst/>
              <a:gdLst/>
              <a:ahLst/>
              <a:cxnLst>
                <a:cxn ang="0">
                  <a:pos x="1587" y="1260"/>
                </a:cxn>
                <a:cxn ang="0">
                  <a:pos x="1420" y="1106"/>
                </a:cxn>
                <a:cxn ang="0">
                  <a:pos x="1331" y="477"/>
                </a:cxn>
                <a:cxn ang="0">
                  <a:pos x="2139" y="330"/>
                </a:cxn>
                <a:cxn ang="0">
                  <a:pos x="2177" y="203"/>
                </a:cxn>
                <a:cxn ang="0">
                  <a:pos x="2099" y="100"/>
                </a:cxn>
                <a:cxn ang="0">
                  <a:pos x="1276" y="211"/>
                </a:cxn>
                <a:cxn ang="0">
                  <a:pos x="1219" y="32"/>
                </a:cxn>
                <a:cxn ang="0">
                  <a:pos x="1085" y="0"/>
                </a:cxn>
                <a:cxn ang="0">
                  <a:pos x="958" y="28"/>
                </a:cxn>
                <a:cxn ang="0">
                  <a:pos x="888" y="106"/>
                </a:cxn>
                <a:cxn ang="0">
                  <a:pos x="937" y="285"/>
                </a:cxn>
                <a:cxn ang="0">
                  <a:pos x="660" y="441"/>
                </a:cxn>
                <a:cxn ang="0">
                  <a:pos x="983" y="473"/>
                </a:cxn>
                <a:cxn ang="0">
                  <a:pos x="1112" y="889"/>
                </a:cxn>
                <a:cxn ang="0">
                  <a:pos x="141" y="469"/>
                </a:cxn>
                <a:cxn ang="0">
                  <a:pos x="46" y="509"/>
                </a:cxn>
                <a:cxn ang="0">
                  <a:pos x="0" y="636"/>
                </a:cxn>
                <a:cxn ang="0">
                  <a:pos x="55" y="779"/>
                </a:cxn>
                <a:cxn ang="0">
                  <a:pos x="1139" y="1288"/>
                </a:cxn>
                <a:cxn ang="0">
                  <a:pos x="1378" y="1256"/>
                </a:cxn>
                <a:cxn ang="0">
                  <a:pos x="1570" y="1298"/>
                </a:cxn>
                <a:cxn ang="0">
                  <a:pos x="1587" y="1260"/>
                </a:cxn>
                <a:cxn ang="0">
                  <a:pos x="1587" y="1260"/>
                </a:cxn>
              </a:cxnLst>
              <a:rect l="0" t="0" r="r" b="b"/>
              <a:pathLst>
                <a:path w="2177" h="1298">
                  <a:moveTo>
                    <a:pt x="1587" y="1260"/>
                  </a:moveTo>
                  <a:lnTo>
                    <a:pt x="1420" y="1106"/>
                  </a:lnTo>
                  <a:lnTo>
                    <a:pt x="1331" y="477"/>
                  </a:lnTo>
                  <a:lnTo>
                    <a:pt x="2139" y="330"/>
                  </a:lnTo>
                  <a:lnTo>
                    <a:pt x="2177" y="203"/>
                  </a:lnTo>
                  <a:lnTo>
                    <a:pt x="2099" y="100"/>
                  </a:lnTo>
                  <a:lnTo>
                    <a:pt x="1276" y="211"/>
                  </a:lnTo>
                  <a:lnTo>
                    <a:pt x="1219" y="32"/>
                  </a:lnTo>
                  <a:lnTo>
                    <a:pt x="1085" y="0"/>
                  </a:lnTo>
                  <a:lnTo>
                    <a:pt x="958" y="28"/>
                  </a:lnTo>
                  <a:lnTo>
                    <a:pt x="888" y="106"/>
                  </a:lnTo>
                  <a:lnTo>
                    <a:pt x="937" y="285"/>
                  </a:lnTo>
                  <a:lnTo>
                    <a:pt x="660" y="441"/>
                  </a:lnTo>
                  <a:lnTo>
                    <a:pt x="983" y="473"/>
                  </a:lnTo>
                  <a:lnTo>
                    <a:pt x="1112" y="889"/>
                  </a:lnTo>
                  <a:lnTo>
                    <a:pt x="141" y="469"/>
                  </a:lnTo>
                  <a:lnTo>
                    <a:pt x="46" y="509"/>
                  </a:lnTo>
                  <a:lnTo>
                    <a:pt x="0" y="636"/>
                  </a:lnTo>
                  <a:lnTo>
                    <a:pt x="55" y="779"/>
                  </a:lnTo>
                  <a:lnTo>
                    <a:pt x="1139" y="1288"/>
                  </a:lnTo>
                  <a:lnTo>
                    <a:pt x="1378" y="1256"/>
                  </a:lnTo>
                  <a:lnTo>
                    <a:pt x="1570" y="1298"/>
                  </a:lnTo>
                  <a:lnTo>
                    <a:pt x="1587" y="1260"/>
                  </a:lnTo>
                  <a:lnTo>
                    <a:pt x="1587" y="1260"/>
                  </a:lnTo>
                  <a:close/>
                </a:path>
              </a:pathLst>
            </a:custGeom>
            <a:solidFill>
              <a:srgbClr val="F8F8F8"/>
            </a:solidFill>
            <a:ln w="9525">
              <a:noFill/>
              <a:round/>
              <a:headEnd/>
              <a:tailEnd/>
            </a:ln>
          </p:spPr>
          <p:txBody>
            <a:bodyPr/>
            <a:lstStyle/>
            <a:p>
              <a:endParaRPr lang="id-ID"/>
            </a:p>
          </p:txBody>
        </p:sp>
        <p:sp>
          <p:nvSpPr>
            <p:cNvPr id="344076" name="Freeform 12"/>
            <p:cNvSpPr>
              <a:spLocks/>
            </p:cNvSpPr>
            <p:nvPr userDrawn="1"/>
          </p:nvSpPr>
          <p:spPr bwMode="auto">
            <a:xfrm>
              <a:off x="1022" y="3582"/>
              <a:ext cx="71" cy="129"/>
            </a:xfrm>
            <a:custGeom>
              <a:avLst/>
              <a:gdLst/>
              <a:ahLst/>
              <a:cxnLst>
                <a:cxn ang="0">
                  <a:pos x="0" y="7"/>
                </a:cxn>
                <a:cxn ang="0">
                  <a:pos x="120" y="0"/>
                </a:cxn>
                <a:cxn ang="0">
                  <a:pos x="143" y="233"/>
                </a:cxn>
                <a:cxn ang="0">
                  <a:pos x="8" y="258"/>
                </a:cxn>
                <a:cxn ang="0">
                  <a:pos x="0" y="7"/>
                </a:cxn>
                <a:cxn ang="0">
                  <a:pos x="0" y="7"/>
                </a:cxn>
              </a:cxnLst>
              <a:rect l="0" t="0" r="r" b="b"/>
              <a:pathLst>
                <a:path w="143" h="258">
                  <a:moveTo>
                    <a:pt x="0" y="7"/>
                  </a:moveTo>
                  <a:lnTo>
                    <a:pt x="120" y="0"/>
                  </a:lnTo>
                  <a:lnTo>
                    <a:pt x="143" y="233"/>
                  </a:lnTo>
                  <a:lnTo>
                    <a:pt x="8" y="258"/>
                  </a:lnTo>
                  <a:lnTo>
                    <a:pt x="0" y="7"/>
                  </a:lnTo>
                  <a:lnTo>
                    <a:pt x="0" y="7"/>
                  </a:lnTo>
                  <a:close/>
                </a:path>
              </a:pathLst>
            </a:custGeom>
            <a:solidFill>
              <a:schemeClr val="accent1"/>
            </a:solidFill>
            <a:ln w="9525">
              <a:noFill/>
              <a:round/>
              <a:headEnd/>
              <a:tailEnd/>
            </a:ln>
          </p:spPr>
          <p:txBody>
            <a:bodyPr/>
            <a:lstStyle/>
            <a:p>
              <a:endParaRPr lang="id-ID"/>
            </a:p>
          </p:txBody>
        </p:sp>
        <p:sp>
          <p:nvSpPr>
            <p:cNvPr id="344077" name="Freeform 13"/>
            <p:cNvSpPr>
              <a:spLocks/>
            </p:cNvSpPr>
            <p:nvPr userDrawn="1"/>
          </p:nvSpPr>
          <p:spPr bwMode="auto">
            <a:xfrm>
              <a:off x="20" y="3774"/>
              <a:ext cx="792" cy="410"/>
            </a:xfrm>
            <a:custGeom>
              <a:avLst/>
              <a:gdLst/>
              <a:ahLst/>
              <a:cxnLst>
                <a:cxn ang="0">
                  <a:pos x="137" y="0"/>
                </a:cxn>
                <a:cxn ang="0">
                  <a:pos x="1331" y="519"/>
                </a:cxn>
                <a:cxn ang="0">
                  <a:pos x="1428" y="638"/>
                </a:cxn>
                <a:cxn ang="0">
                  <a:pos x="1586" y="792"/>
                </a:cxn>
                <a:cxn ang="0">
                  <a:pos x="1565" y="821"/>
                </a:cxn>
                <a:cxn ang="0">
                  <a:pos x="1350" y="787"/>
                </a:cxn>
                <a:cxn ang="0">
                  <a:pos x="1145" y="811"/>
                </a:cxn>
                <a:cxn ang="0">
                  <a:pos x="42" y="298"/>
                </a:cxn>
                <a:cxn ang="0">
                  <a:pos x="0" y="150"/>
                </a:cxn>
                <a:cxn ang="0">
                  <a:pos x="46" y="32"/>
                </a:cxn>
                <a:cxn ang="0">
                  <a:pos x="137" y="0"/>
                </a:cxn>
                <a:cxn ang="0">
                  <a:pos x="137" y="0"/>
                </a:cxn>
              </a:cxnLst>
              <a:rect l="0" t="0" r="r" b="b"/>
              <a:pathLst>
                <a:path w="1586" h="821">
                  <a:moveTo>
                    <a:pt x="137" y="0"/>
                  </a:moveTo>
                  <a:lnTo>
                    <a:pt x="1331" y="519"/>
                  </a:lnTo>
                  <a:lnTo>
                    <a:pt x="1428" y="638"/>
                  </a:lnTo>
                  <a:lnTo>
                    <a:pt x="1586" y="792"/>
                  </a:lnTo>
                  <a:lnTo>
                    <a:pt x="1565" y="821"/>
                  </a:lnTo>
                  <a:lnTo>
                    <a:pt x="1350" y="787"/>
                  </a:lnTo>
                  <a:lnTo>
                    <a:pt x="1145" y="811"/>
                  </a:lnTo>
                  <a:lnTo>
                    <a:pt x="42" y="298"/>
                  </a:lnTo>
                  <a:lnTo>
                    <a:pt x="0" y="150"/>
                  </a:lnTo>
                  <a:lnTo>
                    <a:pt x="46" y="32"/>
                  </a:lnTo>
                  <a:lnTo>
                    <a:pt x="137" y="0"/>
                  </a:lnTo>
                  <a:lnTo>
                    <a:pt x="137" y="0"/>
                  </a:lnTo>
                  <a:close/>
                </a:path>
              </a:pathLst>
            </a:custGeom>
            <a:solidFill>
              <a:schemeClr val="tx2"/>
            </a:solidFill>
            <a:ln w="9525">
              <a:noFill/>
              <a:round/>
              <a:headEnd/>
              <a:tailEnd/>
            </a:ln>
          </p:spPr>
          <p:txBody>
            <a:bodyPr/>
            <a:lstStyle/>
            <a:p>
              <a:endParaRPr lang="id-ID"/>
            </a:p>
          </p:txBody>
        </p:sp>
        <p:sp>
          <p:nvSpPr>
            <p:cNvPr id="344078" name="Freeform 14"/>
            <p:cNvSpPr>
              <a:spLocks/>
            </p:cNvSpPr>
            <p:nvPr userDrawn="1"/>
          </p:nvSpPr>
          <p:spPr bwMode="auto">
            <a:xfrm>
              <a:off x="129" y="3808"/>
              <a:ext cx="525" cy="374"/>
            </a:xfrm>
            <a:custGeom>
              <a:avLst/>
              <a:gdLst/>
              <a:ahLst/>
              <a:cxnLst>
                <a:cxn ang="0">
                  <a:pos x="0" y="325"/>
                </a:cxn>
                <a:cxn ang="0">
                  <a:pos x="922" y="747"/>
                </a:cxn>
                <a:cxn ang="0">
                  <a:pos x="939" y="534"/>
                </a:cxn>
                <a:cxn ang="0">
                  <a:pos x="1049" y="422"/>
                </a:cxn>
                <a:cxn ang="0">
                  <a:pos x="78" y="0"/>
                </a:cxn>
                <a:cxn ang="0">
                  <a:pos x="0" y="127"/>
                </a:cxn>
                <a:cxn ang="0">
                  <a:pos x="0" y="325"/>
                </a:cxn>
                <a:cxn ang="0">
                  <a:pos x="0" y="325"/>
                </a:cxn>
              </a:cxnLst>
              <a:rect l="0" t="0" r="r" b="b"/>
              <a:pathLst>
                <a:path w="1049" h="747">
                  <a:moveTo>
                    <a:pt x="0" y="325"/>
                  </a:moveTo>
                  <a:lnTo>
                    <a:pt x="922" y="747"/>
                  </a:lnTo>
                  <a:lnTo>
                    <a:pt x="939" y="534"/>
                  </a:lnTo>
                  <a:lnTo>
                    <a:pt x="1049" y="422"/>
                  </a:lnTo>
                  <a:lnTo>
                    <a:pt x="78" y="0"/>
                  </a:lnTo>
                  <a:lnTo>
                    <a:pt x="0" y="127"/>
                  </a:lnTo>
                  <a:lnTo>
                    <a:pt x="0" y="325"/>
                  </a:lnTo>
                  <a:lnTo>
                    <a:pt x="0" y="325"/>
                  </a:lnTo>
                  <a:close/>
                </a:path>
              </a:pathLst>
            </a:custGeom>
            <a:solidFill>
              <a:schemeClr val="bg2"/>
            </a:solidFill>
            <a:ln w="9525">
              <a:noFill/>
              <a:round/>
              <a:headEnd/>
              <a:tailEnd/>
            </a:ln>
          </p:spPr>
          <p:txBody>
            <a:bodyPr/>
            <a:lstStyle/>
            <a:p>
              <a:endParaRPr lang="id-ID"/>
            </a:p>
          </p:txBody>
        </p:sp>
        <p:sp>
          <p:nvSpPr>
            <p:cNvPr id="344079" name="Freeform 15"/>
            <p:cNvSpPr>
              <a:spLocks/>
            </p:cNvSpPr>
            <p:nvPr userDrawn="1"/>
          </p:nvSpPr>
          <p:spPr bwMode="auto">
            <a:xfrm>
              <a:off x="485" y="3532"/>
              <a:ext cx="135" cy="121"/>
            </a:xfrm>
            <a:custGeom>
              <a:avLst/>
              <a:gdLst/>
              <a:ahLst/>
              <a:cxnLst>
                <a:cxn ang="0">
                  <a:pos x="0" y="28"/>
                </a:cxn>
                <a:cxn ang="0">
                  <a:pos x="160" y="0"/>
                </a:cxn>
                <a:cxn ang="0">
                  <a:pos x="251" y="36"/>
                </a:cxn>
                <a:cxn ang="0">
                  <a:pos x="272" y="139"/>
                </a:cxn>
                <a:cxn ang="0">
                  <a:pos x="164" y="146"/>
                </a:cxn>
                <a:cxn ang="0">
                  <a:pos x="32" y="241"/>
                </a:cxn>
                <a:cxn ang="0">
                  <a:pos x="0" y="28"/>
                </a:cxn>
                <a:cxn ang="0">
                  <a:pos x="0" y="28"/>
                </a:cxn>
              </a:cxnLst>
              <a:rect l="0" t="0" r="r" b="b"/>
              <a:pathLst>
                <a:path w="272" h="241">
                  <a:moveTo>
                    <a:pt x="0" y="28"/>
                  </a:moveTo>
                  <a:lnTo>
                    <a:pt x="160" y="0"/>
                  </a:lnTo>
                  <a:lnTo>
                    <a:pt x="251" y="36"/>
                  </a:lnTo>
                  <a:lnTo>
                    <a:pt x="272" y="139"/>
                  </a:lnTo>
                  <a:lnTo>
                    <a:pt x="164" y="146"/>
                  </a:lnTo>
                  <a:lnTo>
                    <a:pt x="32" y="241"/>
                  </a:lnTo>
                  <a:lnTo>
                    <a:pt x="0" y="28"/>
                  </a:lnTo>
                  <a:lnTo>
                    <a:pt x="0" y="28"/>
                  </a:lnTo>
                  <a:close/>
                </a:path>
              </a:pathLst>
            </a:custGeom>
            <a:solidFill>
              <a:schemeClr val="hlink"/>
            </a:solidFill>
            <a:ln w="9525">
              <a:noFill/>
              <a:round/>
              <a:headEnd/>
              <a:tailEnd/>
            </a:ln>
          </p:spPr>
          <p:txBody>
            <a:bodyPr/>
            <a:lstStyle/>
            <a:p>
              <a:endParaRPr lang="id-ID"/>
            </a:p>
          </p:txBody>
        </p:sp>
        <p:sp>
          <p:nvSpPr>
            <p:cNvPr id="344080" name="Freeform 16"/>
            <p:cNvSpPr>
              <a:spLocks/>
            </p:cNvSpPr>
            <p:nvPr userDrawn="1"/>
          </p:nvSpPr>
          <p:spPr bwMode="auto">
            <a:xfrm>
              <a:off x="641" y="4163"/>
              <a:ext cx="76" cy="112"/>
            </a:xfrm>
            <a:custGeom>
              <a:avLst/>
              <a:gdLst/>
              <a:ahLst/>
              <a:cxnLst>
                <a:cxn ang="0">
                  <a:pos x="152" y="4"/>
                </a:cxn>
                <a:cxn ang="0">
                  <a:pos x="152" y="224"/>
                </a:cxn>
                <a:cxn ang="0">
                  <a:pos x="0" y="8"/>
                </a:cxn>
                <a:cxn ang="0">
                  <a:pos x="72" y="0"/>
                </a:cxn>
                <a:cxn ang="0">
                  <a:pos x="152" y="4"/>
                </a:cxn>
                <a:cxn ang="0">
                  <a:pos x="152" y="4"/>
                </a:cxn>
              </a:cxnLst>
              <a:rect l="0" t="0" r="r" b="b"/>
              <a:pathLst>
                <a:path w="152" h="224">
                  <a:moveTo>
                    <a:pt x="152" y="4"/>
                  </a:moveTo>
                  <a:lnTo>
                    <a:pt x="152" y="224"/>
                  </a:lnTo>
                  <a:lnTo>
                    <a:pt x="0" y="8"/>
                  </a:lnTo>
                  <a:lnTo>
                    <a:pt x="72" y="0"/>
                  </a:lnTo>
                  <a:lnTo>
                    <a:pt x="152" y="4"/>
                  </a:lnTo>
                  <a:lnTo>
                    <a:pt x="152" y="4"/>
                  </a:lnTo>
                  <a:close/>
                </a:path>
              </a:pathLst>
            </a:custGeom>
            <a:solidFill>
              <a:schemeClr val="hlink"/>
            </a:solidFill>
            <a:ln w="9525">
              <a:noFill/>
              <a:round/>
              <a:headEnd/>
              <a:tailEnd/>
            </a:ln>
          </p:spPr>
          <p:txBody>
            <a:bodyPr/>
            <a:lstStyle/>
            <a:p>
              <a:endParaRPr lang="id-ID"/>
            </a:p>
          </p:txBody>
        </p:sp>
        <p:sp>
          <p:nvSpPr>
            <p:cNvPr id="344081" name="Freeform 17"/>
            <p:cNvSpPr>
              <a:spLocks/>
            </p:cNvSpPr>
            <p:nvPr userDrawn="1"/>
          </p:nvSpPr>
          <p:spPr bwMode="auto">
            <a:xfrm>
              <a:off x="504" y="3607"/>
              <a:ext cx="193" cy="383"/>
            </a:xfrm>
            <a:custGeom>
              <a:avLst/>
              <a:gdLst/>
              <a:ahLst/>
              <a:cxnLst>
                <a:cxn ang="0">
                  <a:pos x="0" y="80"/>
                </a:cxn>
                <a:cxn ang="0">
                  <a:pos x="87" y="0"/>
                </a:cxn>
                <a:cxn ang="0">
                  <a:pos x="232" y="6"/>
                </a:cxn>
                <a:cxn ang="0">
                  <a:pos x="386" y="764"/>
                </a:cxn>
                <a:cxn ang="0">
                  <a:pos x="279" y="720"/>
                </a:cxn>
                <a:cxn ang="0">
                  <a:pos x="152" y="677"/>
                </a:cxn>
                <a:cxn ang="0">
                  <a:pos x="0" y="80"/>
                </a:cxn>
                <a:cxn ang="0">
                  <a:pos x="0" y="80"/>
                </a:cxn>
              </a:cxnLst>
              <a:rect l="0" t="0" r="r" b="b"/>
              <a:pathLst>
                <a:path w="386" h="764">
                  <a:moveTo>
                    <a:pt x="0" y="80"/>
                  </a:moveTo>
                  <a:lnTo>
                    <a:pt x="87" y="0"/>
                  </a:lnTo>
                  <a:lnTo>
                    <a:pt x="232" y="6"/>
                  </a:lnTo>
                  <a:lnTo>
                    <a:pt x="386" y="764"/>
                  </a:lnTo>
                  <a:lnTo>
                    <a:pt x="279" y="720"/>
                  </a:lnTo>
                  <a:lnTo>
                    <a:pt x="152" y="677"/>
                  </a:lnTo>
                  <a:lnTo>
                    <a:pt x="0" y="80"/>
                  </a:lnTo>
                  <a:lnTo>
                    <a:pt x="0" y="80"/>
                  </a:lnTo>
                  <a:close/>
                </a:path>
              </a:pathLst>
            </a:custGeom>
            <a:solidFill>
              <a:schemeClr val="bg2"/>
            </a:solidFill>
            <a:ln w="9525">
              <a:noFill/>
              <a:round/>
              <a:headEnd/>
              <a:tailEnd/>
            </a:ln>
          </p:spPr>
          <p:txBody>
            <a:bodyPr/>
            <a:lstStyle/>
            <a:p>
              <a:endParaRPr lang="id-ID"/>
            </a:p>
          </p:txBody>
        </p:sp>
        <p:sp>
          <p:nvSpPr>
            <p:cNvPr id="344082" name="Freeform 18"/>
            <p:cNvSpPr>
              <a:spLocks/>
            </p:cNvSpPr>
            <p:nvPr userDrawn="1"/>
          </p:nvSpPr>
          <p:spPr bwMode="auto">
            <a:xfrm>
              <a:off x="668" y="3590"/>
              <a:ext cx="364" cy="174"/>
            </a:xfrm>
            <a:custGeom>
              <a:avLst/>
              <a:gdLst/>
              <a:ahLst/>
              <a:cxnLst>
                <a:cxn ang="0">
                  <a:pos x="692" y="0"/>
                </a:cxn>
                <a:cxn ang="0">
                  <a:pos x="0" y="106"/>
                </a:cxn>
                <a:cxn ang="0">
                  <a:pos x="28" y="348"/>
                </a:cxn>
                <a:cxn ang="0">
                  <a:pos x="715" y="237"/>
                </a:cxn>
                <a:cxn ang="0">
                  <a:pos x="728" y="43"/>
                </a:cxn>
                <a:cxn ang="0">
                  <a:pos x="692" y="0"/>
                </a:cxn>
                <a:cxn ang="0">
                  <a:pos x="692" y="0"/>
                </a:cxn>
              </a:cxnLst>
              <a:rect l="0" t="0" r="r" b="b"/>
              <a:pathLst>
                <a:path w="728" h="348">
                  <a:moveTo>
                    <a:pt x="692" y="0"/>
                  </a:moveTo>
                  <a:lnTo>
                    <a:pt x="0" y="106"/>
                  </a:lnTo>
                  <a:lnTo>
                    <a:pt x="28" y="348"/>
                  </a:lnTo>
                  <a:lnTo>
                    <a:pt x="715" y="237"/>
                  </a:lnTo>
                  <a:lnTo>
                    <a:pt x="728" y="43"/>
                  </a:lnTo>
                  <a:lnTo>
                    <a:pt x="692" y="0"/>
                  </a:lnTo>
                  <a:lnTo>
                    <a:pt x="692" y="0"/>
                  </a:lnTo>
                  <a:close/>
                </a:path>
              </a:pathLst>
            </a:custGeom>
            <a:solidFill>
              <a:schemeClr val="bg2"/>
            </a:solidFill>
            <a:ln w="9525">
              <a:noFill/>
              <a:round/>
              <a:headEnd/>
              <a:tailEnd/>
            </a:ln>
          </p:spPr>
          <p:txBody>
            <a:bodyPr/>
            <a:lstStyle/>
            <a:p>
              <a:endParaRPr lang="id-ID"/>
            </a:p>
          </p:txBody>
        </p:sp>
        <p:sp>
          <p:nvSpPr>
            <p:cNvPr id="344083" name="Freeform 19"/>
            <p:cNvSpPr>
              <a:spLocks/>
            </p:cNvSpPr>
            <p:nvPr userDrawn="1"/>
          </p:nvSpPr>
          <p:spPr bwMode="auto">
            <a:xfrm>
              <a:off x="347" y="3693"/>
              <a:ext cx="156" cy="67"/>
            </a:xfrm>
            <a:custGeom>
              <a:avLst/>
              <a:gdLst/>
              <a:ahLst/>
              <a:cxnLst>
                <a:cxn ang="0">
                  <a:pos x="272" y="0"/>
                </a:cxn>
                <a:cxn ang="0">
                  <a:pos x="0" y="78"/>
                </a:cxn>
                <a:cxn ang="0">
                  <a:pos x="312" y="135"/>
                </a:cxn>
                <a:cxn ang="0">
                  <a:pos x="272" y="0"/>
                </a:cxn>
                <a:cxn ang="0">
                  <a:pos x="272" y="0"/>
                </a:cxn>
              </a:cxnLst>
              <a:rect l="0" t="0" r="r" b="b"/>
              <a:pathLst>
                <a:path w="312" h="135">
                  <a:moveTo>
                    <a:pt x="272" y="0"/>
                  </a:moveTo>
                  <a:lnTo>
                    <a:pt x="0" y="78"/>
                  </a:lnTo>
                  <a:lnTo>
                    <a:pt x="312" y="135"/>
                  </a:lnTo>
                  <a:lnTo>
                    <a:pt x="272" y="0"/>
                  </a:lnTo>
                  <a:lnTo>
                    <a:pt x="272" y="0"/>
                  </a:lnTo>
                  <a:close/>
                </a:path>
              </a:pathLst>
            </a:custGeom>
            <a:solidFill>
              <a:schemeClr val="accent1"/>
            </a:solidFill>
            <a:ln w="9525">
              <a:noFill/>
              <a:round/>
              <a:headEnd/>
              <a:tailEnd/>
            </a:ln>
          </p:spPr>
          <p:txBody>
            <a:bodyPr/>
            <a:lstStyle/>
            <a:p>
              <a:endParaRPr lang="id-ID"/>
            </a:p>
          </p:txBody>
        </p:sp>
        <p:grpSp>
          <p:nvGrpSpPr>
            <p:cNvPr id="344084" name="Group 20"/>
            <p:cNvGrpSpPr>
              <a:grpSpLocks/>
            </p:cNvGrpSpPr>
            <p:nvPr userDrawn="1"/>
          </p:nvGrpSpPr>
          <p:grpSpPr bwMode="auto">
            <a:xfrm>
              <a:off x="5" y="3490"/>
              <a:ext cx="1124" cy="780"/>
              <a:chOff x="5" y="3490"/>
              <a:chExt cx="1124" cy="780"/>
            </a:xfrm>
          </p:grpSpPr>
          <p:grpSp>
            <p:nvGrpSpPr>
              <p:cNvPr id="344085" name="Group 21"/>
              <p:cNvGrpSpPr>
                <a:grpSpLocks/>
              </p:cNvGrpSpPr>
              <p:nvPr userDrawn="1"/>
            </p:nvGrpSpPr>
            <p:grpSpPr bwMode="auto">
              <a:xfrm>
                <a:off x="499" y="3562"/>
                <a:ext cx="548" cy="708"/>
                <a:chOff x="499" y="3562"/>
                <a:chExt cx="548" cy="708"/>
              </a:xfrm>
            </p:grpSpPr>
            <p:sp>
              <p:nvSpPr>
                <p:cNvPr id="344086" name="Freeform 22"/>
                <p:cNvSpPr>
                  <a:spLocks/>
                </p:cNvSpPr>
                <p:nvPr userDrawn="1"/>
              </p:nvSpPr>
              <p:spPr bwMode="auto">
                <a:xfrm>
                  <a:off x="499" y="3587"/>
                  <a:ext cx="157" cy="87"/>
                </a:xfrm>
                <a:custGeom>
                  <a:avLst/>
                  <a:gdLst/>
                  <a:ahLst/>
                  <a:cxnLst>
                    <a:cxn ang="0">
                      <a:pos x="0" y="107"/>
                    </a:cxn>
                    <a:cxn ang="0">
                      <a:pos x="114" y="10"/>
                    </a:cxn>
                    <a:cxn ang="0">
                      <a:pos x="213" y="0"/>
                    </a:cxn>
                    <a:cxn ang="0">
                      <a:pos x="292" y="27"/>
                    </a:cxn>
                    <a:cxn ang="0">
                      <a:pos x="313" y="91"/>
                    </a:cxn>
                    <a:cxn ang="0">
                      <a:pos x="167" y="67"/>
                    </a:cxn>
                    <a:cxn ang="0">
                      <a:pos x="74" y="101"/>
                    </a:cxn>
                    <a:cxn ang="0">
                      <a:pos x="13" y="175"/>
                    </a:cxn>
                    <a:cxn ang="0">
                      <a:pos x="0" y="107"/>
                    </a:cxn>
                    <a:cxn ang="0">
                      <a:pos x="0" y="107"/>
                    </a:cxn>
                  </a:cxnLst>
                  <a:rect l="0" t="0" r="r" b="b"/>
                  <a:pathLst>
                    <a:path w="313" h="175">
                      <a:moveTo>
                        <a:pt x="0" y="107"/>
                      </a:moveTo>
                      <a:lnTo>
                        <a:pt x="114" y="10"/>
                      </a:lnTo>
                      <a:lnTo>
                        <a:pt x="213" y="0"/>
                      </a:lnTo>
                      <a:lnTo>
                        <a:pt x="292" y="27"/>
                      </a:lnTo>
                      <a:lnTo>
                        <a:pt x="313" y="91"/>
                      </a:lnTo>
                      <a:lnTo>
                        <a:pt x="167" y="67"/>
                      </a:lnTo>
                      <a:lnTo>
                        <a:pt x="74" y="101"/>
                      </a:lnTo>
                      <a:lnTo>
                        <a:pt x="13" y="175"/>
                      </a:lnTo>
                      <a:lnTo>
                        <a:pt x="0" y="107"/>
                      </a:lnTo>
                      <a:lnTo>
                        <a:pt x="0" y="107"/>
                      </a:lnTo>
                      <a:close/>
                    </a:path>
                  </a:pathLst>
                </a:custGeom>
                <a:solidFill>
                  <a:schemeClr val="accent2"/>
                </a:solidFill>
                <a:ln w="9525">
                  <a:noFill/>
                  <a:round/>
                  <a:headEnd/>
                  <a:tailEnd/>
                </a:ln>
              </p:spPr>
              <p:txBody>
                <a:bodyPr/>
                <a:lstStyle/>
                <a:p>
                  <a:endParaRPr lang="id-ID"/>
                </a:p>
              </p:txBody>
            </p:sp>
            <p:sp>
              <p:nvSpPr>
                <p:cNvPr id="344087" name="Freeform 23"/>
                <p:cNvSpPr>
                  <a:spLocks/>
                </p:cNvSpPr>
                <p:nvPr userDrawn="1"/>
              </p:nvSpPr>
              <p:spPr bwMode="auto">
                <a:xfrm>
                  <a:off x="636" y="4137"/>
                  <a:ext cx="115" cy="133"/>
                </a:xfrm>
                <a:custGeom>
                  <a:avLst/>
                  <a:gdLst/>
                  <a:ahLst/>
                  <a:cxnLst>
                    <a:cxn ang="0">
                      <a:pos x="0" y="40"/>
                    </a:cxn>
                    <a:cxn ang="0">
                      <a:pos x="160" y="266"/>
                    </a:cxn>
                    <a:cxn ang="0">
                      <a:pos x="230" y="251"/>
                    </a:cxn>
                    <a:cxn ang="0">
                      <a:pos x="223" y="17"/>
                    </a:cxn>
                    <a:cxn ang="0">
                      <a:pos x="166" y="0"/>
                    </a:cxn>
                    <a:cxn ang="0">
                      <a:pos x="179" y="197"/>
                    </a:cxn>
                    <a:cxn ang="0">
                      <a:pos x="71" y="4"/>
                    </a:cxn>
                    <a:cxn ang="0">
                      <a:pos x="0" y="40"/>
                    </a:cxn>
                    <a:cxn ang="0">
                      <a:pos x="0" y="40"/>
                    </a:cxn>
                  </a:cxnLst>
                  <a:rect l="0" t="0" r="r" b="b"/>
                  <a:pathLst>
                    <a:path w="230" h="266">
                      <a:moveTo>
                        <a:pt x="0" y="40"/>
                      </a:moveTo>
                      <a:lnTo>
                        <a:pt x="160" y="266"/>
                      </a:lnTo>
                      <a:lnTo>
                        <a:pt x="230" y="251"/>
                      </a:lnTo>
                      <a:lnTo>
                        <a:pt x="223" y="17"/>
                      </a:lnTo>
                      <a:lnTo>
                        <a:pt x="166" y="0"/>
                      </a:lnTo>
                      <a:lnTo>
                        <a:pt x="179" y="197"/>
                      </a:lnTo>
                      <a:lnTo>
                        <a:pt x="71" y="4"/>
                      </a:lnTo>
                      <a:lnTo>
                        <a:pt x="0" y="40"/>
                      </a:lnTo>
                      <a:lnTo>
                        <a:pt x="0" y="40"/>
                      </a:lnTo>
                      <a:close/>
                    </a:path>
                  </a:pathLst>
                </a:custGeom>
                <a:solidFill>
                  <a:schemeClr val="accent2"/>
                </a:solidFill>
                <a:ln w="9525">
                  <a:noFill/>
                  <a:round/>
                  <a:headEnd/>
                  <a:tailEnd/>
                </a:ln>
              </p:spPr>
              <p:txBody>
                <a:bodyPr/>
                <a:lstStyle/>
                <a:p>
                  <a:endParaRPr lang="id-ID"/>
                </a:p>
              </p:txBody>
            </p:sp>
            <p:sp>
              <p:nvSpPr>
                <p:cNvPr id="344088" name="Freeform 24"/>
                <p:cNvSpPr>
                  <a:spLocks/>
                </p:cNvSpPr>
                <p:nvPr userDrawn="1"/>
              </p:nvSpPr>
              <p:spPr bwMode="auto">
                <a:xfrm>
                  <a:off x="1004" y="3562"/>
                  <a:ext cx="43" cy="117"/>
                </a:xfrm>
                <a:custGeom>
                  <a:avLst/>
                  <a:gdLst/>
                  <a:ahLst/>
                  <a:cxnLst>
                    <a:cxn ang="0">
                      <a:pos x="0" y="19"/>
                    </a:cxn>
                    <a:cxn ang="0">
                      <a:pos x="36" y="93"/>
                    </a:cxn>
                    <a:cxn ang="0">
                      <a:pos x="44" y="154"/>
                    </a:cxn>
                    <a:cxn ang="0">
                      <a:pos x="27" y="234"/>
                    </a:cxn>
                    <a:cxn ang="0">
                      <a:pos x="80" y="220"/>
                    </a:cxn>
                    <a:cxn ang="0">
                      <a:pos x="87" y="116"/>
                    </a:cxn>
                    <a:cxn ang="0">
                      <a:pos x="46" y="0"/>
                    </a:cxn>
                    <a:cxn ang="0">
                      <a:pos x="0" y="19"/>
                    </a:cxn>
                    <a:cxn ang="0">
                      <a:pos x="0" y="19"/>
                    </a:cxn>
                  </a:cxnLst>
                  <a:rect l="0" t="0" r="r" b="b"/>
                  <a:pathLst>
                    <a:path w="87" h="234">
                      <a:moveTo>
                        <a:pt x="0" y="19"/>
                      </a:moveTo>
                      <a:lnTo>
                        <a:pt x="36" y="93"/>
                      </a:lnTo>
                      <a:lnTo>
                        <a:pt x="44" y="154"/>
                      </a:lnTo>
                      <a:lnTo>
                        <a:pt x="27" y="234"/>
                      </a:lnTo>
                      <a:lnTo>
                        <a:pt x="80" y="220"/>
                      </a:lnTo>
                      <a:lnTo>
                        <a:pt x="87" y="116"/>
                      </a:lnTo>
                      <a:lnTo>
                        <a:pt x="46" y="0"/>
                      </a:lnTo>
                      <a:lnTo>
                        <a:pt x="0" y="19"/>
                      </a:lnTo>
                      <a:lnTo>
                        <a:pt x="0" y="19"/>
                      </a:lnTo>
                      <a:close/>
                    </a:path>
                  </a:pathLst>
                </a:custGeom>
                <a:solidFill>
                  <a:schemeClr val="accent2"/>
                </a:solidFill>
                <a:ln w="9525">
                  <a:noFill/>
                  <a:round/>
                  <a:headEnd/>
                  <a:tailEnd/>
                </a:ln>
              </p:spPr>
              <p:txBody>
                <a:bodyPr/>
                <a:lstStyle/>
                <a:p>
                  <a:endParaRPr lang="id-ID"/>
                </a:p>
              </p:txBody>
            </p:sp>
          </p:grpSp>
          <p:sp>
            <p:nvSpPr>
              <p:cNvPr id="344089" name="Freeform 25"/>
              <p:cNvSpPr>
                <a:spLocks/>
              </p:cNvSpPr>
              <p:nvPr userDrawn="1"/>
            </p:nvSpPr>
            <p:spPr bwMode="auto">
              <a:xfrm>
                <a:off x="76" y="3732"/>
                <a:ext cx="595" cy="250"/>
              </a:xfrm>
              <a:custGeom>
                <a:avLst/>
                <a:gdLst/>
                <a:ahLst/>
                <a:cxnLst>
                  <a:cxn ang="0">
                    <a:pos x="100" y="0"/>
                  </a:cxn>
                  <a:cxn ang="0">
                    <a:pos x="1190" y="490"/>
                  </a:cxn>
                  <a:cxn ang="0">
                    <a:pos x="1076" y="500"/>
                  </a:cxn>
                  <a:cxn ang="0">
                    <a:pos x="0" y="27"/>
                  </a:cxn>
                  <a:cxn ang="0">
                    <a:pos x="100" y="0"/>
                  </a:cxn>
                  <a:cxn ang="0">
                    <a:pos x="100" y="0"/>
                  </a:cxn>
                </a:cxnLst>
                <a:rect l="0" t="0" r="r" b="b"/>
                <a:pathLst>
                  <a:path w="1190" h="500">
                    <a:moveTo>
                      <a:pt x="100" y="0"/>
                    </a:moveTo>
                    <a:lnTo>
                      <a:pt x="1190" y="490"/>
                    </a:lnTo>
                    <a:lnTo>
                      <a:pt x="1076" y="500"/>
                    </a:lnTo>
                    <a:lnTo>
                      <a:pt x="0" y="27"/>
                    </a:lnTo>
                    <a:lnTo>
                      <a:pt x="100" y="0"/>
                    </a:lnTo>
                    <a:lnTo>
                      <a:pt x="100" y="0"/>
                    </a:lnTo>
                    <a:close/>
                  </a:path>
                </a:pathLst>
              </a:custGeom>
              <a:solidFill>
                <a:schemeClr val="accent2"/>
              </a:solidFill>
              <a:ln w="9525">
                <a:noFill/>
                <a:round/>
                <a:headEnd/>
                <a:tailEnd/>
              </a:ln>
            </p:spPr>
            <p:txBody>
              <a:bodyPr/>
              <a:lstStyle/>
              <a:p>
                <a:endParaRPr lang="id-ID"/>
              </a:p>
            </p:txBody>
          </p:sp>
          <p:sp>
            <p:nvSpPr>
              <p:cNvPr id="344090" name="Freeform 26"/>
              <p:cNvSpPr>
                <a:spLocks/>
              </p:cNvSpPr>
              <p:nvPr userDrawn="1"/>
            </p:nvSpPr>
            <p:spPr bwMode="auto">
              <a:xfrm>
                <a:off x="260" y="3886"/>
                <a:ext cx="244" cy="148"/>
              </a:xfrm>
              <a:custGeom>
                <a:avLst/>
                <a:gdLst/>
                <a:ahLst/>
                <a:cxnLst>
                  <a:cxn ang="0">
                    <a:pos x="14" y="34"/>
                  </a:cxn>
                  <a:cxn ang="0">
                    <a:pos x="160" y="66"/>
                  </a:cxn>
                  <a:cxn ang="0">
                    <a:pos x="324" y="137"/>
                  </a:cxn>
                  <a:cxn ang="0">
                    <a:pos x="440" y="243"/>
                  </a:cxn>
                  <a:cxn ang="0">
                    <a:pos x="326" y="230"/>
                  </a:cxn>
                  <a:cxn ang="0">
                    <a:pos x="139" y="146"/>
                  </a:cxn>
                  <a:cxn ang="0">
                    <a:pos x="50" y="80"/>
                  </a:cxn>
                  <a:cxn ang="0">
                    <a:pos x="107" y="163"/>
                  </a:cxn>
                  <a:cxn ang="0">
                    <a:pos x="272" y="270"/>
                  </a:cxn>
                  <a:cxn ang="0">
                    <a:pos x="466" y="296"/>
                  </a:cxn>
                  <a:cxn ang="0">
                    <a:pos x="489" y="224"/>
                  </a:cxn>
                  <a:cxn ang="0">
                    <a:pos x="394" y="120"/>
                  </a:cxn>
                  <a:cxn ang="0">
                    <a:pos x="170" y="17"/>
                  </a:cxn>
                  <a:cxn ang="0">
                    <a:pos x="0" y="0"/>
                  </a:cxn>
                  <a:cxn ang="0">
                    <a:pos x="14" y="34"/>
                  </a:cxn>
                  <a:cxn ang="0">
                    <a:pos x="14" y="34"/>
                  </a:cxn>
                </a:cxnLst>
                <a:rect l="0" t="0" r="r" b="b"/>
                <a:pathLst>
                  <a:path w="489" h="296">
                    <a:moveTo>
                      <a:pt x="14" y="34"/>
                    </a:moveTo>
                    <a:lnTo>
                      <a:pt x="160" y="66"/>
                    </a:lnTo>
                    <a:lnTo>
                      <a:pt x="324" y="137"/>
                    </a:lnTo>
                    <a:lnTo>
                      <a:pt x="440" y="243"/>
                    </a:lnTo>
                    <a:lnTo>
                      <a:pt x="326" y="230"/>
                    </a:lnTo>
                    <a:lnTo>
                      <a:pt x="139" y="146"/>
                    </a:lnTo>
                    <a:lnTo>
                      <a:pt x="50" y="80"/>
                    </a:lnTo>
                    <a:lnTo>
                      <a:pt x="107" y="163"/>
                    </a:lnTo>
                    <a:lnTo>
                      <a:pt x="272" y="270"/>
                    </a:lnTo>
                    <a:lnTo>
                      <a:pt x="466" y="296"/>
                    </a:lnTo>
                    <a:lnTo>
                      <a:pt x="489" y="224"/>
                    </a:lnTo>
                    <a:lnTo>
                      <a:pt x="394" y="120"/>
                    </a:lnTo>
                    <a:lnTo>
                      <a:pt x="170" y="17"/>
                    </a:lnTo>
                    <a:lnTo>
                      <a:pt x="0" y="0"/>
                    </a:lnTo>
                    <a:lnTo>
                      <a:pt x="14" y="34"/>
                    </a:lnTo>
                    <a:lnTo>
                      <a:pt x="14" y="34"/>
                    </a:lnTo>
                    <a:close/>
                  </a:path>
                </a:pathLst>
              </a:custGeom>
              <a:solidFill>
                <a:schemeClr val="accent2"/>
              </a:solidFill>
              <a:ln w="9525">
                <a:noFill/>
                <a:round/>
                <a:headEnd/>
                <a:tailEnd/>
              </a:ln>
            </p:spPr>
            <p:txBody>
              <a:bodyPr/>
              <a:lstStyle/>
              <a:p>
                <a:endParaRPr lang="id-ID"/>
              </a:p>
            </p:txBody>
          </p:sp>
          <p:sp>
            <p:nvSpPr>
              <p:cNvPr id="344091" name="Freeform 27"/>
              <p:cNvSpPr>
                <a:spLocks/>
              </p:cNvSpPr>
              <p:nvPr userDrawn="1"/>
            </p:nvSpPr>
            <p:spPr bwMode="auto">
              <a:xfrm>
                <a:off x="565" y="3680"/>
                <a:ext cx="107" cy="238"/>
              </a:xfrm>
              <a:custGeom>
                <a:avLst/>
                <a:gdLst/>
                <a:ahLst/>
                <a:cxnLst>
                  <a:cxn ang="0">
                    <a:pos x="24" y="0"/>
                  </a:cxn>
                  <a:cxn ang="0">
                    <a:pos x="91" y="25"/>
                  </a:cxn>
                  <a:cxn ang="0">
                    <a:pos x="80" y="192"/>
                  </a:cxn>
                  <a:cxn ang="0">
                    <a:pos x="106" y="327"/>
                  </a:cxn>
                  <a:cxn ang="0">
                    <a:pos x="213" y="451"/>
                  </a:cxn>
                  <a:cxn ang="0">
                    <a:pos x="97" y="478"/>
                  </a:cxn>
                  <a:cxn ang="0">
                    <a:pos x="30" y="344"/>
                  </a:cxn>
                  <a:cxn ang="0">
                    <a:pos x="0" y="57"/>
                  </a:cxn>
                  <a:cxn ang="0">
                    <a:pos x="24" y="0"/>
                  </a:cxn>
                  <a:cxn ang="0">
                    <a:pos x="24" y="0"/>
                  </a:cxn>
                </a:cxnLst>
                <a:rect l="0" t="0" r="r" b="b"/>
                <a:pathLst>
                  <a:path w="213" h="478">
                    <a:moveTo>
                      <a:pt x="24" y="0"/>
                    </a:moveTo>
                    <a:lnTo>
                      <a:pt x="91" y="25"/>
                    </a:lnTo>
                    <a:lnTo>
                      <a:pt x="80" y="192"/>
                    </a:lnTo>
                    <a:lnTo>
                      <a:pt x="106" y="327"/>
                    </a:lnTo>
                    <a:lnTo>
                      <a:pt x="213" y="451"/>
                    </a:lnTo>
                    <a:lnTo>
                      <a:pt x="97" y="478"/>
                    </a:lnTo>
                    <a:lnTo>
                      <a:pt x="30" y="344"/>
                    </a:lnTo>
                    <a:lnTo>
                      <a:pt x="0" y="57"/>
                    </a:lnTo>
                    <a:lnTo>
                      <a:pt x="24" y="0"/>
                    </a:lnTo>
                    <a:lnTo>
                      <a:pt x="24" y="0"/>
                    </a:lnTo>
                    <a:close/>
                  </a:path>
                </a:pathLst>
              </a:custGeom>
              <a:solidFill>
                <a:schemeClr val="accent2"/>
              </a:solidFill>
              <a:ln w="9525">
                <a:noFill/>
                <a:round/>
                <a:headEnd/>
                <a:tailEnd/>
              </a:ln>
            </p:spPr>
            <p:txBody>
              <a:bodyPr/>
              <a:lstStyle/>
              <a:p>
                <a:endParaRPr lang="id-ID"/>
              </a:p>
            </p:txBody>
          </p:sp>
          <p:grpSp>
            <p:nvGrpSpPr>
              <p:cNvPr id="344092" name="Group 28"/>
              <p:cNvGrpSpPr>
                <a:grpSpLocks/>
              </p:cNvGrpSpPr>
              <p:nvPr userDrawn="1"/>
            </p:nvGrpSpPr>
            <p:grpSpPr bwMode="auto">
              <a:xfrm>
                <a:off x="5" y="3490"/>
                <a:ext cx="1124" cy="678"/>
                <a:chOff x="5" y="3490"/>
                <a:chExt cx="1124" cy="678"/>
              </a:xfrm>
            </p:grpSpPr>
            <p:sp>
              <p:nvSpPr>
                <p:cNvPr id="344093" name="Freeform 29"/>
                <p:cNvSpPr>
                  <a:spLocks/>
                </p:cNvSpPr>
                <p:nvPr userDrawn="1"/>
              </p:nvSpPr>
              <p:spPr bwMode="auto">
                <a:xfrm>
                  <a:off x="669" y="4048"/>
                  <a:ext cx="75" cy="87"/>
                </a:xfrm>
                <a:custGeom>
                  <a:avLst/>
                  <a:gdLst/>
                  <a:ahLst/>
                  <a:cxnLst>
                    <a:cxn ang="0">
                      <a:pos x="110" y="0"/>
                    </a:cxn>
                    <a:cxn ang="0">
                      <a:pos x="40" y="66"/>
                    </a:cxn>
                    <a:cxn ang="0">
                      <a:pos x="0" y="173"/>
                    </a:cxn>
                    <a:cxn ang="0">
                      <a:pos x="80" y="160"/>
                    </a:cxn>
                    <a:cxn ang="0">
                      <a:pos x="103" y="84"/>
                    </a:cxn>
                    <a:cxn ang="0">
                      <a:pos x="150" y="27"/>
                    </a:cxn>
                    <a:cxn ang="0">
                      <a:pos x="110" y="0"/>
                    </a:cxn>
                    <a:cxn ang="0">
                      <a:pos x="110" y="0"/>
                    </a:cxn>
                  </a:cxnLst>
                  <a:rect l="0" t="0" r="r" b="b"/>
                  <a:pathLst>
                    <a:path w="150" h="173">
                      <a:moveTo>
                        <a:pt x="110" y="0"/>
                      </a:moveTo>
                      <a:lnTo>
                        <a:pt x="40" y="66"/>
                      </a:lnTo>
                      <a:lnTo>
                        <a:pt x="0" y="173"/>
                      </a:lnTo>
                      <a:lnTo>
                        <a:pt x="80" y="160"/>
                      </a:lnTo>
                      <a:lnTo>
                        <a:pt x="103" y="84"/>
                      </a:lnTo>
                      <a:lnTo>
                        <a:pt x="150" y="27"/>
                      </a:lnTo>
                      <a:lnTo>
                        <a:pt x="110" y="0"/>
                      </a:lnTo>
                      <a:lnTo>
                        <a:pt x="110" y="0"/>
                      </a:lnTo>
                      <a:close/>
                    </a:path>
                  </a:pathLst>
                </a:custGeom>
                <a:solidFill>
                  <a:schemeClr val="accent2"/>
                </a:solidFill>
                <a:ln w="9525">
                  <a:noFill/>
                  <a:round/>
                  <a:headEnd/>
                  <a:tailEnd/>
                </a:ln>
              </p:spPr>
              <p:txBody>
                <a:bodyPr/>
                <a:lstStyle/>
                <a:p>
                  <a:endParaRPr lang="id-ID"/>
                </a:p>
              </p:txBody>
            </p:sp>
            <p:sp>
              <p:nvSpPr>
                <p:cNvPr id="344094" name="Freeform 30"/>
                <p:cNvSpPr>
                  <a:spLocks/>
                </p:cNvSpPr>
                <p:nvPr userDrawn="1"/>
              </p:nvSpPr>
              <p:spPr bwMode="auto">
                <a:xfrm>
                  <a:off x="5" y="3728"/>
                  <a:ext cx="842" cy="440"/>
                </a:xfrm>
                <a:custGeom>
                  <a:avLst/>
                  <a:gdLst/>
                  <a:ahLst/>
                  <a:cxnLst>
                    <a:cxn ang="0">
                      <a:pos x="156" y="0"/>
                    </a:cxn>
                    <a:cxn ang="0">
                      <a:pos x="63" y="52"/>
                    </a:cxn>
                    <a:cxn ang="0">
                      <a:pos x="0" y="208"/>
                    </a:cxn>
                    <a:cxn ang="0">
                      <a:pos x="67" y="358"/>
                    </a:cxn>
                    <a:cxn ang="0">
                      <a:pos x="1182" y="867"/>
                    </a:cxn>
                    <a:cxn ang="0">
                      <a:pos x="1422" y="835"/>
                    </a:cxn>
                    <a:cxn ang="0">
                      <a:pos x="1616" y="880"/>
                    </a:cxn>
                    <a:cxn ang="0">
                      <a:pos x="1684" y="808"/>
                    </a:cxn>
                    <a:cxn ang="0">
                      <a:pos x="1502" y="664"/>
                    </a:cxn>
                    <a:cxn ang="0">
                      <a:pos x="1428" y="512"/>
                    </a:cxn>
                    <a:cxn ang="0">
                      <a:pos x="1369" y="527"/>
                    </a:cxn>
                    <a:cxn ang="0">
                      <a:pos x="1439" y="664"/>
                    </a:cxn>
                    <a:cxn ang="0">
                      <a:pos x="1578" y="810"/>
                    </a:cxn>
                    <a:cxn ang="0">
                      <a:pos x="1413" y="787"/>
                    </a:cxn>
                    <a:cxn ang="0">
                      <a:pos x="1219" y="814"/>
                    </a:cxn>
                    <a:cxn ang="0">
                      <a:pos x="1255" y="650"/>
                    </a:cxn>
                    <a:cxn ang="0">
                      <a:pos x="1338" y="538"/>
                    </a:cxn>
                    <a:cxn ang="0">
                      <a:pos x="1241" y="552"/>
                    </a:cxn>
                    <a:cxn ang="0">
                      <a:pos x="1165" y="658"/>
                    </a:cxn>
                    <a:cxn ang="0">
                      <a:pos x="1139" y="791"/>
                    </a:cxn>
                    <a:cxn ang="0">
                      <a:pos x="107" y="310"/>
                    </a:cxn>
                    <a:cxn ang="0">
                      <a:pos x="80" y="215"/>
                    </a:cxn>
                    <a:cxn ang="0">
                      <a:pos x="103" y="95"/>
                    </a:cxn>
                    <a:cxn ang="0">
                      <a:pos x="217" y="0"/>
                    </a:cxn>
                    <a:cxn ang="0">
                      <a:pos x="156" y="0"/>
                    </a:cxn>
                    <a:cxn ang="0">
                      <a:pos x="156" y="0"/>
                    </a:cxn>
                  </a:cxnLst>
                  <a:rect l="0" t="0" r="r" b="b"/>
                  <a:pathLst>
                    <a:path w="1684" h="880">
                      <a:moveTo>
                        <a:pt x="156" y="0"/>
                      </a:moveTo>
                      <a:lnTo>
                        <a:pt x="63" y="52"/>
                      </a:lnTo>
                      <a:lnTo>
                        <a:pt x="0" y="208"/>
                      </a:lnTo>
                      <a:lnTo>
                        <a:pt x="67" y="358"/>
                      </a:lnTo>
                      <a:lnTo>
                        <a:pt x="1182" y="867"/>
                      </a:lnTo>
                      <a:lnTo>
                        <a:pt x="1422" y="835"/>
                      </a:lnTo>
                      <a:lnTo>
                        <a:pt x="1616" y="880"/>
                      </a:lnTo>
                      <a:lnTo>
                        <a:pt x="1684" y="808"/>
                      </a:lnTo>
                      <a:lnTo>
                        <a:pt x="1502" y="664"/>
                      </a:lnTo>
                      <a:lnTo>
                        <a:pt x="1428" y="512"/>
                      </a:lnTo>
                      <a:lnTo>
                        <a:pt x="1369" y="527"/>
                      </a:lnTo>
                      <a:lnTo>
                        <a:pt x="1439" y="664"/>
                      </a:lnTo>
                      <a:lnTo>
                        <a:pt x="1578" y="810"/>
                      </a:lnTo>
                      <a:lnTo>
                        <a:pt x="1413" y="787"/>
                      </a:lnTo>
                      <a:lnTo>
                        <a:pt x="1219" y="814"/>
                      </a:lnTo>
                      <a:lnTo>
                        <a:pt x="1255" y="650"/>
                      </a:lnTo>
                      <a:lnTo>
                        <a:pt x="1338" y="538"/>
                      </a:lnTo>
                      <a:lnTo>
                        <a:pt x="1241" y="552"/>
                      </a:lnTo>
                      <a:lnTo>
                        <a:pt x="1165" y="658"/>
                      </a:lnTo>
                      <a:lnTo>
                        <a:pt x="1139" y="791"/>
                      </a:lnTo>
                      <a:lnTo>
                        <a:pt x="107" y="310"/>
                      </a:lnTo>
                      <a:lnTo>
                        <a:pt x="80" y="215"/>
                      </a:lnTo>
                      <a:lnTo>
                        <a:pt x="103" y="95"/>
                      </a:lnTo>
                      <a:lnTo>
                        <a:pt x="217" y="0"/>
                      </a:lnTo>
                      <a:lnTo>
                        <a:pt x="156" y="0"/>
                      </a:lnTo>
                      <a:lnTo>
                        <a:pt x="156" y="0"/>
                      </a:lnTo>
                      <a:close/>
                    </a:path>
                  </a:pathLst>
                </a:custGeom>
                <a:solidFill>
                  <a:schemeClr val="accent2"/>
                </a:solidFill>
                <a:ln w="9525">
                  <a:noFill/>
                  <a:round/>
                  <a:headEnd/>
                  <a:tailEnd/>
                </a:ln>
              </p:spPr>
              <p:txBody>
                <a:bodyPr/>
                <a:lstStyle/>
                <a:p>
                  <a:endParaRPr lang="id-ID"/>
                </a:p>
              </p:txBody>
            </p:sp>
            <p:sp>
              <p:nvSpPr>
                <p:cNvPr id="344095" name="Freeform 31"/>
                <p:cNvSpPr>
                  <a:spLocks/>
                </p:cNvSpPr>
                <p:nvPr userDrawn="1"/>
              </p:nvSpPr>
              <p:spPr bwMode="auto">
                <a:xfrm>
                  <a:off x="106" y="3770"/>
                  <a:ext cx="80" cy="167"/>
                </a:xfrm>
                <a:custGeom>
                  <a:avLst/>
                  <a:gdLst/>
                  <a:ahLst/>
                  <a:cxnLst>
                    <a:cxn ang="0">
                      <a:pos x="116" y="0"/>
                    </a:cxn>
                    <a:cxn ang="0">
                      <a:pos x="19" y="106"/>
                    </a:cxn>
                    <a:cxn ang="0">
                      <a:pos x="0" y="230"/>
                    </a:cxn>
                    <a:cxn ang="0">
                      <a:pos x="33" y="314"/>
                    </a:cxn>
                    <a:cxn ang="0">
                      <a:pos x="94" y="335"/>
                    </a:cxn>
                    <a:cxn ang="0">
                      <a:pos x="76" y="154"/>
                    </a:cxn>
                    <a:cxn ang="0">
                      <a:pos x="160" y="17"/>
                    </a:cxn>
                    <a:cxn ang="0">
                      <a:pos x="116" y="0"/>
                    </a:cxn>
                    <a:cxn ang="0">
                      <a:pos x="116" y="0"/>
                    </a:cxn>
                  </a:cxnLst>
                  <a:rect l="0" t="0" r="r" b="b"/>
                  <a:pathLst>
                    <a:path w="160" h="335">
                      <a:moveTo>
                        <a:pt x="116" y="0"/>
                      </a:moveTo>
                      <a:lnTo>
                        <a:pt x="19" y="106"/>
                      </a:lnTo>
                      <a:lnTo>
                        <a:pt x="0" y="230"/>
                      </a:lnTo>
                      <a:lnTo>
                        <a:pt x="33" y="314"/>
                      </a:lnTo>
                      <a:lnTo>
                        <a:pt x="94" y="335"/>
                      </a:lnTo>
                      <a:lnTo>
                        <a:pt x="76" y="154"/>
                      </a:lnTo>
                      <a:lnTo>
                        <a:pt x="160" y="17"/>
                      </a:lnTo>
                      <a:lnTo>
                        <a:pt x="116" y="0"/>
                      </a:lnTo>
                      <a:lnTo>
                        <a:pt x="116" y="0"/>
                      </a:lnTo>
                      <a:close/>
                    </a:path>
                  </a:pathLst>
                </a:custGeom>
                <a:solidFill>
                  <a:schemeClr val="accent2"/>
                </a:solidFill>
                <a:ln w="9525">
                  <a:noFill/>
                  <a:round/>
                  <a:headEnd/>
                  <a:tailEnd/>
                </a:ln>
              </p:spPr>
              <p:txBody>
                <a:bodyPr/>
                <a:lstStyle/>
                <a:p>
                  <a:endParaRPr lang="id-ID"/>
                </a:p>
              </p:txBody>
            </p:sp>
            <p:sp>
              <p:nvSpPr>
                <p:cNvPr id="344096" name="Freeform 32"/>
                <p:cNvSpPr>
                  <a:spLocks/>
                </p:cNvSpPr>
                <p:nvPr userDrawn="1"/>
              </p:nvSpPr>
              <p:spPr bwMode="auto">
                <a:xfrm>
                  <a:off x="449" y="3490"/>
                  <a:ext cx="322" cy="594"/>
                </a:xfrm>
                <a:custGeom>
                  <a:avLst/>
                  <a:gdLst/>
                  <a:ahLst/>
                  <a:cxnLst>
                    <a:cxn ang="0">
                      <a:pos x="218" y="896"/>
                    </a:cxn>
                    <a:cxn ang="0">
                      <a:pos x="0" y="124"/>
                    </a:cxn>
                    <a:cxn ang="0">
                      <a:pos x="81" y="38"/>
                    </a:cxn>
                    <a:cxn ang="0">
                      <a:pos x="258" y="0"/>
                    </a:cxn>
                    <a:cxn ang="0">
                      <a:pos x="399" y="57"/>
                    </a:cxn>
                    <a:cxn ang="0">
                      <a:pos x="642" y="1188"/>
                    </a:cxn>
                    <a:cxn ang="0">
                      <a:pos x="555" y="1091"/>
                    </a:cxn>
                    <a:cxn ang="0">
                      <a:pos x="355" y="97"/>
                    </a:cxn>
                    <a:cxn ang="0">
                      <a:pos x="226" y="61"/>
                    </a:cxn>
                    <a:cxn ang="0">
                      <a:pos x="119" y="74"/>
                    </a:cxn>
                    <a:cxn ang="0">
                      <a:pos x="76" y="141"/>
                    </a:cxn>
                    <a:cxn ang="0">
                      <a:pos x="306" y="924"/>
                    </a:cxn>
                    <a:cxn ang="0">
                      <a:pos x="218" y="896"/>
                    </a:cxn>
                    <a:cxn ang="0">
                      <a:pos x="218" y="896"/>
                    </a:cxn>
                  </a:cxnLst>
                  <a:rect l="0" t="0" r="r" b="b"/>
                  <a:pathLst>
                    <a:path w="642" h="1188">
                      <a:moveTo>
                        <a:pt x="218" y="896"/>
                      </a:moveTo>
                      <a:lnTo>
                        <a:pt x="0" y="124"/>
                      </a:lnTo>
                      <a:lnTo>
                        <a:pt x="81" y="38"/>
                      </a:lnTo>
                      <a:lnTo>
                        <a:pt x="258" y="0"/>
                      </a:lnTo>
                      <a:lnTo>
                        <a:pt x="399" y="57"/>
                      </a:lnTo>
                      <a:lnTo>
                        <a:pt x="642" y="1188"/>
                      </a:lnTo>
                      <a:lnTo>
                        <a:pt x="555" y="1091"/>
                      </a:lnTo>
                      <a:lnTo>
                        <a:pt x="355" y="97"/>
                      </a:lnTo>
                      <a:lnTo>
                        <a:pt x="226" y="61"/>
                      </a:lnTo>
                      <a:lnTo>
                        <a:pt x="119" y="74"/>
                      </a:lnTo>
                      <a:lnTo>
                        <a:pt x="76" y="141"/>
                      </a:lnTo>
                      <a:lnTo>
                        <a:pt x="306" y="924"/>
                      </a:lnTo>
                      <a:lnTo>
                        <a:pt x="218" y="896"/>
                      </a:lnTo>
                      <a:lnTo>
                        <a:pt x="218" y="896"/>
                      </a:lnTo>
                      <a:close/>
                    </a:path>
                  </a:pathLst>
                </a:custGeom>
                <a:solidFill>
                  <a:schemeClr val="accent2"/>
                </a:solidFill>
                <a:ln w="9525">
                  <a:noFill/>
                  <a:round/>
                  <a:headEnd/>
                  <a:tailEnd/>
                </a:ln>
              </p:spPr>
              <p:txBody>
                <a:bodyPr/>
                <a:lstStyle/>
                <a:p>
                  <a:endParaRPr lang="id-ID"/>
                </a:p>
              </p:txBody>
            </p:sp>
            <p:sp>
              <p:nvSpPr>
                <p:cNvPr id="344097" name="Freeform 33"/>
                <p:cNvSpPr>
                  <a:spLocks/>
                </p:cNvSpPr>
                <p:nvPr userDrawn="1"/>
              </p:nvSpPr>
              <p:spPr bwMode="auto">
                <a:xfrm>
                  <a:off x="578" y="3650"/>
                  <a:ext cx="96" cy="252"/>
                </a:xfrm>
                <a:custGeom>
                  <a:avLst/>
                  <a:gdLst/>
                  <a:ahLst/>
                  <a:cxnLst>
                    <a:cxn ang="0">
                      <a:pos x="0" y="27"/>
                    </a:cxn>
                    <a:cxn ang="0">
                      <a:pos x="76" y="194"/>
                    </a:cxn>
                    <a:cxn ang="0">
                      <a:pos x="113" y="318"/>
                    </a:cxn>
                    <a:cxn ang="0">
                      <a:pos x="116" y="504"/>
                    </a:cxn>
                    <a:cxn ang="0">
                      <a:pos x="192" y="504"/>
                    </a:cxn>
                    <a:cxn ang="0">
                      <a:pos x="187" y="360"/>
                    </a:cxn>
                    <a:cxn ang="0">
                      <a:pos x="162" y="208"/>
                    </a:cxn>
                    <a:cxn ang="0">
                      <a:pos x="99" y="59"/>
                    </a:cxn>
                    <a:cxn ang="0">
                      <a:pos x="63" y="0"/>
                    </a:cxn>
                    <a:cxn ang="0">
                      <a:pos x="0" y="27"/>
                    </a:cxn>
                    <a:cxn ang="0">
                      <a:pos x="0" y="27"/>
                    </a:cxn>
                  </a:cxnLst>
                  <a:rect l="0" t="0" r="r" b="b"/>
                  <a:pathLst>
                    <a:path w="192" h="504">
                      <a:moveTo>
                        <a:pt x="0" y="27"/>
                      </a:moveTo>
                      <a:lnTo>
                        <a:pt x="76" y="194"/>
                      </a:lnTo>
                      <a:lnTo>
                        <a:pt x="113" y="318"/>
                      </a:lnTo>
                      <a:lnTo>
                        <a:pt x="116" y="504"/>
                      </a:lnTo>
                      <a:lnTo>
                        <a:pt x="192" y="504"/>
                      </a:lnTo>
                      <a:lnTo>
                        <a:pt x="187" y="360"/>
                      </a:lnTo>
                      <a:lnTo>
                        <a:pt x="162" y="208"/>
                      </a:lnTo>
                      <a:lnTo>
                        <a:pt x="99" y="59"/>
                      </a:lnTo>
                      <a:lnTo>
                        <a:pt x="63" y="0"/>
                      </a:lnTo>
                      <a:lnTo>
                        <a:pt x="0" y="27"/>
                      </a:lnTo>
                      <a:lnTo>
                        <a:pt x="0" y="27"/>
                      </a:lnTo>
                      <a:close/>
                    </a:path>
                  </a:pathLst>
                </a:custGeom>
                <a:solidFill>
                  <a:schemeClr val="accent2"/>
                </a:solidFill>
                <a:ln w="9525">
                  <a:noFill/>
                  <a:round/>
                  <a:headEnd/>
                  <a:tailEnd/>
                </a:ln>
              </p:spPr>
              <p:txBody>
                <a:bodyPr/>
                <a:lstStyle/>
                <a:p>
                  <a:endParaRPr lang="id-ID"/>
                </a:p>
              </p:txBody>
            </p:sp>
            <p:sp>
              <p:nvSpPr>
                <p:cNvPr id="344098" name="Freeform 34"/>
                <p:cNvSpPr>
                  <a:spLocks/>
                </p:cNvSpPr>
                <p:nvPr userDrawn="1"/>
              </p:nvSpPr>
              <p:spPr bwMode="auto">
                <a:xfrm>
                  <a:off x="328" y="3630"/>
                  <a:ext cx="195" cy="135"/>
                </a:xfrm>
                <a:custGeom>
                  <a:avLst/>
                  <a:gdLst/>
                  <a:ahLst/>
                  <a:cxnLst>
                    <a:cxn ang="0">
                      <a:pos x="297" y="0"/>
                    </a:cxn>
                    <a:cxn ang="0">
                      <a:pos x="257" y="17"/>
                    </a:cxn>
                    <a:cxn ang="0">
                      <a:pos x="253" y="66"/>
                    </a:cxn>
                    <a:cxn ang="0">
                      <a:pos x="0" y="169"/>
                    </a:cxn>
                    <a:cxn ang="0">
                      <a:pos x="0" y="222"/>
                    </a:cxn>
                    <a:cxn ang="0">
                      <a:pos x="284" y="226"/>
                    </a:cxn>
                    <a:cxn ang="0">
                      <a:pos x="320" y="269"/>
                    </a:cxn>
                    <a:cxn ang="0">
                      <a:pos x="390" y="266"/>
                    </a:cxn>
                    <a:cxn ang="0">
                      <a:pos x="383" y="190"/>
                    </a:cxn>
                    <a:cxn ang="0">
                      <a:pos x="116" y="176"/>
                    </a:cxn>
                    <a:cxn ang="0">
                      <a:pos x="333" y="89"/>
                    </a:cxn>
                    <a:cxn ang="0">
                      <a:pos x="297" y="0"/>
                    </a:cxn>
                    <a:cxn ang="0">
                      <a:pos x="297" y="0"/>
                    </a:cxn>
                  </a:cxnLst>
                  <a:rect l="0" t="0" r="r" b="b"/>
                  <a:pathLst>
                    <a:path w="390" h="269">
                      <a:moveTo>
                        <a:pt x="297" y="0"/>
                      </a:moveTo>
                      <a:lnTo>
                        <a:pt x="257" y="17"/>
                      </a:lnTo>
                      <a:lnTo>
                        <a:pt x="253" y="66"/>
                      </a:lnTo>
                      <a:lnTo>
                        <a:pt x="0" y="169"/>
                      </a:lnTo>
                      <a:lnTo>
                        <a:pt x="0" y="222"/>
                      </a:lnTo>
                      <a:lnTo>
                        <a:pt x="284" y="226"/>
                      </a:lnTo>
                      <a:lnTo>
                        <a:pt x="320" y="269"/>
                      </a:lnTo>
                      <a:lnTo>
                        <a:pt x="390" y="266"/>
                      </a:lnTo>
                      <a:lnTo>
                        <a:pt x="383" y="190"/>
                      </a:lnTo>
                      <a:lnTo>
                        <a:pt x="116" y="176"/>
                      </a:lnTo>
                      <a:lnTo>
                        <a:pt x="333" y="89"/>
                      </a:lnTo>
                      <a:lnTo>
                        <a:pt x="297" y="0"/>
                      </a:lnTo>
                      <a:lnTo>
                        <a:pt x="297" y="0"/>
                      </a:lnTo>
                      <a:close/>
                    </a:path>
                  </a:pathLst>
                </a:custGeom>
                <a:solidFill>
                  <a:schemeClr val="accent2"/>
                </a:solidFill>
                <a:ln w="9525">
                  <a:noFill/>
                  <a:round/>
                  <a:headEnd/>
                  <a:tailEnd/>
                </a:ln>
              </p:spPr>
              <p:txBody>
                <a:bodyPr/>
                <a:lstStyle/>
                <a:p>
                  <a:endParaRPr lang="id-ID"/>
                </a:p>
              </p:txBody>
            </p:sp>
            <p:sp>
              <p:nvSpPr>
                <p:cNvPr id="344099" name="Freeform 35"/>
                <p:cNvSpPr>
                  <a:spLocks/>
                </p:cNvSpPr>
                <p:nvPr userDrawn="1"/>
              </p:nvSpPr>
              <p:spPr bwMode="auto">
                <a:xfrm>
                  <a:off x="658" y="3538"/>
                  <a:ext cx="471" cy="212"/>
                </a:xfrm>
                <a:custGeom>
                  <a:avLst/>
                  <a:gdLst/>
                  <a:ahLst/>
                  <a:cxnLst>
                    <a:cxn ang="0">
                      <a:pos x="0" y="131"/>
                    </a:cxn>
                    <a:cxn ang="0">
                      <a:pos x="863" y="0"/>
                    </a:cxn>
                    <a:cxn ang="0">
                      <a:pos x="926" y="78"/>
                    </a:cxn>
                    <a:cxn ang="0">
                      <a:pos x="941" y="181"/>
                    </a:cxn>
                    <a:cxn ang="0">
                      <a:pos x="903" y="282"/>
                    </a:cxn>
                    <a:cxn ang="0">
                      <a:pos x="57" y="424"/>
                    </a:cxn>
                    <a:cxn ang="0">
                      <a:pos x="53" y="384"/>
                    </a:cxn>
                    <a:cxn ang="0">
                      <a:pos x="863" y="242"/>
                    </a:cxn>
                    <a:cxn ang="0">
                      <a:pos x="893" y="145"/>
                    </a:cxn>
                    <a:cxn ang="0">
                      <a:pos x="840" y="57"/>
                    </a:cxn>
                    <a:cxn ang="0">
                      <a:pos x="0" y="185"/>
                    </a:cxn>
                    <a:cxn ang="0">
                      <a:pos x="0" y="131"/>
                    </a:cxn>
                    <a:cxn ang="0">
                      <a:pos x="0" y="131"/>
                    </a:cxn>
                  </a:cxnLst>
                  <a:rect l="0" t="0" r="r" b="b"/>
                  <a:pathLst>
                    <a:path w="941" h="424">
                      <a:moveTo>
                        <a:pt x="0" y="131"/>
                      </a:moveTo>
                      <a:lnTo>
                        <a:pt x="863" y="0"/>
                      </a:lnTo>
                      <a:lnTo>
                        <a:pt x="926" y="78"/>
                      </a:lnTo>
                      <a:lnTo>
                        <a:pt x="941" y="181"/>
                      </a:lnTo>
                      <a:lnTo>
                        <a:pt x="903" y="282"/>
                      </a:lnTo>
                      <a:lnTo>
                        <a:pt x="57" y="424"/>
                      </a:lnTo>
                      <a:lnTo>
                        <a:pt x="53" y="384"/>
                      </a:lnTo>
                      <a:lnTo>
                        <a:pt x="863" y="242"/>
                      </a:lnTo>
                      <a:lnTo>
                        <a:pt x="893" y="145"/>
                      </a:lnTo>
                      <a:lnTo>
                        <a:pt x="840" y="57"/>
                      </a:lnTo>
                      <a:lnTo>
                        <a:pt x="0" y="185"/>
                      </a:lnTo>
                      <a:lnTo>
                        <a:pt x="0" y="131"/>
                      </a:lnTo>
                      <a:lnTo>
                        <a:pt x="0" y="131"/>
                      </a:lnTo>
                      <a:close/>
                    </a:path>
                  </a:pathLst>
                </a:custGeom>
                <a:solidFill>
                  <a:schemeClr val="accent2"/>
                </a:solidFill>
                <a:ln w="9525">
                  <a:noFill/>
                  <a:round/>
                  <a:headEnd/>
                  <a:tailEnd/>
                </a:ln>
              </p:spPr>
              <p:txBody>
                <a:bodyPr/>
                <a:lstStyle/>
                <a:p>
                  <a:endParaRPr lang="id-ID"/>
                </a:p>
              </p:txBody>
            </p:sp>
            <p:sp>
              <p:nvSpPr>
                <p:cNvPr id="344100" name="Freeform 36"/>
                <p:cNvSpPr>
                  <a:spLocks/>
                </p:cNvSpPr>
                <p:nvPr userDrawn="1"/>
              </p:nvSpPr>
              <p:spPr bwMode="auto">
                <a:xfrm>
                  <a:off x="717" y="3606"/>
                  <a:ext cx="245" cy="86"/>
                </a:xfrm>
                <a:custGeom>
                  <a:avLst/>
                  <a:gdLst/>
                  <a:ahLst/>
                  <a:cxnLst>
                    <a:cxn ang="0">
                      <a:pos x="0" y="126"/>
                    </a:cxn>
                    <a:cxn ang="0">
                      <a:pos x="66" y="173"/>
                    </a:cxn>
                    <a:cxn ang="0">
                      <a:pos x="222" y="166"/>
                    </a:cxn>
                    <a:cxn ang="0">
                      <a:pos x="418" y="116"/>
                    </a:cxn>
                    <a:cxn ang="0">
                      <a:pos x="488" y="42"/>
                    </a:cxn>
                    <a:cxn ang="0">
                      <a:pos x="443" y="2"/>
                    </a:cxn>
                    <a:cxn ang="0">
                      <a:pos x="253" y="0"/>
                    </a:cxn>
                    <a:cxn ang="0">
                      <a:pos x="110" y="12"/>
                    </a:cxn>
                    <a:cxn ang="0">
                      <a:pos x="15" y="76"/>
                    </a:cxn>
                    <a:cxn ang="0">
                      <a:pos x="112" y="95"/>
                    </a:cxn>
                    <a:cxn ang="0">
                      <a:pos x="275" y="53"/>
                    </a:cxn>
                    <a:cxn ang="0">
                      <a:pos x="416" y="53"/>
                    </a:cxn>
                    <a:cxn ang="0">
                      <a:pos x="268" y="110"/>
                    </a:cxn>
                    <a:cxn ang="0">
                      <a:pos x="142" y="126"/>
                    </a:cxn>
                    <a:cxn ang="0">
                      <a:pos x="0" y="126"/>
                    </a:cxn>
                    <a:cxn ang="0">
                      <a:pos x="0" y="126"/>
                    </a:cxn>
                  </a:cxnLst>
                  <a:rect l="0" t="0" r="r" b="b"/>
                  <a:pathLst>
                    <a:path w="488" h="173">
                      <a:moveTo>
                        <a:pt x="0" y="126"/>
                      </a:moveTo>
                      <a:lnTo>
                        <a:pt x="66" y="173"/>
                      </a:lnTo>
                      <a:lnTo>
                        <a:pt x="222" y="166"/>
                      </a:lnTo>
                      <a:lnTo>
                        <a:pt x="418" y="116"/>
                      </a:lnTo>
                      <a:lnTo>
                        <a:pt x="488" y="42"/>
                      </a:lnTo>
                      <a:lnTo>
                        <a:pt x="443" y="2"/>
                      </a:lnTo>
                      <a:lnTo>
                        <a:pt x="253" y="0"/>
                      </a:lnTo>
                      <a:lnTo>
                        <a:pt x="110" y="12"/>
                      </a:lnTo>
                      <a:lnTo>
                        <a:pt x="15" y="76"/>
                      </a:lnTo>
                      <a:lnTo>
                        <a:pt x="112" y="95"/>
                      </a:lnTo>
                      <a:lnTo>
                        <a:pt x="275" y="53"/>
                      </a:lnTo>
                      <a:lnTo>
                        <a:pt x="416" y="53"/>
                      </a:lnTo>
                      <a:lnTo>
                        <a:pt x="268" y="110"/>
                      </a:lnTo>
                      <a:lnTo>
                        <a:pt x="142" y="126"/>
                      </a:lnTo>
                      <a:lnTo>
                        <a:pt x="0" y="126"/>
                      </a:lnTo>
                      <a:lnTo>
                        <a:pt x="0" y="126"/>
                      </a:lnTo>
                      <a:close/>
                    </a:path>
                  </a:pathLst>
                </a:custGeom>
                <a:solidFill>
                  <a:schemeClr val="accent2"/>
                </a:solidFill>
                <a:ln w="9525">
                  <a:noFill/>
                  <a:round/>
                  <a:headEnd/>
                  <a:tailEnd/>
                </a:ln>
              </p:spPr>
              <p:txBody>
                <a:bodyPr/>
                <a:lstStyle/>
                <a:p>
                  <a:endParaRPr lang="id-ID"/>
                </a:p>
              </p:txBody>
            </p:sp>
          </p:grpSp>
        </p:grpSp>
      </p:grpSp>
      <p:grpSp>
        <p:nvGrpSpPr>
          <p:cNvPr id="344101" name="Group 37"/>
          <p:cNvGrpSpPr>
            <a:grpSpLocks/>
          </p:cNvGrpSpPr>
          <p:nvPr/>
        </p:nvGrpSpPr>
        <p:grpSpPr bwMode="auto">
          <a:xfrm>
            <a:off x="8680450" y="2116138"/>
            <a:ext cx="385763" cy="4308475"/>
            <a:chOff x="5468" y="1333"/>
            <a:chExt cx="243" cy="2714"/>
          </a:xfrm>
        </p:grpSpPr>
        <p:sp>
          <p:nvSpPr>
            <p:cNvPr id="344102" name="Freeform 38"/>
            <p:cNvSpPr>
              <a:spLocks/>
            </p:cNvSpPr>
            <p:nvPr userDrawn="1"/>
          </p:nvSpPr>
          <p:spPr bwMode="auto">
            <a:xfrm flipH="1">
              <a:off x="5468" y="2620"/>
              <a:ext cx="205" cy="1427"/>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endParaRPr lang="id-ID"/>
            </a:p>
          </p:txBody>
        </p:sp>
        <p:sp>
          <p:nvSpPr>
            <p:cNvPr id="344103" name="Freeform 39"/>
            <p:cNvSpPr>
              <a:spLocks/>
            </p:cNvSpPr>
            <p:nvPr userDrawn="1"/>
          </p:nvSpPr>
          <p:spPr bwMode="auto">
            <a:xfrm flipH="1">
              <a:off x="5506" y="1333"/>
              <a:ext cx="205" cy="1633"/>
            </a:xfrm>
            <a:custGeom>
              <a:avLst/>
              <a:gdLst/>
              <a:ahLst/>
              <a:cxnLst>
                <a:cxn ang="0">
                  <a:pos x="692" y="3156"/>
                </a:cxn>
                <a:cxn ang="0">
                  <a:pos x="380" y="2945"/>
                </a:cxn>
                <a:cxn ang="0">
                  <a:pos x="319" y="2783"/>
                </a:cxn>
                <a:cxn ang="0">
                  <a:pos x="371" y="2542"/>
                </a:cxn>
                <a:cxn ang="0">
                  <a:pos x="591" y="2251"/>
                </a:cxn>
                <a:cxn ang="0">
                  <a:pos x="641" y="2070"/>
                </a:cxn>
                <a:cxn ang="0">
                  <a:pos x="591" y="1948"/>
                </a:cxn>
                <a:cxn ang="0">
                  <a:pos x="401" y="1859"/>
                </a:cxn>
                <a:cxn ang="0">
                  <a:pos x="361" y="1747"/>
                </a:cxn>
                <a:cxn ang="0">
                  <a:pos x="430" y="1587"/>
                </a:cxn>
                <a:cxn ang="0">
                  <a:pos x="741" y="1156"/>
                </a:cxn>
                <a:cxn ang="0">
                  <a:pos x="772" y="945"/>
                </a:cxn>
                <a:cxn ang="0">
                  <a:pos x="692" y="713"/>
                </a:cxn>
                <a:cxn ang="0">
                  <a:pos x="430" y="603"/>
                </a:cxn>
                <a:cxn ang="0">
                  <a:pos x="200" y="422"/>
                </a:cxn>
                <a:cxn ang="0">
                  <a:pos x="0" y="0"/>
                </a:cxn>
                <a:cxn ang="0">
                  <a:pos x="29" y="382"/>
                </a:cxn>
                <a:cxn ang="0">
                  <a:pos x="179" y="612"/>
                </a:cxn>
                <a:cxn ang="0">
                  <a:pos x="380" y="753"/>
                </a:cxn>
                <a:cxn ang="0">
                  <a:pos x="601" y="833"/>
                </a:cxn>
                <a:cxn ang="0">
                  <a:pos x="612" y="1044"/>
                </a:cxn>
                <a:cxn ang="0">
                  <a:pos x="500" y="1266"/>
                </a:cxn>
                <a:cxn ang="0">
                  <a:pos x="240" y="1658"/>
                </a:cxn>
                <a:cxn ang="0">
                  <a:pos x="230" y="1909"/>
                </a:cxn>
                <a:cxn ang="0">
                  <a:pos x="471" y="2049"/>
                </a:cxn>
                <a:cxn ang="0">
                  <a:pos x="460" y="2180"/>
                </a:cxn>
                <a:cxn ang="0">
                  <a:pos x="249" y="2452"/>
                </a:cxn>
                <a:cxn ang="0">
                  <a:pos x="160" y="2713"/>
                </a:cxn>
                <a:cxn ang="0">
                  <a:pos x="240" y="2994"/>
                </a:cxn>
                <a:cxn ang="0">
                  <a:pos x="430" y="3144"/>
                </a:cxn>
                <a:cxn ang="0">
                  <a:pos x="671" y="3266"/>
                </a:cxn>
                <a:cxn ang="0">
                  <a:pos x="692" y="3156"/>
                </a:cxn>
                <a:cxn ang="0">
                  <a:pos x="692" y="3156"/>
                </a:cxn>
              </a:cxnLst>
              <a:rect l="0" t="0" r="r" b="b"/>
              <a:pathLst>
                <a:path w="772" h="3266">
                  <a:moveTo>
                    <a:pt x="692" y="3156"/>
                  </a:moveTo>
                  <a:lnTo>
                    <a:pt x="380" y="2945"/>
                  </a:lnTo>
                  <a:lnTo>
                    <a:pt x="319" y="2783"/>
                  </a:lnTo>
                  <a:lnTo>
                    <a:pt x="371" y="2542"/>
                  </a:lnTo>
                  <a:lnTo>
                    <a:pt x="591" y="2251"/>
                  </a:lnTo>
                  <a:lnTo>
                    <a:pt x="641" y="2070"/>
                  </a:lnTo>
                  <a:lnTo>
                    <a:pt x="591" y="1948"/>
                  </a:lnTo>
                  <a:lnTo>
                    <a:pt x="401" y="1859"/>
                  </a:lnTo>
                  <a:lnTo>
                    <a:pt x="361" y="1747"/>
                  </a:lnTo>
                  <a:lnTo>
                    <a:pt x="430" y="1587"/>
                  </a:lnTo>
                  <a:lnTo>
                    <a:pt x="741" y="1156"/>
                  </a:lnTo>
                  <a:lnTo>
                    <a:pt x="772" y="945"/>
                  </a:lnTo>
                  <a:lnTo>
                    <a:pt x="692" y="713"/>
                  </a:lnTo>
                  <a:lnTo>
                    <a:pt x="430" y="603"/>
                  </a:lnTo>
                  <a:lnTo>
                    <a:pt x="200" y="422"/>
                  </a:lnTo>
                  <a:lnTo>
                    <a:pt x="0" y="0"/>
                  </a:lnTo>
                  <a:lnTo>
                    <a:pt x="29" y="382"/>
                  </a:lnTo>
                  <a:lnTo>
                    <a:pt x="179" y="612"/>
                  </a:lnTo>
                  <a:lnTo>
                    <a:pt x="380" y="753"/>
                  </a:lnTo>
                  <a:lnTo>
                    <a:pt x="601" y="833"/>
                  </a:lnTo>
                  <a:lnTo>
                    <a:pt x="612" y="1044"/>
                  </a:lnTo>
                  <a:lnTo>
                    <a:pt x="500" y="1266"/>
                  </a:lnTo>
                  <a:lnTo>
                    <a:pt x="240" y="1658"/>
                  </a:lnTo>
                  <a:lnTo>
                    <a:pt x="230" y="1909"/>
                  </a:lnTo>
                  <a:lnTo>
                    <a:pt x="471" y="2049"/>
                  </a:lnTo>
                  <a:lnTo>
                    <a:pt x="460" y="2180"/>
                  </a:lnTo>
                  <a:lnTo>
                    <a:pt x="249" y="2452"/>
                  </a:lnTo>
                  <a:lnTo>
                    <a:pt x="160" y="2713"/>
                  </a:lnTo>
                  <a:lnTo>
                    <a:pt x="240" y="2994"/>
                  </a:lnTo>
                  <a:lnTo>
                    <a:pt x="430" y="3144"/>
                  </a:lnTo>
                  <a:lnTo>
                    <a:pt x="671" y="3266"/>
                  </a:lnTo>
                  <a:lnTo>
                    <a:pt x="692" y="3156"/>
                  </a:lnTo>
                  <a:lnTo>
                    <a:pt x="692" y="3156"/>
                  </a:lnTo>
                  <a:close/>
                </a:path>
              </a:pathLst>
            </a:custGeom>
            <a:solidFill>
              <a:schemeClr val="folHlink"/>
            </a:solidFill>
            <a:ln w="9525">
              <a:noFill/>
              <a:round/>
              <a:headEnd/>
              <a:tailEnd/>
            </a:ln>
          </p:spPr>
          <p:txBody>
            <a:bodyPr/>
            <a:lstStyle/>
            <a:p>
              <a:endParaRPr lang="id-ID"/>
            </a:p>
          </p:txBody>
        </p:sp>
      </p:grpSp>
      <p:grpSp>
        <p:nvGrpSpPr>
          <p:cNvPr id="344104" name="Group 40"/>
          <p:cNvGrpSpPr>
            <a:grpSpLocks/>
          </p:cNvGrpSpPr>
          <p:nvPr/>
        </p:nvGrpSpPr>
        <p:grpSpPr bwMode="auto">
          <a:xfrm>
            <a:off x="7318375" y="90488"/>
            <a:ext cx="2133600" cy="1911350"/>
            <a:chOff x="4610" y="57"/>
            <a:chExt cx="1344" cy="1204"/>
          </a:xfrm>
        </p:grpSpPr>
        <p:grpSp>
          <p:nvGrpSpPr>
            <p:cNvPr id="344105" name="Group 41"/>
            <p:cNvGrpSpPr>
              <a:grpSpLocks/>
            </p:cNvGrpSpPr>
            <p:nvPr userDrawn="1"/>
          </p:nvGrpSpPr>
          <p:grpSpPr bwMode="auto">
            <a:xfrm>
              <a:off x="4610" y="57"/>
              <a:ext cx="1344" cy="1204"/>
              <a:chOff x="4610" y="57"/>
              <a:chExt cx="1344" cy="1204"/>
            </a:xfrm>
          </p:grpSpPr>
          <p:sp>
            <p:nvSpPr>
              <p:cNvPr id="344106" name="Freeform 42"/>
              <p:cNvSpPr>
                <a:spLocks/>
              </p:cNvSpPr>
              <p:nvPr userDrawn="1"/>
            </p:nvSpPr>
            <p:spPr bwMode="auto">
              <a:xfrm rot="-3172564">
                <a:off x="5430" y="1086"/>
                <a:ext cx="62" cy="288"/>
              </a:xfrm>
              <a:custGeom>
                <a:avLst/>
                <a:gdLst/>
                <a:ahLst/>
                <a:cxnLst>
                  <a:cxn ang="0">
                    <a:pos x="123" y="9"/>
                  </a:cxn>
                  <a:cxn ang="0">
                    <a:pos x="131" y="342"/>
                  </a:cxn>
                  <a:cxn ang="0">
                    <a:pos x="0" y="806"/>
                  </a:cxn>
                  <a:cxn ang="0">
                    <a:pos x="79" y="789"/>
                  </a:cxn>
                  <a:cxn ang="0">
                    <a:pos x="218" y="376"/>
                  </a:cxn>
                  <a:cxn ang="0">
                    <a:pos x="245" y="0"/>
                  </a:cxn>
                  <a:cxn ang="0">
                    <a:pos x="123" y="9"/>
                  </a:cxn>
                  <a:cxn ang="0">
                    <a:pos x="123" y="9"/>
                  </a:cxn>
                </a:cxnLst>
                <a:rect l="0" t="0" r="r" b="b"/>
                <a:pathLst>
                  <a:path w="245" h="806">
                    <a:moveTo>
                      <a:pt x="123" y="9"/>
                    </a:moveTo>
                    <a:lnTo>
                      <a:pt x="131" y="342"/>
                    </a:lnTo>
                    <a:lnTo>
                      <a:pt x="0" y="806"/>
                    </a:lnTo>
                    <a:lnTo>
                      <a:pt x="79" y="789"/>
                    </a:lnTo>
                    <a:lnTo>
                      <a:pt x="218" y="376"/>
                    </a:lnTo>
                    <a:lnTo>
                      <a:pt x="245" y="0"/>
                    </a:lnTo>
                    <a:lnTo>
                      <a:pt x="123" y="9"/>
                    </a:lnTo>
                    <a:lnTo>
                      <a:pt x="123" y="9"/>
                    </a:lnTo>
                    <a:close/>
                  </a:path>
                </a:pathLst>
              </a:custGeom>
              <a:solidFill>
                <a:schemeClr val="accent2"/>
              </a:solidFill>
              <a:ln w="9525">
                <a:noFill/>
                <a:round/>
                <a:headEnd/>
                <a:tailEnd/>
              </a:ln>
            </p:spPr>
            <p:txBody>
              <a:bodyPr/>
              <a:lstStyle/>
              <a:p>
                <a:endParaRPr lang="id-ID"/>
              </a:p>
            </p:txBody>
          </p:sp>
          <p:grpSp>
            <p:nvGrpSpPr>
              <p:cNvPr id="344107" name="Group 43"/>
              <p:cNvGrpSpPr>
                <a:grpSpLocks/>
              </p:cNvGrpSpPr>
              <p:nvPr userDrawn="1"/>
            </p:nvGrpSpPr>
            <p:grpSpPr bwMode="auto">
              <a:xfrm>
                <a:off x="4610" y="57"/>
                <a:ext cx="1344" cy="985"/>
                <a:chOff x="4610" y="57"/>
                <a:chExt cx="1344" cy="985"/>
              </a:xfrm>
            </p:grpSpPr>
            <p:sp>
              <p:nvSpPr>
                <p:cNvPr id="344108" name="Freeform 44"/>
                <p:cNvSpPr>
                  <a:spLocks/>
                </p:cNvSpPr>
                <p:nvPr userDrawn="1"/>
              </p:nvSpPr>
              <p:spPr bwMode="auto">
                <a:xfrm rot="-3172564">
                  <a:off x="4966" y="71"/>
                  <a:ext cx="153" cy="125"/>
                </a:xfrm>
                <a:custGeom>
                  <a:avLst/>
                  <a:gdLst/>
                  <a:ahLst/>
                  <a:cxnLst>
                    <a:cxn ang="0">
                      <a:pos x="0" y="0"/>
                    </a:cxn>
                    <a:cxn ang="0">
                      <a:pos x="298" y="184"/>
                    </a:cxn>
                    <a:cxn ang="0">
                      <a:pos x="500" y="349"/>
                    </a:cxn>
                    <a:cxn ang="0">
                      <a:pos x="604" y="140"/>
                    </a:cxn>
                    <a:cxn ang="0">
                      <a:pos x="359" y="9"/>
                    </a:cxn>
                    <a:cxn ang="0">
                      <a:pos x="464" y="184"/>
                    </a:cxn>
                    <a:cxn ang="0">
                      <a:pos x="131" y="17"/>
                    </a:cxn>
                    <a:cxn ang="0">
                      <a:pos x="0" y="0"/>
                    </a:cxn>
                    <a:cxn ang="0">
                      <a:pos x="0" y="0"/>
                    </a:cxn>
                  </a:cxnLst>
                  <a:rect l="0" t="0" r="r" b="b"/>
                  <a:pathLst>
                    <a:path w="604" h="349">
                      <a:moveTo>
                        <a:pt x="0" y="0"/>
                      </a:moveTo>
                      <a:lnTo>
                        <a:pt x="298" y="184"/>
                      </a:lnTo>
                      <a:lnTo>
                        <a:pt x="500" y="349"/>
                      </a:lnTo>
                      <a:lnTo>
                        <a:pt x="604" y="140"/>
                      </a:lnTo>
                      <a:lnTo>
                        <a:pt x="359" y="9"/>
                      </a:lnTo>
                      <a:lnTo>
                        <a:pt x="464" y="184"/>
                      </a:lnTo>
                      <a:lnTo>
                        <a:pt x="131" y="17"/>
                      </a:lnTo>
                      <a:lnTo>
                        <a:pt x="0" y="0"/>
                      </a:lnTo>
                      <a:lnTo>
                        <a:pt x="0" y="0"/>
                      </a:lnTo>
                      <a:close/>
                    </a:path>
                  </a:pathLst>
                </a:custGeom>
                <a:solidFill>
                  <a:schemeClr val="accent2"/>
                </a:solidFill>
                <a:ln w="9525">
                  <a:noFill/>
                  <a:round/>
                  <a:headEnd/>
                  <a:tailEnd/>
                </a:ln>
              </p:spPr>
              <p:txBody>
                <a:bodyPr/>
                <a:lstStyle/>
                <a:p>
                  <a:endParaRPr lang="id-ID"/>
                </a:p>
              </p:txBody>
            </p:sp>
            <p:sp>
              <p:nvSpPr>
                <p:cNvPr id="344109" name="Freeform 45"/>
                <p:cNvSpPr>
                  <a:spLocks/>
                </p:cNvSpPr>
                <p:nvPr userDrawn="1"/>
              </p:nvSpPr>
              <p:spPr bwMode="auto">
                <a:xfrm rot="-3172564">
                  <a:off x="5048" y="332"/>
                  <a:ext cx="269" cy="438"/>
                </a:xfrm>
                <a:custGeom>
                  <a:avLst/>
                  <a:gdLst/>
                  <a:ahLst/>
                  <a:cxnLst>
                    <a:cxn ang="0">
                      <a:pos x="741" y="129"/>
                    </a:cxn>
                    <a:cxn ang="0">
                      <a:pos x="485" y="352"/>
                    </a:cxn>
                    <a:cxn ang="0">
                      <a:pos x="163" y="762"/>
                    </a:cxn>
                    <a:cxn ang="0">
                      <a:pos x="0" y="1101"/>
                    </a:cxn>
                    <a:cxn ang="0">
                      <a:pos x="59" y="1230"/>
                    </a:cxn>
                    <a:cxn ang="0">
                      <a:pos x="262" y="1201"/>
                    </a:cxn>
                    <a:cxn ang="0">
                      <a:pos x="578" y="914"/>
                    </a:cxn>
                    <a:cxn ang="0">
                      <a:pos x="876" y="534"/>
                    </a:cxn>
                    <a:cxn ang="0">
                      <a:pos x="1034" y="270"/>
                    </a:cxn>
                    <a:cxn ang="0">
                      <a:pos x="1064" y="84"/>
                    </a:cxn>
                    <a:cxn ang="0">
                      <a:pos x="977" y="0"/>
                    </a:cxn>
                    <a:cxn ang="0">
                      <a:pos x="836" y="65"/>
                    </a:cxn>
                    <a:cxn ang="0">
                      <a:pos x="969" y="107"/>
                    </a:cxn>
                    <a:cxn ang="0">
                      <a:pos x="876" y="352"/>
                    </a:cxn>
                    <a:cxn ang="0">
                      <a:pos x="690" y="656"/>
                    </a:cxn>
                    <a:cxn ang="0">
                      <a:pos x="350" y="1008"/>
                    </a:cxn>
                    <a:cxn ang="0">
                      <a:pos x="116" y="1114"/>
                    </a:cxn>
                    <a:cxn ang="0">
                      <a:pos x="135" y="943"/>
                    </a:cxn>
                    <a:cxn ang="0">
                      <a:pos x="437" y="504"/>
                    </a:cxn>
                    <a:cxn ang="0">
                      <a:pos x="831" y="118"/>
                    </a:cxn>
                    <a:cxn ang="0">
                      <a:pos x="741" y="129"/>
                    </a:cxn>
                    <a:cxn ang="0">
                      <a:pos x="741" y="129"/>
                    </a:cxn>
                  </a:cxnLst>
                  <a:rect l="0" t="0" r="r" b="b"/>
                  <a:pathLst>
                    <a:path w="1064" h="1230">
                      <a:moveTo>
                        <a:pt x="741" y="129"/>
                      </a:moveTo>
                      <a:lnTo>
                        <a:pt x="485" y="352"/>
                      </a:lnTo>
                      <a:lnTo>
                        <a:pt x="163" y="762"/>
                      </a:lnTo>
                      <a:lnTo>
                        <a:pt x="0" y="1101"/>
                      </a:lnTo>
                      <a:lnTo>
                        <a:pt x="59" y="1230"/>
                      </a:lnTo>
                      <a:lnTo>
                        <a:pt x="262" y="1201"/>
                      </a:lnTo>
                      <a:lnTo>
                        <a:pt x="578" y="914"/>
                      </a:lnTo>
                      <a:lnTo>
                        <a:pt x="876" y="534"/>
                      </a:lnTo>
                      <a:lnTo>
                        <a:pt x="1034" y="270"/>
                      </a:lnTo>
                      <a:lnTo>
                        <a:pt x="1064" y="84"/>
                      </a:lnTo>
                      <a:lnTo>
                        <a:pt x="977" y="0"/>
                      </a:lnTo>
                      <a:lnTo>
                        <a:pt x="836" y="65"/>
                      </a:lnTo>
                      <a:lnTo>
                        <a:pt x="969" y="107"/>
                      </a:lnTo>
                      <a:lnTo>
                        <a:pt x="876" y="352"/>
                      </a:lnTo>
                      <a:lnTo>
                        <a:pt x="690" y="656"/>
                      </a:lnTo>
                      <a:lnTo>
                        <a:pt x="350" y="1008"/>
                      </a:lnTo>
                      <a:lnTo>
                        <a:pt x="116" y="1114"/>
                      </a:lnTo>
                      <a:lnTo>
                        <a:pt x="135" y="943"/>
                      </a:lnTo>
                      <a:lnTo>
                        <a:pt x="437" y="504"/>
                      </a:lnTo>
                      <a:lnTo>
                        <a:pt x="831" y="118"/>
                      </a:lnTo>
                      <a:lnTo>
                        <a:pt x="741" y="129"/>
                      </a:lnTo>
                      <a:lnTo>
                        <a:pt x="741" y="129"/>
                      </a:lnTo>
                      <a:close/>
                    </a:path>
                  </a:pathLst>
                </a:custGeom>
                <a:solidFill>
                  <a:schemeClr val="accent2"/>
                </a:solidFill>
                <a:ln w="9525">
                  <a:noFill/>
                  <a:round/>
                  <a:headEnd/>
                  <a:tailEnd/>
                </a:ln>
              </p:spPr>
              <p:txBody>
                <a:bodyPr/>
                <a:lstStyle/>
                <a:p>
                  <a:endParaRPr lang="id-ID"/>
                </a:p>
              </p:txBody>
            </p:sp>
            <p:sp>
              <p:nvSpPr>
                <p:cNvPr id="344110" name="Freeform 46"/>
                <p:cNvSpPr>
                  <a:spLocks/>
                </p:cNvSpPr>
                <p:nvPr userDrawn="1"/>
              </p:nvSpPr>
              <p:spPr bwMode="auto">
                <a:xfrm rot="-3172564">
                  <a:off x="4858" y="182"/>
                  <a:ext cx="505" cy="898"/>
                </a:xfrm>
                <a:custGeom>
                  <a:avLst/>
                  <a:gdLst/>
                  <a:ahLst/>
                  <a:cxnLst>
                    <a:cxn ang="0">
                      <a:pos x="1941" y="0"/>
                    </a:cxn>
                    <a:cxn ang="0">
                      <a:pos x="0" y="2521"/>
                    </a:cxn>
                    <a:cxn ang="0">
                      <a:pos x="192" y="2450"/>
                    </a:cxn>
                    <a:cxn ang="0">
                      <a:pos x="2002" y="61"/>
                    </a:cxn>
                    <a:cxn ang="0">
                      <a:pos x="1941" y="0"/>
                    </a:cxn>
                    <a:cxn ang="0">
                      <a:pos x="1941" y="0"/>
                    </a:cxn>
                  </a:cxnLst>
                  <a:rect l="0" t="0" r="r" b="b"/>
                  <a:pathLst>
                    <a:path w="2002" h="2521">
                      <a:moveTo>
                        <a:pt x="1941" y="0"/>
                      </a:moveTo>
                      <a:lnTo>
                        <a:pt x="0" y="2521"/>
                      </a:lnTo>
                      <a:lnTo>
                        <a:pt x="192" y="2450"/>
                      </a:lnTo>
                      <a:lnTo>
                        <a:pt x="2002" y="61"/>
                      </a:lnTo>
                      <a:lnTo>
                        <a:pt x="1941" y="0"/>
                      </a:lnTo>
                      <a:lnTo>
                        <a:pt x="1941" y="0"/>
                      </a:lnTo>
                      <a:close/>
                    </a:path>
                  </a:pathLst>
                </a:custGeom>
                <a:solidFill>
                  <a:schemeClr val="accent2"/>
                </a:solidFill>
                <a:ln w="9525">
                  <a:noFill/>
                  <a:round/>
                  <a:headEnd/>
                  <a:tailEnd/>
                </a:ln>
              </p:spPr>
              <p:txBody>
                <a:bodyPr/>
                <a:lstStyle/>
                <a:p>
                  <a:endParaRPr lang="id-ID"/>
                </a:p>
              </p:txBody>
            </p:sp>
            <p:sp>
              <p:nvSpPr>
                <p:cNvPr id="344111" name="Freeform 47"/>
                <p:cNvSpPr>
                  <a:spLocks/>
                </p:cNvSpPr>
                <p:nvPr userDrawn="1"/>
              </p:nvSpPr>
              <p:spPr bwMode="auto">
                <a:xfrm rot="-3172564">
                  <a:off x="4903" y="-19"/>
                  <a:ext cx="758" cy="1344"/>
                </a:xfrm>
                <a:custGeom>
                  <a:avLst/>
                  <a:gdLst/>
                  <a:ahLst/>
                  <a:cxnLst>
                    <a:cxn ang="0">
                      <a:pos x="95" y="2844"/>
                    </a:cxn>
                    <a:cxn ang="0">
                      <a:pos x="394" y="2834"/>
                    </a:cxn>
                    <a:cxn ang="0">
                      <a:pos x="821" y="3009"/>
                    </a:cxn>
                    <a:cxn ang="0">
                      <a:pos x="681" y="2817"/>
                    </a:cxn>
                    <a:cxn ang="0">
                      <a:pos x="367" y="2703"/>
                    </a:cxn>
                    <a:cxn ang="0">
                      <a:pos x="637" y="2720"/>
                    </a:cxn>
                    <a:cxn ang="0">
                      <a:pos x="979" y="2870"/>
                    </a:cxn>
                    <a:cxn ang="0">
                      <a:pos x="2859" y="420"/>
                    </a:cxn>
                    <a:cxn ang="0">
                      <a:pos x="2578" y="148"/>
                    </a:cxn>
                    <a:cxn ang="0">
                      <a:pos x="2308" y="0"/>
                    </a:cxn>
                    <a:cxn ang="0">
                      <a:pos x="2692" y="78"/>
                    </a:cxn>
                    <a:cxn ang="0">
                      <a:pos x="3007" y="428"/>
                    </a:cxn>
                    <a:cxn ang="0">
                      <a:pos x="831" y="3273"/>
                    </a:cxn>
                    <a:cxn ang="0">
                      <a:pos x="481" y="3412"/>
                    </a:cxn>
                    <a:cxn ang="0">
                      <a:pos x="105" y="3771"/>
                    </a:cxn>
                    <a:cxn ang="0">
                      <a:pos x="0" y="3667"/>
                    </a:cxn>
                    <a:cxn ang="0">
                      <a:pos x="131" y="3631"/>
                    </a:cxn>
                    <a:cxn ang="0">
                      <a:pos x="376" y="3385"/>
                    </a:cxn>
                    <a:cxn ang="0">
                      <a:pos x="165" y="3273"/>
                    </a:cxn>
                    <a:cxn ang="0">
                      <a:pos x="165" y="3176"/>
                    </a:cxn>
                    <a:cxn ang="0">
                      <a:pos x="411" y="3298"/>
                    </a:cxn>
                    <a:cxn ang="0">
                      <a:pos x="411" y="3186"/>
                    </a:cxn>
                    <a:cxn ang="0">
                      <a:pos x="603" y="3220"/>
                    </a:cxn>
                    <a:cxn ang="0">
                      <a:pos x="428" y="3079"/>
                    </a:cxn>
                    <a:cxn ang="0">
                      <a:pos x="629" y="3062"/>
                    </a:cxn>
                    <a:cxn ang="0">
                      <a:pos x="95" y="2844"/>
                    </a:cxn>
                    <a:cxn ang="0">
                      <a:pos x="95" y="2844"/>
                    </a:cxn>
                  </a:cxnLst>
                  <a:rect l="0" t="0" r="r" b="b"/>
                  <a:pathLst>
                    <a:path w="3007" h="3771">
                      <a:moveTo>
                        <a:pt x="95" y="2844"/>
                      </a:moveTo>
                      <a:lnTo>
                        <a:pt x="394" y="2834"/>
                      </a:lnTo>
                      <a:lnTo>
                        <a:pt x="821" y="3009"/>
                      </a:lnTo>
                      <a:lnTo>
                        <a:pt x="681" y="2817"/>
                      </a:lnTo>
                      <a:lnTo>
                        <a:pt x="367" y="2703"/>
                      </a:lnTo>
                      <a:lnTo>
                        <a:pt x="637" y="2720"/>
                      </a:lnTo>
                      <a:lnTo>
                        <a:pt x="979" y="2870"/>
                      </a:lnTo>
                      <a:lnTo>
                        <a:pt x="2859" y="420"/>
                      </a:lnTo>
                      <a:lnTo>
                        <a:pt x="2578" y="148"/>
                      </a:lnTo>
                      <a:lnTo>
                        <a:pt x="2308" y="0"/>
                      </a:lnTo>
                      <a:lnTo>
                        <a:pt x="2692" y="78"/>
                      </a:lnTo>
                      <a:lnTo>
                        <a:pt x="3007" y="428"/>
                      </a:lnTo>
                      <a:lnTo>
                        <a:pt x="831" y="3273"/>
                      </a:lnTo>
                      <a:lnTo>
                        <a:pt x="481" y="3412"/>
                      </a:lnTo>
                      <a:lnTo>
                        <a:pt x="105" y="3771"/>
                      </a:lnTo>
                      <a:lnTo>
                        <a:pt x="0" y="3667"/>
                      </a:lnTo>
                      <a:lnTo>
                        <a:pt x="131" y="3631"/>
                      </a:lnTo>
                      <a:lnTo>
                        <a:pt x="376" y="3385"/>
                      </a:lnTo>
                      <a:lnTo>
                        <a:pt x="165" y="3273"/>
                      </a:lnTo>
                      <a:lnTo>
                        <a:pt x="165" y="3176"/>
                      </a:lnTo>
                      <a:lnTo>
                        <a:pt x="411" y="3298"/>
                      </a:lnTo>
                      <a:lnTo>
                        <a:pt x="411" y="3186"/>
                      </a:lnTo>
                      <a:lnTo>
                        <a:pt x="603" y="3220"/>
                      </a:lnTo>
                      <a:lnTo>
                        <a:pt x="428" y="3079"/>
                      </a:lnTo>
                      <a:lnTo>
                        <a:pt x="629" y="3062"/>
                      </a:lnTo>
                      <a:lnTo>
                        <a:pt x="95" y="2844"/>
                      </a:lnTo>
                      <a:lnTo>
                        <a:pt x="95" y="2844"/>
                      </a:lnTo>
                      <a:close/>
                    </a:path>
                  </a:pathLst>
                </a:custGeom>
                <a:solidFill>
                  <a:schemeClr val="accent2"/>
                </a:solidFill>
                <a:ln w="9525">
                  <a:noFill/>
                  <a:round/>
                  <a:headEnd/>
                  <a:tailEnd/>
                </a:ln>
              </p:spPr>
              <p:txBody>
                <a:bodyPr/>
                <a:lstStyle/>
                <a:p>
                  <a:endParaRPr lang="id-ID"/>
                </a:p>
              </p:txBody>
            </p:sp>
            <p:sp>
              <p:nvSpPr>
                <p:cNvPr id="344112" name="Freeform 48"/>
                <p:cNvSpPr>
                  <a:spLocks/>
                </p:cNvSpPr>
                <p:nvPr userDrawn="1"/>
              </p:nvSpPr>
              <p:spPr bwMode="auto">
                <a:xfrm rot="-3172564">
                  <a:off x="5297" y="897"/>
                  <a:ext cx="169" cy="122"/>
                </a:xfrm>
                <a:custGeom>
                  <a:avLst/>
                  <a:gdLst/>
                  <a:ahLst/>
                  <a:cxnLst>
                    <a:cxn ang="0">
                      <a:pos x="0" y="80"/>
                    </a:cxn>
                    <a:cxn ang="0">
                      <a:pos x="255" y="106"/>
                    </a:cxn>
                    <a:cxn ang="0">
                      <a:pos x="639" y="342"/>
                    </a:cxn>
                    <a:cxn ang="0">
                      <a:pos x="673" y="289"/>
                    </a:cxn>
                    <a:cxn ang="0">
                      <a:pos x="447" y="114"/>
                    </a:cxn>
                    <a:cxn ang="0">
                      <a:pos x="26" y="0"/>
                    </a:cxn>
                    <a:cxn ang="0">
                      <a:pos x="0" y="80"/>
                    </a:cxn>
                    <a:cxn ang="0">
                      <a:pos x="0" y="80"/>
                    </a:cxn>
                  </a:cxnLst>
                  <a:rect l="0" t="0" r="r" b="b"/>
                  <a:pathLst>
                    <a:path w="673" h="342">
                      <a:moveTo>
                        <a:pt x="0" y="80"/>
                      </a:moveTo>
                      <a:lnTo>
                        <a:pt x="255" y="106"/>
                      </a:lnTo>
                      <a:lnTo>
                        <a:pt x="639" y="342"/>
                      </a:lnTo>
                      <a:lnTo>
                        <a:pt x="673" y="289"/>
                      </a:lnTo>
                      <a:lnTo>
                        <a:pt x="447" y="114"/>
                      </a:lnTo>
                      <a:lnTo>
                        <a:pt x="26" y="0"/>
                      </a:lnTo>
                      <a:lnTo>
                        <a:pt x="0" y="80"/>
                      </a:lnTo>
                      <a:lnTo>
                        <a:pt x="0" y="80"/>
                      </a:lnTo>
                      <a:close/>
                    </a:path>
                  </a:pathLst>
                </a:custGeom>
                <a:solidFill>
                  <a:schemeClr val="accent2"/>
                </a:solidFill>
                <a:ln w="9525">
                  <a:noFill/>
                  <a:round/>
                  <a:headEnd/>
                  <a:tailEnd/>
                </a:ln>
              </p:spPr>
              <p:txBody>
                <a:bodyPr/>
                <a:lstStyle/>
                <a:p>
                  <a:endParaRPr lang="id-ID"/>
                </a:p>
              </p:txBody>
            </p:sp>
            <p:sp>
              <p:nvSpPr>
                <p:cNvPr id="344113" name="Freeform 49"/>
                <p:cNvSpPr>
                  <a:spLocks/>
                </p:cNvSpPr>
                <p:nvPr userDrawn="1"/>
              </p:nvSpPr>
              <p:spPr bwMode="auto">
                <a:xfrm rot="-3172564">
                  <a:off x="5253" y="806"/>
                  <a:ext cx="181" cy="144"/>
                </a:xfrm>
                <a:custGeom>
                  <a:avLst/>
                  <a:gdLst/>
                  <a:ahLst/>
                  <a:cxnLst>
                    <a:cxn ang="0">
                      <a:pos x="0" y="78"/>
                    </a:cxn>
                    <a:cxn ang="0">
                      <a:pos x="340" y="148"/>
                    </a:cxn>
                    <a:cxn ang="0">
                      <a:pos x="638" y="403"/>
                    </a:cxn>
                    <a:cxn ang="0">
                      <a:pos x="716" y="296"/>
                    </a:cxn>
                    <a:cxn ang="0">
                      <a:pos x="420" y="114"/>
                    </a:cxn>
                    <a:cxn ang="0">
                      <a:pos x="70" y="0"/>
                    </a:cxn>
                    <a:cxn ang="0">
                      <a:pos x="0" y="78"/>
                    </a:cxn>
                    <a:cxn ang="0">
                      <a:pos x="0" y="78"/>
                    </a:cxn>
                  </a:cxnLst>
                  <a:rect l="0" t="0" r="r" b="b"/>
                  <a:pathLst>
                    <a:path w="716" h="403">
                      <a:moveTo>
                        <a:pt x="0" y="78"/>
                      </a:moveTo>
                      <a:lnTo>
                        <a:pt x="340" y="148"/>
                      </a:lnTo>
                      <a:lnTo>
                        <a:pt x="638" y="403"/>
                      </a:lnTo>
                      <a:lnTo>
                        <a:pt x="716" y="296"/>
                      </a:lnTo>
                      <a:lnTo>
                        <a:pt x="420" y="114"/>
                      </a:lnTo>
                      <a:lnTo>
                        <a:pt x="70" y="0"/>
                      </a:lnTo>
                      <a:lnTo>
                        <a:pt x="0" y="78"/>
                      </a:lnTo>
                      <a:lnTo>
                        <a:pt x="0" y="78"/>
                      </a:lnTo>
                      <a:close/>
                    </a:path>
                  </a:pathLst>
                </a:custGeom>
                <a:solidFill>
                  <a:schemeClr val="accent2"/>
                </a:solidFill>
                <a:ln w="9525">
                  <a:noFill/>
                  <a:round/>
                  <a:headEnd/>
                  <a:tailEnd/>
                </a:ln>
              </p:spPr>
              <p:txBody>
                <a:bodyPr/>
                <a:lstStyle/>
                <a:p>
                  <a:endParaRPr lang="id-ID"/>
                </a:p>
              </p:txBody>
            </p:sp>
            <p:sp>
              <p:nvSpPr>
                <p:cNvPr id="344114" name="Freeform 50"/>
                <p:cNvSpPr>
                  <a:spLocks/>
                </p:cNvSpPr>
                <p:nvPr userDrawn="1"/>
              </p:nvSpPr>
              <p:spPr bwMode="auto">
                <a:xfrm rot="-3172564">
                  <a:off x="4985" y="210"/>
                  <a:ext cx="181" cy="147"/>
                </a:xfrm>
                <a:custGeom>
                  <a:avLst/>
                  <a:gdLst/>
                  <a:ahLst/>
                  <a:cxnLst>
                    <a:cxn ang="0">
                      <a:pos x="0" y="78"/>
                    </a:cxn>
                    <a:cxn ang="0">
                      <a:pos x="316" y="139"/>
                    </a:cxn>
                    <a:cxn ang="0">
                      <a:pos x="649" y="411"/>
                    </a:cxn>
                    <a:cxn ang="0">
                      <a:pos x="717" y="314"/>
                    </a:cxn>
                    <a:cxn ang="0">
                      <a:pos x="394" y="87"/>
                    </a:cxn>
                    <a:cxn ang="0">
                      <a:pos x="54" y="0"/>
                    </a:cxn>
                    <a:cxn ang="0">
                      <a:pos x="0" y="78"/>
                    </a:cxn>
                    <a:cxn ang="0">
                      <a:pos x="0" y="78"/>
                    </a:cxn>
                  </a:cxnLst>
                  <a:rect l="0" t="0" r="r" b="b"/>
                  <a:pathLst>
                    <a:path w="717" h="411">
                      <a:moveTo>
                        <a:pt x="0" y="78"/>
                      </a:moveTo>
                      <a:lnTo>
                        <a:pt x="316" y="139"/>
                      </a:lnTo>
                      <a:lnTo>
                        <a:pt x="649" y="411"/>
                      </a:lnTo>
                      <a:lnTo>
                        <a:pt x="717" y="314"/>
                      </a:lnTo>
                      <a:lnTo>
                        <a:pt x="394" y="87"/>
                      </a:lnTo>
                      <a:lnTo>
                        <a:pt x="54" y="0"/>
                      </a:lnTo>
                      <a:lnTo>
                        <a:pt x="0" y="78"/>
                      </a:lnTo>
                      <a:lnTo>
                        <a:pt x="0" y="78"/>
                      </a:lnTo>
                      <a:close/>
                    </a:path>
                  </a:pathLst>
                </a:custGeom>
                <a:solidFill>
                  <a:schemeClr val="accent2"/>
                </a:solidFill>
                <a:ln w="9525">
                  <a:noFill/>
                  <a:round/>
                  <a:headEnd/>
                  <a:tailEnd/>
                </a:ln>
              </p:spPr>
              <p:txBody>
                <a:bodyPr/>
                <a:lstStyle/>
                <a:p>
                  <a:endParaRPr lang="id-ID"/>
                </a:p>
              </p:txBody>
            </p:sp>
            <p:sp>
              <p:nvSpPr>
                <p:cNvPr id="344115" name="Freeform 51"/>
                <p:cNvSpPr>
                  <a:spLocks/>
                </p:cNvSpPr>
                <p:nvPr userDrawn="1"/>
              </p:nvSpPr>
              <p:spPr bwMode="auto">
                <a:xfrm rot="-3172564">
                  <a:off x="4948" y="142"/>
                  <a:ext cx="179" cy="138"/>
                </a:xfrm>
                <a:custGeom>
                  <a:avLst/>
                  <a:gdLst/>
                  <a:ahLst/>
                  <a:cxnLst>
                    <a:cxn ang="0">
                      <a:pos x="0" y="88"/>
                    </a:cxn>
                    <a:cxn ang="0">
                      <a:pos x="272" y="131"/>
                    </a:cxn>
                    <a:cxn ang="0">
                      <a:pos x="665" y="386"/>
                    </a:cxn>
                    <a:cxn ang="0">
                      <a:pos x="709" y="308"/>
                    </a:cxn>
                    <a:cxn ang="0">
                      <a:pos x="306" y="53"/>
                    </a:cxn>
                    <a:cxn ang="0">
                      <a:pos x="43" y="0"/>
                    </a:cxn>
                    <a:cxn ang="0">
                      <a:pos x="0" y="88"/>
                    </a:cxn>
                    <a:cxn ang="0">
                      <a:pos x="0" y="88"/>
                    </a:cxn>
                  </a:cxnLst>
                  <a:rect l="0" t="0" r="r" b="b"/>
                  <a:pathLst>
                    <a:path w="709" h="386">
                      <a:moveTo>
                        <a:pt x="0" y="88"/>
                      </a:moveTo>
                      <a:lnTo>
                        <a:pt x="272" y="131"/>
                      </a:lnTo>
                      <a:lnTo>
                        <a:pt x="665" y="386"/>
                      </a:lnTo>
                      <a:lnTo>
                        <a:pt x="709" y="308"/>
                      </a:lnTo>
                      <a:lnTo>
                        <a:pt x="306" y="53"/>
                      </a:lnTo>
                      <a:lnTo>
                        <a:pt x="43" y="0"/>
                      </a:lnTo>
                      <a:lnTo>
                        <a:pt x="0" y="88"/>
                      </a:lnTo>
                      <a:lnTo>
                        <a:pt x="0" y="88"/>
                      </a:lnTo>
                      <a:close/>
                    </a:path>
                  </a:pathLst>
                </a:custGeom>
                <a:solidFill>
                  <a:schemeClr val="accent2"/>
                </a:solidFill>
                <a:ln w="9525">
                  <a:noFill/>
                  <a:round/>
                  <a:headEnd/>
                  <a:tailEnd/>
                </a:ln>
              </p:spPr>
              <p:txBody>
                <a:bodyPr/>
                <a:lstStyle/>
                <a:p>
                  <a:endParaRPr lang="id-ID"/>
                </a:p>
              </p:txBody>
            </p:sp>
          </p:grpSp>
        </p:grpSp>
        <p:sp>
          <p:nvSpPr>
            <p:cNvPr id="344116" name="Line 52"/>
            <p:cNvSpPr>
              <a:spLocks noChangeShapeType="1"/>
            </p:cNvSpPr>
            <p:nvPr userDrawn="1"/>
          </p:nvSpPr>
          <p:spPr bwMode="auto">
            <a:xfrm>
              <a:off x="4870" y="84"/>
              <a:ext cx="42" cy="96"/>
            </a:xfrm>
            <a:prstGeom prst="line">
              <a:avLst/>
            </a:prstGeom>
            <a:noFill/>
            <a:ln w="38100">
              <a:solidFill>
                <a:schemeClr val="accent2"/>
              </a:solidFill>
              <a:round/>
              <a:headEnd/>
              <a:tailEnd/>
            </a:ln>
            <a:effectLst/>
          </p:spPr>
          <p:txBody>
            <a:bodyPr/>
            <a:lstStyle/>
            <a:p>
              <a:endParaRPr lang="id-ID"/>
            </a:p>
          </p:txBody>
        </p:sp>
      </p:grpSp>
    </p:spTree>
  </p:cSld>
  <p:clrMap bg1="lt1" tx1="dk1" bg2="lt2" tx2="dk2" accent1="accent1" accent2="accent2" accent3="accent3" accent4="accent4" accent5="accent5" accent6="accent6" hlink="hlink" folHlink="folHlink"/>
  <p:sldLayoutIdLst>
    <p:sldLayoutId id="2147483665" r:id="rId1"/>
    <p:sldLayoutId id="2147483687" r:id="rId2"/>
    <p:sldLayoutId id="2147483688" r:id="rId3"/>
    <p:sldLayoutId id="2147483689" r:id="rId4"/>
    <p:sldLayoutId id="2147483690" r:id="rId5"/>
    <p:sldLayoutId id="2147483691" r:id="rId6"/>
    <p:sldLayoutId id="2147483692" r:id="rId7"/>
    <p:sldLayoutId id="2147483693" r:id="rId8"/>
    <p:sldLayoutId id="2147483694" r:id="rId9"/>
    <p:sldLayoutId id="2147483695" r:id="rId10"/>
    <p:sldLayoutId id="2147483696" r:id="rId11"/>
  </p:sldLayoutIdLst>
  <p:txStyles>
    <p:titleStyle>
      <a:lvl1pPr algn="ctr" rtl="0" fontAlgn="base">
        <a:spcBef>
          <a:spcPct val="0"/>
        </a:spcBef>
        <a:spcAft>
          <a:spcPct val="0"/>
        </a:spcAft>
        <a:defRPr sz="4400">
          <a:solidFill>
            <a:schemeClr val="tx1"/>
          </a:solidFill>
          <a:latin typeface="+mj-lt"/>
          <a:ea typeface="+mj-ea"/>
          <a:cs typeface="+mj-cs"/>
        </a:defRPr>
      </a:lvl1pPr>
      <a:lvl2pPr algn="ctr" rtl="0" fontAlgn="base">
        <a:spcBef>
          <a:spcPct val="0"/>
        </a:spcBef>
        <a:spcAft>
          <a:spcPct val="0"/>
        </a:spcAft>
        <a:defRPr sz="4400">
          <a:solidFill>
            <a:schemeClr val="tx1"/>
          </a:solidFill>
          <a:latin typeface="Comic Sans MS" pitchFamily="66" charset="0"/>
        </a:defRPr>
      </a:lvl2pPr>
      <a:lvl3pPr algn="ctr" rtl="0" fontAlgn="base">
        <a:spcBef>
          <a:spcPct val="0"/>
        </a:spcBef>
        <a:spcAft>
          <a:spcPct val="0"/>
        </a:spcAft>
        <a:defRPr sz="4400">
          <a:solidFill>
            <a:schemeClr val="tx1"/>
          </a:solidFill>
          <a:latin typeface="Comic Sans MS" pitchFamily="66" charset="0"/>
        </a:defRPr>
      </a:lvl3pPr>
      <a:lvl4pPr algn="ctr" rtl="0" fontAlgn="base">
        <a:spcBef>
          <a:spcPct val="0"/>
        </a:spcBef>
        <a:spcAft>
          <a:spcPct val="0"/>
        </a:spcAft>
        <a:defRPr sz="4400">
          <a:solidFill>
            <a:schemeClr val="tx1"/>
          </a:solidFill>
          <a:latin typeface="Comic Sans MS" pitchFamily="66" charset="0"/>
        </a:defRPr>
      </a:lvl4pPr>
      <a:lvl5pPr algn="ctr" rtl="0" fontAlgn="base">
        <a:spcBef>
          <a:spcPct val="0"/>
        </a:spcBef>
        <a:spcAft>
          <a:spcPct val="0"/>
        </a:spcAft>
        <a:defRPr sz="4400">
          <a:solidFill>
            <a:schemeClr val="tx1"/>
          </a:solidFill>
          <a:latin typeface="Comic Sans MS" pitchFamily="66" charset="0"/>
        </a:defRPr>
      </a:lvl5pPr>
      <a:lvl6pPr marL="457200" algn="ctr" rtl="0" fontAlgn="base">
        <a:spcBef>
          <a:spcPct val="0"/>
        </a:spcBef>
        <a:spcAft>
          <a:spcPct val="0"/>
        </a:spcAft>
        <a:defRPr sz="4400">
          <a:solidFill>
            <a:schemeClr val="tx1"/>
          </a:solidFill>
          <a:latin typeface="Comic Sans MS" pitchFamily="66" charset="0"/>
        </a:defRPr>
      </a:lvl6pPr>
      <a:lvl7pPr marL="914400" algn="ctr" rtl="0" fontAlgn="base">
        <a:spcBef>
          <a:spcPct val="0"/>
        </a:spcBef>
        <a:spcAft>
          <a:spcPct val="0"/>
        </a:spcAft>
        <a:defRPr sz="4400">
          <a:solidFill>
            <a:schemeClr val="tx1"/>
          </a:solidFill>
          <a:latin typeface="Comic Sans MS" pitchFamily="66" charset="0"/>
        </a:defRPr>
      </a:lvl7pPr>
      <a:lvl8pPr marL="1371600" algn="ctr" rtl="0" fontAlgn="base">
        <a:spcBef>
          <a:spcPct val="0"/>
        </a:spcBef>
        <a:spcAft>
          <a:spcPct val="0"/>
        </a:spcAft>
        <a:defRPr sz="4400">
          <a:solidFill>
            <a:schemeClr val="tx1"/>
          </a:solidFill>
          <a:latin typeface="Comic Sans MS" pitchFamily="66" charset="0"/>
        </a:defRPr>
      </a:lvl8pPr>
      <a:lvl9pPr marL="1828800" algn="ctr" rtl="0" fontAlgn="base">
        <a:spcBef>
          <a:spcPct val="0"/>
        </a:spcBef>
        <a:spcAft>
          <a:spcPct val="0"/>
        </a:spcAft>
        <a:defRPr sz="4400">
          <a:solidFill>
            <a:schemeClr val="tx1"/>
          </a:solidFill>
          <a:latin typeface="Comic Sans MS" pitchFamily="66" charset="0"/>
        </a:defRPr>
      </a:lvl9pPr>
    </p:titleStyle>
    <p:bodyStyle>
      <a:lvl1pPr marL="342900" indent="-342900" algn="l" rtl="0" fontAlgn="base">
        <a:spcBef>
          <a:spcPct val="20000"/>
        </a:spcBef>
        <a:spcAft>
          <a:spcPct val="0"/>
        </a:spcAft>
        <a:buChar char="•"/>
        <a:defRPr sz="3200">
          <a:solidFill>
            <a:schemeClr val="tx1"/>
          </a:solidFill>
          <a:latin typeface="+mn-lt"/>
          <a:ea typeface="+mn-ea"/>
          <a:cs typeface="+mn-cs"/>
        </a:defRPr>
      </a:lvl1pPr>
      <a:lvl2pPr marL="742950" indent="-285750" algn="l" rtl="0" fontAlgn="base">
        <a:spcBef>
          <a:spcPct val="20000"/>
        </a:spcBef>
        <a:spcAft>
          <a:spcPct val="0"/>
        </a:spcAft>
        <a:buChar char="–"/>
        <a:defRPr sz="2800">
          <a:solidFill>
            <a:schemeClr val="tx1"/>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68CC47A3-116C-4BD4-83F1-7AFE8B9D693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hyperlink" Target="APA%20Style.pdf" TargetMode="Externa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394" name="Rectangle 2"/>
          <p:cNvSpPr>
            <a:spLocks noGrp="1" noChangeArrowheads="1"/>
          </p:cNvSpPr>
          <p:nvPr>
            <p:ph type="ctrTitle"/>
          </p:nvPr>
        </p:nvSpPr>
        <p:spPr>
          <a:xfrm>
            <a:off x="928662" y="2571744"/>
            <a:ext cx="7772400" cy="1143000"/>
          </a:xfrm>
        </p:spPr>
        <p:txBody>
          <a:bodyPr/>
          <a:lstStyle/>
          <a:p>
            <a:r>
              <a:rPr lang="sv-SE" sz="5400" dirty="0"/>
              <a:t>PENULISAN TINJAUAN PUSTAKA</a:t>
            </a:r>
            <a:r>
              <a:rPr lang="en-US" dirty="0"/>
              <a:t> </a:t>
            </a:r>
          </a:p>
        </p:txBody>
      </p:sp>
      <p:sp>
        <p:nvSpPr>
          <p:cNvPr id="187395" name="Rectangle 3"/>
          <p:cNvSpPr>
            <a:spLocks noChangeArrowheads="1"/>
          </p:cNvSpPr>
          <p:nvPr/>
        </p:nvSpPr>
        <p:spPr bwMode="auto">
          <a:xfrm>
            <a:off x="3995739" y="4086225"/>
            <a:ext cx="4362476" cy="1143000"/>
          </a:xfrm>
          <a:prstGeom prst="rect">
            <a:avLst/>
          </a:prstGeom>
          <a:noFill/>
          <a:ln w="9525">
            <a:noFill/>
            <a:miter lim="800000"/>
            <a:headEnd/>
            <a:tailEnd/>
          </a:ln>
          <a:effectLst/>
        </p:spPr>
        <p:txBody>
          <a:bodyPr anchor="ctr"/>
          <a:lstStyle/>
          <a:p>
            <a:r>
              <a:rPr lang="id-ID" sz="4000" b="1" dirty="0" smtClean="0">
                <a:latin typeface="Brush Script MT" pitchFamily="66" charset="0"/>
              </a:rPr>
              <a:t>PERTEMUAN - 5</a:t>
            </a:r>
            <a:endParaRPr lang="en-US" sz="4000" b="1" dirty="0">
              <a:latin typeface="Brush Script MT" pitchFamily="66"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3650" name="Rectangle 2"/>
          <p:cNvSpPr>
            <a:spLocks noGrp="1" noRot="1" noChangeArrowheads="1"/>
          </p:cNvSpPr>
          <p:nvPr>
            <p:ph type="title"/>
          </p:nvPr>
        </p:nvSpPr>
        <p:spPr>
          <a:xfrm>
            <a:off x="1071538" y="571480"/>
            <a:ext cx="5715040" cy="785818"/>
          </a:xfrm>
        </p:spPr>
        <p:txBody>
          <a:bodyPr/>
          <a:lstStyle/>
          <a:p>
            <a:pPr algn="l"/>
            <a:r>
              <a:rPr lang="en-US" sz="3600" b="1" dirty="0">
                <a:effectLst>
                  <a:outerShdw blurRad="38100" dist="38100" dir="2700000" algn="tl">
                    <a:srgbClr val="000000">
                      <a:alpha val="43137"/>
                    </a:srgbClr>
                  </a:outerShdw>
                </a:effectLst>
              </a:rPr>
              <a:t>CARA </a:t>
            </a:r>
            <a:r>
              <a:rPr lang="en-US" sz="3600" b="1" dirty="0" smtClean="0">
                <a:effectLst>
                  <a:outerShdw blurRad="38100" dist="38100" dir="2700000" algn="tl">
                    <a:srgbClr val="000000">
                      <a:alpha val="43137"/>
                    </a:srgbClr>
                  </a:outerShdw>
                </a:effectLst>
              </a:rPr>
              <a:t>MERUJUK</a:t>
            </a:r>
            <a:endParaRPr lang="en-US" sz="3600" b="1" dirty="0">
              <a:effectLst>
                <a:outerShdw blurRad="38100" dist="38100" dir="2700000" algn="tl">
                  <a:srgbClr val="000000">
                    <a:alpha val="43137"/>
                  </a:srgbClr>
                </a:outerShdw>
              </a:effectLst>
            </a:endParaRPr>
          </a:p>
        </p:txBody>
      </p:sp>
      <p:sp>
        <p:nvSpPr>
          <p:cNvPr id="283651" name="Rectangle 3"/>
          <p:cNvSpPr>
            <a:spLocks noGrp="1" noChangeArrowheads="1"/>
          </p:cNvSpPr>
          <p:nvPr>
            <p:ph idx="1"/>
          </p:nvPr>
        </p:nvSpPr>
        <p:spPr>
          <a:xfrm>
            <a:off x="654050" y="2060575"/>
            <a:ext cx="7693025" cy="3830638"/>
          </a:xfrm>
        </p:spPr>
        <p:txBody>
          <a:bodyPr/>
          <a:lstStyle/>
          <a:p>
            <a:pPr algn="just">
              <a:lnSpc>
                <a:spcPct val="80000"/>
              </a:lnSpc>
            </a:pPr>
            <a:r>
              <a:rPr lang="en-US" sz="2800" dirty="0" err="1"/>
              <a:t>Perujukan</a:t>
            </a:r>
            <a:r>
              <a:rPr lang="en-US" sz="2800" dirty="0"/>
              <a:t> </a:t>
            </a:r>
            <a:r>
              <a:rPr lang="en-US" sz="2800" dirty="0" err="1"/>
              <a:t>dilakukan</a:t>
            </a:r>
            <a:r>
              <a:rPr lang="en-US" sz="2800" dirty="0"/>
              <a:t> </a:t>
            </a:r>
            <a:r>
              <a:rPr lang="en-US" sz="2800" dirty="0" err="1"/>
              <a:t>dengan</a:t>
            </a:r>
            <a:r>
              <a:rPr lang="en-US" sz="2800" dirty="0"/>
              <a:t> </a:t>
            </a:r>
            <a:r>
              <a:rPr lang="en-US" sz="2800" dirty="0" err="1"/>
              <a:t>menggunakan</a:t>
            </a:r>
            <a:r>
              <a:rPr lang="en-US" sz="2800" dirty="0"/>
              <a:t> </a:t>
            </a:r>
            <a:r>
              <a:rPr lang="en-US" sz="2800" dirty="0" err="1"/>
              <a:t>nama</a:t>
            </a:r>
            <a:r>
              <a:rPr lang="en-US" sz="2800" dirty="0"/>
              <a:t> </a:t>
            </a:r>
            <a:r>
              <a:rPr lang="en-US" sz="2800" dirty="0" err="1"/>
              <a:t>akhir</a:t>
            </a:r>
            <a:r>
              <a:rPr lang="en-US" sz="2800" dirty="0"/>
              <a:t> </a:t>
            </a:r>
            <a:r>
              <a:rPr lang="en-US" sz="2800" dirty="0" err="1"/>
              <a:t>dan</a:t>
            </a:r>
            <a:r>
              <a:rPr lang="en-US" sz="2800" dirty="0"/>
              <a:t> </a:t>
            </a:r>
            <a:r>
              <a:rPr lang="en-US" sz="2800" dirty="0" err="1"/>
              <a:t>tahun</a:t>
            </a:r>
            <a:endParaRPr lang="en-US" sz="2800" dirty="0"/>
          </a:p>
          <a:p>
            <a:pPr algn="just">
              <a:lnSpc>
                <a:spcPct val="80000"/>
              </a:lnSpc>
            </a:pPr>
            <a:r>
              <a:rPr lang="en-US" sz="2800" dirty="0" err="1"/>
              <a:t>Jika</a:t>
            </a:r>
            <a:r>
              <a:rPr lang="en-US" sz="2800" dirty="0"/>
              <a:t> </a:t>
            </a:r>
            <a:r>
              <a:rPr lang="en-US" sz="2800" dirty="0" err="1"/>
              <a:t>terdapat</a:t>
            </a:r>
            <a:r>
              <a:rPr lang="en-US" sz="2800" dirty="0"/>
              <a:t> </a:t>
            </a:r>
            <a:r>
              <a:rPr lang="en-US" sz="2800" dirty="0" err="1"/>
              <a:t>dua</a:t>
            </a:r>
            <a:r>
              <a:rPr lang="en-US" sz="2800" dirty="0"/>
              <a:t> </a:t>
            </a:r>
            <a:r>
              <a:rPr lang="en-US" sz="2800" dirty="0" err="1"/>
              <a:t>pengarang</a:t>
            </a:r>
            <a:r>
              <a:rPr lang="en-US" sz="2800" dirty="0"/>
              <a:t>, </a:t>
            </a:r>
            <a:r>
              <a:rPr lang="en-US" sz="2800" dirty="0" err="1"/>
              <a:t>perujukan</a:t>
            </a:r>
            <a:r>
              <a:rPr lang="en-US" sz="2800" dirty="0"/>
              <a:t> </a:t>
            </a:r>
            <a:r>
              <a:rPr lang="en-US" sz="2800" dirty="0" err="1"/>
              <a:t>dilakukan</a:t>
            </a:r>
            <a:r>
              <a:rPr lang="en-US" sz="2800" dirty="0"/>
              <a:t> </a:t>
            </a:r>
            <a:r>
              <a:rPr lang="en-US" sz="2800" dirty="0" err="1"/>
              <a:t>dengan</a:t>
            </a:r>
            <a:r>
              <a:rPr lang="en-US" sz="2800" dirty="0"/>
              <a:t> </a:t>
            </a:r>
            <a:r>
              <a:rPr lang="en-US" sz="2800" dirty="0" err="1"/>
              <a:t>cara</a:t>
            </a:r>
            <a:r>
              <a:rPr lang="en-US" sz="2800" dirty="0"/>
              <a:t> </a:t>
            </a:r>
            <a:r>
              <a:rPr lang="en-US" sz="2800" dirty="0" err="1"/>
              <a:t>menyebut</a:t>
            </a:r>
            <a:r>
              <a:rPr lang="en-US" sz="2800" dirty="0"/>
              <a:t> </a:t>
            </a:r>
            <a:r>
              <a:rPr lang="en-US" sz="2800" dirty="0" err="1"/>
              <a:t>nama</a:t>
            </a:r>
            <a:r>
              <a:rPr lang="en-US" sz="2800" dirty="0"/>
              <a:t> </a:t>
            </a:r>
            <a:r>
              <a:rPr lang="en-US" sz="2800" dirty="0" err="1"/>
              <a:t>akhir</a:t>
            </a:r>
            <a:r>
              <a:rPr lang="en-US" sz="2800" dirty="0"/>
              <a:t> </a:t>
            </a:r>
            <a:r>
              <a:rPr lang="en-US" sz="2800" dirty="0" err="1"/>
              <a:t>kedua</a:t>
            </a:r>
            <a:r>
              <a:rPr lang="en-US" sz="2800" dirty="0"/>
              <a:t> </a:t>
            </a:r>
            <a:r>
              <a:rPr lang="en-US" sz="2800" dirty="0" err="1"/>
              <a:t>pengarang</a:t>
            </a:r>
            <a:r>
              <a:rPr lang="en-US" sz="2800" dirty="0"/>
              <a:t> </a:t>
            </a:r>
            <a:r>
              <a:rPr lang="en-US" sz="2800" dirty="0" err="1"/>
              <a:t>tersebut</a:t>
            </a:r>
            <a:endParaRPr lang="en-US" sz="2800" dirty="0"/>
          </a:p>
          <a:p>
            <a:pPr algn="just">
              <a:lnSpc>
                <a:spcPct val="80000"/>
              </a:lnSpc>
            </a:pPr>
            <a:r>
              <a:rPr lang="en-US" sz="2800" dirty="0" err="1"/>
              <a:t>Jika</a:t>
            </a:r>
            <a:r>
              <a:rPr lang="en-US" sz="2800" dirty="0"/>
              <a:t> </a:t>
            </a:r>
            <a:r>
              <a:rPr lang="en-US" sz="2800" dirty="0" err="1"/>
              <a:t>ada</a:t>
            </a:r>
            <a:r>
              <a:rPr lang="en-US" sz="2800" dirty="0"/>
              <a:t> </a:t>
            </a:r>
            <a:r>
              <a:rPr lang="en-US" sz="2800" dirty="0" err="1"/>
              <a:t>tiga</a:t>
            </a:r>
            <a:r>
              <a:rPr lang="en-US" sz="2800" dirty="0"/>
              <a:t> </a:t>
            </a:r>
            <a:r>
              <a:rPr lang="en-US" sz="2800" dirty="0" err="1"/>
              <a:t>pengarang</a:t>
            </a:r>
            <a:r>
              <a:rPr lang="en-US" sz="2800" dirty="0"/>
              <a:t> </a:t>
            </a:r>
            <a:r>
              <a:rPr lang="en-US" sz="2800" dirty="0" err="1"/>
              <a:t>atau</a:t>
            </a:r>
            <a:r>
              <a:rPr lang="en-US" sz="2800" dirty="0"/>
              <a:t> </a:t>
            </a:r>
            <a:r>
              <a:rPr lang="en-US" sz="2800" dirty="0" err="1"/>
              <a:t>lebih</a:t>
            </a:r>
            <a:r>
              <a:rPr lang="en-US" sz="2800" dirty="0"/>
              <a:t>, </a:t>
            </a:r>
            <a:r>
              <a:rPr lang="en-US" sz="2800" dirty="0" err="1"/>
              <a:t>penulisan</a:t>
            </a:r>
            <a:r>
              <a:rPr lang="en-US" sz="2800" dirty="0"/>
              <a:t> </a:t>
            </a:r>
            <a:r>
              <a:rPr lang="en-US" sz="2800" dirty="0" err="1"/>
              <a:t>rujukan</a:t>
            </a:r>
            <a:r>
              <a:rPr lang="en-US" sz="2800" dirty="0"/>
              <a:t> </a:t>
            </a:r>
            <a:r>
              <a:rPr lang="en-US" sz="2800" dirty="0" err="1"/>
              <a:t>dilakukan</a:t>
            </a:r>
            <a:r>
              <a:rPr lang="en-US" sz="2800" dirty="0"/>
              <a:t> </a:t>
            </a:r>
            <a:r>
              <a:rPr lang="en-US" sz="2800" dirty="0" err="1"/>
              <a:t>dengan</a:t>
            </a:r>
            <a:r>
              <a:rPr lang="en-US" sz="2800" dirty="0"/>
              <a:t> </a:t>
            </a:r>
            <a:r>
              <a:rPr lang="en-US" sz="2800" dirty="0" err="1"/>
              <a:t>cara</a:t>
            </a:r>
            <a:r>
              <a:rPr lang="en-US" sz="2800" dirty="0"/>
              <a:t> </a:t>
            </a:r>
            <a:r>
              <a:rPr lang="en-US" sz="2800" dirty="0" err="1"/>
              <a:t>menulis</a:t>
            </a:r>
            <a:r>
              <a:rPr lang="en-US" sz="2800" dirty="0"/>
              <a:t> </a:t>
            </a:r>
            <a:r>
              <a:rPr lang="en-US" sz="2800" dirty="0" err="1"/>
              <a:t>nama</a:t>
            </a:r>
            <a:r>
              <a:rPr lang="en-US" sz="2800" dirty="0"/>
              <a:t> </a:t>
            </a:r>
            <a:r>
              <a:rPr lang="en-US" sz="2800" dirty="0" err="1"/>
              <a:t>pertama</a:t>
            </a:r>
            <a:r>
              <a:rPr lang="en-US" sz="2800" dirty="0"/>
              <a:t> </a:t>
            </a:r>
            <a:r>
              <a:rPr lang="en-US" sz="2800" dirty="0" err="1"/>
              <a:t>dari</a:t>
            </a:r>
            <a:r>
              <a:rPr lang="en-US" sz="2800" dirty="0"/>
              <a:t> </a:t>
            </a:r>
            <a:r>
              <a:rPr lang="en-US" sz="2800" dirty="0" err="1"/>
              <a:t>pengarang</a:t>
            </a:r>
            <a:r>
              <a:rPr lang="en-US" sz="2800" dirty="0"/>
              <a:t> </a:t>
            </a:r>
            <a:r>
              <a:rPr lang="en-US" sz="2800" dirty="0" err="1"/>
              <a:t>tersebut</a:t>
            </a:r>
            <a:r>
              <a:rPr lang="en-US" sz="2800" dirty="0"/>
              <a:t> </a:t>
            </a:r>
            <a:r>
              <a:rPr lang="en-US" sz="2800" dirty="0" err="1"/>
              <a:t>diikuti</a:t>
            </a:r>
            <a:r>
              <a:rPr lang="en-US" sz="2800" dirty="0"/>
              <a:t> </a:t>
            </a:r>
            <a:r>
              <a:rPr lang="en-US" sz="2800" dirty="0" err="1"/>
              <a:t>dengan</a:t>
            </a:r>
            <a:r>
              <a:rPr lang="en-US" sz="2800" dirty="0"/>
              <a:t> </a:t>
            </a:r>
            <a:r>
              <a:rPr lang="en-US" sz="2800" dirty="0" err="1"/>
              <a:t>dkk</a:t>
            </a:r>
            <a:r>
              <a:rPr lang="en-US" sz="2800" dirty="0"/>
              <a:t>. </a:t>
            </a:r>
            <a:r>
              <a:rPr lang="en-US" sz="2800" dirty="0" err="1"/>
              <a:t>Atau</a:t>
            </a:r>
            <a:r>
              <a:rPr lang="en-US" sz="2800" dirty="0"/>
              <a:t> et al.</a:t>
            </a:r>
          </a:p>
          <a:p>
            <a:pPr algn="just">
              <a:lnSpc>
                <a:spcPct val="80000"/>
              </a:lnSpc>
            </a:pPr>
            <a:endParaRPr lang="en-US" sz="28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6610" name="Rectangle 2"/>
          <p:cNvSpPr>
            <a:spLocks noGrp="1" noRot="1" noChangeArrowheads="1"/>
          </p:cNvSpPr>
          <p:nvPr>
            <p:ph type="title"/>
          </p:nvPr>
        </p:nvSpPr>
        <p:spPr>
          <a:xfrm>
            <a:off x="642910" y="285728"/>
            <a:ext cx="6870700" cy="966806"/>
          </a:xfrm>
        </p:spPr>
        <p:txBody>
          <a:bodyPr/>
          <a:lstStyle/>
          <a:p>
            <a:r>
              <a:rPr lang="en-US" sz="2800" dirty="0" err="1"/>
              <a:t>Penulisan</a:t>
            </a:r>
            <a:r>
              <a:rPr lang="en-US" sz="2800" dirty="0"/>
              <a:t> </a:t>
            </a:r>
            <a:r>
              <a:rPr lang="en-US" sz="2800" dirty="0" err="1"/>
              <a:t>Kutipan</a:t>
            </a:r>
            <a:r>
              <a:rPr lang="en-US" sz="2800" dirty="0"/>
              <a:t> (</a:t>
            </a:r>
            <a:r>
              <a:rPr lang="sv-SE" sz="2800" b="0" i="1" dirty="0">
                <a:cs typeface="Arial" charset="0"/>
              </a:rPr>
              <a:t>Nama penulis yang diacu dalam uraian</a:t>
            </a:r>
            <a:r>
              <a:rPr lang="en-US" sz="2800" dirty="0">
                <a:cs typeface="Times New Roman" pitchFamily="18" charset="0"/>
              </a:rPr>
              <a:t>)</a:t>
            </a:r>
          </a:p>
        </p:txBody>
      </p:sp>
      <p:sp>
        <p:nvSpPr>
          <p:cNvPr id="196611" name="Rectangle 3"/>
          <p:cNvSpPr>
            <a:spLocks noGrp="1" noChangeArrowheads="1"/>
          </p:cNvSpPr>
          <p:nvPr>
            <p:ph idx="1"/>
          </p:nvPr>
        </p:nvSpPr>
        <p:spPr>
          <a:xfrm>
            <a:off x="714348" y="1285860"/>
            <a:ext cx="7696200" cy="4100530"/>
          </a:xfrm>
        </p:spPr>
        <p:txBody>
          <a:bodyPr/>
          <a:lstStyle/>
          <a:p>
            <a:pPr marL="457200" indent="-457200" algn="just">
              <a:lnSpc>
                <a:spcPct val="90000"/>
              </a:lnSpc>
              <a:buFont typeface="Wingdings" pitchFamily="2" charset="2"/>
              <a:buNone/>
            </a:pPr>
            <a:r>
              <a:rPr lang="sv-SE" sz="2000" b="1" dirty="0">
                <a:cs typeface="Arial" charset="0"/>
              </a:rPr>
              <a:t>	Penulis yang tulisannya diacu dalam uraian hanya disebutkan nama akhirya saja, dan kalau lebih dari 2 orang, hanya nama akhir penulis pertama yang dicantumkan dlikuti dengan dkk atau </a:t>
            </a:r>
            <a:r>
              <a:rPr lang="sv-SE" sz="2000" b="1" i="1" dirty="0">
                <a:cs typeface="Arial" charset="0"/>
              </a:rPr>
              <a:t>et al</a:t>
            </a:r>
            <a:r>
              <a:rPr lang="sv-SE" sz="2000" b="1" dirty="0">
                <a:cs typeface="Arial" charset="0"/>
              </a:rPr>
              <a:t>:</a:t>
            </a:r>
            <a:endParaRPr lang="en-US" sz="2000" b="1" dirty="0">
              <a:cs typeface="Times New Roman" pitchFamily="18" charset="0"/>
            </a:endParaRPr>
          </a:p>
          <a:p>
            <a:pPr marL="457200" indent="-457200" algn="just">
              <a:lnSpc>
                <a:spcPct val="90000"/>
              </a:lnSpc>
              <a:buFont typeface="Wingdings" pitchFamily="2" charset="2"/>
              <a:buAutoNum type="alphaLcPeriod"/>
            </a:pPr>
            <a:r>
              <a:rPr lang="sv-SE" sz="2000" b="1" dirty="0">
                <a:cs typeface="Arial" charset="0"/>
              </a:rPr>
              <a:t>Menurut Calvin (1978) .........</a:t>
            </a:r>
          </a:p>
          <a:p>
            <a:pPr marL="457200" indent="-457200" algn="just">
              <a:lnSpc>
                <a:spcPct val="90000"/>
              </a:lnSpc>
              <a:buFont typeface="Wingdings" pitchFamily="2" charset="2"/>
              <a:buNone/>
            </a:pPr>
            <a:endParaRPr lang="en-US" sz="2000" b="1" dirty="0">
              <a:cs typeface="Times New Roman" pitchFamily="18" charset="0"/>
            </a:endParaRPr>
          </a:p>
          <a:p>
            <a:pPr marL="457200" indent="-457200" algn="just">
              <a:lnSpc>
                <a:spcPct val="90000"/>
              </a:lnSpc>
              <a:buFont typeface="Wingdings" pitchFamily="2" charset="2"/>
              <a:buNone/>
            </a:pPr>
            <a:r>
              <a:rPr lang="sv-SE" sz="2000" b="1" dirty="0">
                <a:cs typeface="Arial" charset="0"/>
              </a:rPr>
              <a:t>b. </a:t>
            </a:r>
            <a:r>
              <a:rPr lang="id-ID" sz="2000" b="1" dirty="0">
                <a:cs typeface="Arial" charset="0"/>
              </a:rPr>
              <a:t>P</a:t>
            </a:r>
            <a:r>
              <a:rPr lang="sv-SE" sz="2000" b="1" dirty="0" smtClean="0">
                <a:cs typeface="Arial" charset="0"/>
              </a:rPr>
              <a:t>irolisis </a:t>
            </a:r>
            <a:r>
              <a:rPr lang="sv-SE" sz="2000" b="1" dirty="0">
                <a:cs typeface="Arial" charset="0"/>
              </a:rPr>
              <a:t>ampas tebu (Othmer dan Fernstrom, 1943) menghasilkan....</a:t>
            </a:r>
          </a:p>
          <a:p>
            <a:pPr marL="457200" indent="-457200" algn="just">
              <a:lnSpc>
                <a:spcPct val="90000"/>
              </a:lnSpc>
              <a:buFont typeface="Wingdings" pitchFamily="2" charset="2"/>
              <a:buNone/>
            </a:pPr>
            <a:endParaRPr lang="en-US" sz="2000" b="1" dirty="0">
              <a:cs typeface="Times New Roman" pitchFamily="18" charset="0"/>
            </a:endParaRPr>
          </a:p>
          <a:p>
            <a:pPr marL="457200" indent="-457200" algn="just">
              <a:lnSpc>
                <a:spcPct val="90000"/>
              </a:lnSpc>
              <a:buFont typeface="Wingdings" pitchFamily="2" charset="2"/>
              <a:buNone/>
            </a:pPr>
            <a:r>
              <a:rPr lang="sv-SE" sz="2000" b="1" dirty="0">
                <a:cs typeface="Arial" charset="0"/>
              </a:rPr>
              <a:t>c. </a:t>
            </a:r>
            <a:r>
              <a:rPr lang="sv-SE" sz="2000" b="1" dirty="0" smtClean="0">
                <a:cs typeface="Arial" charset="0"/>
              </a:rPr>
              <a:t>Bensin </a:t>
            </a:r>
            <a:r>
              <a:rPr lang="sv-SE" sz="2000" b="1" dirty="0">
                <a:cs typeface="Arial" charset="0"/>
              </a:rPr>
              <a:t>dapat dibuat dari metanol (Meisel dkk, 1976) ...Yang membuat tulisan pada contoh (c) berjumiah 4 orang, yaitu Meisel, S.L., McCullough, J.P., Leckthaler, C.H., dan Weisz, P.B.</a:t>
            </a:r>
            <a:endParaRPr lang="en-US" sz="2000" b="1" dirty="0">
              <a:cs typeface="Times New Roman" pitchFamily="18" charset="0"/>
            </a:endParaRPr>
          </a:p>
          <a:p>
            <a:pPr marL="457200" indent="-457200" algn="just">
              <a:lnSpc>
                <a:spcPct val="90000"/>
              </a:lnSpc>
            </a:pPr>
            <a:endParaRPr lang="en-US" sz="1600" dirty="0">
              <a:cs typeface="Times New Roman" pitchFamily="18" charset="0"/>
            </a:endParaRPr>
          </a:p>
          <a:p>
            <a:pPr marL="457200" indent="-457200" algn="just">
              <a:lnSpc>
                <a:spcPct val="90000"/>
              </a:lnSpc>
            </a:pPr>
            <a:endParaRPr lang="en-US" sz="1600" dirty="0">
              <a:cs typeface="Times New Roman" pitchFamily="18" charset="0"/>
            </a:endParaRPr>
          </a:p>
          <a:p>
            <a:pPr marL="457200" indent="-457200" algn="just">
              <a:lnSpc>
                <a:spcPct val="90000"/>
              </a:lnSpc>
            </a:pPr>
            <a:endParaRPr lang="en-US" sz="1400" b="1"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4674" name="Rectangle 2"/>
          <p:cNvSpPr>
            <a:spLocks noGrp="1" noRot="1" noChangeArrowheads="1"/>
          </p:cNvSpPr>
          <p:nvPr>
            <p:ph type="title"/>
          </p:nvPr>
        </p:nvSpPr>
        <p:spPr/>
        <p:txBody>
          <a:bodyPr/>
          <a:lstStyle/>
          <a:p>
            <a:r>
              <a:rPr lang="en-US" sz="3600"/>
              <a:t>    Merujuk Kutipan Langsung Kurang dari 40 kata</a:t>
            </a:r>
          </a:p>
        </p:txBody>
      </p:sp>
      <p:sp>
        <p:nvSpPr>
          <p:cNvPr id="284675" name="Rectangle 3"/>
          <p:cNvSpPr>
            <a:spLocks noGrp="1" noChangeArrowheads="1"/>
          </p:cNvSpPr>
          <p:nvPr>
            <p:ph idx="1"/>
          </p:nvPr>
        </p:nvSpPr>
        <p:spPr>
          <a:xfrm>
            <a:off x="508000" y="1773238"/>
            <a:ext cx="7564462" cy="4191000"/>
          </a:xfrm>
        </p:spPr>
        <p:txBody>
          <a:bodyPr>
            <a:normAutofit fontScale="92500" lnSpcReduction="10000"/>
          </a:bodyPr>
          <a:lstStyle/>
          <a:p>
            <a:pPr algn="just">
              <a:lnSpc>
                <a:spcPct val="80000"/>
              </a:lnSpc>
            </a:pPr>
            <a:r>
              <a:rPr lang="en-US" sz="2400" dirty="0" err="1"/>
              <a:t>Nama</a:t>
            </a:r>
            <a:r>
              <a:rPr lang="en-US" sz="2400" dirty="0"/>
              <a:t> </a:t>
            </a:r>
            <a:r>
              <a:rPr lang="en-US" sz="2400" dirty="0" err="1"/>
              <a:t>pengarang</a:t>
            </a:r>
            <a:r>
              <a:rPr lang="en-US" sz="2400" dirty="0"/>
              <a:t> </a:t>
            </a:r>
            <a:r>
              <a:rPr lang="en-US" sz="2400" dirty="0" err="1"/>
              <a:t>disebut</a:t>
            </a:r>
            <a:r>
              <a:rPr lang="en-US" sz="2400" dirty="0"/>
              <a:t> </a:t>
            </a:r>
            <a:r>
              <a:rPr lang="en-US" sz="2400" dirty="0" err="1"/>
              <a:t>dalam</a:t>
            </a:r>
            <a:r>
              <a:rPr lang="en-US" sz="2400" dirty="0"/>
              <a:t> </a:t>
            </a:r>
            <a:r>
              <a:rPr lang="en-US" sz="2400" dirty="0" err="1"/>
              <a:t>teks</a:t>
            </a:r>
            <a:r>
              <a:rPr lang="en-US" sz="2400" dirty="0"/>
              <a:t> </a:t>
            </a:r>
            <a:r>
              <a:rPr lang="en-US" sz="2400" dirty="0" err="1"/>
              <a:t>secara</a:t>
            </a:r>
            <a:r>
              <a:rPr lang="en-US" sz="2400" dirty="0"/>
              <a:t> </a:t>
            </a:r>
            <a:r>
              <a:rPr lang="en-US" sz="2400" dirty="0" err="1"/>
              <a:t>terpadu</a:t>
            </a:r>
            <a:r>
              <a:rPr lang="en-US" sz="2400" dirty="0"/>
              <a:t> : </a:t>
            </a:r>
          </a:p>
          <a:p>
            <a:pPr algn="just">
              <a:lnSpc>
                <a:spcPct val="80000"/>
              </a:lnSpc>
            </a:pPr>
            <a:r>
              <a:rPr lang="en-US" sz="2400" dirty="0" err="1"/>
              <a:t>Soebronto</a:t>
            </a:r>
            <a:r>
              <a:rPr lang="en-US" sz="2400" dirty="0"/>
              <a:t> </a:t>
            </a:r>
            <a:r>
              <a:rPr lang="en-US" sz="2400" dirty="0" smtClean="0"/>
              <a:t>(1990: </a:t>
            </a:r>
            <a:r>
              <a:rPr lang="en-US" sz="2400" dirty="0"/>
              <a:t>123 ) </a:t>
            </a:r>
            <a:r>
              <a:rPr lang="en-US" sz="2400" dirty="0" err="1"/>
              <a:t>menyimpulkan</a:t>
            </a:r>
            <a:r>
              <a:rPr lang="en-US" sz="2400" dirty="0"/>
              <a:t> </a:t>
            </a:r>
            <a:r>
              <a:rPr lang="en-US" sz="2400" dirty="0" smtClean="0"/>
              <a:t>“</a:t>
            </a:r>
            <a:r>
              <a:rPr lang="en-US" sz="2400" dirty="0" err="1" smtClean="0"/>
              <a:t>ada</a:t>
            </a:r>
            <a:r>
              <a:rPr lang="en-US" sz="2400" dirty="0" smtClean="0"/>
              <a:t> </a:t>
            </a:r>
            <a:r>
              <a:rPr lang="en-US" sz="2400" dirty="0" err="1"/>
              <a:t>hubungan</a:t>
            </a:r>
            <a:r>
              <a:rPr lang="en-US" sz="2400" dirty="0"/>
              <a:t> yang </a:t>
            </a:r>
            <a:r>
              <a:rPr lang="en-US" sz="2400" dirty="0" err="1"/>
              <a:t>erat</a:t>
            </a:r>
            <a:r>
              <a:rPr lang="en-US" sz="2400" dirty="0"/>
              <a:t> </a:t>
            </a:r>
            <a:r>
              <a:rPr lang="en-US" sz="2400" dirty="0" err="1"/>
              <a:t>antara</a:t>
            </a:r>
            <a:r>
              <a:rPr lang="en-US" sz="2400" dirty="0"/>
              <a:t> </a:t>
            </a:r>
            <a:r>
              <a:rPr lang="en-US" sz="2400" dirty="0" err="1"/>
              <a:t>faktor</a:t>
            </a:r>
            <a:r>
              <a:rPr lang="en-US" sz="2400" dirty="0"/>
              <a:t> </a:t>
            </a:r>
            <a:r>
              <a:rPr lang="en-US" sz="2400" dirty="0" err="1"/>
              <a:t>sosial</a:t>
            </a:r>
            <a:r>
              <a:rPr lang="en-US" sz="2400" dirty="0"/>
              <a:t> </a:t>
            </a:r>
            <a:r>
              <a:rPr lang="en-US" sz="2400" dirty="0" err="1"/>
              <a:t>ekonomi</a:t>
            </a:r>
            <a:r>
              <a:rPr lang="en-US" sz="2400" dirty="0"/>
              <a:t> </a:t>
            </a:r>
            <a:r>
              <a:rPr lang="en-US" sz="2400" dirty="0" err="1"/>
              <a:t>dengan</a:t>
            </a:r>
            <a:r>
              <a:rPr lang="en-US" sz="2400" dirty="0"/>
              <a:t> </a:t>
            </a:r>
            <a:r>
              <a:rPr lang="en-US" sz="2400" dirty="0" err="1"/>
              <a:t>kemajuan</a:t>
            </a:r>
            <a:r>
              <a:rPr lang="en-US" sz="2400" dirty="0"/>
              <a:t> </a:t>
            </a:r>
            <a:r>
              <a:rPr lang="en-US" sz="2400" dirty="0" err="1"/>
              <a:t>belajar</a:t>
            </a:r>
            <a:r>
              <a:rPr lang="en-US" sz="2400" dirty="0"/>
              <a:t> “</a:t>
            </a:r>
          </a:p>
          <a:p>
            <a:pPr algn="just">
              <a:lnSpc>
                <a:spcPct val="80000"/>
              </a:lnSpc>
            </a:pPr>
            <a:r>
              <a:rPr lang="en-US" sz="2400" dirty="0" err="1"/>
              <a:t>Nama</a:t>
            </a:r>
            <a:r>
              <a:rPr lang="en-US" sz="2400" dirty="0"/>
              <a:t> </a:t>
            </a:r>
            <a:r>
              <a:rPr lang="en-US" sz="2400" dirty="0" err="1"/>
              <a:t>pengarang</a:t>
            </a:r>
            <a:r>
              <a:rPr lang="en-US" sz="2400" dirty="0"/>
              <a:t> </a:t>
            </a:r>
            <a:r>
              <a:rPr lang="en-US" sz="2400" dirty="0" err="1"/>
              <a:t>disebut</a:t>
            </a:r>
            <a:r>
              <a:rPr lang="en-US" sz="2400" dirty="0"/>
              <a:t> </a:t>
            </a:r>
            <a:r>
              <a:rPr lang="en-US" sz="2400" dirty="0" err="1"/>
              <a:t>bersama</a:t>
            </a:r>
            <a:r>
              <a:rPr lang="en-US" sz="2400" dirty="0"/>
              <a:t> </a:t>
            </a:r>
            <a:r>
              <a:rPr lang="en-US" sz="2400" dirty="0" err="1"/>
              <a:t>dengan</a:t>
            </a:r>
            <a:r>
              <a:rPr lang="en-US" sz="2400" dirty="0"/>
              <a:t> </a:t>
            </a:r>
            <a:r>
              <a:rPr lang="en-US" sz="2400" dirty="0" err="1"/>
              <a:t>tahun</a:t>
            </a:r>
            <a:r>
              <a:rPr lang="en-US" sz="2400" dirty="0"/>
              <a:t> </a:t>
            </a:r>
            <a:r>
              <a:rPr lang="en-US" sz="2400" dirty="0" err="1"/>
              <a:t>penerbitan</a:t>
            </a:r>
            <a:r>
              <a:rPr lang="en-US" sz="2400" dirty="0"/>
              <a:t> </a:t>
            </a:r>
            <a:r>
              <a:rPr lang="en-US" sz="2400" dirty="0" err="1"/>
              <a:t>dan</a:t>
            </a:r>
            <a:r>
              <a:rPr lang="en-US" sz="2400" dirty="0"/>
              <a:t> </a:t>
            </a:r>
            <a:r>
              <a:rPr lang="en-US" sz="2400" dirty="0" err="1"/>
              <a:t>nomor</a:t>
            </a:r>
            <a:r>
              <a:rPr lang="en-US" sz="2400" dirty="0"/>
              <a:t> </a:t>
            </a:r>
            <a:r>
              <a:rPr lang="en-US" sz="2400" dirty="0" err="1"/>
              <a:t>halaman</a:t>
            </a:r>
            <a:r>
              <a:rPr lang="en-US" sz="2400" dirty="0"/>
              <a:t>.</a:t>
            </a:r>
          </a:p>
          <a:p>
            <a:pPr algn="just">
              <a:lnSpc>
                <a:spcPct val="80000"/>
              </a:lnSpc>
            </a:pPr>
            <a:r>
              <a:rPr lang="en-US" sz="2400" dirty="0" err="1"/>
              <a:t>Kesimpulan</a:t>
            </a:r>
            <a:r>
              <a:rPr lang="en-US" sz="2400" dirty="0"/>
              <a:t> </a:t>
            </a:r>
            <a:r>
              <a:rPr lang="en-US" sz="2400" dirty="0" err="1"/>
              <a:t>dari</a:t>
            </a:r>
            <a:r>
              <a:rPr lang="en-US" sz="2400" dirty="0"/>
              <a:t> </a:t>
            </a:r>
            <a:r>
              <a:rPr lang="en-US" sz="2400" dirty="0" err="1"/>
              <a:t>penelitian</a:t>
            </a:r>
            <a:r>
              <a:rPr lang="en-US" sz="2400" dirty="0"/>
              <a:t> </a:t>
            </a:r>
            <a:r>
              <a:rPr lang="en-US" sz="2400" dirty="0" err="1"/>
              <a:t>ini</a:t>
            </a:r>
            <a:r>
              <a:rPr lang="en-US" sz="2400" dirty="0"/>
              <a:t> </a:t>
            </a:r>
            <a:r>
              <a:rPr lang="en-US" sz="2400" dirty="0" err="1"/>
              <a:t>adalah</a:t>
            </a:r>
            <a:r>
              <a:rPr lang="en-US" sz="2400" dirty="0"/>
              <a:t> “ </a:t>
            </a:r>
            <a:r>
              <a:rPr lang="en-US" sz="2400" dirty="0" err="1"/>
              <a:t>ada</a:t>
            </a:r>
            <a:r>
              <a:rPr lang="en-US" sz="2400" dirty="0"/>
              <a:t> </a:t>
            </a:r>
            <a:r>
              <a:rPr lang="en-US" sz="2400" dirty="0" err="1"/>
              <a:t>hubungan</a:t>
            </a:r>
            <a:r>
              <a:rPr lang="en-US" sz="2400" dirty="0"/>
              <a:t> yang </a:t>
            </a:r>
            <a:r>
              <a:rPr lang="en-US" sz="2400" dirty="0" err="1"/>
              <a:t>erat</a:t>
            </a:r>
            <a:r>
              <a:rPr lang="en-US" sz="2400" dirty="0"/>
              <a:t> </a:t>
            </a:r>
            <a:r>
              <a:rPr lang="en-US" sz="2400" dirty="0" err="1"/>
              <a:t>antara</a:t>
            </a:r>
            <a:r>
              <a:rPr lang="en-US" sz="2400" dirty="0"/>
              <a:t> </a:t>
            </a:r>
            <a:r>
              <a:rPr lang="en-US" sz="2400" dirty="0" err="1"/>
              <a:t>faktor</a:t>
            </a:r>
            <a:r>
              <a:rPr lang="en-US" sz="2400" dirty="0"/>
              <a:t> </a:t>
            </a:r>
            <a:r>
              <a:rPr lang="en-US" sz="2400" dirty="0" err="1"/>
              <a:t>sosial</a:t>
            </a:r>
            <a:r>
              <a:rPr lang="en-US" sz="2400" dirty="0"/>
              <a:t> </a:t>
            </a:r>
            <a:r>
              <a:rPr lang="en-US" sz="2400" dirty="0" err="1"/>
              <a:t>ekonomi</a:t>
            </a:r>
            <a:r>
              <a:rPr lang="en-US" sz="2400" dirty="0"/>
              <a:t> </a:t>
            </a:r>
            <a:r>
              <a:rPr lang="en-US" sz="2400" dirty="0" err="1"/>
              <a:t>dengan</a:t>
            </a:r>
            <a:r>
              <a:rPr lang="en-US" sz="2400" dirty="0"/>
              <a:t> </a:t>
            </a:r>
            <a:r>
              <a:rPr lang="en-US" sz="2400" dirty="0" err="1"/>
              <a:t>kemajuan</a:t>
            </a:r>
            <a:r>
              <a:rPr lang="en-US" sz="2400" dirty="0"/>
              <a:t> </a:t>
            </a:r>
            <a:r>
              <a:rPr lang="en-US" sz="2400" dirty="0" err="1"/>
              <a:t>belajar</a:t>
            </a:r>
            <a:r>
              <a:rPr lang="en-US" sz="2400" dirty="0"/>
              <a:t> </a:t>
            </a:r>
            <a:r>
              <a:rPr lang="en-US" sz="2400" dirty="0" smtClean="0"/>
              <a:t>“(</a:t>
            </a:r>
            <a:r>
              <a:rPr lang="en-US" sz="2400" dirty="0" err="1"/>
              <a:t>Soebronto</a:t>
            </a:r>
            <a:r>
              <a:rPr lang="en-US" sz="2400" dirty="0"/>
              <a:t>, </a:t>
            </a:r>
            <a:r>
              <a:rPr lang="en-US" sz="2400" dirty="0" smtClean="0"/>
              <a:t>1990: </a:t>
            </a:r>
            <a:r>
              <a:rPr lang="en-US" sz="2400" dirty="0"/>
              <a:t>13 ).</a:t>
            </a:r>
          </a:p>
          <a:p>
            <a:pPr algn="just">
              <a:lnSpc>
                <a:spcPct val="80000"/>
              </a:lnSpc>
            </a:pPr>
            <a:r>
              <a:rPr lang="en-US" sz="2400" dirty="0" err="1"/>
              <a:t>Jika</a:t>
            </a:r>
            <a:r>
              <a:rPr lang="en-US" sz="2400" dirty="0"/>
              <a:t> </a:t>
            </a:r>
            <a:r>
              <a:rPr lang="en-US" sz="2400" dirty="0" err="1"/>
              <a:t>ada</a:t>
            </a:r>
            <a:r>
              <a:rPr lang="en-US" sz="2400" dirty="0"/>
              <a:t> </a:t>
            </a:r>
            <a:r>
              <a:rPr lang="en-US" sz="2400" dirty="0" err="1"/>
              <a:t>tanda</a:t>
            </a:r>
            <a:r>
              <a:rPr lang="en-US" sz="2400" dirty="0"/>
              <a:t> </a:t>
            </a:r>
            <a:r>
              <a:rPr lang="en-US" sz="2400" dirty="0" err="1"/>
              <a:t>kutip</a:t>
            </a:r>
            <a:r>
              <a:rPr lang="en-US" sz="2400" dirty="0"/>
              <a:t> </a:t>
            </a:r>
            <a:r>
              <a:rPr lang="en-US" sz="2400" dirty="0" err="1"/>
              <a:t>dalam</a:t>
            </a:r>
            <a:r>
              <a:rPr lang="en-US" sz="2400" dirty="0"/>
              <a:t> </a:t>
            </a:r>
            <a:r>
              <a:rPr lang="en-US" sz="2400" dirty="0" err="1"/>
              <a:t>kutipan</a:t>
            </a:r>
            <a:r>
              <a:rPr lang="en-US" sz="2400" dirty="0"/>
              <a:t> </a:t>
            </a:r>
            <a:r>
              <a:rPr lang="en-US" sz="2400" dirty="0" err="1"/>
              <a:t>digunakan</a:t>
            </a:r>
            <a:r>
              <a:rPr lang="en-US" sz="2400" dirty="0"/>
              <a:t> </a:t>
            </a:r>
            <a:r>
              <a:rPr lang="en-US" sz="2400" dirty="0" err="1"/>
              <a:t>tanda</a:t>
            </a:r>
            <a:r>
              <a:rPr lang="en-US" sz="2400" dirty="0"/>
              <a:t> </a:t>
            </a:r>
            <a:r>
              <a:rPr lang="en-US" sz="2400" dirty="0" err="1"/>
              <a:t>kutip</a:t>
            </a:r>
            <a:r>
              <a:rPr lang="en-US" sz="2400" dirty="0"/>
              <a:t> </a:t>
            </a:r>
            <a:r>
              <a:rPr lang="en-US" sz="2400" dirty="0" err="1"/>
              <a:t>tunggal</a:t>
            </a:r>
            <a:r>
              <a:rPr lang="en-US" sz="2400" dirty="0"/>
              <a:t>.</a:t>
            </a:r>
          </a:p>
          <a:p>
            <a:pPr algn="just">
              <a:lnSpc>
                <a:spcPct val="80000"/>
              </a:lnSpc>
            </a:pPr>
            <a:r>
              <a:rPr lang="en-US" sz="2400" dirty="0" err="1"/>
              <a:t>Kesimpulan</a:t>
            </a:r>
            <a:r>
              <a:rPr lang="en-US" sz="2400" dirty="0"/>
              <a:t> </a:t>
            </a:r>
            <a:r>
              <a:rPr lang="en-US" sz="2400" dirty="0" err="1"/>
              <a:t>dari</a:t>
            </a:r>
            <a:r>
              <a:rPr lang="en-US" sz="2400" dirty="0"/>
              <a:t> </a:t>
            </a:r>
            <a:r>
              <a:rPr lang="en-US" sz="2400" dirty="0" err="1"/>
              <a:t>penelitian</a:t>
            </a:r>
            <a:r>
              <a:rPr lang="en-US" sz="2400" dirty="0"/>
              <a:t> </a:t>
            </a:r>
            <a:r>
              <a:rPr lang="en-US" sz="2400" dirty="0" err="1"/>
              <a:t>tersebut</a:t>
            </a:r>
            <a:r>
              <a:rPr lang="en-US" sz="2400" dirty="0"/>
              <a:t> </a:t>
            </a:r>
            <a:r>
              <a:rPr lang="en-US" sz="2400" dirty="0" err="1"/>
              <a:t>adalah</a:t>
            </a:r>
            <a:r>
              <a:rPr lang="en-US" sz="2400" dirty="0"/>
              <a:t> </a:t>
            </a:r>
            <a:r>
              <a:rPr lang="en-US" sz="2400" dirty="0" smtClean="0"/>
              <a:t>“</a:t>
            </a:r>
            <a:r>
              <a:rPr lang="en-US" sz="2400" dirty="0" err="1" smtClean="0"/>
              <a:t>terdapat</a:t>
            </a:r>
            <a:r>
              <a:rPr lang="en-US" sz="2400" dirty="0" smtClean="0"/>
              <a:t> </a:t>
            </a:r>
            <a:r>
              <a:rPr lang="en-US" sz="2400" dirty="0" err="1"/>
              <a:t>kecenderungan</a:t>
            </a:r>
            <a:r>
              <a:rPr lang="en-US" sz="2400" dirty="0"/>
              <a:t> </a:t>
            </a:r>
            <a:r>
              <a:rPr lang="en-US" sz="2400" dirty="0" err="1"/>
              <a:t>semakin</a:t>
            </a:r>
            <a:r>
              <a:rPr lang="en-US" sz="2400" dirty="0"/>
              <a:t> </a:t>
            </a:r>
            <a:r>
              <a:rPr lang="en-US" sz="2400" dirty="0" err="1" smtClean="0"/>
              <a:t>banyak</a:t>
            </a:r>
            <a:r>
              <a:rPr lang="id-ID" sz="2400" dirty="0" smtClean="0"/>
              <a:t> </a:t>
            </a:r>
            <a:r>
              <a:rPr lang="en-US" sz="2400" dirty="0" smtClean="0"/>
              <a:t>‘</a:t>
            </a:r>
            <a:r>
              <a:rPr lang="en-US" sz="2400" dirty="0" err="1" smtClean="0"/>
              <a:t>campur</a:t>
            </a:r>
            <a:r>
              <a:rPr lang="en-US" sz="2400" dirty="0" smtClean="0"/>
              <a:t> </a:t>
            </a:r>
            <a:r>
              <a:rPr lang="en-US" sz="2400" dirty="0" err="1" smtClean="0"/>
              <a:t>tangan</a:t>
            </a:r>
            <a:r>
              <a:rPr lang="en-US" sz="2400" dirty="0" smtClean="0"/>
              <a:t>‘ </a:t>
            </a:r>
            <a:r>
              <a:rPr lang="en-US" sz="2400" dirty="0" err="1" smtClean="0"/>
              <a:t>pimpinan</a:t>
            </a:r>
            <a:r>
              <a:rPr lang="en-US" sz="2400" dirty="0" smtClean="0"/>
              <a:t> </a:t>
            </a:r>
            <a:r>
              <a:rPr lang="en-US" sz="2400" dirty="0" err="1"/>
              <a:t>perusahaan</a:t>
            </a:r>
            <a:r>
              <a:rPr lang="en-US" sz="2400" dirty="0"/>
              <a:t> </a:t>
            </a:r>
            <a:r>
              <a:rPr lang="en-US" sz="2400" dirty="0" err="1"/>
              <a:t>semakin</a:t>
            </a:r>
            <a:r>
              <a:rPr lang="en-US" sz="2400" dirty="0"/>
              <a:t> </a:t>
            </a:r>
            <a:r>
              <a:rPr lang="en-US" sz="2400" dirty="0" err="1"/>
              <a:t>rendah</a:t>
            </a:r>
            <a:r>
              <a:rPr lang="en-US" sz="2400" dirty="0"/>
              <a:t> </a:t>
            </a:r>
            <a:r>
              <a:rPr lang="en-US" sz="2400" dirty="0" err="1"/>
              <a:t>tingkat</a:t>
            </a:r>
            <a:r>
              <a:rPr lang="en-US" sz="2400" dirty="0"/>
              <a:t> </a:t>
            </a:r>
            <a:r>
              <a:rPr lang="en-US" sz="2400" dirty="0" err="1"/>
              <a:t>partisipasi</a:t>
            </a:r>
            <a:r>
              <a:rPr lang="en-US" sz="2400" dirty="0"/>
              <a:t> </a:t>
            </a:r>
            <a:r>
              <a:rPr lang="en-US" sz="2400" dirty="0" err="1"/>
              <a:t>karyawan</a:t>
            </a:r>
            <a:r>
              <a:rPr lang="en-US" sz="2400" dirty="0"/>
              <a:t> </a:t>
            </a:r>
            <a:r>
              <a:rPr lang="en-US" sz="2400" dirty="0" err="1"/>
              <a:t>di</a:t>
            </a:r>
            <a:r>
              <a:rPr lang="en-US" sz="2400" dirty="0"/>
              <a:t> </a:t>
            </a:r>
            <a:r>
              <a:rPr lang="en-US" sz="2400" dirty="0" err="1"/>
              <a:t>daerah</a:t>
            </a:r>
            <a:r>
              <a:rPr lang="en-US" sz="2400" dirty="0"/>
              <a:t> </a:t>
            </a:r>
            <a:r>
              <a:rPr lang="en-US" sz="2400" dirty="0" err="1" smtClean="0"/>
              <a:t>perkotaan</a:t>
            </a:r>
            <a:r>
              <a:rPr lang="en-US" sz="2400" dirty="0" smtClean="0"/>
              <a:t> </a:t>
            </a:r>
            <a:r>
              <a:rPr lang="en-US" sz="2400" dirty="0"/>
              <a:t>( </a:t>
            </a:r>
            <a:r>
              <a:rPr lang="en-US" sz="2400" dirty="0" err="1"/>
              <a:t>Soewignyo</a:t>
            </a:r>
            <a:r>
              <a:rPr lang="en-US" sz="2400" dirty="0"/>
              <a:t>, </a:t>
            </a:r>
            <a:r>
              <a:rPr lang="en-US" sz="2400" dirty="0" smtClean="0"/>
              <a:t>1991: </a:t>
            </a:r>
            <a:r>
              <a:rPr lang="en-US" sz="2400" dirty="0"/>
              <a:t>101 ) </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5698" name="Rectangle 2"/>
          <p:cNvSpPr>
            <a:spLocks noGrp="1" noRot="1" noChangeArrowheads="1"/>
          </p:cNvSpPr>
          <p:nvPr>
            <p:ph type="title"/>
          </p:nvPr>
        </p:nvSpPr>
        <p:spPr>
          <a:xfrm>
            <a:off x="457200" y="341313"/>
            <a:ext cx="8229600" cy="1143000"/>
          </a:xfrm>
        </p:spPr>
        <p:txBody>
          <a:bodyPr>
            <a:normAutofit/>
          </a:bodyPr>
          <a:lstStyle/>
          <a:p>
            <a:r>
              <a:rPr lang="en-US" sz="3200" dirty="0" err="1"/>
              <a:t>Merujuk</a:t>
            </a:r>
            <a:r>
              <a:rPr lang="en-US" sz="3200" dirty="0"/>
              <a:t> </a:t>
            </a:r>
            <a:r>
              <a:rPr lang="en-US" sz="3200" dirty="0" err="1"/>
              <a:t>kutipan</a:t>
            </a:r>
            <a:r>
              <a:rPr lang="en-US" sz="3200" dirty="0"/>
              <a:t> </a:t>
            </a:r>
            <a:r>
              <a:rPr lang="en-US" sz="3200" dirty="0" err="1"/>
              <a:t>langsung</a:t>
            </a:r>
            <a:r>
              <a:rPr lang="en-US" sz="3200" dirty="0"/>
              <a:t> 40 </a:t>
            </a:r>
            <a:r>
              <a:rPr lang="en-US" sz="3200" dirty="0" err="1"/>
              <a:t>kata</a:t>
            </a:r>
            <a:r>
              <a:rPr lang="en-US" sz="3200" dirty="0"/>
              <a:t> </a:t>
            </a:r>
            <a:r>
              <a:rPr lang="en-US" sz="3200" dirty="0" err="1"/>
              <a:t>atau</a:t>
            </a:r>
            <a:r>
              <a:rPr lang="en-US" sz="3200" dirty="0"/>
              <a:t> </a:t>
            </a:r>
            <a:r>
              <a:rPr lang="en-US" sz="3200" dirty="0" err="1" smtClean="0"/>
              <a:t>lebih</a:t>
            </a:r>
            <a:endParaRPr lang="en-US" sz="3200" dirty="0"/>
          </a:p>
        </p:txBody>
      </p:sp>
      <p:sp>
        <p:nvSpPr>
          <p:cNvPr id="285699" name="Rectangle 3"/>
          <p:cNvSpPr>
            <a:spLocks noGrp="1" noChangeArrowheads="1"/>
          </p:cNvSpPr>
          <p:nvPr>
            <p:ph idx="1"/>
          </p:nvPr>
        </p:nvSpPr>
        <p:spPr>
          <a:xfrm>
            <a:off x="395289" y="1571625"/>
            <a:ext cx="7677174" cy="3657600"/>
          </a:xfrm>
        </p:spPr>
        <p:txBody>
          <a:bodyPr>
            <a:normAutofit fontScale="85000" lnSpcReduction="20000"/>
          </a:bodyPr>
          <a:lstStyle/>
          <a:p>
            <a:pPr algn="just">
              <a:buFont typeface="Wingdings" pitchFamily="2" charset="2"/>
              <a:buNone/>
              <a:tabLst>
                <a:tab pos="715963" algn="l"/>
              </a:tabLst>
            </a:pPr>
            <a:r>
              <a:rPr lang="en-US" sz="2800" dirty="0"/>
              <a:t>	</a:t>
            </a:r>
            <a:r>
              <a:rPr lang="en-US" sz="2800" dirty="0" err="1"/>
              <a:t>Kutipan</a:t>
            </a:r>
            <a:r>
              <a:rPr lang="en-US" sz="2800" dirty="0"/>
              <a:t> yang </a:t>
            </a:r>
            <a:r>
              <a:rPr lang="en-US" sz="2800" dirty="0" err="1"/>
              <a:t>berisi</a:t>
            </a:r>
            <a:r>
              <a:rPr lang="en-US" sz="2800" dirty="0"/>
              <a:t> 40 </a:t>
            </a:r>
            <a:r>
              <a:rPr lang="en-US" sz="2800" dirty="0" err="1"/>
              <a:t>kata</a:t>
            </a:r>
            <a:r>
              <a:rPr lang="en-US" sz="2800" dirty="0"/>
              <a:t> </a:t>
            </a:r>
            <a:r>
              <a:rPr lang="en-US" sz="2800" dirty="0" err="1"/>
              <a:t>atau</a:t>
            </a:r>
            <a:r>
              <a:rPr lang="en-US" sz="2800" dirty="0"/>
              <a:t> </a:t>
            </a:r>
            <a:r>
              <a:rPr lang="en-US" sz="2800" dirty="0" err="1"/>
              <a:t>lebih</a:t>
            </a:r>
            <a:r>
              <a:rPr lang="en-US" sz="2800" dirty="0"/>
              <a:t> </a:t>
            </a:r>
            <a:r>
              <a:rPr lang="en-US" sz="2800" dirty="0" err="1"/>
              <a:t>ditulis</a:t>
            </a:r>
            <a:r>
              <a:rPr lang="en-US" sz="2800" dirty="0"/>
              <a:t> </a:t>
            </a:r>
            <a:r>
              <a:rPr lang="en-US" sz="2800" dirty="0" err="1"/>
              <a:t>tanpa</a:t>
            </a:r>
            <a:r>
              <a:rPr lang="en-US" sz="2800" dirty="0"/>
              <a:t> </a:t>
            </a:r>
            <a:r>
              <a:rPr lang="en-US" sz="2800" dirty="0" err="1"/>
              <a:t>tanda</a:t>
            </a:r>
            <a:r>
              <a:rPr lang="en-US" sz="2800" dirty="0"/>
              <a:t> </a:t>
            </a:r>
            <a:r>
              <a:rPr lang="en-US" sz="2800" dirty="0" err="1"/>
              <a:t>kutip</a:t>
            </a:r>
            <a:r>
              <a:rPr lang="en-US" sz="2800" dirty="0"/>
              <a:t> </a:t>
            </a:r>
            <a:r>
              <a:rPr lang="en-US" sz="2800" dirty="0" err="1"/>
              <a:t>secara</a:t>
            </a:r>
            <a:r>
              <a:rPr lang="en-US" sz="2800" dirty="0"/>
              <a:t> </a:t>
            </a:r>
            <a:r>
              <a:rPr lang="en-US" sz="2800" dirty="0" err="1"/>
              <a:t>terpisah</a:t>
            </a:r>
            <a:r>
              <a:rPr lang="en-US" sz="2800" dirty="0"/>
              <a:t> </a:t>
            </a:r>
            <a:r>
              <a:rPr lang="en-US" sz="2800" dirty="0" err="1"/>
              <a:t>dari</a:t>
            </a:r>
            <a:r>
              <a:rPr lang="en-US" sz="2800" dirty="0"/>
              <a:t> </a:t>
            </a:r>
            <a:r>
              <a:rPr lang="en-US" sz="2800" dirty="0" err="1"/>
              <a:t>teks</a:t>
            </a:r>
            <a:r>
              <a:rPr lang="en-US" sz="2800" dirty="0"/>
              <a:t> yang </a:t>
            </a:r>
            <a:r>
              <a:rPr lang="en-US" sz="2800" dirty="0" err="1"/>
              <a:t>mendahului</a:t>
            </a:r>
            <a:r>
              <a:rPr lang="en-US" sz="2800" dirty="0"/>
              <a:t>, </a:t>
            </a:r>
            <a:r>
              <a:rPr lang="en-US" sz="2800" dirty="0" err="1"/>
              <a:t>dimulai</a:t>
            </a:r>
            <a:r>
              <a:rPr lang="en-US" sz="2800" dirty="0"/>
              <a:t> </a:t>
            </a:r>
            <a:r>
              <a:rPr lang="en-US" sz="2800" dirty="0" err="1"/>
              <a:t>pada</a:t>
            </a:r>
            <a:r>
              <a:rPr lang="en-US" sz="2800" dirty="0"/>
              <a:t> </a:t>
            </a:r>
            <a:r>
              <a:rPr lang="en-US" sz="2800" dirty="0" err="1"/>
              <a:t>ketukan</a:t>
            </a:r>
            <a:r>
              <a:rPr lang="en-US" sz="2800" dirty="0"/>
              <a:t> </a:t>
            </a:r>
            <a:r>
              <a:rPr lang="en-US" sz="2800" dirty="0" err="1"/>
              <a:t>ke</a:t>
            </a:r>
            <a:r>
              <a:rPr lang="en-US" sz="2800" dirty="0"/>
              <a:t> 6 </a:t>
            </a:r>
            <a:r>
              <a:rPr lang="en-US" sz="2800" dirty="0" err="1"/>
              <a:t>dari</a:t>
            </a:r>
            <a:r>
              <a:rPr lang="en-US" sz="2800" dirty="0"/>
              <a:t> </a:t>
            </a:r>
            <a:r>
              <a:rPr lang="en-US" sz="2800" dirty="0" err="1"/>
              <a:t>garis</a:t>
            </a:r>
            <a:r>
              <a:rPr lang="en-US" sz="2800" dirty="0"/>
              <a:t> </a:t>
            </a:r>
            <a:r>
              <a:rPr lang="en-US" sz="2800" dirty="0" err="1"/>
              <a:t>tepi</a:t>
            </a:r>
            <a:r>
              <a:rPr lang="en-US" sz="2800" dirty="0"/>
              <a:t> </a:t>
            </a:r>
            <a:r>
              <a:rPr lang="en-US" sz="2800" dirty="0" err="1"/>
              <a:t>sebelah</a:t>
            </a:r>
            <a:r>
              <a:rPr lang="en-US" sz="2800" dirty="0"/>
              <a:t> </a:t>
            </a:r>
            <a:r>
              <a:rPr lang="en-US" sz="2800" dirty="0" err="1"/>
              <a:t>kiri</a:t>
            </a:r>
            <a:r>
              <a:rPr lang="en-US" sz="2800" dirty="0"/>
              <a:t>, </a:t>
            </a:r>
            <a:r>
              <a:rPr lang="en-US" sz="2800" dirty="0" err="1"/>
              <a:t>dan</a:t>
            </a:r>
            <a:r>
              <a:rPr lang="en-US" sz="2800" dirty="0"/>
              <a:t> </a:t>
            </a:r>
            <a:r>
              <a:rPr lang="en-US" sz="2800" dirty="0" err="1"/>
              <a:t>diketik</a:t>
            </a:r>
            <a:r>
              <a:rPr lang="en-US" sz="2800" dirty="0"/>
              <a:t> </a:t>
            </a:r>
            <a:r>
              <a:rPr lang="en-US" sz="2800" dirty="0" err="1"/>
              <a:t>dengan</a:t>
            </a:r>
            <a:r>
              <a:rPr lang="en-US" sz="2800" dirty="0"/>
              <a:t> </a:t>
            </a:r>
            <a:r>
              <a:rPr lang="en-US" sz="2800" dirty="0" err="1"/>
              <a:t>spasi</a:t>
            </a:r>
            <a:r>
              <a:rPr lang="en-US" sz="2800" dirty="0"/>
              <a:t> </a:t>
            </a:r>
            <a:r>
              <a:rPr lang="en-US" sz="2800" dirty="0" err="1"/>
              <a:t>tunggal</a:t>
            </a:r>
            <a:r>
              <a:rPr lang="en-US" sz="2800" dirty="0"/>
              <a:t> :</a:t>
            </a:r>
          </a:p>
          <a:p>
            <a:pPr>
              <a:buFont typeface="Wingdings" pitchFamily="2" charset="2"/>
              <a:buNone/>
              <a:tabLst>
                <a:tab pos="715963" algn="l"/>
              </a:tabLst>
            </a:pPr>
            <a:r>
              <a:rPr lang="en-US" sz="2800" dirty="0"/>
              <a:t>	Smith ( 1990 : 276 ) </a:t>
            </a:r>
            <a:r>
              <a:rPr lang="en-US" sz="2800" dirty="0" err="1"/>
              <a:t>menarik</a:t>
            </a:r>
            <a:r>
              <a:rPr lang="en-US" sz="2800" dirty="0"/>
              <a:t> </a:t>
            </a:r>
            <a:r>
              <a:rPr lang="en-US" sz="2800" dirty="0" err="1"/>
              <a:t>kesimpulan</a:t>
            </a:r>
            <a:r>
              <a:rPr lang="en-US" sz="2800" dirty="0"/>
              <a:t> </a:t>
            </a:r>
            <a:r>
              <a:rPr lang="en-US" sz="2800" dirty="0" err="1"/>
              <a:t>sebagai</a:t>
            </a:r>
            <a:r>
              <a:rPr lang="en-US" sz="2800" dirty="0"/>
              <a:t> </a:t>
            </a:r>
            <a:r>
              <a:rPr lang="en-US" sz="2800" dirty="0" err="1"/>
              <a:t>berikut</a:t>
            </a:r>
            <a:r>
              <a:rPr lang="en-US" sz="2800" dirty="0"/>
              <a:t> :</a:t>
            </a:r>
          </a:p>
          <a:p>
            <a:pPr lvl="1" algn="just">
              <a:buFont typeface="Wingdings" pitchFamily="2" charset="2"/>
              <a:buNone/>
              <a:tabLst>
                <a:tab pos="715963" algn="l"/>
              </a:tabLst>
            </a:pPr>
            <a:r>
              <a:rPr lang="en-US" sz="2400" dirty="0"/>
              <a:t>		The “ placebo effect “, with had been verified in previous studies, disappeared when behavior were studied in the manner. Furthermore, the behavior ere never exhibited again, even when real drug well administered. Earlier studies were clearly premature in attributing the results to a placebo effect. </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22" name="Rectangle 2"/>
          <p:cNvSpPr>
            <a:spLocks noGrp="1" noChangeArrowheads="1"/>
          </p:cNvSpPr>
          <p:nvPr>
            <p:ph idx="1"/>
          </p:nvPr>
        </p:nvSpPr>
        <p:spPr>
          <a:xfrm>
            <a:off x="0" y="357166"/>
            <a:ext cx="8072462" cy="6000792"/>
          </a:xfrm>
        </p:spPr>
        <p:txBody>
          <a:bodyPr>
            <a:noAutofit/>
          </a:bodyPr>
          <a:lstStyle/>
          <a:p>
            <a:pPr algn="just">
              <a:lnSpc>
                <a:spcPct val="80000"/>
              </a:lnSpc>
              <a:buFont typeface="Wingdings" pitchFamily="2" charset="2"/>
              <a:buNone/>
            </a:pPr>
            <a:r>
              <a:rPr lang="en-US" sz="2000" dirty="0"/>
              <a:t>	</a:t>
            </a:r>
          </a:p>
          <a:p>
            <a:pPr algn="just">
              <a:lnSpc>
                <a:spcPct val="80000"/>
              </a:lnSpc>
              <a:buFont typeface="Wingdings" pitchFamily="2" charset="2"/>
              <a:buNone/>
            </a:pPr>
            <a:r>
              <a:rPr lang="en-US" sz="2000" dirty="0"/>
              <a:t>         </a:t>
            </a:r>
            <a:r>
              <a:rPr lang="en-US" sz="2000" dirty="0" err="1"/>
              <a:t>Kutipan</a:t>
            </a:r>
            <a:r>
              <a:rPr lang="en-US" sz="2000" dirty="0"/>
              <a:t> yang </a:t>
            </a:r>
            <a:r>
              <a:rPr lang="en-US" sz="2000" dirty="0" err="1"/>
              <a:t>sebagian</a:t>
            </a:r>
            <a:r>
              <a:rPr lang="en-US" sz="2000" dirty="0"/>
              <a:t> </a:t>
            </a:r>
            <a:r>
              <a:rPr lang="en-US" sz="2000" dirty="0" err="1"/>
              <a:t>dihilangkan</a:t>
            </a:r>
            <a:r>
              <a:rPr lang="en-US" sz="2000" dirty="0"/>
              <a:t> :</a:t>
            </a:r>
          </a:p>
          <a:p>
            <a:pPr algn="just">
              <a:lnSpc>
                <a:spcPct val="80000"/>
              </a:lnSpc>
              <a:buFont typeface="Wingdings" pitchFamily="2" charset="2"/>
              <a:buNone/>
            </a:pPr>
            <a:r>
              <a:rPr lang="en-US" sz="2000" dirty="0"/>
              <a:t>	“ </a:t>
            </a:r>
            <a:r>
              <a:rPr lang="en-US" sz="2000" dirty="0" err="1"/>
              <a:t>Semua</a:t>
            </a:r>
            <a:r>
              <a:rPr lang="en-US" sz="2000" dirty="0"/>
              <a:t> </a:t>
            </a:r>
            <a:r>
              <a:rPr lang="en-US" sz="2000" dirty="0" err="1"/>
              <a:t>pihak</a:t>
            </a:r>
            <a:r>
              <a:rPr lang="en-US" sz="2000" dirty="0"/>
              <a:t> yang </a:t>
            </a:r>
            <a:r>
              <a:rPr lang="en-US" sz="2000" dirty="0" err="1"/>
              <a:t>terlibat</a:t>
            </a:r>
            <a:r>
              <a:rPr lang="en-US" sz="2000" dirty="0"/>
              <a:t> </a:t>
            </a:r>
            <a:r>
              <a:rPr lang="en-US" sz="2000" dirty="0" err="1"/>
              <a:t>dalam</a:t>
            </a:r>
            <a:r>
              <a:rPr lang="en-US" sz="2000" dirty="0"/>
              <a:t> </a:t>
            </a:r>
            <a:r>
              <a:rPr lang="en-US" sz="2000" dirty="0" err="1"/>
              <a:t>pelaksanaan</a:t>
            </a:r>
            <a:r>
              <a:rPr lang="en-US" sz="2000" dirty="0"/>
              <a:t> </a:t>
            </a:r>
            <a:r>
              <a:rPr lang="en-US" sz="2000" dirty="0" err="1"/>
              <a:t>pendidikan</a:t>
            </a:r>
            <a:r>
              <a:rPr lang="en-US" sz="2000" dirty="0"/>
              <a:t> </a:t>
            </a:r>
            <a:r>
              <a:rPr lang="en-US" sz="2000" dirty="0" err="1"/>
              <a:t>di</a:t>
            </a:r>
            <a:r>
              <a:rPr lang="en-US" sz="2000" dirty="0"/>
              <a:t> </a:t>
            </a:r>
            <a:r>
              <a:rPr lang="en-US" sz="2000" dirty="0" err="1"/>
              <a:t>sekolah</a:t>
            </a:r>
            <a:r>
              <a:rPr lang="en-US" sz="2000" dirty="0"/>
              <a:t> …. </a:t>
            </a:r>
            <a:r>
              <a:rPr lang="en-US" sz="2000" dirty="0" err="1"/>
              <a:t>Diharapkan</a:t>
            </a:r>
            <a:r>
              <a:rPr lang="en-US" sz="2000" dirty="0"/>
              <a:t> </a:t>
            </a:r>
            <a:r>
              <a:rPr lang="en-US" sz="2000" dirty="0" err="1"/>
              <a:t>sudah</a:t>
            </a:r>
            <a:r>
              <a:rPr lang="en-US" sz="2000" dirty="0"/>
              <a:t> </a:t>
            </a:r>
            <a:r>
              <a:rPr lang="en-US" sz="2000" dirty="0" err="1"/>
              <a:t>melaksanakan</a:t>
            </a:r>
            <a:r>
              <a:rPr lang="en-US" sz="2000" dirty="0"/>
              <a:t> </a:t>
            </a:r>
            <a:r>
              <a:rPr lang="en-US" sz="2000" dirty="0" err="1"/>
              <a:t>kurikulum</a:t>
            </a:r>
            <a:r>
              <a:rPr lang="en-US" sz="2000" dirty="0"/>
              <a:t> </a:t>
            </a:r>
            <a:r>
              <a:rPr lang="en-US" sz="2000" dirty="0" err="1"/>
              <a:t>baru</a:t>
            </a:r>
            <a:r>
              <a:rPr lang="en-US" sz="2000" dirty="0"/>
              <a:t> “ </a:t>
            </a:r>
            <a:r>
              <a:rPr lang="en-US" sz="2000" dirty="0" smtClean="0"/>
              <a:t>(</a:t>
            </a:r>
            <a:r>
              <a:rPr lang="en-US" sz="2000" dirty="0" err="1" smtClean="0"/>
              <a:t>Manan</a:t>
            </a:r>
            <a:r>
              <a:rPr lang="en-US" sz="2000" dirty="0"/>
              <a:t>, </a:t>
            </a:r>
            <a:r>
              <a:rPr lang="en-US" sz="2000" dirty="0" smtClean="0"/>
              <a:t>1995: </a:t>
            </a:r>
            <a:r>
              <a:rPr lang="en-US" sz="2000" dirty="0"/>
              <a:t>278 )</a:t>
            </a:r>
          </a:p>
          <a:p>
            <a:pPr algn="just">
              <a:lnSpc>
                <a:spcPct val="80000"/>
              </a:lnSpc>
              <a:buFont typeface="Wingdings" pitchFamily="2" charset="2"/>
              <a:buNone/>
            </a:pPr>
            <a:r>
              <a:rPr lang="en-US" sz="2000" dirty="0"/>
              <a:t>	</a:t>
            </a:r>
          </a:p>
          <a:p>
            <a:pPr algn="just">
              <a:lnSpc>
                <a:spcPct val="80000"/>
              </a:lnSpc>
              <a:buFont typeface="Wingdings" pitchFamily="2" charset="2"/>
              <a:buNone/>
            </a:pPr>
            <a:r>
              <a:rPr lang="en-US" sz="2000" dirty="0"/>
              <a:t>	</a:t>
            </a:r>
            <a:r>
              <a:rPr lang="en-US" sz="2000" dirty="0" err="1"/>
              <a:t>Jika</a:t>
            </a:r>
            <a:r>
              <a:rPr lang="en-US" sz="2000" dirty="0"/>
              <a:t> </a:t>
            </a:r>
            <a:r>
              <a:rPr lang="en-US" sz="2000" dirty="0" err="1"/>
              <a:t>ada</a:t>
            </a:r>
            <a:r>
              <a:rPr lang="en-US" sz="2000" dirty="0"/>
              <a:t> </a:t>
            </a:r>
            <a:r>
              <a:rPr lang="en-US" sz="2000" dirty="0" err="1"/>
              <a:t>kalimat</a:t>
            </a:r>
            <a:r>
              <a:rPr lang="en-US" sz="2000" dirty="0"/>
              <a:t> yang </a:t>
            </a:r>
            <a:r>
              <a:rPr lang="en-US" sz="2000" dirty="0" err="1"/>
              <a:t>dibuang</a:t>
            </a:r>
            <a:r>
              <a:rPr lang="en-US" sz="2000" dirty="0"/>
              <a:t>, </a:t>
            </a:r>
            <a:r>
              <a:rPr lang="en-US" sz="2000" dirty="0" err="1"/>
              <a:t>maka</a:t>
            </a:r>
            <a:r>
              <a:rPr lang="en-US" sz="2000" dirty="0"/>
              <a:t> </a:t>
            </a:r>
            <a:r>
              <a:rPr lang="en-US" sz="2000" dirty="0" err="1"/>
              <a:t>kalimat</a:t>
            </a:r>
            <a:r>
              <a:rPr lang="en-US" sz="2000" dirty="0"/>
              <a:t> yang </a:t>
            </a:r>
            <a:r>
              <a:rPr lang="en-US" sz="2000" dirty="0" err="1"/>
              <a:t>dibuang</a:t>
            </a:r>
            <a:r>
              <a:rPr lang="en-US" sz="2000" dirty="0"/>
              <a:t> </a:t>
            </a:r>
            <a:r>
              <a:rPr lang="en-US" sz="2000" dirty="0" err="1"/>
              <a:t>diganti</a:t>
            </a:r>
            <a:r>
              <a:rPr lang="en-US" sz="2000" dirty="0"/>
              <a:t> </a:t>
            </a:r>
            <a:r>
              <a:rPr lang="en-US" sz="2000" dirty="0" err="1"/>
              <a:t>dengan</a:t>
            </a:r>
            <a:r>
              <a:rPr lang="en-US" sz="2000" dirty="0"/>
              <a:t> 4 </a:t>
            </a:r>
            <a:r>
              <a:rPr lang="en-US" sz="2000" dirty="0" err="1"/>
              <a:t>titik</a:t>
            </a:r>
            <a:r>
              <a:rPr lang="en-US" sz="2000" dirty="0"/>
              <a:t> :</a:t>
            </a:r>
          </a:p>
          <a:p>
            <a:pPr algn="just">
              <a:lnSpc>
                <a:spcPct val="80000"/>
              </a:lnSpc>
              <a:buFont typeface="Wingdings" pitchFamily="2" charset="2"/>
              <a:buNone/>
            </a:pPr>
            <a:r>
              <a:rPr lang="en-US" sz="2000" dirty="0"/>
              <a:t>	“ </a:t>
            </a:r>
            <a:r>
              <a:rPr lang="en-US" sz="2000" dirty="0" err="1"/>
              <a:t>Gerak</a:t>
            </a:r>
            <a:r>
              <a:rPr lang="en-US" sz="2000" dirty="0"/>
              <a:t> </a:t>
            </a:r>
            <a:r>
              <a:rPr lang="en-US" sz="2000" dirty="0" err="1"/>
              <a:t>manipulatif</a:t>
            </a:r>
            <a:r>
              <a:rPr lang="en-US" sz="2000" dirty="0"/>
              <a:t> </a:t>
            </a:r>
            <a:r>
              <a:rPr lang="en-US" sz="2000" dirty="0" err="1"/>
              <a:t>adalah</a:t>
            </a:r>
            <a:r>
              <a:rPr lang="en-US" sz="2000" dirty="0"/>
              <a:t> </a:t>
            </a:r>
            <a:r>
              <a:rPr lang="en-US" sz="2000" dirty="0" err="1"/>
              <a:t>keterampilan</a:t>
            </a:r>
            <a:r>
              <a:rPr lang="en-US" sz="2000" dirty="0"/>
              <a:t> yang </a:t>
            </a:r>
            <a:r>
              <a:rPr lang="en-US" sz="2000" dirty="0" err="1"/>
              <a:t>memerlukan</a:t>
            </a:r>
            <a:r>
              <a:rPr lang="en-US" sz="2000" dirty="0"/>
              <a:t> </a:t>
            </a:r>
            <a:r>
              <a:rPr lang="en-US" sz="2000" dirty="0" err="1"/>
              <a:t>koordinasi</a:t>
            </a:r>
            <a:r>
              <a:rPr lang="en-US" sz="2000" dirty="0"/>
              <a:t> </a:t>
            </a:r>
            <a:r>
              <a:rPr lang="en-US" sz="2000" dirty="0" err="1"/>
              <a:t>antara</a:t>
            </a:r>
            <a:r>
              <a:rPr lang="en-US" sz="2000" dirty="0"/>
              <a:t> </a:t>
            </a:r>
            <a:r>
              <a:rPr lang="en-US" sz="2000" dirty="0" err="1"/>
              <a:t>mata</a:t>
            </a:r>
            <a:r>
              <a:rPr lang="en-US" sz="2000" dirty="0"/>
              <a:t>, </a:t>
            </a:r>
            <a:r>
              <a:rPr lang="en-US" sz="2000" dirty="0" err="1"/>
              <a:t>tangan</a:t>
            </a:r>
            <a:r>
              <a:rPr lang="en-US" sz="2000" dirty="0"/>
              <a:t>, </a:t>
            </a:r>
            <a:r>
              <a:rPr lang="en-US" sz="2000" dirty="0" err="1"/>
              <a:t>atau</a:t>
            </a:r>
            <a:r>
              <a:rPr lang="en-US" sz="2000" dirty="0"/>
              <a:t> </a:t>
            </a:r>
            <a:r>
              <a:rPr lang="en-US" sz="2000" dirty="0" err="1"/>
              <a:t>bagian</a:t>
            </a:r>
            <a:r>
              <a:rPr lang="en-US" sz="2000" dirty="0"/>
              <a:t> </a:t>
            </a:r>
            <a:r>
              <a:rPr lang="en-US" sz="2000" dirty="0" err="1"/>
              <a:t>tubuh</a:t>
            </a:r>
            <a:r>
              <a:rPr lang="en-US" sz="2000" dirty="0"/>
              <a:t> lain …. Yang </a:t>
            </a:r>
            <a:r>
              <a:rPr lang="en-US" sz="2000" dirty="0" err="1"/>
              <a:t>termasuk</a:t>
            </a:r>
            <a:r>
              <a:rPr lang="en-US" sz="2000" dirty="0"/>
              <a:t> </a:t>
            </a:r>
            <a:r>
              <a:rPr lang="en-US" sz="2000" dirty="0" err="1"/>
              <a:t>bagian</a:t>
            </a:r>
            <a:r>
              <a:rPr lang="en-US" sz="2000" dirty="0"/>
              <a:t> </a:t>
            </a:r>
            <a:r>
              <a:rPr lang="en-US" sz="2000" dirty="0" err="1"/>
              <a:t>manipulatif</a:t>
            </a:r>
            <a:r>
              <a:rPr lang="en-US" sz="2000" dirty="0"/>
              <a:t> </a:t>
            </a:r>
            <a:r>
              <a:rPr lang="en-US" sz="2000" dirty="0" err="1"/>
              <a:t>antara</a:t>
            </a:r>
            <a:r>
              <a:rPr lang="en-US" sz="2000" dirty="0"/>
              <a:t> lain </a:t>
            </a:r>
            <a:r>
              <a:rPr lang="en-US" sz="2000" dirty="0" err="1"/>
              <a:t>adalah</a:t>
            </a:r>
            <a:r>
              <a:rPr lang="en-US" sz="2000" dirty="0"/>
              <a:t> </a:t>
            </a:r>
            <a:r>
              <a:rPr lang="en-US" sz="2000" dirty="0" err="1"/>
              <a:t>menangkap</a:t>
            </a:r>
            <a:r>
              <a:rPr lang="en-US" sz="2000" dirty="0"/>
              <a:t> bola, </a:t>
            </a:r>
            <a:r>
              <a:rPr lang="en-US" sz="2000" dirty="0" err="1"/>
              <a:t>menendang</a:t>
            </a:r>
            <a:r>
              <a:rPr lang="en-US" sz="2000" dirty="0"/>
              <a:t> bola, </a:t>
            </a:r>
            <a:r>
              <a:rPr lang="en-US" sz="2000" dirty="0" err="1"/>
              <a:t>dan</a:t>
            </a:r>
            <a:r>
              <a:rPr lang="en-US" sz="2000" dirty="0"/>
              <a:t> </a:t>
            </a:r>
            <a:r>
              <a:rPr lang="en-US" sz="2000" dirty="0" err="1"/>
              <a:t>menggambar</a:t>
            </a:r>
            <a:r>
              <a:rPr lang="en-US" sz="2000" dirty="0"/>
              <a:t> </a:t>
            </a:r>
            <a:r>
              <a:rPr lang="en-US" sz="2000" dirty="0" smtClean="0"/>
              <a:t>“(</a:t>
            </a:r>
            <a:r>
              <a:rPr lang="en-US" sz="2000" dirty="0" err="1"/>
              <a:t>Asin</a:t>
            </a:r>
            <a:r>
              <a:rPr lang="en-US" sz="2000" dirty="0"/>
              <a:t>, </a:t>
            </a:r>
            <a:r>
              <a:rPr lang="en-US" sz="2000" dirty="0" smtClean="0"/>
              <a:t>1995: </a:t>
            </a:r>
            <a:r>
              <a:rPr lang="en-US" sz="2000" dirty="0"/>
              <a:t>315 )</a:t>
            </a:r>
          </a:p>
          <a:p>
            <a:pPr algn="just">
              <a:lnSpc>
                <a:spcPct val="80000"/>
              </a:lnSpc>
              <a:buFont typeface="Wingdings" pitchFamily="2" charset="2"/>
              <a:buNone/>
            </a:pPr>
            <a:endParaRPr lang="en-US" sz="2000" dirty="0"/>
          </a:p>
          <a:p>
            <a:pPr algn="just">
              <a:lnSpc>
                <a:spcPct val="80000"/>
              </a:lnSpc>
              <a:buFont typeface="Wingdings" pitchFamily="2" charset="2"/>
              <a:buNone/>
            </a:pPr>
            <a:r>
              <a:rPr lang="en-US" sz="2000" dirty="0"/>
              <a:t>	</a:t>
            </a:r>
            <a:r>
              <a:rPr lang="en-US" sz="2000" dirty="0" err="1"/>
              <a:t>Nama</a:t>
            </a:r>
            <a:r>
              <a:rPr lang="en-US" sz="2000" dirty="0"/>
              <a:t> </a:t>
            </a:r>
            <a:r>
              <a:rPr lang="en-US" sz="2000" dirty="0" err="1"/>
              <a:t>pengarang</a:t>
            </a:r>
            <a:r>
              <a:rPr lang="en-US" sz="2000" dirty="0"/>
              <a:t> </a:t>
            </a:r>
            <a:r>
              <a:rPr lang="en-US" sz="2000" dirty="0" err="1"/>
              <a:t>disebut</a:t>
            </a:r>
            <a:r>
              <a:rPr lang="en-US" sz="2000" dirty="0"/>
              <a:t> </a:t>
            </a:r>
            <a:r>
              <a:rPr lang="en-US" sz="2000" dirty="0" err="1"/>
              <a:t>terpadu</a:t>
            </a:r>
            <a:r>
              <a:rPr lang="en-US" sz="2000" dirty="0"/>
              <a:t> </a:t>
            </a:r>
            <a:r>
              <a:rPr lang="en-US" sz="2000" dirty="0" err="1"/>
              <a:t>dalam</a:t>
            </a:r>
            <a:r>
              <a:rPr lang="en-US" sz="2000" dirty="0"/>
              <a:t> </a:t>
            </a:r>
            <a:r>
              <a:rPr lang="en-US" sz="2000" dirty="0" err="1" smtClean="0"/>
              <a:t>teks</a:t>
            </a:r>
            <a:r>
              <a:rPr lang="en-US" sz="2000" dirty="0" smtClean="0"/>
              <a:t>: </a:t>
            </a:r>
            <a:endParaRPr lang="en-US" sz="2000" dirty="0"/>
          </a:p>
          <a:p>
            <a:pPr algn="just">
              <a:lnSpc>
                <a:spcPct val="80000"/>
              </a:lnSpc>
              <a:buFont typeface="Wingdings" pitchFamily="2" charset="2"/>
              <a:buNone/>
            </a:pPr>
            <a:r>
              <a:rPr lang="en-US" sz="2000" dirty="0"/>
              <a:t>	</a:t>
            </a:r>
            <a:r>
              <a:rPr lang="en-US" sz="2000" dirty="0" err="1"/>
              <a:t>Salminin</a:t>
            </a:r>
            <a:r>
              <a:rPr lang="en-US" sz="2000" dirty="0"/>
              <a:t> </a:t>
            </a:r>
            <a:r>
              <a:rPr lang="en-US" sz="2000" dirty="0" smtClean="0"/>
              <a:t>(1990: 13) </a:t>
            </a:r>
            <a:r>
              <a:rPr lang="en-US" sz="2000" dirty="0" err="1"/>
              <a:t>tidak</a:t>
            </a:r>
            <a:r>
              <a:rPr lang="en-US" sz="2000" dirty="0"/>
              <a:t> </a:t>
            </a:r>
            <a:r>
              <a:rPr lang="en-US" sz="2000" dirty="0" err="1"/>
              <a:t>menduga</a:t>
            </a:r>
            <a:r>
              <a:rPr lang="en-US" sz="2000" dirty="0"/>
              <a:t> </a:t>
            </a:r>
            <a:r>
              <a:rPr lang="en-US" sz="2000" dirty="0" err="1"/>
              <a:t>bahwa</a:t>
            </a:r>
            <a:r>
              <a:rPr lang="en-US" sz="2000" dirty="0"/>
              <a:t> </a:t>
            </a:r>
            <a:r>
              <a:rPr lang="en-US" sz="2000" dirty="0" err="1"/>
              <a:t>mahasiswa</a:t>
            </a:r>
            <a:r>
              <a:rPr lang="en-US" sz="2000" dirty="0"/>
              <a:t> </a:t>
            </a:r>
            <a:r>
              <a:rPr lang="en-US" sz="2000" dirty="0" err="1"/>
              <a:t>tahun</a:t>
            </a:r>
            <a:r>
              <a:rPr lang="en-US" sz="2000" dirty="0"/>
              <a:t> </a:t>
            </a:r>
            <a:r>
              <a:rPr lang="en-US" sz="2000" dirty="0" err="1"/>
              <a:t>ketiga</a:t>
            </a:r>
            <a:r>
              <a:rPr lang="en-US" sz="2000" dirty="0"/>
              <a:t> </a:t>
            </a:r>
            <a:r>
              <a:rPr lang="en-US" sz="2000" dirty="0" err="1"/>
              <a:t>lebih</a:t>
            </a:r>
            <a:r>
              <a:rPr lang="en-US" sz="2000" dirty="0"/>
              <a:t> </a:t>
            </a:r>
            <a:r>
              <a:rPr lang="en-US" sz="2000" dirty="0" err="1"/>
              <a:t>baik</a:t>
            </a:r>
            <a:r>
              <a:rPr lang="en-US" sz="2000" dirty="0"/>
              <a:t> </a:t>
            </a:r>
            <a:r>
              <a:rPr lang="en-US" sz="2000" dirty="0" err="1"/>
              <a:t>daripada</a:t>
            </a:r>
            <a:r>
              <a:rPr lang="en-US" sz="2000" dirty="0"/>
              <a:t> </a:t>
            </a:r>
            <a:r>
              <a:rPr lang="en-US" sz="2000" dirty="0" err="1"/>
              <a:t>mahasiswa</a:t>
            </a:r>
            <a:r>
              <a:rPr lang="en-US" sz="2000" dirty="0"/>
              <a:t> </a:t>
            </a:r>
            <a:r>
              <a:rPr lang="en-US" sz="2000" dirty="0" err="1"/>
              <a:t>tahun</a:t>
            </a:r>
            <a:r>
              <a:rPr lang="en-US" sz="2000" dirty="0"/>
              <a:t> </a:t>
            </a:r>
            <a:r>
              <a:rPr lang="en-US" sz="2000" dirty="0" err="1"/>
              <a:t>keempat</a:t>
            </a:r>
            <a:r>
              <a:rPr lang="en-US" sz="2000" dirty="0"/>
              <a:t>.</a:t>
            </a:r>
          </a:p>
          <a:p>
            <a:pPr algn="just">
              <a:lnSpc>
                <a:spcPct val="80000"/>
              </a:lnSpc>
              <a:buFont typeface="Wingdings" pitchFamily="2" charset="2"/>
              <a:buNone/>
            </a:pPr>
            <a:endParaRPr lang="en-US" sz="2000" dirty="0"/>
          </a:p>
          <a:p>
            <a:pPr algn="just">
              <a:lnSpc>
                <a:spcPct val="80000"/>
              </a:lnSpc>
              <a:buFont typeface="Wingdings" pitchFamily="2" charset="2"/>
              <a:buNone/>
            </a:pPr>
            <a:r>
              <a:rPr lang="en-US" sz="2000" dirty="0"/>
              <a:t>	</a:t>
            </a:r>
            <a:r>
              <a:rPr lang="en-US" sz="2000" dirty="0" err="1"/>
              <a:t>Nama</a:t>
            </a:r>
            <a:r>
              <a:rPr lang="en-US" sz="2000" dirty="0"/>
              <a:t> </a:t>
            </a:r>
            <a:r>
              <a:rPr lang="en-US" sz="2000" dirty="0" err="1"/>
              <a:t>pengarang</a:t>
            </a:r>
            <a:r>
              <a:rPr lang="en-US" sz="2000" dirty="0"/>
              <a:t> </a:t>
            </a:r>
            <a:r>
              <a:rPr lang="en-US" sz="2000" dirty="0" err="1"/>
              <a:t>disebut</a:t>
            </a:r>
            <a:r>
              <a:rPr lang="en-US" sz="2000" dirty="0"/>
              <a:t> </a:t>
            </a:r>
            <a:r>
              <a:rPr lang="en-US" sz="2000" dirty="0" err="1"/>
              <a:t>dalam</a:t>
            </a:r>
            <a:r>
              <a:rPr lang="en-US" sz="2000" dirty="0"/>
              <a:t> </a:t>
            </a:r>
            <a:r>
              <a:rPr lang="en-US" sz="2000" dirty="0" err="1"/>
              <a:t>kurung</a:t>
            </a:r>
            <a:r>
              <a:rPr lang="en-US" sz="2000" dirty="0"/>
              <a:t> </a:t>
            </a:r>
            <a:r>
              <a:rPr lang="en-US" sz="2000" dirty="0" err="1"/>
              <a:t>bersama</a:t>
            </a:r>
            <a:r>
              <a:rPr lang="en-US" sz="2000" dirty="0"/>
              <a:t> </a:t>
            </a:r>
            <a:r>
              <a:rPr lang="en-US" sz="2000" dirty="0" err="1" smtClean="0"/>
              <a:t>tahun</a:t>
            </a:r>
            <a:r>
              <a:rPr lang="en-US" sz="2000" dirty="0" smtClean="0"/>
              <a:t> </a:t>
            </a:r>
            <a:r>
              <a:rPr lang="en-US" sz="2000" dirty="0" err="1" smtClean="0"/>
              <a:t>penerbitannya</a:t>
            </a:r>
            <a:r>
              <a:rPr lang="en-US" sz="2000" dirty="0" smtClean="0"/>
              <a:t>:</a:t>
            </a:r>
            <a:endParaRPr lang="en-US" sz="2000" dirty="0"/>
          </a:p>
          <a:p>
            <a:pPr algn="just">
              <a:lnSpc>
                <a:spcPct val="80000"/>
              </a:lnSpc>
              <a:buFont typeface="Wingdings" pitchFamily="2" charset="2"/>
              <a:buNone/>
            </a:pPr>
            <a:r>
              <a:rPr lang="en-US" sz="2000" dirty="0"/>
              <a:t>	</a:t>
            </a:r>
            <a:r>
              <a:rPr lang="en-US" sz="2000" dirty="0" err="1"/>
              <a:t>Mahasiswa</a:t>
            </a:r>
            <a:r>
              <a:rPr lang="en-US" sz="2000" dirty="0"/>
              <a:t> </a:t>
            </a:r>
            <a:r>
              <a:rPr lang="en-US" sz="2000" dirty="0" err="1"/>
              <a:t>tahun</a:t>
            </a:r>
            <a:r>
              <a:rPr lang="en-US" sz="2000" dirty="0"/>
              <a:t> </a:t>
            </a:r>
            <a:r>
              <a:rPr lang="en-US" sz="2000" dirty="0" err="1"/>
              <a:t>ketiga</a:t>
            </a:r>
            <a:r>
              <a:rPr lang="en-US" sz="2000" dirty="0"/>
              <a:t> </a:t>
            </a:r>
            <a:r>
              <a:rPr lang="en-US" sz="2000" dirty="0" err="1"/>
              <a:t>ternyata</a:t>
            </a:r>
            <a:r>
              <a:rPr lang="en-US" sz="2000" dirty="0"/>
              <a:t> </a:t>
            </a:r>
            <a:r>
              <a:rPr lang="en-US" sz="2000" dirty="0" err="1"/>
              <a:t>lebih</a:t>
            </a:r>
            <a:r>
              <a:rPr lang="en-US" sz="2000" dirty="0"/>
              <a:t> </a:t>
            </a:r>
            <a:r>
              <a:rPr lang="en-US" sz="2000" dirty="0" err="1"/>
              <a:t>baik</a:t>
            </a:r>
            <a:r>
              <a:rPr lang="en-US" sz="2000" dirty="0"/>
              <a:t> </a:t>
            </a:r>
            <a:r>
              <a:rPr lang="en-US" sz="2000" dirty="0" err="1"/>
              <a:t>daripada</a:t>
            </a:r>
            <a:r>
              <a:rPr lang="en-US" sz="2000" dirty="0"/>
              <a:t> </a:t>
            </a:r>
            <a:r>
              <a:rPr lang="en-US" sz="2000" dirty="0" err="1"/>
              <a:t>mahasiswa</a:t>
            </a:r>
            <a:r>
              <a:rPr lang="en-US" sz="2000" dirty="0"/>
              <a:t> </a:t>
            </a:r>
            <a:r>
              <a:rPr lang="en-US" sz="2000" dirty="0" err="1"/>
              <a:t>tahun</a:t>
            </a:r>
            <a:r>
              <a:rPr lang="en-US" sz="2000" dirty="0"/>
              <a:t> </a:t>
            </a:r>
            <a:r>
              <a:rPr lang="en-US" sz="2000" dirty="0" err="1"/>
              <a:t>keempat</a:t>
            </a:r>
            <a:r>
              <a:rPr lang="en-US" sz="2000" dirty="0"/>
              <a:t> </a:t>
            </a:r>
            <a:r>
              <a:rPr lang="en-US" sz="2000" dirty="0" smtClean="0"/>
              <a:t>(</a:t>
            </a:r>
            <a:r>
              <a:rPr lang="en-US" sz="2000" dirty="0" err="1" smtClean="0"/>
              <a:t>Salimi</a:t>
            </a:r>
            <a:r>
              <a:rPr lang="en-US" sz="2000" dirty="0"/>
              <a:t>, </a:t>
            </a:r>
            <a:r>
              <a:rPr lang="en-US" sz="2000" dirty="0" smtClean="0"/>
              <a:t>1990: </a:t>
            </a:r>
            <a:r>
              <a:rPr lang="en-US" sz="2000" dirty="0"/>
              <a:t>13 ) </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7634" name="Rectangle 2"/>
          <p:cNvSpPr>
            <a:spLocks noGrp="1" noRot="1" noChangeArrowheads="1"/>
          </p:cNvSpPr>
          <p:nvPr>
            <p:ph type="title"/>
          </p:nvPr>
        </p:nvSpPr>
        <p:spPr>
          <a:xfrm>
            <a:off x="714348" y="642918"/>
            <a:ext cx="7072362" cy="928694"/>
          </a:xfrm>
        </p:spPr>
        <p:txBody>
          <a:bodyPr/>
          <a:lstStyle/>
          <a:p>
            <a:r>
              <a:rPr lang="en-US" b="1" dirty="0" err="1">
                <a:effectLst>
                  <a:outerShdw blurRad="38100" dist="38100" dir="2700000" algn="tl">
                    <a:srgbClr val="000000">
                      <a:alpha val="43137"/>
                    </a:srgbClr>
                  </a:outerShdw>
                </a:effectLst>
              </a:rPr>
              <a:t>Penulisan</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Daftar</a:t>
            </a:r>
            <a:r>
              <a:rPr lang="en-US" b="1" dirty="0">
                <a:effectLst>
                  <a:outerShdw blurRad="38100" dist="38100" dir="2700000" algn="tl">
                    <a:srgbClr val="000000">
                      <a:alpha val="43137"/>
                    </a:srgbClr>
                  </a:outerShdw>
                </a:effectLst>
              </a:rPr>
              <a:t> </a:t>
            </a:r>
            <a:r>
              <a:rPr lang="en-US" b="1" dirty="0" err="1">
                <a:effectLst>
                  <a:outerShdw blurRad="38100" dist="38100" dir="2700000" algn="tl">
                    <a:srgbClr val="000000">
                      <a:alpha val="43137"/>
                    </a:srgbClr>
                  </a:outerShdw>
                </a:effectLst>
              </a:rPr>
              <a:t>Pustaka</a:t>
            </a:r>
            <a:endParaRPr lang="en-US" b="1" dirty="0">
              <a:effectLst>
                <a:outerShdw blurRad="38100" dist="38100" dir="2700000" algn="tl">
                  <a:srgbClr val="000000">
                    <a:alpha val="43137"/>
                  </a:srgbClr>
                </a:outerShdw>
              </a:effectLst>
            </a:endParaRPr>
          </a:p>
        </p:txBody>
      </p:sp>
      <p:sp>
        <p:nvSpPr>
          <p:cNvPr id="197635" name="Rectangle 3"/>
          <p:cNvSpPr>
            <a:spLocks noGrp="1" noChangeArrowheads="1"/>
          </p:cNvSpPr>
          <p:nvPr>
            <p:ph idx="1"/>
          </p:nvPr>
        </p:nvSpPr>
        <p:spPr>
          <a:xfrm>
            <a:off x="714348" y="1571612"/>
            <a:ext cx="7696200" cy="3786214"/>
          </a:xfrm>
        </p:spPr>
        <p:txBody>
          <a:bodyPr/>
          <a:lstStyle/>
          <a:p>
            <a:pPr>
              <a:lnSpc>
                <a:spcPct val="90000"/>
              </a:lnSpc>
            </a:pPr>
            <a:r>
              <a:rPr lang="sv-SE" sz="2400" dirty="0">
                <a:cs typeface="Arial" charset="0"/>
              </a:rPr>
              <a:t>Dalam daftar pustaka, semua penulis harus dicantumkan namanya, dan tidak boleh hanya penulis pertama diambah dkk atau et al. saja</a:t>
            </a:r>
            <a:r>
              <a:rPr lang="sv-SE" sz="2400" dirty="0" smtClean="0">
                <a:cs typeface="Arial" charset="0"/>
              </a:rPr>
              <a:t>.</a:t>
            </a:r>
            <a:endParaRPr lang="sv-SE" sz="2400" dirty="0">
              <a:cs typeface="Arial" charset="0"/>
            </a:endParaRPr>
          </a:p>
          <a:p>
            <a:pPr>
              <a:lnSpc>
                <a:spcPct val="90000"/>
              </a:lnSpc>
              <a:buFont typeface="Wingdings" pitchFamily="2" charset="2"/>
              <a:buNone/>
            </a:pPr>
            <a:r>
              <a:rPr lang="sv-SE" sz="2400" dirty="0">
                <a:cs typeface="Arial" charset="0"/>
              </a:rPr>
              <a:t>Contoh:</a:t>
            </a:r>
            <a:endParaRPr lang="en-US" sz="2400" dirty="0">
              <a:cs typeface="Times New Roman" pitchFamily="18" charset="0"/>
            </a:endParaRPr>
          </a:p>
          <a:p>
            <a:pPr>
              <a:lnSpc>
                <a:spcPct val="90000"/>
              </a:lnSpc>
            </a:pPr>
            <a:r>
              <a:rPr lang="sv-SE" sz="2400" dirty="0">
                <a:cs typeface="Arial" charset="0"/>
              </a:rPr>
              <a:t>Meisei, S.L., McCullough, J.P., Leckthaler, C.H., dan Weisz, P.B., 1 976, ....</a:t>
            </a:r>
            <a:endParaRPr lang="en-US" sz="2400" dirty="0">
              <a:cs typeface="Times New Roman" pitchFamily="18" charset="0"/>
            </a:endParaRPr>
          </a:p>
          <a:p>
            <a:pPr>
              <a:lnSpc>
                <a:spcPct val="90000"/>
              </a:lnSpc>
              <a:buFont typeface="Wingdings" pitchFamily="2" charset="2"/>
              <a:buNone/>
            </a:pPr>
            <a:r>
              <a:rPr lang="nl-NL" sz="2400" dirty="0">
                <a:cs typeface="Arial" charset="0"/>
              </a:rPr>
              <a:t>Tidak boleh hanya:</a:t>
            </a:r>
            <a:endParaRPr lang="en-US" sz="2400" dirty="0">
              <a:cs typeface="Times New Roman" pitchFamily="18" charset="0"/>
            </a:endParaRPr>
          </a:p>
          <a:p>
            <a:pPr>
              <a:lnSpc>
                <a:spcPct val="90000"/>
              </a:lnSpc>
            </a:pPr>
            <a:r>
              <a:rPr lang="nl-NL" sz="2400" dirty="0">
                <a:cs typeface="Arial" charset="0"/>
              </a:rPr>
              <a:t>Meisel, S.L. dkk atau Meisel, S.L. et al.</a:t>
            </a:r>
          </a:p>
          <a:p>
            <a:pPr>
              <a:lnSpc>
                <a:spcPct val="90000"/>
              </a:lnSpc>
            </a:pPr>
            <a:r>
              <a:rPr lang="en-US" sz="2400" dirty="0" err="1">
                <a:cs typeface="Times New Roman" pitchFamily="18" charset="0"/>
              </a:rPr>
              <a:t>Lebih</a:t>
            </a:r>
            <a:r>
              <a:rPr lang="en-US" sz="2400" dirty="0">
                <a:cs typeface="Times New Roman" pitchFamily="18" charset="0"/>
              </a:rPr>
              <a:t> </a:t>
            </a:r>
            <a:r>
              <a:rPr lang="en-US" sz="2400" dirty="0" err="1">
                <a:cs typeface="Times New Roman" pitchFamily="18" charset="0"/>
              </a:rPr>
              <a:t>lengkap</a:t>
            </a:r>
            <a:r>
              <a:rPr lang="en-US" sz="2400" dirty="0">
                <a:cs typeface="Times New Roman" pitchFamily="18" charset="0"/>
              </a:rPr>
              <a:t> Baca </a:t>
            </a:r>
            <a:r>
              <a:rPr lang="en-US" sz="2400" dirty="0" err="1">
                <a:cs typeface="Times New Roman" pitchFamily="18" charset="0"/>
              </a:rPr>
              <a:t>buku</a:t>
            </a:r>
            <a:r>
              <a:rPr lang="en-US" sz="2400" dirty="0">
                <a:cs typeface="Times New Roman" pitchFamily="18" charset="0"/>
              </a:rPr>
              <a:t> </a:t>
            </a:r>
            <a:r>
              <a:rPr lang="en-US" sz="2400" dirty="0" err="1">
                <a:cs typeface="Times New Roman" pitchFamily="18" charset="0"/>
              </a:rPr>
              <a:t>pedoman</a:t>
            </a:r>
            <a:r>
              <a:rPr lang="en-US" sz="2400" dirty="0">
                <a:cs typeface="Times New Roman" pitchFamily="18" charset="0"/>
              </a:rPr>
              <a:t> </a:t>
            </a:r>
            <a:r>
              <a:rPr lang="en-US" sz="2400" dirty="0" err="1">
                <a:cs typeface="Times New Roman" pitchFamily="18" charset="0"/>
              </a:rPr>
              <a:t>penulisan</a:t>
            </a:r>
            <a:r>
              <a:rPr lang="en-US" sz="2400" dirty="0">
                <a:cs typeface="Times New Roman" pitchFamily="18" charset="0"/>
              </a:rPr>
              <a:t> </a:t>
            </a:r>
            <a:r>
              <a:rPr lang="en-US" sz="2400" dirty="0" err="1">
                <a:cs typeface="Times New Roman" pitchFamily="18" charset="0"/>
              </a:rPr>
              <a:t>Skripsi</a:t>
            </a:r>
            <a:r>
              <a:rPr lang="en-US" sz="2400" dirty="0">
                <a:cs typeface="Times New Roman" pitchFamily="18" charset="0"/>
              </a:rPr>
              <a:t> </a:t>
            </a:r>
            <a:r>
              <a:rPr lang="en-US" sz="2400" dirty="0" err="1" smtClean="0">
                <a:cs typeface="Times New Roman" pitchFamily="18" charset="0"/>
              </a:rPr>
              <a:t>terbaru</a:t>
            </a:r>
            <a:r>
              <a:rPr lang="en-US" sz="2400" dirty="0">
                <a:cs typeface="Times New Roman" pitchFamily="18" charset="0"/>
              </a:rPr>
              <a:t>….!</a:t>
            </a:r>
          </a:p>
          <a:p>
            <a:pPr>
              <a:lnSpc>
                <a:spcPct val="90000"/>
              </a:lnSpc>
            </a:pPr>
            <a:endParaRPr lang="en-US" sz="24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8658" name="Rectangle 2"/>
          <p:cNvSpPr>
            <a:spLocks noGrp="1" noRot="1" noChangeArrowheads="1"/>
          </p:cNvSpPr>
          <p:nvPr>
            <p:ph type="title"/>
          </p:nvPr>
        </p:nvSpPr>
        <p:spPr/>
        <p:txBody>
          <a:bodyPr/>
          <a:lstStyle/>
          <a:p>
            <a:r>
              <a:rPr lang="en-US" sz="5400" i="1">
                <a:cs typeface="Times New Roman" pitchFamily="18" charset="0"/>
              </a:rPr>
              <a:t>Derajat kesarjanaan</a:t>
            </a:r>
            <a:r>
              <a:rPr lang="en-US" sz="5400"/>
              <a:t> </a:t>
            </a:r>
          </a:p>
        </p:txBody>
      </p:sp>
      <p:sp>
        <p:nvSpPr>
          <p:cNvPr id="198659" name="Rectangle 3"/>
          <p:cNvSpPr>
            <a:spLocks noGrp="1" noChangeArrowheads="1"/>
          </p:cNvSpPr>
          <p:nvPr>
            <p:ph idx="1"/>
          </p:nvPr>
        </p:nvSpPr>
        <p:spPr/>
        <p:txBody>
          <a:bodyPr/>
          <a:lstStyle/>
          <a:p>
            <a:pPr>
              <a:lnSpc>
                <a:spcPct val="90000"/>
              </a:lnSpc>
              <a:buFont typeface="Wingdings" pitchFamily="2" charset="2"/>
              <a:buNone/>
            </a:pPr>
            <a:r>
              <a:rPr lang="en-US" sz="4800" b="1">
                <a:cs typeface="Times New Roman" pitchFamily="18" charset="0"/>
              </a:rPr>
              <a:t>	Derajat kesarjanaan tidak boleh dicantumkan</a:t>
            </a:r>
            <a:r>
              <a:rPr lang="en-US" sz="4800" b="1"/>
              <a:t> (tanpa penulisan Gelar akademik atau profesi penulis)</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9682" name="Rectangle 2"/>
          <p:cNvSpPr>
            <a:spLocks noGrp="1" noRot="1" noChangeArrowheads="1"/>
          </p:cNvSpPr>
          <p:nvPr>
            <p:ph type="title"/>
          </p:nvPr>
        </p:nvSpPr>
        <p:spPr/>
        <p:txBody>
          <a:bodyPr/>
          <a:lstStyle/>
          <a:p>
            <a:r>
              <a:rPr lang="en-US">
                <a:cs typeface="Arial" charset="0"/>
              </a:rPr>
              <a:t>Pencarian Pustaka secara elektronis/on-line</a:t>
            </a:r>
            <a:endParaRPr lang="en-US">
              <a:cs typeface="Times New Roman" pitchFamily="18" charset="0"/>
            </a:endParaRPr>
          </a:p>
        </p:txBody>
      </p:sp>
      <p:sp>
        <p:nvSpPr>
          <p:cNvPr id="199683" name="Rectangle 3"/>
          <p:cNvSpPr>
            <a:spLocks noGrp="1" noChangeArrowheads="1"/>
          </p:cNvSpPr>
          <p:nvPr>
            <p:ph idx="1"/>
          </p:nvPr>
        </p:nvSpPr>
        <p:spPr>
          <a:xfrm>
            <a:off x="714348" y="2143116"/>
            <a:ext cx="7696200" cy="3314712"/>
          </a:xfrm>
        </p:spPr>
        <p:txBody>
          <a:bodyPr/>
          <a:lstStyle/>
          <a:p>
            <a:pPr algn="just">
              <a:lnSpc>
                <a:spcPct val="90000"/>
              </a:lnSpc>
            </a:pPr>
            <a:r>
              <a:rPr lang="en-US" sz="2400" dirty="0" err="1">
                <a:cs typeface="Times New Roman" pitchFamily="18" charset="0"/>
              </a:rPr>
              <a:t>Informasi</a:t>
            </a:r>
            <a:r>
              <a:rPr lang="en-US" sz="2400" dirty="0">
                <a:cs typeface="Times New Roman" pitchFamily="18" charset="0"/>
              </a:rPr>
              <a:t> </a:t>
            </a:r>
            <a:r>
              <a:rPr lang="en-US" sz="2400" dirty="0" err="1">
                <a:cs typeface="Times New Roman" pitchFamily="18" charset="0"/>
              </a:rPr>
              <a:t>ilmiah</a:t>
            </a:r>
            <a:r>
              <a:rPr lang="en-US" sz="2400" dirty="0">
                <a:cs typeface="Times New Roman" pitchFamily="18" charset="0"/>
              </a:rPr>
              <a:t> </a:t>
            </a:r>
            <a:r>
              <a:rPr lang="en-US" sz="2400" dirty="0" err="1">
                <a:cs typeface="Times New Roman" pitchFamily="18" charset="0"/>
              </a:rPr>
              <a:t>tersebut</a:t>
            </a:r>
            <a:r>
              <a:rPr lang="en-US" sz="2400" dirty="0">
                <a:cs typeface="Times New Roman" pitchFamily="18" charset="0"/>
              </a:rPr>
              <a:t> </a:t>
            </a:r>
            <a:r>
              <a:rPr lang="en-US" sz="2400" dirty="0" err="1">
                <a:cs typeface="Times New Roman" pitchFamily="18" charset="0"/>
              </a:rPr>
              <a:t>tersedia</a:t>
            </a:r>
            <a:r>
              <a:rPr lang="en-US" sz="2400" dirty="0">
                <a:cs typeface="Times New Roman" pitchFamily="18" charset="0"/>
              </a:rPr>
              <a:t> </a:t>
            </a:r>
            <a:r>
              <a:rPr lang="en-US" sz="2400" dirty="0" err="1">
                <a:cs typeface="Times New Roman" pitchFamily="18" charset="0"/>
              </a:rPr>
              <a:t>dari</a:t>
            </a:r>
            <a:r>
              <a:rPr lang="en-US" sz="2400" dirty="0">
                <a:cs typeface="Times New Roman" pitchFamily="18" charset="0"/>
              </a:rPr>
              <a:t> media </a:t>
            </a:r>
            <a:r>
              <a:rPr lang="en-US" sz="2400" dirty="0" err="1">
                <a:cs typeface="Times New Roman" pitchFamily="18" charset="0"/>
              </a:rPr>
              <a:t>seperti</a:t>
            </a:r>
            <a:r>
              <a:rPr lang="en-US" sz="2400" dirty="0">
                <a:cs typeface="Times New Roman" pitchFamily="18" charset="0"/>
              </a:rPr>
              <a:t>: CD-ROM (yang </a:t>
            </a:r>
            <a:r>
              <a:rPr lang="en-US" sz="2400" dirty="0" err="1">
                <a:cs typeface="Times New Roman" pitchFamily="18" charset="0"/>
              </a:rPr>
              <a:t>dibaca</a:t>
            </a:r>
            <a:r>
              <a:rPr lang="en-US" sz="2400" dirty="0">
                <a:cs typeface="Times New Roman" pitchFamily="18" charset="0"/>
              </a:rPr>
              <a:t> </a:t>
            </a:r>
            <a:r>
              <a:rPr lang="en-US" sz="2400" dirty="0" err="1">
                <a:cs typeface="Times New Roman" pitchFamily="18" charset="0"/>
              </a:rPr>
              <a:t>lewat</a:t>
            </a:r>
            <a:r>
              <a:rPr lang="en-US" sz="2400" dirty="0">
                <a:cs typeface="Times New Roman" pitchFamily="18" charset="0"/>
              </a:rPr>
              <a:t> </a:t>
            </a:r>
            <a:r>
              <a:rPr lang="en-US" sz="2400" dirty="0" err="1">
                <a:cs typeface="Times New Roman" pitchFamily="18" charset="0"/>
              </a:rPr>
              <a:t>komputer</a:t>
            </a:r>
            <a:r>
              <a:rPr lang="en-US" sz="2400" dirty="0">
                <a:cs typeface="Times New Roman" pitchFamily="18" charset="0"/>
              </a:rPr>
              <a:t>), pita </a:t>
            </a:r>
            <a:r>
              <a:rPr lang="en-US" sz="2400" dirty="0" err="1">
                <a:cs typeface="Times New Roman" pitchFamily="18" charset="0"/>
              </a:rPr>
              <a:t>rekaman</a:t>
            </a:r>
            <a:r>
              <a:rPr lang="en-US" sz="2400" dirty="0">
                <a:cs typeface="Times New Roman" pitchFamily="18" charset="0"/>
              </a:rPr>
              <a:t> </a:t>
            </a:r>
            <a:r>
              <a:rPr lang="en-US" sz="2400" dirty="0" err="1">
                <a:cs typeface="Times New Roman" pitchFamily="18" charset="0"/>
              </a:rPr>
              <a:t>suara</a:t>
            </a:r>
            <a:r>
              <a:rPr lang="en-US" sz="2400" dirty="0">
                <a:cs typeface="Times New Roman" pitchFamily="18" charset="0"/>
              </a:rPr>
              <a:t>, pita </a:t>
            </a:r>
            <a:r>
              <a:rPr lang="en-US" sz="2400" dirty="0" err="1">
                <a:cs typeface="Times New Roman" pitchFamily="18" charset="0"/>
              </a:rPr>
              <a:t>rekaman</a:t>
            </a:r>
            <a:r>
              <a:rPr lang="en-US" sz="2400" dirty="0">
                <a:cs typeface="Times New Roman" pitchFamily="18" charset="0"/>
              </a:rPr>
              <a:t> video, </a:t>
            </a:r>
            <a:r>
              <a:rPr lang="en-US" sz="2400" dirty="0" err="1">
                <a:cs typeface="Times New Roman" pitchFamily="18" charset="0"/>
              </a:rPr>
              <a:t>dan</a:t>
            </a:r>
            <a:r>
              <a:rPr lang="en-US" sz="2400" dirty="0">
                <a:cs typeface="Times New Roman" pitchFamily="18" charset="0"/>
              </a:rPr>
              <a:t> </a:t>
            </a:r>
            <a:r>
              <a:rPr lang="en-US" sz="2400" dirty="0" err="1">
                <a:cs typeface="Times New Roman" pitchFamily="18" charset="0"/>
              </a:rPr>
              <a:t>lewat</a:t>
            </a:r>
            <a:r>
              <a:rPr lang="en-US" sz="2400" dirty="0">
                <a:cs typeface="Times New Roman" pitchFamily="18" charset="0"/>
              </a:rPr>
              <a:t> internet.</a:t>
            </a:r>
            <a:r>
              <a:rPr lang="en-US" sz="2400" dirty="0"/>
              <a:t> </a:t>
            </a:r>
          </a:p>
          <a:p>
            <a:pPr algn="just">
              <a:lnSpc>
                <a:spcPct val="90000"/>
              </a:lnSpc>
            </a:pPr>
            <a:r>
              <a:rPr lang="sv-SE" sz="2400" i="1" dirty="0">
                <a:cs typeface="Arial" charset="0"/>
              </a:rPr>
              <a:t>Komponen dasar dari sitasi (pengacuan) pustaka adalah sebagai berikut: </a:t>
            </a:r>
            <a:r>
              <a:rPr lang="sv-SE" sz="2400" dirty="0">
                <a:cs typeface="Arial" charset="0"/>
              </a:rPr>
              <a:t>Nama akhir pengarang, Inisial. Tahun publikasi (bila ada). </a:t>
            </a:r>
            <a:r>
              <a:rPr lang="sv-SE" sz="2400" i="1" dirty="0">
                <a:cs typeface="Arial" charset="0"/>
              </a:rPr>
              <a:t>Judul karya</a:t>
            </a:r>
            <a:r>
              <a:rPr lang="sv-SE" sz="2400" dirty="0">
                <a:cs typeface="Arial" charset="0"/>
              </a:rPr>
              <a:t>. Judul tempat atau media informasi (tanggal informasi dikumpulkan dari media tersebut).</a:t>
            </a:r>
            <a:endParaRPr lang="en-US" sz="2400" dirty="0">
              <a:cs typeface="Times New Roman" pitchFamily="18" charset="0"/>
            </a:endParaRPr>
          </a:p>
          <a:p>
            <a:pPr algn="just">
              <a:lnSpc>
                <a:spcPct val="90000"/>
              </a:lnSpc>
            </a:pPr>
            <a:endParaRPr lang="en-US" sz="24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706" name="Rectangle 2"/>
          <p:cNvSpPr>
            <a:spLocks noGrp="1" noRot="1" noChangeArrowheads="1"/>
          </p:cNvSpPr>
          <p:nvPr>
            <p:ph type="title"/>
          </p:nvPr>
        </p:nvSpPr>
        <p:spPr>
          <a:xfrm>
            <a:off x="714348" y="214290"/>
            <a:ext cx="6870700" cy="1252558"/>
          </a:xfrm>
        </p:spPr>
        <p:txBody>
          <a:bodyPr/>
          <a:lstStyle/>
          <a:p>
            <a:r>
              <a:rPr lang="en-US" sz="3600" dirty="0" err="1"/>
              <a:t>Contoh</a:t>
            </a:r>
            <a:r>
              <a:rPr lang="en-US" sz="3600" dirty="0"/>
              <a:t> </a:t>
            </a:r>
            <a:r>
              <a:rPr lang="en-US" sz="3600" dirty="0" err="1"/>
              <a:t>penulisan</a:t>
            </a:r>
            <a:r>
              <a:rPr lang="en-US" sz="3600" dirty="0"/>
              <a:t> </a:t>
            </a:r>
            <a:r>
              <a:rPr lang="en-US" sz="3600" dirty="0" err="1"/>
              <a:t>daftar</a:t>
            </a:r>
            <a:r>
              <a:rPr lang="en-US" sz="3600" dirty="0"/>
              <a:t> </a:t>
            </a:r>
            <a:r>
              <a:rPr lang="en-US" sz="3600" dirty="0" err="1"/>
              <a:t>pustaka</a:t>
            </a:r>
            <a:r>
              <a:rPr lang="en-US" sz="3600" dirty="0"/>
              <a:t> </a:t>
            </a:r>
            <a:r>
              <a:rPr lang="en-US" sz="3600" dirty="0" err="1"/>
              <a:t>hasil</a:t>
            </a:r>
            <a:r>
              <a:rPr lang="en-US" sz="3600" dirty="0"/>
              <a:t> </a:t>
            </a:r>
            <a:r>
              <a:rPr lang="en-US" sz="3600" dirty="0" err="1"/>
              <a:t>penelusan</a:t>
            </a:r>
            <a:r>
              <a:rPr lang="en-US" sz="3600" dirty="0"/>
              <a:t> online</a:t>
            </a:r>
          </a:p>
        </p:txBody>
      </p:sp>
      <p:sp>
        <p:nvSpPr>
          <p:cNvPr id="200707" name="Rectangle 3"/>
          <p:cNvSpPr>
            <a:spLocks noGrp="1" noChangeArrowheads="1"/>
          </p:cNvSpPr>
          <p:nvPr>
            <p:ph idx="1"/>
          </p:nvPr>
        </p:nvSpPr>
        <p:spPr>
          <a:xfrm>
            <a:off x="642910" y="1500174"/>
            <a:ext cx="7858180" cy="4672034"/>
          </a:xfrm>
        </p:spPr>
        <p:txBody>
          <a:bodyPr/>
          <a:lstStyle/>
          <a:p>
            <a:pPr>
              <a:lnSpc>
                <a:spcPct val="90000"/>
              </a:lnSpc>
              <a:buFont typeface="Wingdings" pitchFamily="2" charset="2"/>
              <a:buNone/>
            </a:pPr>
            <a:r>
              <a:rPr lang="en-US" sz="2400" b="1" i="1" dirty="0" err="1">
                <a:cs typeface="Arial" charset="0"/>
              </a:rPr>
              <a:t>Contoh</a:t>
            </a:r>
            <a:r>
              <a:rPr lang="en-US" sz="2400" b="1" i="1" dirty="0">
                <a:cs typeface="Arial" charset="0"/>
              </a:rPr>
              <a:t> </a:t>
            </a:r>
            <a:r>
              <a:rPr lang="en-US" sz="2400" b="1" i="1" dirty="0" err="1">
                <a:cs typeface="Arial" charset="0"/>
              </a:rPr>
              <a:t>untuk</a:t>
            </a:r>
            <a:r>
              <a:rPr lang="en-US" sz="2400" b="1" i="1" dirty="0">
                <a:cs typeface="Arial" charset="0"/>
              </a:rPr>
              <a:t> </a:t>
            </a:r>
            <a:r>
              <a:rPr lang="en-US" sz="2400" b="1" i="1" dirty="0" err="1">
                <a:cs typeface="Arial" charset="0"/>
              </a:rPr>
              <a:t>situs</a:t>
            </a:r>
            <a:r>
              <a:rPr lang="en-US" sz="2400" b="1" i="1" dirty="0">
                <a:cs typeface="Arial" charset="0"/>
              </a:rPr>
              <a:t> FTP (File Transfer Protocol):</a:t>
            </a:r>
            <a:endParaRPr lang="en-US" sz="2400" b="1" dirty="0">
              <a:cs typeface="Times New Roman" pitchFamily="18" charset="0"/>
            </a:endParaRPr>
          </a:p>
          <a:p>
            <a:pPr lvl="1">
              <a:lnSpc>
                <a:spcPct val="90000"/>
              </a:lnSpc>
              <a:buFont typeface="Wingdings" pitchFamily="2" charset="2"/>
              <a:buNone/>
            </a:pPr>
            <a:r>
              <a:rPr lang="en-US" sz="2000" b="1" dirty="0">
                <a:cs typeface="Arial" charset="0"/>
              </a:rPr>
              <a:t>Johnson, P. 1994. </a:t>
            </a:r>
            <a:r>
              <a:rPr lang="en-US" sz="2000" b="1" i="1" dirty="0">
                <a:cs typeface="Arial" charset="0"/>
              </a:rPr>
              <a:t>Tropical Indonesian </a:t>
            </a:r>
            <a:r>
              <a:rPr lang="en-US" sz="2000" b="1" dirty="0">
                <a:cs typeface="Arial" charset="0"/>
              </a:rPr>
              <a:t>Architecture ftp://indoarch.com/Pub/CCC94/johnson-p (22 Apr. 2000).</a:t>
            </a:r>
            <a:endParaRPr lang="en-US" sz="2000" b="1" dirty="0">
              <a:cs typeface="Times New Roman" pitchFamily="18" charset="0"/>
            </a:endParaRPr>
          </a:p>
          <a:p>
            <a:pPr>
              <a:lnSpc>
                <a:spcPct val="90000"/>
              </a:lnSpc>
              <a:buFont typeface="Wingdings" pitchFamily="2" charset="2"/>
              <a:buNone/>
            </a:pPr>
            <a:endParaRPr lang="en-US" sz="2400" b="1" i="1" dirty="0">
              <a:cs typeface="Arial" charset="0"/>
            </a:endParaRPr>
          </a:p>
          <a:p>
            <a:pPr>
              <a:lnSpc>
                <a:spcPct val="90000"/>
              </a:lnSpc>
              <a:buFont typeface="Wingdings" pitchFamily="2" charset="2"/>
              <a:buNone/>
            </a:pPr>
            <a:r>
              <a:rPr lang="en-US" sz="2400" b="1" i="1" dirty="0" err="1">
                <a:cs typeface="Arial" charset="0"/>
              </a:rPr>
              <a:t>Contoh</a:t>
            </a:r>
            <a:r>
              <a:rPr lang="en-US" sz="2400" b="1" i="1" dirty="0">
                <a:cs typeface="Arial" charset="0"/>
              </a:rPr>
              <a:t> </a:t>
            </a:r>
            <a:r>
              <a:rPr lang="en-US" sz="2400" b="1" i="1" dirty="0" err="1">
                <a:cs typeface="Arial" charset="0"/>
              </a:rPr>
              <a:t>untuk</a:t>
            </a:r>
            <a:r>
              <a:rPr lang="en-US" sz="2400" b="1" i="1" dirty="0">
                <a:cs typeface="Arial" charset="0"/>
              </a:rPr>
              <a:t> </a:t>
            </a:r>
            <a:r>
              <a:rPr lang="en-US" sz="2400" b="1" i="1" dirty="0" err="1">
                <a:cs typeface="Arial" charset="0"/>
              </a:rPr>
              <a:t>situs</a:t>
            </a:r>
            <a:r>
              <a:rPr lang="en-US" sz="2400" b="1" i="1" dirty="0">
                <a:cs typeface="Arial" charset="0"/>
              </a:rPr>
              <a:t> WWW (World Wide Web):</a:t>
            </a:r>
            <a:endParaRPr lang="en-US" sz="2400" b="1" i="1" dirty="0">
              <a:cs typeface="Times New Roman" pitchFamily="18" charset="0"/>
            </a:endParaRPr>
          </a:p>
          <a:p>
            <a:pPr lvl="1">
              <a:lnSpc>
                <a:spcPct val="90000"/>
              </a:lnSpc>
              <a:buFont typeface="Wingdings" pitchFamily="2" charset="2"/>
              <a:buNone/>
            </a:pPr>
            <a:r>
              <a:rPr lang="en-US" sz="2000" b="1" dirty="0" err="1">
                <a:cs typeface="Arial" charset="0"/>
              </a:rPr>
              <a:t>Djunaedi</a:t>
            </a:r>
            <a:r>
              <a:rPr lang="en-US" sz="2000" b="1" dirty="0">
                <a:cs typeface="Arial" charset="0"/>
              </a:rPr>
              <a:t>, A. 2000. </a:t>
            </a:r>
            <a:r>
              <a:rPr lang="en-US" sz="2000" b="1" i="1" dirty="0">
                <a:cs typeface="Arial" charset="0"/>
              </a:rPr>
              <a:t>The History of Indonesian Urban Planning.. </a:t>
            </a:r>
            <a:r>
              <a:rPr lang="en-US" sz="2000" b="1" dirty="0">
                <a:cs typeface="Arial" charset="0"/>
              </a:rPr>
              <a:t>http://www.mpkd -</a:t>
            </a:r>
            <a:r>
              <a:rPr lang="en-US" sz="2000" b="1" dirty="0" err="1">
                <a:cs typeface="Arial" charset="0"/>
              </a:rPr>
              <a:t>ugm.ac.id</a:t>
            </a:r>
            <a:r>
              <a:rPr lang="en-US" sz="2000" b="1" dirty="0">
                <a:cs typeface="Arial" charset="0"/>
              </a:rPr>
              <a:t>/</a:t>
            </a:r>
            <a:r>
              <a:rPr lang="en-US" sz="2000" b="1" dirty="0" err="1">
                <a:cs typeface="Arial" charset="0"/>
              </a:rPr>
              <a:t>adj</a:t>
            </a:r>
            <a:r>
              <a:rPr lang="en-US" sz="2000" b="1" dirty="0">
                <a:cs typeface="Arial" charset="0"/>
              </a:rPr>
              <a:t>/riset99/ (18 Apr. 2000).</a:t>
            </a:r>
          </a:p>
          <a:p>
            <a:pPr lvl="1">
              <a:lnSpc>
                <a:spcPct val="90000"/>
              </a:lnSpc>
              <a:buFont typeface="Wingdings" pitchFamily="2" charset="2"/>
              <a:buNone/>
            </a:pPr>
            <a:endParaRPr lang="en-US" sz="2000" b="1" dirty="0">
              <a:cs typeface="Times New Roman" pitchFamily="18" charset="0"/>
            </a:endParaRPr>
          </a:p>
          <a:p>
            <a:pPr>
              <a:lnSpc>
                <a:spcPct val="90000"/>
              </a:lnSpc>
              <a:buFont typeface="Wingdings" pitchFamily="2" charset="2"/>
              <a:buNone/>
            </a:pPr>
            <a:r>
              <a:rPr lang="en-US" sz="2400" b="1" i="1" dirty="0" err="1">
                <a:cs typeface="Arial" charset="0"/>
              </a:rPr>
              <a:t>Contoh</a:t>
            </a:r>
            <a:r>
              <a:rPr lang="en-US" sz="2400" b="1" i="1" dirty="0">
                <a:cs typeface="Arial" charset="0"/>
              </a:rPr>
              <a:t> </a:t>
            </a:r>
            <a:r>
              <a:rPr lang="en-US" sz="2400" b="1" i="1" dirty="0" err="1">
                <a:cs typeface="Arial" charset="0"/>
              </a:rPr>
              <a:t>untuk</a:t>
            </a:r>
            <a:r>
              <a:rPr lang="en-US" sz="2400" b="1" i="1" dirty="0">
                <a:cs typeface="Arial" charset="0"/>
              </a:rPr>
              <a:t> </a:t>
            </a:r>
            <a:r>
              <a:rPr lang="en-US" sz="2400" b="1" i="1" dirty="0" err="1">
                <a:cs typeface="Arial" charset="0"/>
              </a:rPr>
              <a:t>informasi</a:t>
            </a:r>
            <a:r>
              <a:rPr lang="en-US" sz="2400" b="1" i="1" dirty="0">
                <a:cs typeface="Arial" charset="0"/>
              </a:rPr>
              <a:t> </a:t>
            </a:r>
            <a:r>
              <a:rPr lang="en-US" sz="2400" b="1" i="1" dirty="0" err="1">
                <a:cs typeface="Arial" charset="0"/>
              </a:rPr>
              <a:t>lewat</a:t>
            </a:r>
            <a:r>
              <a:rPr lang="en-US" sz="2400" b="1" i="1" dirty="0">
                <a:cs typeface="Arial" charset="0"/>
              </a:rPr>
              <a:t> e -mail:</a:t>
            </a:r>
            <a:endParaRPr lang="en-US" sz="2400" b="1" dirty="0">
              <a:cs typeface="Times New Roman" pitchFamily="18" charset="0"/>
            </a:endParaRPr>
          </a:p>
          <a:p>
            <a:pPr lvl="1">
              <a:lnSpc>
                <a:spcPct val="90000"/>
              </a:lnSpc>
              <a:buFont typeface="Wingdings" pitchFamily="2" charset="2"/>
              <a:buNone/>
            </a:pPr>
            <a:r>
              <a:rPr lang="en-US" sz="2000" b="1" dirty="0" err="1">
                <a:cs typeface="Arial" charset="0"/>
              </a:rPr>
              <a:t>Djunaedi</a:t>
            </a:r>
            <a:r>
              <a:rPr lang="en-US" sz="2000" b="1" dirty="0">
                <a:cs typeface="Arial" charset="0"/>
              </a:rPr>
              <a:t>, A. 22 </a:t>
            </a:r>
            <a:r>
              <a:rPr lang="en-US" sz="2000" b="1" dirty="0" err="1">
                <a:cs typeface="Arial" charset="0"/>
              </a:rPr>
              <a:t>Maret</a:t>
            </a:r>
            <a:r>
              <a:rPr lang="en-US" sz="2000" b="1" dirty="0">
                <a:cs typeface="Arial" charset="0"/>
              </a:rPr>
              <a:t> 2000. </a:t>
            </a:r>
            <a:r>
              <a:rPr lang="en-US" sz="2000" b="1" i="1" dirty="0">
                <a:cs typeface="Arial" charset="0"/>
              </a:rPr>
              <a:t>The urban pattern of some coastal cities in the northern Central Java.. </a:t>
            </a:r>
            <a:r>
              <a:rPr lang="en-US" sz="2000" b="1" dirty="0">
                <a:cs typeface="Arial" charset="0"/>
              </a:rPr>
              <a:t>research-news@ugm.ac.id (19 Apr. 2000).</a:t>
            </a:r>
            <a:endParaRPr lang="en-US" sz="2000" b="1" dirty="0">
              <a:cs typeface="Times New Roman" pitchFamily="18" charset="0"/>
            </a:endParaRPr>
          </a:p>
          <a:p>
            <a:pPr>
              <a:lnSpc>
                <a:spcPct val="90000"/>
              </a:lnSpc>
            </a:pPr>
            <a:endParaRPr lang="en-US" sz="2400" b="1"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1730" name="Rectangle 2"/>
          <p:cNvSpPr>
            <a:spLocks noGrp="1" noRot="1" noChangeArrowheads="1"/>
          </p:cNvSpPr>
          <p:nvPr>
            <p:ph type="title"/>
          </p:nvPr>
        </p:nvSpPr>
        <p:spPr/>
        <p:txBody>
          <a:bodyPr/>
          <a:lstStyle/>
          <a:p>
            <a:r>
              <a:rPr lang="en-US" sz="4000" b="0"/>
              <a:t>Kita Merujuk Metode pengutipan APA Style</a:t>
            </a:r>
          </a:p>
        </p:txBody>
      </p:sp>
      <p:sp>
        <p:nvSpPr>
          <p:cNvPr id="201731" name="Rectangle 3"/>
          <p:cNvSpPr>
            <a:spLocks noGrp="1" noChangeArrowheads="1"/>
          </p:cNvSpPr>
          <p:nvPr>
            <p:ph idx="1"/>
          </p:nvPr>
        </p:nvSpPr>
        <p:spPr>
          <a:xfrm>
            <a:off x="785786" y="2643182"/>
            <a:ext cx="7696200" cy="1600200"/>
          </a:xfrm>
        </p:spPr>
        <p:txBody>
          <a:bodyPr/>
          <a:lstStyle/>
          <a:p>
            <a:r>
              <a:rPr lang="en-US" dirty="0" err="1">
                <a:hlinkClick r:id="rId2" action="ppaction://hlinkfile"/>
              </a:rPr>
              <a:t>Apa</a:t>
            </a:r>
            <a:r>
              <a:rPr lang="en-US" dirty="0">
                <a:hlinkClick r:id="rId2" action="ppaction://hlinkfile"/>
              </a:rPr>
              <a:t> </a:t>
            </a:r>
            <a:r>
              <a:rPr lang="en-US" dirty="0" err="1">
                <a:hlinkClick r:id="rId2" action="ppaction://hlinkfile"/>
              </a:rPr>
              <a:t>itu</a:t>
            </a:r>
            <a:r>
              <a:rPr lang="en-US" dirty="0">
                <a:hlinkClick r:id="rId2" action="ppaction://hlinkfile"/>
              </a:rPr>
              <a:t> APA Style?</a:t>
            </a:r>
            <a:endParaRPr lang="en-US" dirty="0"/>
          </a:p>
          <a:p>
            <a:pPr>
              <a:buFont typeface="Wingdings" pitchFamily="2" charset="2"/>
              <a:buNone/>
            </a:pPr>
            <a:r>
              <a:rPr lang="en-US" dirty="0"/>
              <a:t>(American Psychological Association)</a:t>
            </a:r>
          </a:p>
          <a:p>
            <a:pPr>
              <a:buFont typeface="Wingdings" pitchFamily="2" charset="2"/>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8418" name="Rectangle 2"/>
          <p:cNvSpPr>
            <a:spLocks noGrp="1" noRot="1" noChangeArrowheads="1"/>
          </p:cNvSpPr>
          <p:nvPr>
            <p:ph type="title"/>
          </p:nvPr>
        </p:nvSpPr>
        <p:spPr/>
        <p:txBody>
          <a:bodyPr/>
          <a:lstStyle/>
          <a:p>
            <a:r>
              <a:rPr lang="sv-SE">
                <a:cs typeface="Times New Roman" pitchFamily="18" charset="0"/>
              </a:rPr>
              <a:t>Tinjauan Pustaka mempunyai arti:</a:t>
            </a:r>
            <a:endParaRPr lang="en-US">
              <a:cs typeface="Times New Roman" pitchFamily="18" charset="0"/>
            </a:endParaRPr>
          </a:p>
        </p:txBody>
      </p:sp>
      <p:sp>
        <p:nvSpPr>
          <p:cNvPr id="188419" name="Rectangle 3"/>
          <p:cNvSpPr>
            <a:spLocks noGrp="1" noChangeArrowheads="1"/>
          </p:cNvSpPr>
          <p:nvPr>
            <p:ph idx="1"/>
          </p:nvPr>
        </p:nvSpPr>
        <p:spPr>
          <a:xfrm>
            <a:off x="611188" y="2133600"/>
            <a:ext cx="8001000" cy="3733800"/>
          </a:xfrm>
        </p:spPr>
        <p:txBody>
          <a:bodyPr/>
          <a:lstStyle/>
          <a:p>
            <a:r>
              <a:rPr lang="sv-SE" sz="3600">
                <a:cs typeface="Times New Roman" pitchFamily="18" charset="0"/>
              </a:rPr>
              <a:t>peninjauan kembali pustaka-pustaka yang terkait (</a:t>
            </a:r>
            <a:r>
              <a:rPr lang="sv-SE" sz="3600" i="1">
                <a:cs typeface="Times New Roman" pitchFamily="18" charset="0"/>
              </a:rPr>
              <a:t>review of related literature</a:t>
            </a:r>
            <a:r>
              <a:rPr lang="sv-SE" sz="3600">
                <a:cs typeface="Times New Roman" pitchFamily="18" charset="0"/>
              </a:rPr>
              <a:t>).</a:t>
            </a:r>
          </a:p>
          <a:p>
            <a:r>
              <a:rPr lang="sv-SE" sz="3600">
                <a:cs typeface="Times New Roman" pitchFamily="18" charset="0"/>
              </a:rPr>
              <a:t>Relevan dengan permasalahan penelitian anda</a:t>
            </a:r>
          </a:p>
          <a:p>
            <a:endParaRPr lang="en-US" sz="3600">
              <a:cs typeface="Times New Roman" pitchFamily="18"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6370" name="Rectangle 2"/>
          <p:cNvSpPr>
            <a:spLocks noGrp="1" noRot="1" noChangeArrowheads="1"/>
          </p:cNvSpPr>
          <p:nvPr>
            <p:ph type="title"/>
          </p:nvPr>
        </p:nvSpPr>
        <p:spPr>
          <a:xfrm>
            <a:off x="357158" y="214290"/>
            <a:ext cx="7000924" cy="757260"/>
          </a:xfrm>
        </p:spPr>
        <p:txBody>
          <a:bodyPr/>
          <a:lstStyle/>
          <a:p>
            <a:r>
              <a:rPr lang="en-US" sz="4000" dirty="0" err="1"/>
              <a:t>Tugas</a:t>
            </a:r>
            <a:r>
              <a:rPr lang="en-US" sz="4000" dirty="0"/>
              <a:t> </a:t>
            </a:r>
            <a:r>
              <a:rPr lang="id-ID" sz="4000" dirty="0" smtClean="0"/>
              <a:t>2</a:t>
            </a:r>
            <a:endParaRPr lang="en-US" sz="4000" dirty="0"/>
          </a:p>
        </p:txBody>
      </p:sp>
      <p:sp>
        <p:nvSpPr>
          <p:cNvPr id="186376" name="Rectangle 8"/>
          <p:cNvSpPr>
            <a:spLocks noChangeArrowheads="1"/>
          </p:cNvSpPr>
          <p:nvPr/>
        </p:nvSpPr>
        <p:spPr bwMode="auto">
          <a:xfrm>
            <a:off x="0" y="1214422"/>
            <a:ext cx="8215370" cy="1938992"/>
          </a:xfrm>
          <a:prstGeom prst="rect">
            <a:avLst/>
          </a:prstGeom>
          <a:noFill/>
          <a:ln w="9525">
            <a:noFill/>
            <a:miter lim="800000"/>
            <a:headEnd/>
            <a:tailEnd/>
          </a:ln>
          <a:effectLst/>
        </p:spPr>
        <p:txBody>
          <a:bodyPr wrap="square">
            <a:spAutoFit/>
          </a:bodyPr>
          <a:lstStyle/>
          <a:p>
            <a:pPr eaLnBrk="0" hangingPunct="0">
              <a:spcBef>
                <a:spcPct val="50000"/>
              </a:spcBef>
            </a:pPr>
            <a:r>
              <a:rPr lang="en-US" sz="2000" dirty="0" err="1">
                <a:latin typeface="+mj-lt"/>
                <a:cs typeface="Arial" charset="0"/>
              </a:rPr>
              <a:t>Tugas</a:t>
            </a:r>
            <a:r>
              <a:rPr lang="en-US" sz="2000" dirty="0">
                <a:latin typeface="+mj-lt"/>
                <a:cs typeface="Arial" charset="0"/>
              </a:rPr>
              <a:t> </a:t>
            </a:r>
            <a:r>
              <a:rPr lang="en-US" sz="2000" dirty="0" err="1">
                <a:latin typeface="+mj-lt"/>
                <a:cs typeface="Arial" charset="0"/>
              </a:rPr>
              <a:t>ini</a:t>
            </a:r>
            <a:r>
              <a:rPr lang="en-US" sz="2000" dirty="0">
                <a:latin typeface="+mj-lt"/>
                <a:cs typeface="Arial" charset="0"/>
              </a:rPr>
              <a:t> </a:t>
            </a:r>
            <a:r>
              <a:rPr lang="en-US" sz="2000" dirty="0" err="1">
                <a:latin typeface="+mj-lt"/>
                <a:cs typeface="Arial" charset="0"/>
              </a:rPr>
              <a:t>sekaligus</a:t>
            </a:r>
            <a:r>
              <a:rPr lang="en-US" sz="2000" dirty="0">
                <a:latin typeface="+mj-lt"/>
                <a:cs typeface="Arial" charset="0"/>
              </a:rPr>
              <a:t> </a:t>
            </a:r>
            <a:r>
              <a:rPr lang="en-US" sz="2000" dirty="0" err="1">
                <a:latin typeface="+mj-lt"/>
                <a:cs typeface="Arial" charset="0"/>
              </a:rPr>
              <a:t>sebagai</a:t>
            </a:r>
            <a:r>
              <a:rPr lang="en-US" sz="2000" dirty="0">
                <a:latin typeface="+mj-lt"/>
                <a:cs typeface="Arial" charset="0"/>
              </a:rPr>
              <a:t> </a:t>
            </a:r>
            <a:r>
              <a:rPr lang="en-US" sz="2000" dirty="0" err="1">
                <a:latin typeface="+mj-lt"/>
                <a:cs typeface="Arial" charset="0"/>
              </a:rPr>
              <a:t>bahan</a:t>
            </a:r>
            <a:r>
              <a:rPr lang="en-US" sz="2000" dirty="0">
                <a:latin typeface="+mj-lt"/>
                <a:cs typeface="Arial" charset="0"/>
              </a:rPr>
              <a:t> </a:t>
            </a:r>
            <a:r>
              <a:rPr lang="en-US" sz="2000" dirty="0" err="1">
                <a:latin typeface="+mj-lt"/>
                <a:cs typeface="Arial" charset="0"/>
              </a:rPr>
              <a:t>rancangan</a:t>
            </a:r>
            <a:r>
              <a:rPr lang="en-US" sz="2000" dirty="0">
                <a:latin typeface="+mj-lt"/>
                <a:cs typeface="Arial" charset="0"/>
              </a:rPr>
              <a:t> </a:t>
            </a:r>
            <a:r>
              <a:rPr lang="id-ID" sz="2000" dirty="0">
                <a:latin typeface="+mj-lt"/>
                <a:cs typeface="Arial" charset="0"/>
              </a:rPr>
              <a:t>Tugas</a:t>
            </a:r>
            <a:r>
              <a:rPr lang="en-US" sz="2000" dirty="0">
                <a:latin typeface="+mj-lt"/>
                <a:cs typeface="Arial" charset="0"/>
              </a:rPr>
              <a:t> </a:t>
            </a:r>
            <a:r>
              <a:rPr lang="en-US" sz="2000" dirty="0" err="1">
                <a:latin typeface="+mj-lt"/>
                <a:cs typeface="Arial" charset="0"/>
              </a:rPr>
              <a:t>Akhir</a:t>
            </a:r>
            <a:r>
              <a:rPr lang="en-US" sz="2000" dirty="0">
                <a:latin typeface="+mj-lt"/>
                <a:cs typeface="Arial" charset="0"/>
              </a:rPr>
              <a:t/>
            </a:r>
            <a:br>
              <a:rPr lang="en-US" sz="2000" dirty="0">
                <a:latin typeface="+mj-lt"/>
                <a:cs typeface="Arial" charset="0"/>
              </a:rPr>
            </a:br>
            <a:r>
              <a:rPr lang="en-US" sz="2000" dirty="0">
                <a:latin typeface="+mj-lt"/>
                <a:cs typeface="Arial" charset="0"/>
              </a:rPr>
              <a:t>    </a:t>
            </a:r>
            <a:r>
              <a:rPr lang="en-US" sz="2000" dirty="0">
                <a:latin typeface="+mj-lt"/>
                <a:cs typeface="Arial" charset="0"/>
                <a:sym typeface="Wingdings" pitchFamily="2" charset="2"/>
              </a:rPr>
              <a:t></a:t>
            </a:r>
            <a:r>
              <a:rPr lang="en-US" sz="2000" dirty="0">
                <a:latin typeface="+mj-lt"/>
                <a:cs typeface="Arial" charset="0"/>
              </a:rPr>
              <a:t>  </a:t>
            </a:r>
            <a:r>
              <a:rPr lang="en-US" sz="2000" dirty="0" err="1">
                <a:latin typeface="+mj-lt"/>
                <a:cs typeface="Arial" charset="0"/>
              </a:rPr>
              <a:t>Sifat</a:t>
            </a:r>
            <a:r>
              <a:rPr lang="en-US" sz="2000" dirty="0">
                <a:latin typeface="+mj-lt"/>
                <a:cs typeface="Arial" charset="0"/>
              </a:rPr>
              <a:t> </a:t>
            </a:r>
            <a:r>
              <a:rPr lang="en-US" sz="2000" dirty="0" err="1">
                <a:latin typeface="+mj-lt"/>
                <a:cs typeface="Arial" charset="0"/>
              </a:rPr>
              <a:t>tugas</a:t>
            </a:r>
            <a:r>
              <a:rPr lang="en-US" sz="2000" dirty="0">
                <a:latin typeface="+mj-lt"/>
                <a:cs typeface="Arial" charset="0"/>
              </a:rPr>
              <a:t> : </a:t>
            </a:r>
            <a:r>
              <a:rPr lang="en-US" sz="2000" dirty="0" err="1">
                <a:latin typeface="+mj-lt"/>
                <a:cs typeface="Arial" charset="0"/>
              </a:rPr>
              <a:t>Perorangan</a:t>
            </a:r>
            <a:r>
              <a:rPr lang="en-US" sz="2000" dirty="0">
                <a:latin typeface="+mj-lt"/>
                <a:cs typeface="Arial" charset="0"/>
              </a:rPr>
              <a:t> (</a:t>
            </a:r>
            <a:r>
              <a:rPr lang="en-US" sz="2000" dirty="0" err="1">
                <a:latin typeface="+mj-lt"/>
                <a:cs typeface="Arial" charset="0"/>
              </a:rPr>
              <a:t>Tidak</a:t>
            </a:r>
            <a:r>
              <a:rPr lang="en-US" sz="2000" dirty="0">
                <a:latin typeface="+mj-lt"/>
                <a:cs typeface="Arial" charset="0"/>
              </a:rPr>
              <a:t> </a:t>
            </a:r>
            <a:r>
              <a:rPr lang="en-US" sz="2000" dirty="0" err="1">
                <a:latin typeface="+mj-lt"/>
                <a:cs typeface="Arial" charset="0"/>
              </a:rPr>
              <a:t>boleh</a:t>
            </a:r>
            <a:r>
              <a:rPr lang="en-US" sz="2000" dirty="0">
                <a:latin typeface="+mj-lt"/>
                <a:cs typeface="Arial" charset="0"/>
              </a:rPr>
              <a:t> </a:t>
            </a:r>
            <a:r>
              <a:rPr lang="en-US" sz="2000" dirty="0" err="1">
                <a:latin typeface="+mj-lt"/>
                <a:cs typeface="Arial" charset="0"/>
              </a:rPr>
              <a:t>ada</a:t>
            </a:r>
            <a:r>
              <a:rPr lang="en-US" sz="2000" dirty="0">
                <a:latin typeface="+mj-lt"/>
                <a:cs typeface="Arial" charset="0"/>
              </a:rPr>
              <a:t> </a:t>
            </a:r>
            <a:r>
              <a:rPr lang="en-US" sz="2000" dirty="0" err="1">
                <a:latin typeface="+mj-lt"/>
                <a:cs typeface="Arial" charset="0"/>
              </a:rPr>
              <a:t>judul</a:t>
            </a:r>
            <a:r>
              <a:rPr lang="en-US" sz="2000" dirty="0">
                <a:latin typeface="+mj-lt"/>
                <a:cs typeface="Arial" charset="0"/>
              </a:rPr>
              <a:t> yang </a:t>
            </a:r>
            <a:r>
              <a:rPr lang="en-US" sz="2000" dirty="0" err="1">
                <a:latin typeface="+mj-lt"/>
                <a:cs typeface="Arial" charset="0"/>
              </a:rPr>
              <a:t>sama</a:t>
            </a:r>
            <a:r>
              <a:rPr lang="en-US" sz="2000" dirty="0">
                <a:latin typeface="+mj-lt"/>
                <a:cs typeface="Arial" charset="0"/>
              </a:rPr>
              <a:t/>
            </a:r>
            <a:br>
              <a:rPr lang="en-US" sz="2000" dirty="0">
                <a:latin typeface="+mj-lt"/>
                <a:cs typeface="Arial" charset="0"/>
              </a:rPr>
            </a:br>
            <a:r>
              <a:rPr lang="en-US" sz="2000" dirty="0">
                <a:latin typeface="+mj-lt"/>
                <a:cs typeface="Arial" charset="0"/>
              </a:rPr>
              <a:t>          </a:t>
            </a:r>
            <a:r>
              <a:rPr lang="en-US" sz="2000" dirty="0" err="1">
                <a:latin typeface="+mj-lt"/>
                <a:cs typeface="Arial" charset="0"/>
              </a:rPr>
              <a:t>pada</a:t>
            </a:r>
            <a:r>
              <a:rPr lang="en-US" sz="2000" dirty="0">
                <a:latin typeface="+mj-lt"/>
                <a:cs typeface="Arial" charset="0"/>
              </a:rPr>
              <a:t> </a:t>
            </a:r>
            <a:r>
              <a:rPr lang="en-US" sz="2000" dirty="0" err="1">
                <a:latin typeface="+mj-lt"/>
                <a:cs typeface="Arial" charset="0"/>
              </a:rPr>
              <a:t>obyek</a:t>
            </a:r>
            <a:r>
              <a:rPr lang="en-US" sz="2000" dirty="0">
                <a:latin typeface="+mj-lt"/>
                <a:cs typeface="Arial" charset="0"/>
              </a:rPr>
              <a:t> </a:t>
            </a:r>
            <a:r>
              <a:rPr lang="en-US" sz="2000" dirty="0" err="1">
                <a:latin typeface="+mj-lt"/>
                <a:cs typeface="Arial" charset="0"/>
              </a:rPr>
              <a:t>penelitian</a:t>
            </a:r>
            <a:r>
              <a:rPr lang="en-US" sz="2000" dirty="0">
                <a:latin typeface="+mj-lt"/>
                <a:cs typeface="Arial" charset="0"/>
              </a:rPr>
              <a:t> yang </a:t>
            </a:r>
            <a:r>
              <a:rPr lang="en-US" sz="2000" dirty="0" err="1">
                <a:latin typeface="+mj-lt"/>
                <a:cs typeface="Arial" charset="0"/>
              </a:rPr>
              <a:t>sama</a:t>
            </a:r>
            <a:r>
              <a:rPr lang="en-US" sz="2000" dirty="0">
                <a:latin typeface="+mj-lt"/>
                <a:cs typeface="Arial" charset="0"/>
              </a:rPr>
              <a:t>)</a:t>
            </a:r>
            <a:br>
              <a:rPr lang="en-US" sz="2000" dirty="0">
                <a:latin typeface="+mj-lt"/>
                <a:cs typeface="Arial" charset="0"/>
              </a:rPr>
            </a:br>
            <a:r>
              <a:rPr lang="en-US" sz="2000" dirty="0">
                <a:latin typeface="+mj-lt"/>
                <a:cs typeface="Arial" charset="0"/>
              </a:rPr>
              <a:t>    </a:t>
            </a:r>
            <a:r>
              <a:rPr lang="en-US" sz="2000" dirty="0">
                <a:latin typeface="+mj-lt"/>
                <a:cs typeface="Arial" charset="0"/>
                <a:sym typeface="Wingdings" pitchFamily="2" charset="2"/>
              </a:rPr>
              <a:t></a:t>
            </a:r>
            <a:r>
              <a:rPr lang="en-US" sz="2000" dirty="0">
                <a:latin typeface="+mj-lt"/>
                <a:cs typeface="Arial" charset="0"/>
              </a:rPr>
              <a:t>  Batas </a:t>
            </a:r>
            <a:r>
              <a:rPr lang="en-US" sz="2000" dirty="0" err="1">
                <a:latin typeface="+mj-lt"/>
                <a:cs typeface="Arial" charset="0"/>
              </a:rPr>
              <a:t>akhir</a:t>
            </a:r>
            <a:r>
              <a:rPr lang="en-US" sz="2000" dirty="0">
                <a:latin typeface="+mj-lt"/>
                <a:cs typeface="Arial" charset="0"/>
              </a:rPr>
              <a:t> </a:t>
            </a:r>
            <a:r>
              <a:rPr lang="en-US" sz="2000" dirty="0" err="1">
                <a:latin typeface="+mj-lt"/>
                <a:cs typeface="Arial" charset="0"/>
              </a:rPr>
              <a:t>pengumpulan</a:t>
            </a:r>
            <a:r>
              <a:rPr lang="en-US" sz="2000" dirty="0">
                <a:latin typeface="+mj-lt"/>
                <a:cs typeface="Arial" charset="0"/>
              </a:rPr>
              <a:t> </a:t>
            </a:r>
            <a:r>
              <a:rPr lang="en-US" sz="2000" dirty="0" err="1">
                <a:latin typeface="+mj-lt"/>
                <a:cs typeface="Arial" charset="0"/>
              </a:rPr>
              <a:t>tugas</a:t>
            </a:r>
            <a:r>
              <a:rPr lang="en-US" sz="2000" dirty="0">
                <a:latin typeface="+mj-lt"/>
                <a:cs typeface="Arial" charset="0"/>
              </a:rPr>
              <a:t> : paling </a:t>
            </a:r>
            <a:r>
              <a:rPr lang="en-US" sz="2000" dirty="0" err="1">
                <a:latin typeface="+mj-lt"/>
                <a:cs typeface="Arial" charset="0"/>
              </a:rPr>
              <a:t>lambat</a:t>
            </a:r>
            <a:r>
              <a:rPr lang="en-US" sz="2000" dirty="0">
                <a:latin typeface="+mj-lt"/>
                <a:cs typeface="Arial" charset="0"/>
              </a:rPr>
              <a:t> 1 (</a:t>
            </a:r>
            <a:r>
              <a:rPr lang="en-US" sz="2000" dirty="0" err="1">
                <a:latin typeface="+mj-lt"/>
                <a:cs typeface="Arial" charset="0"/>
              </a:rPr>
              <a:t>satu</a:t>
            </a:r>
            <a:r>
              <a:rPr lang="en-US" sz="2000" dirty="0">
                <a:latin typeface="+mj-lt"/>
                <a:cs typeface="Arial" charset="0"/>
              </a:rPr>
              <a:t>) </a:t>
            </a:r>
            <a:r>
              <a:rPr lang="en-US" sz="2000" dirty="0" err="1">
                <a:latin typeface="+mj-lt"/>
                <a:cs typeface="Arial" charset="0"/>
              </a:rPr>
              <a:t>minggu</a:t>
            </a:r>
            <a:r>
              <a:rPr lang="en-US" sz="2000" dirty="0">
                <a:latin typeface="+mj-lt"/>
                <a:cs typeface="Arial" charset="0"/>
              </a:rPr>
              <a:t/>
            </a:r>
            <a:br>
              <a:rPr lang="en-US" sz="2000" dirty="0">
                <a:latin typeface="+mj-lt"/>
                <a:cs typeface="Arial" charset="0"/>
              </a:rPr>
            </a:br>
            <a:r>
              <a:rPr lang="en-US" sz="2000" dirty="0">
                <a:latin typeface="+mj-lt"/>
                <a:cs typeface="Arial" charset="0"/>
              </a:rPr>
              <a:t>          </a:t>
            </a:r>
            <a:r>
              <a:rPr lang="en-US" sz="2000" dirty="0" err="1">
                <a:latin typeface="+mj-lt"/>
                <a:cs typeface="Arial" charset="0"/>
              </a:rPr>
              <a:t>sebelum</a:t>
            </a:r>
            <a:r>
              <a:rPr lang="en-US" sz="2000" dirty="0">
                <a:latin typeface="+mj-lt"/>
                <a:cs typeface="Arial" charset="0"/>
              </a:rPr>
              <a:t> </a:t>
            </a:r>
            <a:r>
              <a:rPr lang="en-US" sz="2000" dirty="0" err="1">
                <a:latin typeface="+mj-lt"/>
                <a:cs typeface="Arial" charset="0"/>
              </a:rPr>
              <a:t>jadwal</a:t>
            </a:r>
            <a:r>
              <a:rPr lang="en-US" sz="2000" dirty="0">
                <a:latin typeface="+mj-lt"/>
                <a:cs typeface="Arial" charset="0"/>
              </a:rPr>
              <a:t> </a:t>
            </a:r>
            <a:r>
              <a:rPr lang="en-US" sz="2000" dirty="0" err="1">
                <a:latin typeface="+mj-lt"/>
                <a:cs typeface="Arial" charset="0"/>
              </a:rPr>
              <a:t>ujian</a:t>
            </a:r>
            <a:r>
              <a:rPr lang="en-US" sz="2000" dirty="0">
                <a:latin typeface="+mj-lt"/>
                <a:cs typeface="Arial" charset="0"/>
              </a:rPr>
              <a:t> </a:t>
            </a:r>
            <a:r>
              <a:rPr lang="en-US" sz="2000" dirty="0" err="1">
                <a:latin typeface="+mj-lt"/>
                <a:cs typeface="Arial" charset="0"/>
              </a:rPr>
              <a:t>akhir</a:t>
            </a:r>
            <a:r>
              <a:rPr lang="en-US" sz="2000" dirty="0">
                <a:latin typeface="+mj-lt"/>
                <a:cs typeface="Arial" charset="0"/>
              </a:rPr>
              <a:t> semester </a:t>
            </a:r>
            <a:r>
              <a:rPr lang="en-US" sz="2000" dirty="0" err="1">
                <a:latin typeface="+mj-lt"/>
                <a:cs typeface="Arial" charset="0"/>
              </a:rPr>
              <a:t>mata</a:t>
            </a:r>
            <a:r>
              <a:rPr lang="en-US" sz="2000" dirty="0">
                <a:latin typeface="+mj-lt"/>
                <a:cs typeface="Arial" charset="0"/>
              </a:rPr>
              <a:t> </a:t>
            </a:r>
            <a:r>
              <a:rPr lang="en-US" sz="2000" dirty="0" err="1">
                <a:latin typeface="+mj-lt"/>
                <a:cs typeface="Arial" charset="0"/>
              </a:rPr>
              <a:t>kuliah</a:t>
            </a:r>
            <a:r>
              <a:rPr lang="en-US" sz="2000" dirty="0">
                <a:latin typeface="+mj-lt"/>
                <a:cs typeface="Arial" charset="0"/>
              </a:rPr>
              <a:t> </a:t>
            </a:r>
            <a:r>
              <a:rPr lang="en-US" sz="2000" dirty="0" err="1">
                <a:latin typeface="+mj-lt"/>
                <a:cs typeface="Arial" charset="0"/>
              </a:rPr>
              <a:t>Metodologi</a:t>
            </a:r>
            <a:r>
              <a:rPr lang="en-US" sz="2000" dirty="0">
                <a:latin typeface="+mj-lt"/>
                <a:cs typeface="Arial" charset="0"/>
              </a:rPr>
              <a:t> </a:t>
            </a:r>
            <a:br>
              <a:rPr lang="en-US" sz="2000" dirty="0">
                <a:latin typeface="+mj-lt"/>
                <a:cs typeface="Arial" charset="0"/>
              </a:rPr>
            </a:br>
            <a:r>
              <a:rPr lang="en-US" sz="2000" dirty="0">
                <a:latin typeface="+mj-lt"/>
                <a:cs typeface="Arial" charset="0"/>
              </a:rPr>
              <a:t>          </a:t>
            </a:r>
            <a:r>
              <a:rPr lang="en-US" sz="2000" dirty="0" err="1" smtClean="0">
                <a:latin typeface="+mj-lt"/>
                <a:cs typeface="Arial" charset="0"/>
              </a:rPr>
              <a:t>Penelitian</a:t>
            </a:r>
            <a:r>
              <a:rPr lang="id-ID" sz="2000" dirty="0" smtClean="0">
                <a:latin typeface="+mj-lt"/>
                <a:cs typeface="Arial" charset="0"/>
              </a:rPr>
              <a:t> Pendidikan (MPP)</a:t>
            </a:r>
            <a:endParaRPr lang="en-US" sz="2000" dirty="0">
              <a:latin typeface="+mj-lt"/>
              <a:cs typeface="Arial" charset="0"/>
            </a:endParaRPr>
          </a:p>
        </p:txBody>
      </p:sp>
      <p:sp>
        <p:nvSpPr>
          <p:cNvPr id="186377" name="Text Box 9"/>
          <p:cNvSpPr txBox="1">
            <a:spLocks noChangeArrowheads="1"/>
          </p:cNvSpPr>
          <p:nvPr/>
        </p:nvSpPr>
        <p:spPr bwMode="auto">
          <a:xfrm>
            <a:off x="615950" y="3286124"/>
            <a:ext cx="7385074" cy="3170099"/>
          </a:xfrm>
          <a:prstGeom prst="rect">
            <a:avLst/>
          </a:prstGeom>
          <a:noFill/>
          <a:ln w="12700" cap="sq">
            <a:noFill/>
            <a:miter lim="800000"/>
            <a:headEnd/>
            <a:tailEnd/>
          </a:ln>
          <a:effectLst/>
        </p:spPr>
        <p:txBody>
          <a:bodyPr wrap="square">
            <a:spAutoFit/>
          </a:bodyPr>
          <a:lstStyle/>
          <a:p>
            <a:pPr eaLnBrk="0" hangingPunct="0">
              <a:spcBef>
                <a:spcPct val="50000"/>
              </a:spcBef>
            </a:pPr>
            <a:r>
              <a:rPr lang="en-US" sz="2000" dirty="0" err="1">
                <a:cs typeface="Times New Roman" pitchFamily="18" charset="0"/>
              </a:rPr>
              <a:t>Sistematika</a:t>
            </a:r>
            <a:r>
              <a:rPr lang="en-US" sz="2000" dirty="0">
                <a:cs typeface="Times New Roman" pitchFamily="18" charset="0"/>
              </a:rPr>
              <a:t> </a:t>
            </a:r>
            <a:r>
              <a:rPr lang="en-US" sz="2000" dirty="0" err="1">
                <a:cs typeface="Times New Roman" pitchFamily="18" charset="0"/>
              </a:rPr>
              <a:t>Usulan</a:t>
            </a:r>
            <a:r>
              <a:rPr lang="en-US" sz="2000" dirty="0">
                <a:cs typeface="Times New Roman" pitchFamily="18" charset="0"/>
              </a:rPr>
              <a:t> </a:t>
            </a:r>
            <a:r>
              <a:rPr lang="en-US" sz="2000" dirty="0" err="1">
                <a:cs typeface="Times New Roman" pitchFamily="18" charset="0"/>
              </a:rPr>
              <a:t>Penelitian</a:t>
            </a:r>
            <a:r>
              <a:rPr lang="en-US" sz="2000" dirty="0">
                <a:cs typeface="Times New Roman" pitchFamily="18" charset="0"/>
              </a:rPr>
              <a:t> (Proposal) </a:t>
            </a:r>
            <a:r>
              <a:rPr lang="en-US" sz="2000" dirty="0" err="1">
                <a:cs typeface="Times New Roman" pitchFamily="18" charset="0"/>
              </a:rPr>
              <a:t>sebagai</a:t>
            </a:r>
            <a:r>
              <a:rPr lang="en-US" sz="2000" dirty="0">
                <a:cs typeface="Times New Roman" pitchFamily="18" charset="0"/>
              </a:rPr>
              <a:t> </a:t>
            </a:r>
            <a:r>
              <a:rPr lang="en-US" sz="2000" dirty="0" err="1">
                <a:cs typeface="Times New Roman" pitchFamily="18" charset="0"/>
              </a:rPr>
              <a:t>berikut</a:t>
            </a:r>
            <a:r>
              <a:rPr lang="en-US" sz="2000" dirty="0">
                <a:cs typeface="Times New Roman" pitchFamily="18" charset="0"/>
              </a:rPr>
              <a:t> :</a:t>
            </a:r>
            <a:br>
              <a:rPr lang="en-US" sz="2000" dirty="0">
                <a:cs typeface="Times New Roman" pitchFamily="18" charset="0"/>
              </a:rPr>
            </a:br>
            <a:r>
              <a:rPr lang="en-US" sz="2000" dirty="0">
                <a:cs typeface="Times New Roman" pitchFamily="18" charset="0"/>
              </a:rPr>
              <a:t>A. </a:t>
            </a:r>
            <a:r>
              <a:rPr lang="en-US" sz="2000" dirty="0" err="1">
                <a:cs typeface="Times New Roman" pitchFamily="18" charset="0"/>
              </a:rPr>
              <a:t>Judul</a:t>
            </a:r>
            <a:r>
              <a:rPr lang="en-US" sz="2000" dirty="0">
                <a:cs typeface="Times New Roman" pitchFamily="18" charset="0"/>
              </a:rPr>
              <a:t> </a:t>
            </a:r>
            <a:r>
              <a:rPr lang="en-US" sz="2000" dirty="0" err="1">
                <a:cs typeface="Times New Roman" pitchFamily="18" charset="0"/>
              </a:rPr>
              <a:t>Penelitian</a:t>
            </a:r>
            <a:r>
              <a:rPr lang="en-US" sz="2000" dirty="0">
                <a:cs typeface="Times New Roman" pitchFamily="18" charset="0"/>
              </a:rPr>
              <a:t/>
            </a:r>
            <a:br>
              <a:rPr lang="en-US" sz="2000" dirty="0">
                <a:cs typeface="Times New Roman" pitchFamily="18" charset="0"/>
              </a:rPr>
            </a:br>
            <a:r>
              <a:rPr lang="en-US" sz="2000" dirty="0">
                <a:cs typeface="Times New Roman" pitchFamily="18" charset="0"/>
              </a:rPr>
              <a:t>B. </a:t>
            </a:r>
            <a:r>
              <a:rPr lang="en-US" sz="2000" dirty="0" err="1">
                <a:cs typeface="Times New Roman" pitchFamily="18" charset="0"/>
              </a:rPr>
              <a:t>Latar</a:t>
            </a:r>
            <a:r>
              <a:rPr lang="en-US" sz="2000" dirty="0">
                <a:cs typeface="Times New Roman" pitchFamily="18" charset="0"/>
              </a:rPr>
              <a:t> </a:t>
            </a:r>
            <a:r>
              <a:rPr lang="en-US" sz="2000" dirty="0" err="1">
                <a:cs typeface="Times New Roman" pitchFamily="18" charset="0"/>
              </a:rPr>
              <a:t>Belakang</a:t>
            </a:r>
            <a:r>
              <a:rPr lang="en-US" sz="2000" dirty="0">
                <a:cs typeface="Times New Roman" pitchFamily="18" charset="0"/>
              </a:rPr>
              <a:t> </a:t>
            </a:r>
            <a:r>
              <a:rPr lang="en-US" sz="2000" dirty="0" smtClean="0">
                <a:cs typeface="Times New Roman" pitchFamily="18" charset="0"/>
              </a:rPr>
              <a:t> </a:t>
            </a:r>
            <a:r>
              <a:rPr lang="en-US" sz="2000" dirty="0">
                <a:cs typeface="Times New Roman" pitchFamily="18" charset="0"/>
              </a:rPr>
              <a:t/>
            </a:r>
            <a:br>
              <a:rPr lang="en-US" sz="2000" dirty="0">
                <a:cs typeface="Times New Roman" pitchFamily="18" charset="0"/>
              </a:rPr>
            </a:br>
            <a:r>
              <a:rPr lang="en-US" sz="2000" dirty="0">
                <a:cs typeface="Times New Roman" pitchFamily="18" charset="0"/>
              </a:rPr>
              <a:t>C. </a:t>
            </a:r>
            <a:r>
              <a:rPr lang="en-US" sz="2000" dirty="0" err="1">
                <a:cs typeface="Times New Roman" pitchFamily="18" charset="0"/>
              </a:rPr>
              <a:t>Perumusan</a:t>
            </a:r>
            <a:r>
              <a:rPr lang="en-US" sz="2000" dirty="0">
                <a:cs typeface="Times New Roman" pitchFamily="18" charset="0"/>
              </a:rPr>
              <a:t> </a:t>
            </a:r>
            <a:r>
              <a:rPr lang="en-US" sz="2000" dirty="0" err="1">
                <a:cs typeface="Times New Roman" pitchFamily="18" charset="0"/>
              </a:rPr>
              <a:t>Masalah</a:t>
            </a:r>
            <a:r>
              <a:rPr lang="en-US" sz="2000" dirty="0">
                <a:cs typeface="Times New Roman" pitchFamily="18" charset="0"/>
              </a:rPr>
              <a:t/>
            </a:r>
            <a:br>
              <a:rPr lang="en-US" sz="2000" dirty="0">
                <a:cs typeface="Times New Roman" pitchFamily="18" charset="0"/>
              </a:rPr>
            </a:br>
            <a:r>
              <a:rPr lang="en-US" sz="2000" dirty="0">
                <a:cs typeface="Times New Roman" pitchFamily="18" charset="0"/>
              </a:rPr>
              <a:t>D. </a:t>
            </a:r>
            <a:r>
              <a:rPr lang="en-US" sz="2000" dirty="0" err="1">
                <a:cs typeface="Times New Roman" pitchFamily="18" charset="0"/>
              </a:rPr>
              <a:t>Batasan</a:t>
            </a:r>
            <a:r>
              <a:rPr lang="en-US" sz="2000" dirty="0">
                <a:cs typeface="Times New Roman" pitchFamily="18" charset="0"/>
              </a:rPr>
              <a:t> </a:t>
            </a:r>
            <a:r>
              <a:rPr lang="en-US" sz="2000" dirty="0" err="1">
                <a:cs typeface="Times New Roman" pitchFamily="18" charset="0"/>
              </a:rPr>
              <a:t>Masalah</a:t>
            </a:r>
            <a:r>
              <a:rPr lang="en-US" sz="2000" dirty="0">
                <a:cs typeface="Times New Roman" pitchFamily="18" charset="0"/>
              </a:rPr>
              <a:t/>
            </a:r>
            <a:br>
              <a:rPr lang="en-US" sz="2000" dirty="0">
                <a:cs typeface="Times New Roman" pitchFamily="18" charset="0"/>
              </a:rPr>
            </a:br>
            <a:r>
              <a:rPr lang="en-US" sz="2000" dirty="0">
                <a:cs typeface="Times New Roman" pitchFamily="18" charset="0"/>
              </a:rPr>
              <a:t>E. </a:t>
            </a:r>
            <a:r>
              <a:rPr lang="en-US" sz="2000" dirty="0" err="1">
                <a:cs typeface="Times New Roman" pitchFamily="18" charset="0"/>
              </a:rPr>
              <a:t>Tujuan</a:t>
            </a:r>
            <a:r>
              <a:rPr lang="en-US" sz="2000" dirty="0">
                <a:cs typeface="Times New Roman" pitchFamily="18" charset="0"/>
              </a:rPr>
              <a:t> </a:t>
            </a:r>
            <a:r>
              <a:rPr lang="en-US" sz="2000" dirty="0" err="1">
                <a:cs typeface="Times New Roman" pitchFamily="18" charset="0"/>
              </a:rPr>
              <a:t>Penelitian</a:t>
            </a:r>
            <a:r>
              <a:rPr lang="en-US" sz="2000" dirty="0">
                <a:cs typeface="Times New Roman" pitchFamily="18" charset="0"/>
              </a:rPr>
              <a:t/>
            </a:r>
            <a:br>
              <a:rPr lang="en-US" sz="2000" dirty="0">
                <a:cs typeface="Times New Roman" pitchFamily="18" charset="0"/>
              </a:rPr>
            </a:br>
            <a:r>
              <a:rPr lang="en-US" sz="2000" dirty="0">
                <a:cs typeface="Times New Roman" pitchFamily="18" charset="0"/>
              </a:rPr>
              <a:t>F.  </a:t>
            </a:r>
            <a:r>
              <a:rPr lang="en-US" sz="2000" dirty="0" err="1">
                <a:cs typeface="Times New Roman" pitchFamily="18" charset="0"/>
              </a:rPr>
              <a:t>Manfaat</a:t>
            </a:r>
            <a:r>
              <a:rPr lang="en-US" sz="2000" dirty="0">
                <a:cs typeface="Times New Roman" pitchFamily="18" charset="0"/>
              </a:rPr>
              <a:t> </a:t>
            </a:r>
            <a:r>
              <a:rPr lang="en-US" sz="2000" dirty="0" err="1">
                <a:cs typeface="Times New Roman" pitchFamily="18" charset="0"/>
              </a:rPr>
              <a:t>Penelitian</a:t>
            </a:r>
            <a:r>
              <a:rPr lang="en-US" sz="2000" dirty="0">
                <a:cs typeface="Times New Roman" pitchFamily="18" charset="0"/>
              </a:rPr>
              <a:t/>
            </a:r>
            <a:br>
              <a:rPr lang="en-US" sz="2000" dirty="0">
                <a:cs typeface="Times New Roman" pitchFamily="18" charset="0"/>
              </a:rPr>
            </a:br>
            <a:r>
              <a:rPr lang="en-US" sz="2000" dirty="0">
                <a:cs typeface="Times New Roman" pitchFamily="18" charset="0"/>
              </a:rPr>
              <a:t>G. </a:t>
            </a:r>
            <a:r>
              <a:rPr lang="en-US" sz="2000" dirty="0" err="1">
                <a:cs typeface="Times New Roman" pitchFamily="18" charset="0"/>
              </a:rPr>
              <a:t>Tinjauan</a:t>
            </a:r>
            <a:r>
              <a:rPr lang="en-US" sz="2000" dirty="0">
                <a:cs typeface="Times New Roman" pitchFamily="18" charset="0"/>
              </a:rPr>
              <a:t> </a:t>
            </a:r>
            <a:r>
              <a:rPr lang="en-US" sz="2000" dirty="0" err="1">
                <a:cs typeface="Times New Roman" pitchFamily="18" charset="0"/>
              </a:rPr>
              <a:t>Pustaka</a:t>
            </a:r>
            <a:r>
              <a:rPr lang="en-US" sz="2000" dirty="0">
                <a:cs typeface="Times New Roman" pitchFamily="18" charset="0"/>
              </a:rPr>
              <a:t/>
            </a:r>
            <a:br>
              <a:rPr lang="en-US" sz="2000" dirty="0">
                <a:cs typeface="Times New Roman" pitchFamily="18" charset="0"/>
              </a:rPr>
            </a:br>
            <a:r>
              <a:rPr lang="en-US" sz="2000" dirty="0">
                <a:cs typeface="Times New Roman" pitchFamily="18" charset="0"/>
              </a:rPr>
              <a:t>H. </a:t>
            </a:r>
            <a:r>
              <a:rPr lang="en-US" sz="2000" dirty="0" err="1">
                <a:cs typeface="Times New Roman" pitchFamily="18" charset="0"/>
              </a:rPr>
              <a:t>Metode</a:t>
            </a:r>
            <a:r>
              <a:rPr lang="en-US" sz="2000" dirty="0">
                <a:cs typeface="Times New Roman" pitchFamily="18" charset="0"/>
              </a:rPr>
              <a:t> </a:t>
            </a:r>
            <a:r>
              <a:rPr lang="en-US" sz="2000" dirty="0" err="1">
                <a:cs typeface="Times New Roman" pitchFamily="18" charset="0"/>
              </a:rPr>
              <a:t>Penelitian</a:t>
            </a:r>
            <a:r>
              <a:rPr lang="en-US" sz="2000" dirty="0">
                <a:cs typeface="Times New Roman" pitchFamily="18" charset="0"/>
              </a:rPr>
              <a:t/>
            </a:r>
            <a:br>
              <a:rPr lang="en-US" sz="2000" dirty="0">
                <a:cs typeface="Times New Roman" pitchFamily="18" charset="0"/>
              </a:rPr>
            </a:br>
            <a:r>
              <a:rPr lang="en-US" sz="2000" dirty="0">
                <a:cs typeface="Times New Roman" pitchFamily="18" charset="0"/>
              </a:rPr>
              <a:t>I.   </a:t>
            </a:r>
            <a:r>
              <a:rPr lang="en-US" sz="2000" dirty="0" err="1">
                <a:cs typeface="Times New Roman" pitchFamily="18" charset="0"/>
              </a:rPr>
              <a:t>Daftar</a:t>
            </a:r>
            <a:r>
              <a:rPr lang="en-US" sz="2000" dirty="0">
                <a:cs typeface="Times New Roman" pitchFamily="18" charset="0"/>
              </a:rPr>
              <a:t> </a:t>
            </a:r>
            <a:r>
              <a:rPr lang="en-US" sz="2000" dirty="0" err="1">
                <a:cs typeface="Times New Roman" pitchFamily="18" charset="0"/>
              </a:rPr>
              <a:t>Pustaka</a:t>
            </a:r>
            <a:endParaRPr lang="en-US" sz="2000" dirty="0">
              <a:latin typeface="Arial" charset="0"/>
              <a:cs typeface="Arial"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9442" name="Rectangle 2"/>
          <p:cNvSpPr>
            <a:spLocks noGrp="1" noRot="1" noChangeArrowheads="1"/>
          </p:cNvSpPr>
          <p:nvPr>
            <p:ph type="title"/>
          </p:nvPr>
        </p:nvSpPr>
        <p:spPr>
          <a:xfrm>
            <a:off x="457200" y="115888"/>
            <a:ext cx="8229600" cy="1143000"/>
          </a:xfrm>
        </p:spPr>
        <p:txBody>
          <a:bodyPr/>
          <a:lstStyle/>
          <a:p>
            <a:r>
              <a:rPr lang="sv-SE" sz="4000">
                <a:cs typeface="Arial" charset="0"/>
              </a:rPr>
              <a:t>Kegunaan Tinjauan Pustaka</a:t>
            </a:r>
            <a:endParaRPr lang="en-US" sz="4000">
              <a:cs typeface="Times New Roman" pitchFamily="18" charset="0"/>
            </a:endParaRPr>
          </a:p>
        </p:txBody>
      </p:sp>
      <p:sp>
        <p:nvSpPr>
          <p:cNvPr id="189443" name="Rectangle 3"/>
          <p:cNvSpPr>
            <a:spLocks noGrp="1" noChangeArrowheads="1"/>
          </p:cNvSpPr>
          <p:nvPr>
            <p:ph idx="1"/>
          </p:nvPr>
        </p:nvSpPr>
        <p:spPr>
          <a:xfrm>
            <a:off x="457200" y="1484313"/>
            <a:ext cx="8229600" cy="4525962"/>
          </a:xfrm>
        </p:spPr>
        <p:txBody>
          <a:bodyPr/>
          <a:lstStyle/>
          <a:p>
            <a:pPr algn="just"/>
            <a:r>
              <a:rPr lang="sv-SE">
                <a:cs typeface="Times New Roman" pitchFamily="18" charset="0"/>
              </a:rPr>
              <a:t>mengkaji sejarah permasalahan; </a:t>
            </a:r>
          </a:p>
          <a:p>
            <a:pPr algn="just"/>
            <a:r>
              <a:rPr lang="sv-SE">
                <a:cs typeface="Times New Roman" pitchFamily="18" charset="0"/>
              </a:rPr>
              <a:t>membantu pemilihan prosedur penelitian; </a:t>
            </a:r>
          </a:p>
          <a:p>
            <a:pPr algn="just"/>
            <a:r>
              <a:rPr lang="sv-SE">
                <a:cs typeface="Times New Roman" pitchFamily="18" charset="0"/>
              </a:rPr>
              <a:t>mendalami landasan teori yang berkaitan dengan permasalahan; </a:t>
            </a:r>
          </a:p>
          <a:p>
            <a:pPr algn="just"/>
            <a:r>
              <a:rPr lang="sv-SE">
                <a:cs typeface="Times New Roman" pitchFamily="18" charset="0"/>
              </a:rPr>
              <a:t>mengkaji kelebihan dan kekurangan hasil penelitian terdahulu; </a:t>
            </a:r>
          </a:p>
          <a:p>
            <a:pPr algn="just"/>
            <a:r>
              <a:rPr lang="sv-SE">
                <a:cs typeface="Times New Roman" pitchFamily="18" charset="0"/>
              </a:rPr>
              <a:t>menghindari duplikasi penelitian; dan </a:t>
            </a:r>
          </a:p>
          <a:p>
            <a:pPr algn="just"/>
            <a:r>
              <a:rPr lang="sv-SE">
                <a:cs typeface="Times New Roman" pitchFamily="18" charset="0"/>
              </a:rPr>
              <a:t>menunjang perumusan permasalahan. </a:t>
            </a:r>
            <a:endParaRPr lang="en-US"/>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0466" name="Rectangle 2"/>
          <p:cNvSpPr>
            <a:spLocks noGrp="1" noRot="1" noChangeArrowheads="1"/>
          </p:cNvSpPr>
          <p:nvPr>
            <p:ph type="title"/>
          </p:nvPr>
        </p:nvSpPr>
        <p:spPr>
          <a:xfrm>
            <a:off x="571472" y="500042"/>
            <a:ext cx="6870700" cy="895368"/>
          </a:xfrm>
        </p:spPr>
        <p:txBody>
          <a:bodyPr/>
          <a:lstStyle/>
          <a:p>
            <a:r>
              <a:rPr lang="sv-SE" b="1" dirty="0">
                <a:solidFill>
                  <a:schemeClr val="tx1"/>
                </a:solidFill>
                <a:effectLst>
                  <a:outerShdw blurRad="38100" dist="38100" dir="2700000" algn="tl">
                    <a:srgbClr val="000000">
                      <a:alpha val="43137"/>
                    </a:srgbClr>
                  </a:outerShdw>
                </a:effectLst>
                <a:cs typeface="Arial" charset="0"/>
              </a:rPr>
              <a:t>Sumber-Sumber</a:t>
            </a:r>
            <a:r>
              <a:rPr lang="en-US" b="1" dirty="0">
                <a:solidFill>
                  <a:schemeClr val="tx1"/>
                </a:solidFill>
                <a:effectLst>
                  <a:outerShdw blurRad="38100" dist="38100" dir="2700000" algn="tl">
                    <a:srgbClr val="000000">
                      <a:alpha val="43137"/>
                    </a:srgbClr>
                  </a:outerShdw>
                </a:effectLst>
                <a:cs typeface="Times New Roman" pitchFamily="18" charset="0"/>
              </a:rPr>
              <a:t> </a:t>
            </a:r>
            <a:r>
              <a:rPr lang="en-US" b="1" dirty="0" err="1">
                <a:solidFill>
                  <a:schemeClr val="tx1"/>
                </a:solidFill>
                <a:effectLst>
                  <a:outerShdw blurRad="38100" dist="38100" dir="2700000" algn="tl">
                    <a:srgbClr val="000000">
                      <a:alpha val="43137"/>
                    </a:srgbClr>
                  </a:outerShdw>
                </a:effectLst>
                <a:cs typeface="Times New Roman" pitchFamily="18" charset="0"/>
              </a:rPr>
              <a:t>Pustaka</a:t>
            </a:r>
            <a:endParaRPr lang="en-US" b="1" dirty="0">
              <a:solidFill>
                <a:schemeClr val="tx1"/>
              </a:solidFill>
              <a:effectLst>
                <a:outerShdw blurRad="38100" dist="38100" dir="2700000" algn="tl">
                  <a:srgbClr val="000000">
                    <a:alpha val="43137"/>
                  </a:srgbClr>
                </a:outerShdw>
              </a:effectLst>
              <a:cs typeface="Times New Roman" pitchFamily="18" charset="0"/>
            </a:endParaRPr>
          </a:p>
        </p:txBody>
      </p:sp>
      <p:sp>
        <p:nvSpPr>
          <p:cNvPr id="190467" name="Rectangle 3"/>
          <p:cNvSpPr>
            <a:spLocks noGrp="1" noChangeArrowheads="1"/>
          </p:cNvSpPr>
          <p:nvPr>
            <p:ph idx="1"/>
          </p:nvPr>
        </p:nvSpPr>
        <p:spPr/>
        <p:txBody>
          <a:bodyPr/>
          <a:lstStyle/>
          <a:p>
            <a:pPr>
              <a:buFont typeface="Wingdings" pitchFamily="2" charset="2"/>
              <a:buNone/>
            </a:pPr>
            <a:r>
              <a:rPr lang="sv-SE">
                <a:cs typeface="Times New Roman" pitchFamily="18" charset="0"/>
              </a:rPr>
              <a:t>1) abstrak hasil penelitian</a:t>
            </a:r>
          </a:p>
          <a:p>
            <a:pPr>
              <a:buFont typeface="Wingdings" pitchFamily="2" charset="2"/>
              <a:buNone/>
            </a:pPr>
            <a:r>
              <a:rPr lang="sv-SE">
                <a:cs typeface="Times New Roman" pitchFamily="18" charset="0"/>
              </a:rPr>
              <a:t>2) indeks </a:t>
            </a:r>
          </a:p>
          <a:p>
            <a:pPr>
              <a:buFont typeface="Wingdings" pitchFamily="2" charset="2"/>
              <a:buNone/>
            </a:pPr>
            <a:r>
              <a:rPr lang="sv-SE">
                <a:cs typeface="Times New Roman" pitchFamily="18" charset="0"/>
              </a:rPr>
              <a:t>3) review </a:t>
            </a:r>
          </a:p>
          <a:p>
            <a:pPr>
              <a:buFont typeface="Wingdings" pitchFamily="2" charset="2"/>
              <a:buNone/>
            </a:pPr>
            <a:r>
              <a:rPr lang="sv-SE">
                <a:cs typeface="Times New Roman" pitchFamily="18" charset="0"/>
              </a:rPr>
              <a:t>4) jurnal </a:t>
            </a:r>
          </a:p>
          <a:p>
            <a:pPr>
              <a:buFont typeface="Wingdings" pitchFamily="2" charset="2"/>
              <a:buNone/>
            </a:pPr>
            <a:r>
              <a:rPr lang="sv-SE">
                <a:cs typeface="Times New Roman" pitchFamily="18" charset="0"/>
              </a:rPr>
              <a:t>5) buku referensi</a:t>
            </a:r>
          </a:p>
          <a:p>
            <a:pPr>
              <a:buFont typeface="Wingdings" pitchFamily="2" charset="2"/>
              <a:buNone/>
            </a:pPr>
            <a:r>
              <a:rPr lang="sv-SE">
                <a:cs typeface="Times New Roman" pitchFamily="18" charset="0"/>
              </a:rPr>
              <a:t>6) Internet</a:t>
            </a:r>
            <a:endParaRPr lang="en-US"/>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1490" name="Rectangle 2"/>
          <p:cNvSpPr>
            <a:spLocks noGrp="1" noRot="1" noChangeArrowheads="1"/>
          </p:cNvSpPr>
          <p:nvPr>
            <p:ph type="title"/>
          </p:nvPr>
        </p:nvSpPr>
        <p:spPr/>
        <p:txBody>
          <a:bodyPr/>
          <a:lstStyle/>
          <a:p>
            <a:r>
              <a:rPr lang="sv-SE" b="0" i="1" u="sng">
                <a:solidFill>
                  <a:schemeClr val="tx1"/>
                </a:solidFill>
                <a:cs typeface="Arial" charset="0"/>
              </a:rPr>
              <a:t>Indeks</a:t>
            </a:r>
            <a:endParaRPr lang="en-US" b="0" i="1" u="sng">
              <a:solidFill>
                <a:schemeClr val="tx1"/>
              </a:solidFill>
              <a:cs typeface="Arial" charset="0"/>
            </a:endParaRPr>
          </a:p>
        </p:txBody>
      </p:sp>
      <p:sp>
        <p:nvSpPr>
          <p:cNvPr id="191491" name="Rectangle 3"/>
          <p:cNvSpPr>
            <a:spLocks noGrp="1" noChangeArrowheads="1"/>
          </p:cNvSpPr>
          <p:nvPr>
            <p:ph idx="1"/>
          </p:nvPr>
        </p:nvSpPr>
        <p:spPr/>
        <p:txBody>
          <a:bodyPr/>
          <a:lstStyle/>
          <a:p>
            <a:pPr algn="just"/>
            <a:r>
              <a:rPr lang="sv-SE" sz="2400" b="1" i="1" u="sng">
                <a:cs typeface="Arial" charset="0"/>
              </a:rPr>
              <a:t>Indeks</a:t>
            </a:r>
            <a:r>
              <a:rPr lang="sv-SE" sz="2400">
                <a:cs typeface="Arial" charset="0"/>
              </a:rPr>
              <a:t> menyediakan judul-judul buku yang disusun berdasarkan deskripsi utama masing-masing buku tetapi tidak menyediakan abstraknya, </a:t>
            </a:r>
          </a:p>
          <a:p>
            <a:pPr algn="just"/>
            <a:endParaRPr lang="sv-SE" sz="2400">
              <a:cs typeface="Arial" charset="0"/>
            </a:endParaRPr>
          </a:p>
          <a:p>
            <a:pPr algn="just"/>
            <a:r>
              <a:rPr lang="sv-SE" sz="2400">
                <a:cs typeface="Arial" charset="0"/>
              </a:rPr>
              <a:t>misalnya Indeks Internet akan ditampilkan sebagai berikut: bagian  heading (kepala berita) Internet, proxy server. Heading memberikan informasi pada kita buku mengenai Internet, hal utama yang dibahas ialah mengenai proxy server. </a:t>
            </a:r>
            <a:endParaRPr lang="en-US" sz="2400">
              <a:latin typeface="Courier New" pitchFamily="49" charset="0"/>
              <a:cs typeface="Courier New" pitchFamily="49" charset="0"/>
            </a:endParaRPr>
          </a:p>
          <a:p>
            <a:endParaRPr lang="en-US" sz="24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514" name="Rectangle 2"/>
          <p:cNvSpPr>
            <a:spLocks noGrp="1" noRot="1" noChangeArrowheads="1"/>
          </p:cNvSpPr>
          <p:nvPr>
            <p:ph type="title"/>
          </p:nvPr>
        </p:nvSpPr>
        <p:spPr>
          <a:xfrm>
            <a:off x="714348" y="428604"/>
            <a:ext cx="6870700" cy="752492"/>
          </a:xfrm>
        </p:spPr>
        <p:txBody>
          <a:bodyPr/>
          <a:lstStyle/>
          <a:p>
            <a:r>
              <a:rPr lang="sv-SE" b="0" i="1" u="sng" dirty="0">
                <a:solidFill>
                  <a:schemeClr val="tx1"/>
                </a:solidFill>
                <a:cs typeface="Arial" charset="0"/>
              </a:rPr>
              <a:t>Review</a:t>
            </a:r>
            <a:endParaRPr lang="en-US" b="0" i="1" u="sng" dirty="0">
              <a:solidFill>
                <a:schemeClr val="tx1"/>
              </a:solidFill>
              <a:cs typeface="Arial" charset="0"/>
            </a:endParaRPr>
          </a:p>
        </p:txBody>
      </p:sp>
      <p:sp>
        <p:nvSpPr>
          <p:cNvPr id="192515" name="Rectangle 3"/>
          <p:cNvSpPr>
            <a:spLocks noGrp="1" noChangeArrowheads="1"/>
          </p:cNvSpPr>
          <p:nvPr>
            <p:ph idx="1"/>
          </p:nvPr>
        </p:nvSpPr>
        <p:spPr>
          <a:xfrm>
            <a:off x="714348" y="1357298"/>
            <a:ext cx="7696200" cy="4100530"/>
          </a:xfrm>
        </p:spPr>
        <p:txBody>
          <a:bodyPr/>
          <a:lstStyle/>
          <a:p>
            <a:pPr algn="just">
              <a:lnSpc>
                <a:spcPct val="80000"/>
              </a:lnSpc>
            </a:pPr>
            <a:r>
              <a:rPr lang="sv-SE" sz="2400" b="1" i="1" u="sng" dirty="0">
                <a:cs typeface="Arial" charset="0"/>
              </a:rPr>
              <a:t>Review</a:t>
            </a:r>
            <a:r>
              <a:rPr lang="sv-SE" sz="2400" dirty="0">
                <a:cs typeface="Arial" charset="0"/>
              </a:rPr>
              <a:t> berisi tulisan-tulisan yang mensintesis karya-karya atau buku yang pernah ditulis dalam suatu periode waktu tertentu. Tulisan disusun berdasarkan topik dan  isi. </a:t>
            </a:r>
          </a:p>
          <a:p>
            <a:pPr algn="just">
              <a:lnSpc>
                <a:spcPct val="80000"/>
              </a:lnSpc>
            </a:pPr>
            <a:endParaRPr lang="sv-SE" sz="2400" dirty="0">
              <a:cs typeface="Arial" charset="0"/>
            </a:endParaRPr>
          </a:p>
          <a:p>
            <a:pPr algn="just">
              <a:lnSpc>
                <a:spcPct val="80000"/>
              </a:lnSpc>
            </a:pPr>
            <a:r>
              <a:rPr lang="sv-SE" sz="2400" dirty="0">
                <a:cs typeface="Arial" charset="0"/>
              </a:rPr>
              <a:t>Dalam review biasanya penulisnya memberikan perbandingan dan bahkan juga kritik terhadap buku atau karya yang direview oleh yang bersangkutan. Kadang penulis review juga memberikan kesimpulan alternatif kepada pihak pembaca yang tujuannya ialah agar pembaca dapat memperoleh pandangan yang berbeda dari buku yang dibacanya. </a:t>
            </a:r>
            <a:endParaRPr lang="en-US" sz="2400" dirty="0">
              <a:latin typeface="Courier New" pitchFamily="49" charset="0"/>
              <a:cs typeface="Courier New" pitchFamily="49" charset="0"/>
            </a:endParaRPr>
          </a:p>
          <a:p>
            <a:pPr>
              <a:lnSpc>
                <a:spcPct val="80000"/>
              </a:lnSpc>
            </a:pPr>
            <a:endParaRPr lang="en-US" sz="24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3538" name="Rectangle 2"/>
          <p:cNvSpPr>
            <a:spLocks noGrp="1" noRot="1" noChangeArrowheads="1"/>
          </p:cNvSpPr>
          <p:nvPr>
            <p:ph type="title"/>
          </p:nvPr>
        </p:nvSpPr>
        <p:spPr>
          <a:xfrm>
            <a:off x="785786" y="285728"/>
            <a:ext cx="6870700" cy="823930"/>
          </a:xfrm>
        </p:spPr>
        <p:txBody>
          <a:bodyPr/>
          <a:lstStyle/>
          <a:p>
            <a:r>
              <a:rPr lang="sv-SE" b="0" i="1" u="sng" dirty="0">
                <a:solidFill>
                  <a:schemeClr val="tx1"/>
                </a:solidFill>
                <a:cs typeface="Arial" charset="0"/>
              </a:rPr>
              <a:t>Jurnal</a:t>
            </a:r>
            <a:endParaRPr lang="en-US" b="0" i="1" u="sng" dirty="0">
              <a:solidFill>
                <a:schemeClr val="tx1"/>
              </a:solidFill>
              <a:cs typeface="Arial" charset="0"/>
            </a:endParaRPr>
          </a:p>
        </p:txBody>
      </p:sp>
      <p:sp>
        <p:nvSpPr>
          <p:cNvPr id="193539" name="Rectangle 3"/>
          <p:cNvSpPr>
            <a:spLocks noGrp="1" noChangeArrowheads="1"/>
          </p:cNvSpPr>
          <p:nvPr>
            <p:ph idx="1"/>
          </p:nvPr>
        </p:nvSpPr>
        <p:spPr>
          <a:xfrm>
            <a:off x="571472" y="1357298"/>
            <a:ext cx="7696200" cy="4143404"/>
          </a:xfrm>
        </p:spPr>
        <p:txBody>
          <a:bodyPr/>
          <a:lstStyle/>
          <a:p>
            <a:pPr algn="just">
              <a:lnSpc>
                <a:spcPct val="90000"/>
              </a:lnSpc>
            </a:pPr>
            <a:r>
              <a:rPr lang="sv-SE" sz="2400" b="1" i="1" u="sng" dirty="0">
                <a:cs typeface="Arial" charset="0"/>
              </a:rPr>
              <a:t>Jurnal</a:t>
            </a:r>
            <a:r>
              <a:rPr lang="sv-SE" sz="2400" dirty="0">
                <a:cs typeface="Arial" charset="0"/>
              </a:rPr>
              <a:t> berisi tulisan-tulisan dalam satu bidang disiplin ilmu yang sama, misalnya ilmu manajemen dalam ilmu ekonomi atau teknik informatika dalam ilmu komputer. </a:t>
            </a:r>
          </a:p>
          <a:p>
            <a:pPr algn="just">
              <a:lnSpc>
                <a:spcPct val="90000"/>
              </a:lnSpc>
            </a:pPr>
            <a:endParaRPr lang="sv-SE" sz="2400" dirty="0">
              <a:cs typeface="Arial" charset="0"/>
            </a:endParaRPr>
          </a:p>
          <a:p>
            <a:pPr algn="just">
              <a:lnSpc>
                <a:spcPct val="90000"/>
              </a:lnSpc>
            </a:pPr>
            <a:r>
              <a:rPr lang="sv-SE" sz="2400" dirty="0">
                <a:cs typeface="Arial" charset="0"/>
              </a:rPr>
              <a:t>Kegunaan utama jurnal ialah dapat digunakan sebagai sumber data sekunder karena pada umumnya tulisan-tulisan di jurnal merupakan hasil penelitian. Kita dapat juga menggunakan tulisan di jurnal sebagai bahan kutipan untuk referensi dalam penelitian kita sebagaimana buku-buku referensi.</a:t>
            </a:r>
            <a:endParaRPr lang="en-US" sz="2400" dirty="0">
              <a:latin typeface="Courier New" pitchFamily="49" charset="0"/>
              <a:cs typeface="Courier New" pitchFamily="49" charset="0"/>
            </a:endParaRPr>
          </a:p>
          <a:p>
            <a:pPr>
              <a:lnSpc>
                <a:spcPct val="90000"/>
              </a:lnSpc>
            </a:pPr>
            <a:endParaRPr lang="en-US" sz="24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62" name="Rectangle 2"/>
          <p:cNvSpPr>
            <a:spLocks noGrp="1" noRot="1" noChangeArrowheads="1"/>
          </p:cNvSpPr>
          <p:nvPr>
            <p:ph type="title"/>
          </p:nvPr>
        </p:nvSpPr>
        <p:spPr/>
        <p:txBody>
          <a:bodyPr/>
          <a:lstStyle/>
          <a:p>
            <a:r>
              <a:rPr lang="sv-SE" b="0" i="1" u="sng">
                <a:solidFill>
                  <a:schemeClr val="tx1"/>
                </a:solidFill>
                <a:cs typeface="Arial" charset="0"/>
              </a:rPr>
              <a:t>Buku referensi</a:t>
            </a:r>
            <a:endParaRPr lang="en-US" b="0" i="1" u="sng">
              <a:solidFill>
                <a:schemeClr val="tx1"/>
              </a:solidFill>
              <a:cs typeface="Arial" charset="0"/>
            </a:endParaRPr>
          </a:p>
        </p:txBody>
      </p:sp>
      <p:sp>
        <p:nvSpPr>
          <p:cNvPr id="194563" name="Rectangle 3"/>
          <p:cNvSpPr>
            <a:spLocks noGrp="1" noChangeArrowheads="1"/>
          </p:cNvSpPr>
          <p:nvPr>
            <p:ph idx="1"/>
          </p:nvPr>
        </p:nvSpPr>
        <p:spPr/>
        <p:txBody>
          <a:bodyPr/>
          <a:lstStyle/>
          <a:p>
            <a:pPr algn="just">
              <a:lnSpc>
                <a:spcPct val="90000"/>
              </a:lnSpc>
            </a:pPr>
            <a:r>
              <a:rPr lang="sv-SE" sz="2400" b="1" i="1" u="sng">
                <a:cs typeface="Arial" charset="0"/>
              </a:rPr>
              <a:t>Buku referensi</a:t>
            </a:r>
            <a:r>
              <a:rPr lang="sv-SE" sz="2400">
                <a:cs typeface="Arial" charset="0"/>
              </a:rPr>
              <a:t> berisi tulisan yang umum dalam disiplin ilmu tertentu. Ada baiknya kita memilih buku yang bersifat referensi bukn buku yang bersifat sebagai penuntun dalam menggunakan atau membuat sesuatu. </a:t>
            </a:r>
          </a:p>
          <a:p>
            <a:pPr algn="just">
              <a:lnSpc>
                <a:spcPct val="90000"/>
              </a:lnSpc>
            </a:pPr>
            <a:endParaRPr lang="sv-SE" sz="2400">
              <a:cs typeface="Arial" charset="0"/>
            </a:endParaRPr>
          </a:p>
          <a:p>
            <a:pPr algn="just">
              <a:lnSpc>
                <a:spcPct val="90000"/>
              </a:lnSpc>
            </a:pPr>
            <a:r>
              <a:rPr lang="sv-SE" sz="2400">
                <a:cs typeface="Arial" charset="0"/>
              </a:rPr>
              <a:t>Buku referensi yang baik akan berisi tulisan yang mendalam mengenai topik tertentu dan disertai dengan teori-teori penunjangnya sehingga kita akan dapat mengetahui perkembangan teori dalam ilmu yang dibahas dalam buku tersebut. </a:t>
            </a:r>
            <a:endParaRPr lang="en-US" sz="2400">
              <a:latin typeface="Courier New" pitchFamily="49" charset="0"/>
              <a:cs typeface="Courier New" pitchFamily="49" charset="0"/>
            </a:endParaRPr>
          </a:p>
          <a:p>
            <a:pPr>
              <a:lnSpc>
                <a:spcPct val="90000"/>
              </a:lnSpc>
            </a:pPr>
            <a:endParaRPr lang="en-US" sz="240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586" name="Rectangle 2"/>
          <p:cNvSpPr>
            <a:spLocks noGrp="1" noRot="1" noChangeArrowheads="1"/>
          </p:cNvSpPr>
          <p:nvPr>
            <p:ph type="title"/>
          </p:nvPr>
        </p:nvSpPr>
        <p:spPr/>
        <p:txBody>
          <a:bodyPr/>
          <a:lstStyle/>
          <a:p>
            <a:r>
              <a:rPr lang="en-US"/>
              <a:t>Cara Pencarian Pustaka</a:t>
            </a:r>
          </a:p>
        </p:txBody>
      </p:sp>
      <p:sp>
        <p:nvSpPr>
          <p:cNvPr id="195587" name="Rectangle 3"/>
          <p:cNvSpPr>
            <a:spLocks noGrp="1" noChangeArrowheads="1"/>
          </p:cNvSpPr>
          <p:nvPr>
            <p:ph idx="1"/>
          </p:nvPr>
        </p:nvSpPr>
        <p:spPr/>
        <p:txBody>
          <a:bodyPr/>
          <a:lstStyle/>
          <a:p>
            <a:r>
              <a:rPr lang="en-US"/>
              <a:t>Manual</a:t>
            </a:r>
          </a:p>
          <a:p>
            <a:pPr lvl="1"/>
            <a:r>
              <a:rPr lang="sv-SE">
                <a:cs typeface="Times New Roman" pitchFamily="18" charset="0"/>
              </a:rPr>
              <a:t>mengunjungi perpustakaan</a:t>
            </a:r>
            <a:endParaRPr lang="en-US"/>
          </a:p>
          <a:p>
            <a:pPr lvl="1"/>
            <a:r>
              <a:rPr lang="sv-SE">
                <a:cs typeface="Times New Roman" pitchFamily="18" charset="0"/>
              </a:rPr>
              <a:t>tempat-tempat sumber informasi</a:t>
            </a:r>
            <a:r>
              <a:rPr lang="en-US"/>
              <a:t> (BPS)</a:t>
            </a:r>
          </a:p>
          <a:p>
            <a:r>
              <a:rPr lang="en-US"/>
              <a:t>Online</a:t>
            </a:r>
          </a:p>
          <a:p>
            <a:pPr lvl="1" algn="just"/>
            <a:r>
              <a:rPr lang="en-US">
                <a:cs typeface="Arial" charset="0"/>
              </a:rPr>
              <a:t>http://www.google.com</a:t>
            </a:r>
            <a:endParaRPr lang="en-US">
              <a:latin typeface="Courier New" pitchFamily="49" charset="0"/>
              <a:cs typeface="Courier New" pitchFamily="49" charset="0"/>
            </a:endParaRPr>
          </a:p>
          <a:p>
            <a:pPr lvl="1" algn="just"/>
            <a:r>
              <a:rPr lang="en-US">
                <a:cs typeface="Arial" charset="0"/>
              </a:rPr>
              <a:t>http://www.yahoo.com</a:t>
            </a:r>
            <a:endParaRPr lang="en-US">
              <a:latin typeface="Courier New" pitchFamily="49" charset="0"/>
              <a:cs typeface="Courier New" pitchFamily="49" charset="0"/>
            </a:endParaRPr>
          </a:p>
          <a:p>
            <a:pPr lvl="1" algn="just"/>
            <a:r>
              <a:rPr lang="en-US">
                <a:cs typeface="Arial" charset="0"/>
              </a:rPr>
              <a:t>http://www.msn.com</a:t>
            </a:r>
            <a:endParaRPr lang="en-US">
              <a:latin typeface="Courier New" pitchFamily="49" charset="0"/>
              <a:cs typeface="Courier New" pitchFamily="49" charset="0"/>
            </a:endParaRPr>
          </a:p>
          <a:p>
            <a:pPr lvl="1"/>
            <a:endParaRPr lang="en-US"/>
          </a:p>
        </p:txBody>
      </p:sp>
    </p:spTree>
  </p:cSld>
  <p:clrMapOvr>
    <a:masterClrMapping/>
  </p:clrMapOvr>
  <p:timing>
    <p:tnLst>
      <p:par>
        <p:cTn id="1" dur="indefinite" restart="never" nodeType="tmRoot"/>
      </p:par>
    </p:tnLst>
  </p:timing>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rayons">
  <a:themeElements>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fontScheme name="Crayons">
      <a:majorFont>
        <a:latin typeface="Comic Sans MS"/>
        <a:ea typeface=""/>
        <a:cs typeface=""/>
      </a:majorFont>
      <a:minorFont>
        <a:latin typeface="Comic Sans MS"/>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miter lim="800000"/>
          <a:headEnd type="none" w="med" len="med"/>
          <a:tailEnd type="none" w="med" len="med"/>
        </a:ln>
        <a:effectLst/>
      </a:spPr>
      <a:bodyPr vert="horz" wrap="none" lIns="91440" tIns="45720" rIns="91440" bIns="45720"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2400" b="0" i="0" u="none" strike="noStrike" cap="none" normalizeH="0" baseline="0" smtClean="0">
            <a:ln>
              <a:noFill/>
            </a:ln>
            <a:solidFill>
              <a:schemeClr val="tx1"/>
            </a:solidFill>
            <a:effectLst/>
            <a:latin typeface="Times New Roman" pitchFamily="18" charset="0"/>
          </a:defRPr>
        </a:defPPr>
      </a:lstStyle>
    </a:lnDef>
  </a:objectDefaults>
  <a:extraClrSchemeLst>
    <a:extraClrScheme>
      <a:clrScheme name="Crayons 1">
        <a:dk1>
          <a:srgbClr val="000000"/>
        </a:dk1>
        <a:lt1>
          <a:srgbClr val="FFFFFF"/>
        </a:lt1>
        <a:dk2>
          <a:srgbClr val="FF0000"/>
        </a:dk2>
        <a:lt2>
          <a:srgbClr val="FFB800"/>
        </a:lt2>
        <a:accent1>
          <a:srgbClr val="FFEF66"/>
        </a:accent1>
        <a:accent2>
          <a:srgbClr val="000000"/>
        </a:accent2>
        <a:accent3>
          <a:srgbClr val="FFFFFF"/>
        </a:accent3>
        <a:accent4>
          <a:srgbClr val="000000"/>
        </a:accent4>
        <a:accent5>
          <a:srgbClr val="FFF6B8"/>
        </a:accent5>
        <a:accent6>
          <a:srgbClr val="000000"/>
        </a:accent6>
        <a:hlink>
          <a:srgbClr val="00B200"/>
        </a:hlink>
        <a:folHlink>
          <a:srgbClr val="703DFF"/>
        </a:folHlink>
      </a:clrScheme>
      <a:clrMap bg1="lt1" tx1="dk1" bg2="lt2" tx2="dk2" accent1="accent1" accent2="accent2" accent3="accent3" accent4="accent4" accent5="accent5" accent6="accent6" hlink="hlink" folHlink="folHlink"/>
    </a:extraClrScheme>
    <a:extraClrScheme>
      <a:clrScheme name="Crayons 2">
        <a:dk1>
          <a:srgbClr val="000000"/>
        </a:dk1>
        <a:lt1>
          <a:srgbClr val="FFFFFF"/>
        </a:lt1>
        <a:dk2>
          <a:srgbClr val="000000"/>
        </a:dk2>
        <a:lt2>
          <a:srgbClr val="99CCFF"/>
        </a:lt2>
        <a:accent1>
          <a:srgbClr val="CCCCFF"/>
        </a:accent1>
        <a:accent2>
          <a:srgbClr val="000066"/>
        </a:accent2>
        <a:accent3>
          <a:srgbClr val="FFFFFF"/>
        </a:accent3>
        <a:accent4>
          <a:srgbClr val="000000"/>
        </a:accent4>
        <a:accent5>
          <a:srgbClr val="E2E2FF"/>
        </a:accent5>
        <a:accent6>
          <a:srgbClr val="00005C"/>
        </a:accent6>
        <a:hlink>
          <a:srgbClr val="00B200"/>
        </a:hlink>
        <a:folHlink>
          <a:srgbClr val="CCFF33"/>
        </a:folHlink>
      </a:clrScheme>
      <a:clrMap bg1="lt1" tx1="dk1" bg2="lt2" tx2="dk2" accent1="accent1" accent2="accent2" accent3="accent3" accent4="accent4" accent5="accent5" accent6="accent6" hlink="hlink" folHlink="folHlink"/>
    </a:extraClrScheme>
    <a:extraClrScheme>
      <a:clrScheme name="Crayons 3">
        <a:dk1>
          <a:srgbClr val="000000"/>
        </a:dk1>
        <a:lt1>
          <a:srgbClr val="FFFFFF"/>
        </a:lt1>
        <a:dk2>
          <a:srgbClr val="000000"/>
        </a:dk2>
        <a:lt2>
          <a:srgbClr val="3399FF"/>
        </a:lt2>
        <a:accent1>
          <a:srgbClr val="CCECFF"/>
        </a:accent1>
        <a:accent2>
          <a:srgbClr val="008080"/>
        </a:accent2>
        <a:accent3>
          <a:srgbClr val="FFFFFF"/>
        </a:accent3>
        <a:accent4>
          <a:srgbClr val="000000"/>
        </a:accent4>
        <a:accent5>
          <a:srgbClr val="E2F4FF"/>
        </a:accent5>
        <a:accent6>
          <a:srgbClr val="007373"/>
        </a:accent6>
        <a:hlink>
          <a:srgbClr val="009999"/>
        </a:hlink>
        <a:folHlink>
          <a:srgbClr val="3366CC"/>
        </a:folHlink>
      </a:clrScheme>
      <a:clrMap bg1="lt1" tx1="dk1" bg2="lt2" tx2="dk2" accent1="accent1" accent2="accent2" accent3="accent3" accent4="accent4" accent5="accent5" accent6="accent6" hlink="hlink" folHlink="folHlink"/>
    </a:extraClrScheme>
    <a:extraClrScheme>
      <a:clrScheme name="Crayons 4">
        <a:dk1>
          <a:srgbClr val="808000"/>
        </a:dk1>
        <a:lt1>
          <a:srgbClr val="FFFFFF"/>
        </a:lt1>
        <a:dk2>
          <a:srgbClr val="336600"/>
        </a:dk2>
        <a:lt2>
          <a:srgbClr val="FFFFFF"/>
        </a:lt2>
        <a:accent1>
          <a:srgbClr val="99CC00"/>
        </a:accent1>
        <a:accent2>
          <a:srgbClr val="003300"/>
        </a:accent2>
        <a:accent3>
          <a:srgbClr val="ADB8AA"/>
        </a:accent3>
        <a:accent4>
          <a:srgbClr val="DADADA"/>
        </a:accent4>
        <a:accent5>
          <a:srgbClr val="CAE2AA"/>
        </a:accent5>
        <a:accent6>
          <a:srgbClr val="002D00"/>
        </a:accent6>
        <a:hlink>
          <a:srgbClr val="CCCC00"/>
        </a:hlink>
        <a:folHlink>
          <a:srgbClr val="CCFF33"/>
        </a:folHlink>
      </a:clrScheme>
      <a:clrMap bg1="dk2" tx1="lt1" bg2="dk1" tx2="lt2" accent1="accent1" accent2="accent2" accent3="accent3" accent4="accent4" accent5="accent5" accent6="accent6" hlink="hlink" folHlink="folHlink"/>
    </a:extraClrScheme>
    <a:extraClrScheme>
      <a:clrScheme name="Crayons 5">
        <a:dk1>
          <a:srgbClr val="808080"/>
        </a:dk1>
        <a:lt1>
          <a:srgbClr val="FFFFFF"/>
        </a:lt1>
        <a:dk2>
          <a:srgbClr val="003366"/>
        </a:dk2>
        <a:lt2>
          <a:srgbClr val="CCECFF"/>
        </a:lt2>
        <a:accent1>
          <a:srgbClr val="33CCCC"/>
        </a:accent1>
        <a:accent2>
          <a:srgbClr val="006699"/>
        </a:accent2>
        <a:accent3>
          <a:srgbClr val="AAADB8"/>
        </a:accent3>
        <a:accent4>
          <a:srgbClr val="DADADA"/>
        </a:accent4>
        <a:accent5>
          <a:srgbClr val="ADE2E2"/>
        </a:accent5>
        <a:accent6>
          <a:srgbClr val="005C8A"/>
        </a:accent6>
        <a:hlink>
          <a:srgbClr val="00FFFF"/>
        </a:hlink>
        <a:folHlink>
          <a:srgbClr val="0000FF"/>
        </a:folHlink>
      </a:clrScheme>
      <a:clrMap bg1="dk2" tx1="lt1" bg2="dk1" tx2="lt2" accent1="accent1" accent2="accent2" accent3="accent3" accent4="accent4" accent5="accent5" accent6="accent6" hlink="hlink" folHlink="folHlink"/>
    </a:extraClrScheme>
    <a:extraClrScheme>
      <a:clrScheme name="Crayons 6">
        <a:dk1>
          <a:srgbClr val="6666FF"/>
        </a:dk1>
        <a:lt1>
          <a:srgbClr val="FFFFFF"/>
        </a:lt1>
        <a:dk2>
          <a:srgbClr val="000066"/>
        </a:dk2>
        <a:lt2>
          <a:srgbClr val="FFFFFF"/>
        </a:lt2>
        <a:accent1>
          <a:srgbClr val="33CCFF"/>
        </a:accent1>
        <a:accent2>
          <a:srgbClr val="0000FF"/>
        </a:accent2>
        <a:accent3>
          <a:srgbClr val="AAAAB8"/>
        </a:accent3>
        <a:accent4>
          <a:srgbClr val="DADADA"/>
        </a:accent4>
        <a:accent5>
          <a:srgbClr val="ADE2FF"/>
        </a:accent5>
        <a:accent6>
          <a:srgbClr val="0000E7"/>
        </a:accent6>
        <a:hlink>
          <a:srgbClr val="FFFF99"/>
        </a:hlink>
        <a:folHlink>
          <a:srgbClr val="FFCC00"/>
        </a:folHlink>
      </a:clrScheme>
      <a:clrMap bg1="dk2" tx1="lt1" bg2="dk1" tx2="lt2" accent1="accent1" accent2="accent2" accent3="accent3" accent4="accent4" accent5="accent5" accent6="accent6" hlink="hlink" folHlink="folHlink"/>
    </a:extraClrScheme>
    <a:extraClrScheme>
      <a:clrScheme name="Crayons 7">
        <a:dk1>
          <a:srgbClr val="000000"/>
        </a:dk1>
        <a:lt1>
          <a:srgbClr val="FFFFFF"/>
        </a:lt1>
        <a:dk2>
          <a:srgbClr val="800080"/>
        </a:dk2>
        <a:lt2>
          <a:srgbClr val="FFFFFF"/>
        </a:lt2>
        <a:accent1>
          <a:srgbClr val="CC66FF"/>
        </a:accent1>
        <a:accent2>
          <a:srgbClr val="990099"/>
        </a:accent2>
        <a:accent3>
          <a:srgbClr val="C0AAC0"/>
        </a:accent3>
        <a:accent4>
          <a:srgbClr val="DADADA"/>
        </a:accent4>
        <a:accent5>
          <a:srgbClr val="E2B8FF"/>
        </a:accent5>
        <a:accent6>
          <a:srgbClr val="8A008A"/>
        </a:accent6>
        <a:hlink>
          <a:srgbClr val="FF9900"/>
        </a:hlink>
        <a:folHlink>
          <a:srgbClr val="FF3300"/>
        </a:folHlink>
      </a:clrScheme>
      <a:clrMap bg1="dk2" tx1="lt1" bg2="dk1" tx2="lt2" accent1="accent1" accent2="accent2" accent3="accent3" accent4="accent4" accent5="accent5" accent6="accent6" hlink="hlink" folHlink="folHlink"/>
    </a:extraClrScheme>
    <a:extraClrScheme>
      <a:clrScheme name="Crayons 8">
        <a:dk1>
          <a:srgbClr val="FF3300"/>
        </a:dk1>
        <a:lt1>
          <a:srgbClr val="FFFFFF"/>
        </a:lt1>
        <a:dk2>
          <a:srgbClr val="800000"/>
        </a:dk2>
        <a:lt2>
          <a:srgbClr val="FFFFCC"/>
        </a:lt2>
        <a:accent1>
          <a:srgbClr val="FF7C80"/>
        </a:accent1>
        <a:accent2>
          <a:srgbClr val="990000"/>
        </a:accent2>
        <a:accent3>
          <a:srgbClr val="C0AAAA"/>
        </a:accent3>
        <a:accent4>
          <a:srgbClr val="DADADA"/>
        </a:accent4>
        <a:accent5>
          <a:srgbClr val="FFBFC0"/>
        </a:accent5>
        <a:accent6>
          <a:srgbClr val="8A0000"/>
        </a:accent6>
        <a:hlink>
          <a:srgbClr val="FF66CC"/>
        </a:hlink>
        <a:folHlink>
          <a:srgbClr val="FFCC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1153</TotalTime>
  <Words>831</Words>
  <Application>Microsoft Office PowerPoint</Application>
  <PresentationFormat>On-screen Show (4:3)</PresentationFormat>
  <Paragraphs>105</Paragraphs>
  <Slides>20</Slides>
  <Notes>0</Notes>
  <HiddenSlides>0</HiddenSlides>
  <MMClips>0</MMClips>
  <ScaleCrop>false</ScaleCrop>
  <HeadingPairs>
    <vt:vector size="4" baseType="variant">
      <vt:variant>
        <vt:lpstr>Theme</vt:lpstr>
      </vt:variant>
      <vt:variant>
        <vt:i4>2</vt:i4>
      </vt:variant>
      <vt:variant>
        <vt:lpstr>Slide Titles</vt:lpstr>
      </vt:variant>
      <vt:variant>
        <vt:i4>20</vt:i4>
      </vt:variant>
    </vt:vector>
  </HeadingPairs>
  <TitlesOfParts>
    <vt:vector size="22" baseType="lpstr">
      <vt:lpstr>Crayons</vt:lpstr>
      <vt:lpstr>Opulent</vt:lpstr>
      <vt:lpstr>PENULISAN TINJAUAN PUSTAKA </vt:lpstr>
      <vt:lpstr>Tinjauan Pustaka mempunyai arti:</vt:lpstr>
      <vt:lpstr>Kegunaan Tinjauan Pustaka</vt:lpstr>
      <vt:lpstr>Sumber-Sumber Pustaka</vt:lpstr>
      <vt:lpstr>Indeks</vt:lpstr>
      <vt:lpstr>Review</vt:lpstr>
      <vt:lpstr>Jurnal</vt:lpstr>
      <vt:lpstr>Buku referensi</vt:lpstr>
      <vt:lpstr>Cara Pencarian Pustaka</vt:lpstr>
      <vt:lpstr>CARA MERUJUK</vt:lpstr>
      <vt:lpstr>Penulisan Kutipan (Nama penulis yang diacu dalam uraian)</vt:lpstr>
      <vt:lpstr>    Merujuk Kutipan Langsung Kurang dari 40 kata</vt:lpstr>
      <vt:lpstr>Merujuk kutipan langsung 40 kata atau lebih</vt:lpstr>
      <vt:lpstr>PowerPoint Presentation</vt:lpstr>
      <vt:lpstr>Penulisan Daftar Pustaka</vt:lpstr>
      <vt:lpstr>Derajat kesarjanaan </vt:lpstr>
      <vt:lpstr>Pencarian Pustaka secara elektronis/on-line</vt:lpstr>
      <vt:lpstr>Contoh penulisan daftar pustaka hasil penelusan online</vt:lpstr>
      <vt:lpstr>Kita Merujuk Metode pengutipan APA Style</vt:lpstr>
      <vt:lpstr>Tugas 2</vt:lpstr>
    </vt:vector>
  </TitlesOfParts>
  <Company>Student</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Metodologi Penelitian</dc:title>
  <dc:creator>Rai</dc:creator>
  <cp:lastModifiedBy>ASUS VIVOBOOK S14</cp:lastModifiedBy>
  <cp:revision>124</cp:revision>
  <cp:lastPrinted>1601-01-01T00:00:00Z</cp:lastPrinted>
  <dcterms:created xsi:type="dcterms:W3CDTF">2008-02-03T12:12:29Z</dcterms:created>
  <dcterms:modified xsi:type="dcterms:W3CDTF">2020-08-26T01:53:25Z</dcterms:modified>
</cp:coreProperties>
</file>