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76" r:id="rId3"/>
    <p:sldId id="278" r:id="rId4"/>
    <p:sldId id="281" r:id="rId5"/>
    <p:sldId id="280" r:id="rId6"/>
    <p:sldId id="282" r:id="rId7"/>
    <p:sldId id="283" r:id="rId8"/>
    <p:sldId id="284" r:id="rId9"/>
    <p:sldId id="285" r:id="rId10"/>
    <p:sldId id="289" r:id="rId11"/>
    <p:sldId id="290" r:id="rId12"/>
    <p:sldId id="293" r:id="rId13"/>
    <p:sldId id="291" r:id="rId14"/>
    <p:sldId id="257" r:id="rId15"/>
    <p:sldId id="265" r:id="rId16"/>
    <p:sldId id="267" r:id="rId17"/>
    <p:sldId id="275" r:id="rId18"/>
  </p:sldIdLst>
  <p:sldSz cx="20104100" cy="15100300"/>
  <p:notesSz cx="20104100" cy="1510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68C09E"/>
    <a:srgbClr val="37AFD5"/>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27" d="100"/>
          <a:sy n="27" d="100"/>
        </p:scale>
        <p:origin x="1036"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EB53D-EEB7-4858-8AD8-AD4C0E91A95B}"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76465B1F-629D-4698-8716-623FD02F7E56}">
      <dgm:prSet phldrT="[Text]" custT="1"/>
      <dgm:spPr/>
      <dgm:t>
        <a:bodyPr/>
        <a:lstStyle/>
        <a:p>
          <a:r>
            <a:rPr lang="en-US" sz="2800" b="1" i="0" dirty="0">
              <a:latin typeface="Bahnschrift Light" panose="020B0502040204020203" pitchFamily="34" charset="0"/>
              <a:cs typeface="Arial" panose="020B0604020202020204" pitchFamily="34" charset="0"/>
            </a:rPr>
            <a:t>Strategi </a:t>
          </a:r>
          <a:r>
            <a:rPr lang="en-US" sz="2800" b="1" i="0" dirty="0" err="1">
              <a:latin typeface="Bahnschrift Light" panose="020B0502040204020203" pitchFamily="34" charset="0"/>
              <a:cs typeface="Arial" panose="020B0604020202020204" pitchFamily="34" charset="0"/>
            </a:rPr>
            <a:t>Pembelajaran</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Berbasis</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Proyek</a:t>
          </a:r>
          <a:r>
            <a:rPr lang="en-US" sz="2800" b="1" i="0" dirty="0">
              <a:latin typeface="Bahnschrift Light" panose="020B0502040204020203" pitchFamily="34" charset="0"/>
              <a:cs typeface="Arial" panose="020B0604020202020204" pitchFamily="34" charset="0"/>
            </a:rPr>
            <a:t> (Project-Based Learning)</a:t>
          </a:r>
          <a:r>
            <a:rPr lang="en-US" sz="2800" b="0" i="0" dirty="0">
              <a:latin typeface="Bahnschrift Light" panose="020B0502040204020203" pitchFamily="34" charset="0"/>
              <a:cs typeface="Arial" panose="020B0604020202020204" pitchFamily="34" charset="0"/>
            </a:rPr>
            <a:t> </a:t>
          </a:r>
          <a:endParaRPr lang="en-US" sz="2800" dirty="0">
            <a:latin typeface="Bahnschrift Light" panose="020B0502040204020203" pitchFamily="34" charset="0"/>
            <a:cs typeface="Arial" panose="020B0604020202020204" pitchFamily="34" charset="0"/>
          </a:endParaRPr>
        </a:p>
      </dgm:t>
    </dgm:pt>
    <dgm:pt modelId="{C0E5B553-3A26-45C8-8EF8-770E5F7BC802}" type="parTrans" cxnId="{29D53D50-D091-4A76-A6D6-8EDD82CF14CD}">
      <dgm:prSet/>
      <dgm:spPr/>
      <dgm:t>
        <a:bodyPr/>
        <a:lstStyle/>
        <a:p>
          <a:endParaRPr lang="en-US" sz="2000">
            <a:latin typeface="Bahnschrift Light" panose="020B0502040204020203" pitchFamily="34" charset="0"/>
            <a:cs typeface="Arial" panose="020B0604020202020204" pitchFamily="34" charset="0"/>
          </a:endParaRPr>
        </a:p>
      </dgm:t>
    </dgm:pt>
    <dgm:pt modelId="{9AD6FEC7-678E-4E1D-9906-F828FD33A2C9}" type="sibTrans" cxnId="{29D53D50-D091-4A76-A6D6-8EDD82CF14CD}">
      <dgm:prSet/>
      <dgm:spPr/>
      <dgm:t>
        <a:bodyPr/>
        <a:lstStyle/>
        <a:p>
          <a:endParaRPr lang="en-US" sz="2000">
            <a:latin typeface="Bahnschrift Light" panose="020B0502040204020203" pitchFamily="34" charset="0"/>
            <a:cs typeface="Arial" panose="020B0604020202020204" pitchFamily="34" charset="0"/>
          </a:endParaRPr>
        </a:p>
      </dgm:t>
    </dgm:pt>
    <dgm:pt modelId="{D472DD2E-64B2-425F-8666-4AA73A7F1B62}">
      <dgm:prSet phldrT="[Text]" custT="1"/>
      <dgm:spPr/>
      <dgm:t>
        <a:bodyPr/>
        <a:lstStyle/>
        <a:p>
          <a:r>
            <a:rPr lang="en-US" sz="2800" b="1" i="0" dirty="0">
              <a:latin typeface="Bahnschrift Light" panose="020B0502040204020203" pitchFamily="34" charset="0"/>
              <a:cs typeface="Arial" panose="020B0604020202020204" pitchFamily="34" charset="0"/>
            </a:rPr>
            <a:t>Strategi </a:t>
          </a:r>
          <a:r>
            <a:rPr lang="en-US" sz="2800" b="1" i="0" dirty="0" err="1">
              <a:latin typeface="Bahnschrift Light" panose="020B0502040204020203" pitchFamily="34" charset="0"/>
              <a:cs typeface="Arial" panose="020B0604020202020204" pitchFamily="34" charset="0"/>
            </a:rPr>
            <a:t>Pembelajaran</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Reflektif</a:t>
          </a:r>
          <a:r>
            <a:rPr lang="en-US" sz="2800" b="0" i="0" dirty="0">
              <a:latin typeface="Bahnschrift Light" panose="020B0502040204020203" pitchFamily="34" charset="0"/>
              <a:cs typeface="Arial" panose="020B0604020202020204" pitchFamily="34" charset="0"/>
            </a:rPr>
            <a:t> </a:t>
          </a:r>
          <a:endParaRPr lang="en-US" sz="2800" dirty="0">
            <a:latin typeface="Bahnschrift Light" panose="020B0502040204020203" pitchFamily="34" charset="0"/>
            <a:cs typeface="Arial" panose="020B0604020202020204" pitchFamily="34" charset="0"/>
          </a:endParaRPr>
        </a:p>
      </dgm:t>
    </dgm:pt>
    <dgm:pt modelId="{AE6D8F5A-0D1E-4A02-B3FE-EC367EFA4702}" type="parTrans" cxnId="{B2C3C184-E397-4403-9545-8D38AFB4AD8E}">
      <dgm:prSet/>
      <dgm:spPr/>
      <dgm:t>
        <a:bodyPr/>
        <a:lstStyle/>
        <a:p>
          <a:endParaRPr lang="en-US" sz="2000">
            <a:latin typeface="Bahnschrift Light" panose="020B0502040204020203" pitchFamily="34" charset="0"/>
            <a:cs typeface="Arial" panose="020B0604020202020204" pitchFamily="34" charset="0"/>
          </a:endParaRPr>
        </a:p>
      </dgm:t>
    </dgm:pt>
    <dgm:pt modelId="{CD654060-0D36-45D5-A279-9CA0CEB4DB23}" type="sibTrans" cxnId="{B2C3C184-E397-4403-9545-8D38AFB4AD8E}">
      <dgm:prSet/>
      <dgm:spPr/>
      <dgm:t>
        <a:bodyPr/>
        <a:lstStyle/>
        <a:p>
          <a:endParaRPr lang="en-US" sz="2000">
            <a:latin typeface="Bahnschrift Light" panose="020B0502040204020203" pitchFamily="34" charset="0"/>
            <a:cs typeface="Arial" panose="020B0604020202020204" pitchFamily="34" charset="0"/>
          </a:endParaRPr>
        </a:p>
      </dgm:t>
    </dgm:pt>
    <dgm:pt modelId="{93052D70-9424-493A-96DC-6F26AE6FD6B6}">
      <dgm:prSet phldrT="[Text]" custT="1"/>
      <dgm:spPr/>
      <dgm:t>
        <a:bodyPr/>
        <a:lstStyle/>
        <a:p>
          <a:r>
            <a:rPr lang="en-US" sz="2800" b="1" i="0" dirty="0">
              <a:latin typeface="Bahnschrift Light" panose="020B0502040204020203" pitchFamily="34" charset="0"/>
              <a:cs typeface="Arial" panose="020B0604020202020204" pitchFamily="34" charset="0"/>
            </a:rPr>
            <a:t>Strategi </a:t>
          </a:r>
          <a:r>
            <a:rPr lang="en-US" sz="2800" b="1" i="0" dirty="0" err="1">
              <a:latin typeface="Bahnschrift Light" panose="020B0502040204020203" pitchFamily="34" charset="0"/>
              <a:cs typeface="Arial" panose="020B0604020202020204" pitchFamily="34" charset="0"/>
            </a:rPr>
            <a:t>Pembelajaran</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Berbasis</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Cerita</a:t>
          </a:r>
          <a:r>
            <a:rPr lang="en-US" sz="2800" b="1" i="0" dirty="0">
              <a:latin typeface="Bahnschrift Light" panose="020B0502040204020203" pitchFamily="34" charset="0"/>
              <a:cs typeface="Arial" panose="020B0604020202020204" pitchFamily="34" charset="0"/>
            </a:rPr>
            <a:t> (Story-Based Learning)</a:t>
          </a:r>
          <a:endParaRPr lang="en-US" sz="2800" dirty="0">
            <a:latin typeface="Bahnschrift Light" panose="020B0502040204020203" pitchFamily="34" charset="0"/>
            <a:cs typeface="Arial" panose="020B0604020202020204" pitchFamily="34" charset="0"/>
          </a:endParaRPr>
        </a:p>
      </dgm:t>
    </dgm:pt>
    <dgm:pt modelId="{77F67B48-7AEC-4CE1-821E-86C24091F641}" type="parTrans" cxnId="{F6A84CF3-0BA8-48C7-893C-112EB3DA2BE4}">
      <dgm:prSet/>
      <dgm:spPr/>
      <dgm:t>
        <a:bodyPr/>
        <a:lstStyle/>
        <a:p>
          <a:endParaRPr lang="en-US" sz="2000">
            <a:latin typeface="Bahnschrift Light" panose="020B0502040204020203" pitchFamily="34" charset="0"/>
            <a:cs typeface="Arial" panose="020B0604020202020204" pitchFamily="34" charset="0"/>
          </a:endParaRPr>
        </a:p>
      </dgm:t>
    </dgm:pt>
    <dgm:pt modelId="{C7C404E9-2ACD-4523-A111-19443CD6F356}" type="sibTrans" cxnId="{F6A84CF3-0BA8-48C7-893C-112EB3DA2BE4}">
      <dgm:prSet/>
      <dgm:spPr/>
      <dgm:t>
        <a:bodyPr/>
        <a:lstStyle/>
        <a:p>
          <a:endParaRPr lang="en-US" sz="2000">
            <a:latin typeface="Bahnschrift Light" panose="020B0502040204020203" pitchFamily="34" charset="0"/>
            <a:cs typeface="Arial" panose="020B0604020202020204" pitchFamily="34" charset="0"/>
          </a:endParaRPr>
        </a:p>
      </dgm:t>
    </dgm:pt>
    <dgm:pt modelId="{4BBABCED-3F33-4D85-8351-8A9A7A5FA619}">
      <dgm:prSet custT="1"/>
      <dgm:spPr/>
      <dgm:t>
        <a:bodyPr/>
        <a:lstStyle/>
        <a:p>
          <a:r>
            <a:rPr lang="en-US" sz="2800" b="1" i="0" dirty="0">
              <a:latin typeface="Bahnschrift Light" panose="020B0502040204020203" pitchFamily="34" charset="0"/>
              <a:cs typeface="Arial" panose="020B0604020202020204" pitchFamily="34" charset="0"/>
            </a:rPr>
            <a:t>Strategi </a:t>
          </a:r>
          <a:r>
            <a:rPr lang="en-US" sz="2800" b="1" i="0" dirty="0" err="1">
              <a:latin typeface="Bahnschrift Light" panose="020B0502040204020203" pitchFamily="34" charset="0"/>
              <a:cs typeface="Arial" panose="020B0604020202020204" pitchFamily="34" charset="0"/>
            </a:rPr>
            <a:t>Pembelajaran</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Kooperatif</a:t>
          </a:r>
          <a:endParaRPr lang="en-US" sz="2800" dirty="0">
            <a:latin typeface="Bahnschrift Light" panose="020B0502040204020203" pitchFamily="34" charset="0"/>
            <a:cs typeface="Arial" panose="020B0604020202020204" pitchFamily="34" charset="0"/>
          </a:endParaRPr>
        </a:p>
      </dgm:t>
    </dgm:pt>
    <dgm:pt modelId="{73BD2CF7-F3B8-43FA-AF41-F9810247A1CE}" type="parTrans" cxnId="{EC5F5813-CA44-4CD8-81E9-1EBF4B5A6781}">
      <dgm:prSet/>
      <dgm:spPr/>
      <dgm:t>
        <a:bodyPr/>
        <a:lstStyle/>
        <a:p>
          <a:endParaRPr lang="en-US" sz="2000">
            <a:latin typeface="Bahnschrift Light" panose="020B0502040204020203" pitchFamily="34" charset="0"/>
            <a:cs typeface="Arial" panose="020B0604020202020204" pitchFamily="34" charset="0"/>
          </a:endParaRPr>
        </a:p>
      </dgm:t>
    </dgm:pt>
    <dgm:pt modelId="{6C6BE745-9B50-4413-8DC0-461A6B033C10}" type="sibTrans" cxnId="{EC5F5813-CA44-4CD8-81E9-1EBF4B5A6781}">
      <dgm:prSet/>
      <dgm:spPr/>
      <dgm:t>
        <a:bodyPr/>
        <a:lstStyle/>
        <a:p>
          <a:endParaRPr lang="en-US" sz="2000">
            <a:latin typeface="Bahnschrift Light" panose="020B0502040204020203" pitchFamily="34" charset="0"/>
            <a:cs typeface="Arial" panose="020B0604020202020204" pitchFamily="34" charset="0"/>
          </a:endParaRPr>
        </a:p>
      </dgm:t>
    </dgm:pt>
    <dgm:pt modelId="{B07FA651-6100-40F7-8AC2-2F498BFFA3F2}">
      <dgm:prSet phldrT="[Text]" custT="1"/>
      <dgm:spPr/>
      <dgm:t>
        <a:bodyPr/>
        <a:lstStyle/>
        <a:p>
          <a:r>
            <a:rPr lang="en-US" sz="2800" b="1" i="0" dirty="0">
              <a:latin typeface="Bahnschrift Light" panose="020B0502040204020203" pitchFamily="34" charset="0"/>
              <a:cs typeface="Arial" panose="020B0604020202020204" pitchFamily="34" charset="0"/>
            </a:rPr>
            <a:t>Strategi </a:t>
          </a:r>
          <a:r>
            <a:rPr lang="en-US" sz="2800" b="1" i="0" dirty="0" err="1">
              <a:latin typeface="Bahnschrift Light" panose="020B0502040204020203" pitchFamily="34" charset="0"/>
              <a:cs typeface="Arial" panose="020B0604020202020204" pitchFamily="34" charset="0"/>
            </a:rPr>
            <a:t>Pembelajaran</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Berbasis</a:t>
          </a:r>
          <a:r>
            <a:rPr lang="en-US" sz="2800" b="1" i="0" dirty="0">
              <a:latin typeface="Bahnschrift Light" panose="020B0502040204020203" pitchFamily="34" charset="0"/>
              <a:cs typeface="Arial" panose="020B0604020202020204" pitchFamily="34" charset="0"/>
            </a:rPr>
            <a:t> </a:t>
          </a:r>
          <a:r>
            <a:rPr lang="en-US" sz="2800" b="1" i="0" dirty="0" err="1">
              <a:latin typeface="Bahnschrift Light" panose="020B0502040204020203" pitchFamily="34" charset="0"/>
              <a:cs typeface="Arial" panose="020B0604020202020204" pitchFamily="34" charset="0"/>
            </a:rPr>
            <a:t>Masalah</a:t>
          </a:r>
          <a:r>
            <a:rPr lang="en-US" sz="2800" b="1" i="0" dirty="0">
              <a:latin typeface="Bahnschrift Light" panose="020B0502040204020203" pitchFamily="34" charset="0"/>
              <a:cs typeface="Arial" panose="020B0604020202020204" pitchFamily="34" charset="0"/>
            </a:rPr>
            <a:t> (Problem-Based Learning)</a:t>
          </a:r>
          <a:r>
            <a:rPr lang="en-US" sz="2800" b="0" i="0" dirty="0">
              <a:latin typeface="Bahnschrift Light" panose="020B0502040204020203" pitchFamily="34" charset="0"/>
              <a:cs typeface="Arial" panose="020B0604020202020204" pitchFamily="34" charset="0"/>
            </a:rPr>
            <a:t> </a:t>
          </a:r>
          <a:endParaRPr lang="en-US" sz="2800" dirty="0">
            <a:latin typeface="Bahnschrift Light" panose="020B0502040204020203" pitchFamily="34" charset="0"/>
            <a:cs typeface="Arial" panose="020B0604020202020204" pitchFamily="34" charset="0"/>
          </a:endParaRPr>
        </a:p>
      </dgm:t>
    </dgm:pt>
    <dgm:pt modelId="{A75CF38C-F2CF-4AD6-9887-706E16C96065}" type="parTrans" cxnId="{21079607-91BD-42B1-A910-22E2DE27A4E7}">
      <dgm:prSet/>
      <dgm:spPr/>
      <dgm:t>
        <a:bodyPr/>
        <a:lstStyle/>
        <a:p>
          <a:endParaRPr lang="en-US" sz="2000">
            <a:latin typeface="Bahnschrift Light" panose="020B0502040204020203" pitchFamily="34" charset="0"/>
            <a:cs typeface="Arial" panose="020B0604020202020204" pitchFamily="34" charset="0"/>
          </a:endParaRPr>
        </a:p>
      </dgm:t>
    </dgm:pt>
    <dgm:pt modelId="{C5B3FCDE-3088-41B3-AF2D-7528A8A41337}" type="sibTrans" cxnId="{21079607-91BD-42B1-A910-22E2DE27A4E7}">
      <dgm:prSet/>
      <dgm:spPr/>
      <dgm:t>
        <a:bodyPr/>
        <a:lstStyle/>
        <a:p>
          <a:endParaRPr lang="en-US" sz="2000">
            <a:latin typeface="Bahnschrift Light" panose="020B0502040204020203" pitchFamily="34" charset="0"/>
            <a:cs typeface="Arial" panose="020B0604020202020204" pitchFamily="34" charset="0"/>
          </a:endParaRPr>
        </a:p>
      </dgm:t>
    </dgm:pt>
    <dgm:pt modelId="{41426269-DDBB-4A54-8F82-C950D161C3C5}" type="pres">
      <dgm:prSet presAssocID="{EDAEB53D-EEB7-4858-8AD8-AD4C0E91A95B}" presName="linear" presStyleCnt="0">
        <dgm:presLayoutVars>
          <dgm:dir/>
          <dgm:animLvl val="lvl"/>
          <dgm:resizeHandles val="exact"/>
        </dgm:presLayoutVars>
      </dgm:prSet>
      <dgm:spPr/>
    </dgm:pt>
    <dgm:pt modelId="{51AF7975-58CD-4676-86B5-E02BE9A1DDC8}" type="pres">
      <dgm:prSet presAssocID="{76465B1F-629D-4698-8716-623FD02F7E56}" presName="parentLin" presStyleCnt="0"/>
      <dgm:spPr/>
    </dgm:pt>
    <dgm:pt modelId="{370E19E2-4820-47D9-A745-0287698D0FED}" type="pres">
      <dgm:prSet presAssocID="{76465B1F-629D-4698-8716-623FD02F7E56}" presName="parentLeftMargin" presStyleLbl="node1" presStyleIdx="0" presStyleCnt="5"/>
      <dgm:spPr/>
    </dgm:pt>
    <dgm:pt modelId="{A1E640F6-EAB0-4870-85D4-F548FC6E515C}" type="pres">
      <dgm:prSet presAssocID="{76465B1F-629D-4698-8716-623FD02F7E56}" presName="parentText" presStyleLbl="node1" presStyleIdx="0" presStyleCnt="5">
        <dgm:presLayoutVars>
          <dgm:chMax val="0"/>
          <dgm:bulletEnabled val="1"/>
        </dgm:presLayoutVars>
      </dgm:prSet>
      <dgm:spPr/>
    </dgm:pt>
    <dgm:pt modelId="{500CCD64-A85D-4C8F-904A-C4B85A855172}" type="pres">
      <dgm:prSet presAssocID="{76465B1F-629D-4698-8716-623FD02F7E56}" presName="negativeSpace" presStyleCnt="0"/>
      <dgm:spPr/>
    </dgm:pt>
    <dgm:pt modelId="{74DAAA80-E597-489F-ACCF-F2B60638F8B7}" type="pres">
      <dgm:prSet presAssocID="{76465B1F-629D-4698-8716-623FD02F7E56}" presName="childText" presStyleLbl="conFgAcc1" presStyleIdx="0" presStyleCnt="5">
        <dgm:presLayoutVars>
          <dgm:bulletEnabled val="1"/>
        </dgm:presLayoutVars>
      </dgm:prSet>
      <dgm:spPr/>
    </dgm:pt>
    <dgm:pt modelId="{8DEA1260-07CA-4858-913B-A223322AB683}" type="pres">
      <dgm:prSet presAssocID="{9AD6FEC7-678E-4E1D-9906-F828FD33A2C9}" presName="spaceBetweenRectangles" presStyleCnt="0"/>
      <dgm:spPr/>
    </dgm:pt>
    <dgm:pt modelId="{305B7858-6DC3-42F6-B18E-84403106D759}" type="pres">
      <dgm:prSet presAssocID="{4BBABCED-3F33-4D85-8351-8A9A7A5FA619}" presName="parentLin" presStyleCnt="0"/>
      <dgm:spPr/>
    </dgm:pt>
    <dgm:pt modelId="{38002051-02B8-45D9-ADF4-43B5C6C7A235}" type="pres">
      <dgm:prSet presAssocID="{4BBABCED-3F33-4D85-8351-8A9A7A5FA619}" presName="parentLeftMargin" presStyleLbl="node1" presStyleIdx="0" presStyleCnt="5"/>
      <dgm:spPr/>
    </dgm:pt>
    <dgm:pt modelId="{E1B837E5-3455-45B0-8F36-98A069391B4B}" type="pres">
      <dgm:prSet presAssocID="{4BBABCED-3F33-4D85-8351-8A9A7A5FA619}" presName="parentText" presStyleLbl="node1" presStyleIdx="1" presStyleCnt="5">
        <dgm:presLayoutVars>
          <dgm:chMax val="0"/>
          <dgm:bulletEnabled val="1"/>
        </dgm:presLayoutVars>
      </dgm:prSet>
      <dgm:spPr/>
    </dgm:pt>
    <dgm:pt modelId="{7312B26C-073E-4794-96A1-DCBFDC0BA95D}" type="pres">
      <dgm:prSet presAssocID="{4BBABCED-3F33-4D85-8351-8A9A7A5FA619}" presName="negativeSpace" presStyleCnt="0"/>
      <dgm:spPr/>
    </dgm:pt>
    <dgm:pt modelId="{20CB2509-0710-42F7-BFA4-3F6B1F9D5E85}" type="pres">
      <dgm:prSet presAssocID="{4BBABCED-3F33-4D85-8351-8A9A7A5FA619}" presName="childText" presStyleLbl="conFgAcc1" presStyleIdx="1" presStyleCnt="5">
        <dgm:presLayoutVars>
          <dgm:bulletEnabled val="1"/>
        </dgm:presLayoutVars>
      </dgm:prSet>
      <dgm:spPr/>
    </dgm:pt>
    <dgm:pt modelId="{6A8AD7E7-2ABA-4675-ADAD-4EEA7D7EC543}" type="pres">
      <dgm:prSet presAssocID="{6C6BE745-9B50-4413-8DC0-461A6B033C10}" presName="spaceBetweenRectangles" presStyleCnt="0"/>
      <dgm:spPr/>
    </dgm:pt>
    <dgm:pt modelId="{E0D3EB66-C4B5-4D95-990A-9C6EEE1DB63A}" type="pres">
      <dgm:prSet presAssocID="{B07FA651-6100-40F7-8AC2-2F498BFFA3F2}" presName="parentLin" presStyleCnt="0"/>
      <dgm:spPr/>
    </dgm:pt>
    <dgm:pt modelId="{07BBDB4A-19C8-4905-809C-A5902C3613E4}" type="pres">
      <dgm:prSet presAssocID="{B07FA651-6100-40F7-8AC2-2F498BFFA3F2}" presName="parentLeftMargin" presStyleLbl="node1" presStyleIdx="1" presStyleCnt="5"/>
      <dgm:spPr/>
    </dgm:pt>
    <dgm:pt modelId="{6B712A32-9587-4EF5-9CB2-64F80218D33C}" type="pres">
      <dgm:prSet presAssocID="{B07FA651-6100-40F7-8AC2-2F498BFFA3F2}" presName="parentText" presStyleLbl="node1" presStyleIdx="2" presStyleCnt="5">
        <dgm:presLayoutVars>
          <dgm:chMax val="0"/>
          <dgm:bulletEnabled val="1"/>
        </dgm:presLayoutVars>
      </dgm:prSet>
      <dgm:spPr/>
    </dgm:pt>
    <dgm:pt modelId="{D3C0D0CF-6B23-471F-8F05-B85319434432}" type="pres">
      <dgm:prSet presAssocID="{B07FA651-6100-40F7-8AC2-2F498BFFA3F2}" presName="negativeSpace" presStyleCnt="0"/>
      <dgm:spPr/>
    </dgm:pt>
    <dgm:pt modelId="{39959095-5BBD-4283-9636-9D8268E3FB7F}" type="pres">
      <dgm:prSet presAssocID="{B07FA651-6100-40F7-8AC2-2F498BFFA3F2}" presName="childText" presStyleLbl="conFgAcc1" presStyleIdx="2" presStyleCnt="5">
        <dgm:presLayoutVars>
          <dgm:bulletEnabled val="1"/>
        </dgm:presLayoutVars>
      </dgm:prSet>
      <dgm:spPr/>
    </dgm:pt>
    <dgm:pt modelId="{598EAA7E-FB51-44A9-B00E-24AED6166B81}" type="pres">
      <dgm:prSet presAssocID="{C5B3FCDE-3088-41B3-AF2D-7528A8A41337}" presName="spaceBetweenRectangles" presStyleCnt="0"/>
      <dgm:spPr/>
    </dgm:pt>
    <dgm:pt modelId="{EB8E2FAB-B108-4E70-B079-039E00FC665A}" type="pres">
      <dgm:prSet presAssocID="{D472DD2E-64B2-425F-8666-4AA73A7F1B62}" presName="parentLin" presStyleCnt="0"/>
      <dgm:spPr/>
    </dgm:pt>
    <dgm:pt modelId="{487C2F87-161D-4E4C-BC71-1D200C60569F}" type="pres">
      <dgm:prSet presAssocID="{D472DD2E-64B2-425F-8666-4AA73A7F1B62}" presName="parentLeftMargin" presStyleLbl="node1" presStyleIdx="2" presStyleCnt="5"/>
      <dgm:spPr/>
    </dgm:pt>
    <dgm:pt modelId="{2056B8D1-6802-4203-954B-2577071C8497}" type="pres">
      <dgm:prSet presAssocID="{D472DD2E-64B2-425F-8666-4AA73A7F1B62}" presName="parentText" presStyleLbl="node1" presStyleIdx="3" presStyleCnt="5">
        <dgm:presLayoutVars>
          <dgm:chMax val="0"/>
          <dgm:bulletEnabled val="1"/>
        </dgm:presLayoutVars>
      </dgm:prSet>
      <dgm:spPr/>
    </dgm:pt>
    <dgm:pt modelId="{9B69091A-1EE1-4F9F-BC21-99A4F783A84E}" type="pres">
      <dgm:prSet presAssocID="{D472DD2E-64B2-425F-8666-4AA73A7F1B62}" presName="negativeSpace" presStyleCnt="0"/>
      <dgm:spPr/>
    </dgm:pt>
    <dgm:pt modelId="{AAAADF11-2D74-4917-BEEA-4DC38E21CD13}" type="pres">
      <dgm:prSet presAssocID="{D472DD2E-64B2-425F-8666-4AA73A7F1B62}" presName="childText" presStyleLbl="conFgAcc1" presStyleIdx="3" presStyleCnt="5">
        <dgm:presLayoutVars>
          <dgm:bulletEnabled val="1"/>
        </dgm:presLayoutVars>
      </dgm:prSet>
      <dgm:spPr/>
    </dgm:pt>
    <dgm:pt modelId="{E0561A23-02AC-400E-B862-6C0AD2619AF6}" type="pres">
      <dgm:prSet presAssocID="{CD654060-0D36-45D5-A279-9CA0CEB4DB23}" presName="spaceBetweenRectangles" presStyleCnt="0"/>
      <dgm:spPr/>
    </dgm:pt>
    <dgm:pt modelId="{C4331455-A0F7-4D09-A074-435E7595B557}" type="pres">
      <dgm:prSet presAssocID="{93052D70-9424-493A-96DC-6F26AE6FD6B6}" presName="parentLin" presStyleCnt="0"/>
      <dgm:spPr/>
    </dgm:pt>
    <dgm:pt modelId="{C1AF65F8-4416-4F03-B18E-25D73A59F268}" type="pres">
      <dgm:prSet presAssocID="{93052D70-9424-493A-96DC-6F26AE6FD6B6}" presName="parentLeftMargin" presStyleLbl="node1" presStyleIdx="3" presStyleCnt="5"/>
      <dgm:spPr/>
    </dgm:pt>
    <dgm:pt modelId="{74DE4E66-C1EB-4FB7-B9E4-6EA67B5E9942}" type="pres">
      <dgm:prSet presAssocID="{93052D70-9424-493A-96DC-6F26AE6FD6B6}" presName="parentText" presStyleLbl="node1" presStyleIdx="4" presStyleCnt="5">
        <dgm:presLayoutVars>
          <dgm:chMax val="0"/>
          <dgm:bulletEnabled val="1"/>
        </dgm:presLayoutVars>
      </dgm:prSet>
      <dgm:spPr/>
    </dgm:pt>
    <dgm:pt modelId="{F074566E-19FC-438A-A654-35CED894BA62}" type="pres">
      <dgm:prSet presAssocID="{93052D70-9424-493A-96DC-6F26AE6FD6B6}" presName="negativeSpace" presStyleCnt="0"/>
      <dgm:spPr/>
    </dgm:pt>
    <dgm:pt modelId="{1214FE54-D51F-4F81-9A09-E9376ECB9D48}" type="pres">
      <dgm:prSet presAssocID="{93052D70-9424-493A-96DC-6F26AE6FD6B6}" presName="childText" presStyleLbl="conFgAcc1" presStyleIdx="4" presStyleCnt="5" custLinFactY="68313" custLinFactNeighborX="546" custLinFactNeighborY="100000">
        <dgm:presLayoutVars>
          <dgm:bulletEnabled val="1"/>
        </dgm:presLayoutVars>
      </dgm:prSet>
      <dgm:spPr/>
    </dgm:pt>
  </dgm:ptLst>
  <dgm:cxnLst>
    <dgm:cxn modelId="{052D1405-ECF6-4A81-B938-8360A1833362}" type="presOf" srcId="{EDAEB53D-EEB7-4858-8AD8-AD4C0E91A95B}" destId="{41426269-DDBB-4A54-8F82-C950D161C3C5}" srcOrd="0" destOrd="0" presId="urn:microsoft.com/office/officeart/2005/8/layout/list1"/>
    <dgm:cxn modelId="{21079607-91BD-42B1-A910-22E2DE27A4E7}" srcId="{EDAEB53D-EEB7-4858-8AD8-AD4C0E91A95B}" destId="{B07FA651-6100-40F7-8AC2-2F498BFFA3F2}" srcOrd="2" destOrd="0" parTransId="{A75CF38C-F2CF-4AD6-9887-706E16C96065}" sibTransId="{C5B3FCDE-3088-41B3-AF2D-7528A8A41337}"/>
    <dgm:cxn modelId="{E1F39D11-5212-4F57-8786-4165924BDE31}" type="presOf" srcId="{4BBABCED-3F33-4D85-8351-8A9A7A5FA619}" destId="{E1B837E5-3455-45B0-8F36-98A069391B4B}" srcOrd="1" destOrd="0" presId="urn:microsoft.com/office/officeart/2005/8/layout/list1"/>
    <dgm:cxn modelId="{EC5F5813-CA44-4CD8-81E9-1EBF4B5A6781}" srcId="{EDAEB53D-EEB7-4858-8AD8-AD4C0E91A95B}" destId="{4BBABCED-3F33-4D85-8351-8A9A7A5FA619}" srcOrd="1" destOrd="0" parTransId="{73BD2CF7-F3B8-43FA-AF41-F9810247A1CE}" sibTransId="{6C6BE745-9B50-4413-8DC0-461A6B033C10}"/>
    <dgm:cxn modelId="{506C6139-FB53-469E-A051-E65406E771EB}" type="presOf" srcId="{B07FA651-6100-40F7-8AC2-2F498BFFA3F2}" destId="{07BBDB4A-19C8-4905-809C-A5902C3613E4}" srcOrd="0" destOrd="0" presId="urn:microsoft.com/office/officeart/2005/8/layout/list1"/>
    <dgm:cxn modelId="{76E8E840-37B5-4CA7-BB39-FF1F4551EA97}" type="presOf" srcId="{76465B1F-629D-4698-8716-623FD02F7E56}" destId="{A1E640F6-EAB0-4870-85D4-F548FC6E515C}" srcOrd="1" destOrd="0" presId="urn:microsoft.com/office/officeart/2005/8/layout/list1"/>
    <dgm:cxn modelId="{CD444442-3276-4F1A-A807-481530469974}" type="presOf" srcId="{D472DD2E-64B2-425F-8666-4AA73A7F1B62}" destId="{2056B8D1-6802-4203-954B-2577071C8497}" srcOrd="1" destOrd="0" presId="urn:microsoft.com/office/officeart/2005/8/layout/list1"/>
    <dgm:cxn modelId="{59260D6B-99FA-43F3-96EC-461FDC38CEEC}" type="presOf" srcId="{4BBABCED-3F33-4D85-8351-8A9A7A5FA619}" destId="{38002051-02B8-45D9-ADF4-43B5C6C7A235}" srcOrd="0" destOrd="0" presId="urn:microsoft.com/office/officeart/2005/8/layout/list1"/>
    <dgm:cxn modelId="{A659E84D-CBEB-4408-B08B-B5648573514D}" type="presOf" srcId="{93052D70-9424-493A-96DC-6F26AE6FD6B6}" destId="{C1AF65F8-4416-4F03-B18E-25D73A59F268}" srcOrd="0" destOrd="0" presId="urn:microsoft.com/office/officeart/2005/8/layout/list1"/>
    <dgm:cxn modelId="{29D53D50-D091-4A76-A6D6-8EDD82CF14CD}" srcId="{EDAEB53D-EEB7-4858-8AD8-AD4C0E91A95B}" destId="{76465B1F-629D-4698-8716-623FD02F7E56}" srcOrd="0" destOrd="0" parTransId="{C0E5B553-3A26-45C8-8EF8-770E5F7BC802}" sibTransId="{9AD6FEC7-678E-4E1D-9906-F828FD33A2C9}"/>
    <dgm:cxn modelId="{0EB2C351-D801-445D-ACF9-D10F68A22A3E}" type="presOf" srcId="{76465B1F-629D-4698-8716-623FD02F7E56}" destId="{370E19E2-4820-47D9-A745-0287698D0FED}" srcOrd="0" destOrd="0" presId="urn:microsoft.com/office/officeart/2005/8/layout/list1"/>
    <dgm:cxn modelId="{B2C3C184-E397-4403-9545-8D38AFB4AD8E}" srcId="{EDAEB53D-EEB7-4858-8AD8-AD4C0E91A95B}" destId="{D472DD2E-64B2-425F-8666-4AA73A7F1B62}" srcOrd="3" destOrd="0" parTransId="{AE6D8F5A-0D1E-4A02-B3FE-EC367EFA4702}" sibTransId="{CD654060-0D36-45D5-A279-9CA0CEB4DB23}"/>
    <dgm:cxn modelId="{E79BD6A4-5E5A-4A00-9B5A-5102F41C6075}" type="presOf" srcId="{D472DD2E-64B2-425F-8666-4AA73A7F1B62}" destId="{487C2F87-161D-4E4C-BC71-1D200C60569F}" srcOrd="0" destOrd="0" presId="urn:microsoft.com/office/officeart/2005/8/layout/list1"/>
    <dgm:cxn modelId="{9928F8AF-B04B-4477-B2D8-64D922C3B319}" type="presOf" srcId="{B07FA651-6100-40F7-8AC2-2F498BFFA3F2}" destId="{6B712A32-9587-4EF5-9CB2-64F80218D33C}" srcOrd="1" destOrd="0" presId="urn:microsoft.com/office/officeart/2005/8/layout/list1"/>
    <dgm:cxn modelId="{F1FD2CD8-4536-4DD8-BFA0-BB6C7D5F60EA}" type="presOf" srcId="{93052D70-9424-493A-96DC-6F26AE6FD6B6}" destId="{74DE4E66-C1EB-4FB7-B9E4-6EA67B5E9942}" srcOrd="1" destOrd="0" presId="urn:microsoft.com/office/officeart/2005/8/layout/list1"/>
    <dgm:cxn modelId="{F6A84CF3-0BA8-48C7-893C-112EB3DA2BE4}" srcId="{EDAEB53D-EEB7-4858-8AD8-AD4C0E91A95B}" destId="{93052D70-9424-493A-96DC-6F26AE6FD6B6}" srcOrd="4" destOrd="0" parTransId="{77F67B48-7AEC-4CE1-821E-86C24091F641}" sibTransId="{C7C404E9-2ACD-4523-A111-19443CD6F356}"/>
    <dgm:cxn modelId="{DE3BD117-D639-46E5-8A71-6F736D36E5BA}" type="presParOf" srcId="{41426269-DDBB-4A54-8F82-C950D161C3C5}" destId="{51AF7975-58CD-4676-86B5-E02BE9A1DDC8}" srcOrd="0" destOrd="0" presId="urn:microsoft.com/office/officeart/2005/8/layout/list1"/>
    <dgm:cxn modelId="{A4A5D346-74C4-4177-ABED-B2F1EC80BDAB}" type="presParOf" srcId="{51AF7975-58CD-4676-86B5-E02BE9A1DDC8}" destId="{370E19E2-4820-47D9-A745-0287698D0FED}" srcOrd="0" destOrd="0" presId="urn:microsoft.com/office/officeart/2005/8/layout/list1"/>
    <dgm:cxn modelId="{FEC5D739-8129-4C31-970C-6633A9E88897}" type="presParOf" srcId="{51AF7975-58CD-4676-86B5-E02BE9A1DDC8}" destId="{A1E640F6-EAB0-4870-85D4-F548FC6E515C}" srcOrd="1" destOrd="0" presId="urn:microsoft.com/office/officeart/2005/8/layout/list1"/>
    <dgm:cxn modelId="{776A66BE-1DD3-479A-8751-C7A982903646}" type="presParOf" srcId="{41426269-DDBB-4A54-8F82-C950D161C3C5}" destId="{500CCD64-A85D-4C8F-904A-C4B85A855172}" srcOrd="1" destOrd="0" presId="urn:microsoft.com/office/officeart/2005/8/layout/list1"/>
    <dgm:cxn modelId="{AA678321-B2EB-457E-A5DC-2BEA0BA8A186}" type="presParOf" srcId="{41426269-DDBB-4A54-8F82-C950D161C3C5}" destId="{74DAAA80-E597-489F-ACCF-F2B60638F8B7}" srcOrd="2" destOrd="0" presId="urn:microsoft.com/office/officeart/2005/8/layout/list1"/>
    <dgm:cxn modelId="{D5D224EF-D271-42A4-B86C-08A8D531001C}" type="presParOf" srcId="{41426269-DDBB-4A54-8F82-C950D161C3C5}" destId="{8DEA1260-07CA-4858-913B-A223322AB683}" srcOrd="3" destOrd="0" presId="urn:microsoft.com/office/officeart/2005/8/layout/list1"/>
    <dgm:cxn modelId="{FBC44AF4-88F8-49B9-8541-36C2275B121C}" type="presParOf" srcId="{41426269-DDBB-4A54-8F82-C950D161C3C5}" destId="{305B7858-6DC3-42F6-B18E-84403106D759}" srcOrd="4" destOrd="0" presId="urn:microsoft.com/office/officeart/2005/8/layout/list1"/>
    <dgm:cxn modelId="{5568B785-884D-466F-BBBE-4D154D2B3CB6}" type="presParOf" srcId="{305B7858-6DC3-42F6-B18E-84403106D759}" destId="{38002051-02B8-45D9-ADF4-43B5C6C7A235}" srcOrd="0" destOrd="0" presId="urn:microsoft.com/office/officeart/2005/8/layout/list1"/>
    <dgm:cxn modelId="{A7669EB3-08F8-4866-910F-2CD751D969FE}" type="presParOf" srcId="{305B7858-6DC3-42F6-B18E-84403106D759}" destId="{E1B837E5-3455-45B0-8F36-98A069391B4B}" srcOrd="1" destOrd="0" presId="urn:microsoft.com/office/officeart/2005/8/layout/list1"/>
    <dgm:cxn modelId="{9688A84C-6D83-4167-A03E-259A61F45CD6}" type="presParOf" srcId="{41426269-DDBB-4A54-8F82-C950D161C3C5}" destId="{7312B26C-073E-4794-96A1-DCBFDC0BA95D}" srcOrd="5" destOrd="0" presId="urn:microsoft.com/office/officeart/2005/8/layout/list1"/>
    <dgm:cxn modelId="{2F8EC218-65C1-4437-8D7A-820A8C0BCE91}" type="presParOf" srcId="{41426269-DDBB-4A54-8F82-C950D161C3C5}" destId="{20CB2509-0710-42F7-BFA4-3F6B1F9D5E85}" srcOrd="6" destOrd="0" presId="urn:microsoft.com/office/officeart/2005/8/layout/list1"/>
    <dgm:cxn modelId="{B8A3E41A-CA85-4754-83E7-7BD4AEA1BE91}" type="presParOf" srcId="{41426269-DDBB-4A54-8F82-C950D161C3C5}" destId="{6A8AD7E7-2ABA-4675-ADAD-4EEA7D7EC543}" srcOrd="7" destOrd="0" presId="urn:microsoft.com/office/officeart/2005/8/layout/list1"/>
    <dgm:cxn modelId="{1E461BCA-20F5-4896-B1F9-03772C5768B9}" type="presParOf" srcId="{41426269-DDBB-4A54-8F82-C950D161C3C5}" destId="{E0D3EB66-C4B5-4D95-990A-9C6EEE1DB63A}" srcOrd="8" destOrd="0" presId="urn:microsoft.com/office/officeart/2005/8/layout/list1"/>
    <dgm:cxn modelId="{894C1204-A5FA-4AB9-BD4E-CC94D37B6276}" type="presParOf" srcId="{E0D3EB66-C4B5-4D95-990A-9C6EEE1DB63A}" destId="{07BBDB4A-19C8-4905-809C-A5902C3613E4}" srcOrd="0" destOrd="0" presId="urn:microsoft.com/office/officeart/2005/8/layout/list1"/>
    <dgm:cxn modelId="{30B405EB-9764-46D1-97B2-C65AA4275269}" type="presParOf" srcId="{E0D3EB66-C4B5-4D95-990A-9C6EEE1DB63A}" destId="{6B712A32-9587-4EF5-9CB2-64F80218D33C}" srcOrd="1" destOrd="0" presId="urn:microsoft.com/office/officeart/2005/8/layout/list1"/>
    <dgm:cxn modelId="{C1D352BF-EDAE-41E0-87D8-CEFE9D449A32}" type="presParOf" srcId="{41426269-DDBB-4A54-8F82-C950D161C3C5}" destId="{D3C0D0CF-6B23-471F-8F05-B85319434432}" srcOrd="9" destOrd="0" presId="urn:microsoft.com/office/officeart/2005/8/layout/list1"/>
    <dgm:cxn modelId="{70C72DDB-E99C-497C-AC52-537C65FFA324}" type="presParOf" srcId="{41426269-DDBB-4A54-8F82-C950D161C3C5}" destId="{39959095-5BBD-4283-9636-9D8268E3FB7F}" srcOrd="10" destOrd="0" presId="urn:microsoft.com/office/officeart/2005/8/layout/list1"/>
    <dgm:cxn modelId="{3E6713C3-7FD1-4E79-8B8E-3D75EFF43A8C}" type="presParOf" srcId="{41426269-DDBB-4A54-8F82-C950D161C3C5}" destId="{598EAA7E-FB51-44A9-B00E-24AED6166B81}" srcOrd="11" destOrd="0" presId="urn:microsoft.com/office/officeart/2005/8/layout/list1"/>
    <dgm:cxn modelId="{F05472F1-0771-46E5-9306-1CE659F4EC61}" type="presParOf" srcId="{41426269-DDBB-4A54-8F82-C950D161C3C5}" destId="{EB8E2FAB-B108-4E70-B079-039E00FC665A}" srcOrd="12" destOrd="0" presId="urn:microsoft.com/office/officeart/2005/8/layout/list1"/>
    <dgm:cxn modelId="{5A0FEB97-1494-4DAF-8458-38FC2075F601}" type="presParOf" srcId="{EB8E2FAB-B108-4E70-B079-039E00FC665A}" destId="{487C2F87-161D-4E4C-BC71-1D200C60569F}" srcOrd="0" destOrd="0" presId="urn:microsoft.com/office/officeart/2005/8/layout/list1"/>
    <dgm:cxn modelId="{CB05DED5-3E31-49C0-BCBE-DDDF078502FF}" type="presParOf" srcId="{EB8E2FAB-B108-4E70-B079-039E00FC665A}" destId="{2056B8D1-6802-4203-954B-2577071C8497}" srcOrd="1" destOrd="0" presId="urn:microsoft.com/office/officeart/2005/8/layout/list1"/>
    <dgm:cxn modelId="{A4AB4F22-A362-4B61-9228-54C3D471DDF4}" type="presParOf" srcId="{41426269-DDBB-4A54-8F82-C950D161C3C5}" destId="{9B69091A-1EE1-4F9F-BC21-99A4F783A84E}" srcOrd="13" destOrd="0" presId="urn:microsoft.com/office/officeart/2005/8/layout/list1"/>
    <dgm:cxn modelId="{5EC61605-2243-4BF7-B446-7FBBB1517F73}" type="presParOf" srcId="{41426269-DDBB-4A54-8F82-C950D161C3C5}" destId="{AAAADF11-2D74-4917-BEEA-4DC38E21CD13}" srcOrd="14" destOrd="0" presId="urn:microsoft.com/office/officeart/2005/8/layout/list1"/>
    <dgm:cxn modelId="{58A81F8A-36BE-4AEA-9D65-318B1B05FA28}" type="presParOf" srcId="{41426269-DDBB-4A54-8F82-C950D161C3C5}" destId="{E0561A23-02AC-400E-B862-6C0AD2619AF6}" srcOrd="15" destOrd="0" presId="urn:microsoft.com/office/officeart/2005/8/layout/list1"/>
    <dgm:cxn modelId="{C3F94863-2F84-437F-BEF7-727F65C715CB}" type="presParOf" srcId="{41426269-DDBB-4A54-8F82-C950D161C3C5}" destId="{C4331455-A0F7-4D09-A074-435E7595B557}" srcOrd="16" destOrd="0" presId="urn:microsoft.com/office/officeart/2005/8/layout/list1"/>
    <dgm:cxn modelId="{0EA7D887-5CF4-4704-9211-8C1D540FA1A3}" type="presParOf" srcId="{C4331455-A0F7-4D09-A074-435E7595B557}" destId="{C1AF65F8-4416-4F03-B18E-25D73A59F268}" srcOrd="0" destOrd="0" presId="urn:microsoft.com/office/officeart/2005/8/layout/list1"/>
    <dgm:cxn modelId="{9B0756C3-5A59-496D-A99F-082AAC52792E}" type="presParOf" srcId="{C4331455-A0F7-4D09-A074-435E7595B557}" destId="{74DE4E66-C1EB-4FB7-B9E4-6EA67B5E9942}" srcOrd="1" destOrd="0" presId="urn:microsoft.com/office/officeart/2005/8/layout/list1"/>
    <dgm:cxn modelId="{40748240-A3B3-442C-84A6-B1F1F09AB3A4}" type="presParOf" srcId="{41426269-DDBB-4A54-8F82-C950D161C3C5}" destId="{F074566E-19FC-438A-A654-35CED894BA62}" srcOrd="17" destOrd="0" presId="urn:microsoft.com/office/officeart/2005/8/layout/list1"/>
    <dgm:cxn modelId="{7813EBF3-0DB9-4AE1-B61F-CEB55C5E0838}" type="presParOf" srcId="{41426269-DDBB-4A54-8F82-C950D161C3C5}" destId="{1214FE54-D51F-4F81-9A09-E9376ECB9D48}"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E6A7D-D926-4064-AED9-576498B147ED}" type="doc">
      <dgm:prSet loTypeId="urn:microsoft.com/office/officeart/2008/layout/AlternatingHexagons" loCatId="list" qsTypeId="urn:microsoft.com/office/officeart/2005/8/quickstyle/simple1" qsCatId="simple" csTypeId="urn:microsoft.com/office/officeart/2005/8/colors/accent3_1" csCatId="accent3" phldr="1"/>
      <dgm:spPr/>
      <dgm:t>
        <a:bodyPr/>
        <a:lstStyle/>
        <a:p>
          <a:endParaRPr lang="en-US"/>
        </a:p>
      </dgm:t>
    </dgm:pt>
    <dgm:pt modelId="{DE32987A-1112-4C36-8D04-BCAD07957029}">
      <dgm:prSet phldrT="[Text]" custT="1"/>
      <dgm:spPr>
        <a:ln>
          <a:solidFill>
            <a:schemeClr val="bg2">
              <a:lumMod val="75000"/>
            </a:schemeClr>
          </a:solidFill>
        </a:ln>
      </dgm:spPr>
      <dgm:t>
        <a:bodyPr/>
        <a:lstStyle/>
        <a:p>
          <a:r>
            <a:rPr lang="en-US" sz="3600" b="0" i="0" dirty="0">
              <a:solidFill>
                <a:schemeClr val="accent1">
                  <a:lumMod val="75000"/>
                </a:schemeClr>
              </a:solidFill>
              <a:latin typeface="Bahnschrift" panose="020B0502040204020203" pitchFamily="34" charset="0"/>
            </a:rPr>
            <a:t>2. </a:t>
          </a:r>
          <a:r>
            <a:rPr lang="en-US" sz="3600" b="0" i="0" dirty="0" err="1">
              <a:solidFill>
                <a:schemeClr val="accent1">
                  <a:lumMod val="75000"/>
                </a:schemeClr>
              </a:solidFill>
              <a:latin typeface="Bahnschrift" panose="020B0502040204020203" pitchFamily="34" charset="0"/>
            </a:rPr>
            <a:t>Pendekatan</a:t>
          </a:r>
          <a:r>
            <a:rPr lang="en-US" sz="3600" b="0" i="0" dirty="0">
              <a:solidFill>
                <a:schemeClr val="accent1">
                  <a:lumMod val="75000"/>
                </a:schemeClr>
              </a:solidFill>
              <a:latin typeface="Bahnschrift" panose="020B0502040204020203" pitchFamily="34" charset="0"/>
            </a:rPr>
            <a:t> </a:t>
          </a:r>
          <a:r>
            <a:rPr lang="en-US" sz="3600" b="0" i="0" dirty="0" err="1">
              <a:solidFill>
                <a:schemeClr val="accent1">
                  <a:lumMod val="75000"/>
                </a:schemeClr>
              </a:solidFill>
              <a:latin typeface="Bahnschrift" panose="020B0502040204020203" pitchFamily="34" charset="0"/>
            </a:rPr>
            <a:t>Komunikatif</a:t>
          </a:r>
          <a:r>
            <a:rPr lang="en-US" sz="3600" b="0" i="0" dirty="0">
              <a:solidFill>
                <a:schemeClr val="accent1">
                  <a:lumMod val="75000"/>
                </a:schemeClr>
              </a:solidFill>
              <a:latin typeface="Bahnschrift" panose="020B0502040204020203" pitchFamily="34" charset="0"/>
            </a:rPr>
            <a:t> </a:t>
          </a:r>
          <a:endParaRPr lang="en-US" sz="3600" b="0" dirty="0">
            <a:solidFill>
              <a:schemeClr val="accent1">
                <a:lumMod val="75000"/>
              </a:schemeClr>
            </a:solidFill>
            <a:latin typeface="Bahnschrift" panose="020B0502040204020203" pitchFamily="34" charset="0"/>
          </a:endParaRPr>
        </a:p>
      </dgm:t>
    </dgm:pt>
    <dgm:pt modelId="{F025E9B1-DB77-4865-8F6F-B6DD2425DC21}" type="parTrans" cxnId="{1F9978F5-D945-4EA8-9692-66C1E6644075}">
      <dgm:prSet/>
      <dgm:spPr/>
      <dgm:t>
        <a:bodyPr/>
        <a:lstStyle/>
        <a:p>
          <a:endParaRPr lang="en-US" sz="3600">
            <a:solidFill>
              <a:schemeClr val="accent1">
                <a:lumMod val="75000"/>
              </a:schemeClr>
            </a:solidFill>
            <a:latin typeface="Bahnschrift" panose="020B0502040204020203" pitchFamily="34" charset="0"/>
          </a:endParaRPr>
        </a:p>
      </dgm:t>
    </dgm:pt>
    <dgm:pt modelId="{3E83B3C6-347B-4FA2-8A16-79FB19B6AD93}" type="sibTrans" cxnId="{1F9978F5-D945-4EA8-9692-66C1E6644075}">
      <dgm:prSet custT="1"/>
      <dgm:spPr>
        <a:ln>
          <a:solidFill>
            <a:schemeClr val="bg2">
              <a:lumMod val="75000"/>
            </a:schemeClr>
          </a:solidFill>
        </a:ln>
      </dgm:spPr>
      <dgm:t>
        <a:bodyPr/>
        <a:lstStyle/>
        <a:p>
          <a:r>
            <a:rPr lang="en-US" sz="3600" b="0" i="0" dirty="0">
              <a:solidFill>
                <a:schemeClr val="accent1">
                  <a:lumMod val="75000"/>
                </a:schemeClr>
              </a:solidFill>
              <a:latin typeface="Bahnschrift" panose="020B0502040204020203" pitchFamily="34" charset="0"/>
            </a:rPr>
            <a:t>1. </a:t>
          </a:r>
          <a:r>
            <a:rPr lang="en-US" sz="3600" b="0" i="0" dirty="0" err="1">
              <a:solidFill>
                <a:schemeClr val="accent1">
                  <a:lumMod val="75000"/>
                </a:schemeClr>
              </a:solidFill>
              <a:latin typeface="Bahnschrift" panose="020B0502040204020203" pitchFamily="34" charset="0"/>
            </a:rPr>
            <a:t>Pendekatan</a:t>
          </a:r>
          <a:r>
            <a:rPr lang="en-US" sz="3600" b="0" i="0" dirty="0">
              <a:solidFill>
                <a:schemeClr val="accent1">
                  <a:lumMod val="75000"/>
                </a:schemeClr>
              </a:solidFill>
              <a:latin typeface="Bahnschrift" panose="020B0502040204020203" pitchFamily="34" charset="0"/>
            </a:rPr>
            <a:t> </a:t>
          </a:r>
          <a:r>
            <a:rPr lang="en-US" sz="3600" b="0" i="0" dirty="0" err="1">
              <a:solidFill>
                <a:schemeClr val="accent1">
                  <a:lumMod val="75000"/>
                </a:schemeClr>
              </a:solidFill>
              <a:latin typeface="Bahnschrift" panose="020B0502040204020203" pitchFamily="34" charset="0"/>
            </a:rPr>
            <a:t>Kontekstual</a:t>
          </a:r>
          <a:r>
            <a:rPr lang="en-US" sz="3600" b="0" i="0" dirty="0">
              <a:solidFill>
                <a:schemeClr val="accent1">
                  <a:lumMod val="75000"/>
                </a:schemeClr>
              </a:solidFill>
              <a:latin typeface="Bahnschrift" panose="020B0502040204020203" pitchFamily="34" charset="0"/>
            </a:rPr>
            <a:t> (Contextual Teaching and Learning - CTL) </a:t>
          </a:r>
          <a:endParaRPr lang="en-US" sz="3600" b="0" dirty="0">
            <a:solidFill>
              <a:schemeClr val="accent1">
                <a:lumMod val="75000"/>
              </a:schemeClr>
            </a:solidFill>
            <a:latin typeface="Bahnschrift" panose="020B0502040204020203" pitchFamily="34" charset="0"/>
          </a:endParaRPr>
        </a:p>
      </dgm:t>
    </dgm:pt>
    <dgm:pt modelId="{B3691CD0-83EE-4E23-916B-70736B840650}">
      <dgm:prSet phldrT="[Text]" custT="1"/>
      <dgm:spPr>
        <a:ln>
          <a:solidFill>
            <a:schemeClr val="bg2">
              <a:lumMod val="75000"/>
            </a:schemeClr>
          </a:solidFill>
        </a:ln>
      </dgm:spPr>
      <dgm:t>
        <a:bodyPr/>
        <a:lstStyle/>
        <a:p>
          <a:r>
            <a:rPr lang="en-US" sz="3600" b="0" i="0" dirty="0">
              <a:solidFill>
                <a:schemeClr val="accent1">
                  <a:lumMod val="75000"/>
                </a:schemeClr>
              </a:solidFill>
              <a:latin typeface="Bahnschrift" panose="020B0502040204020203" pitchFamily="34" charset="0"/>
            </a:rPr>
            <a:t>3. </a:t>
          </a:r>
          <a:r>
            <a:rPr lang="en-US" sz="3600" b="0" i="0" dirty="0" err="1">
              <a:solidFill>
                <a:schemeClr val="accent1">
                  <a:lumMod val="75000"/>
                </a:schemeClr>
              </a:solidFill>
              <a:latin typeface="Bahnschrift" panose="020B0502040204020203" pitchFamily="34" charset="0"/>
            </a:rPr>
            <a:t>Pendekatan</a:t>
          </a:r>
          <a:r>
            <a:rPr lang="en-US" sz="3600" b="0" i="0" dirty="0">
              <a:solidFill>
                <a:schemeClr val="accent1">
                  <a:lumMod val="75000"/>
                </a:schemeClr>
              </a:solidFill>
              <a:latin typeface="Bahnschrift" panose="020B0502040204020203" pitchFamily="34" charset="0"/>
            </a:rPr>
            <a:t> </a:t>
          </a:r>
          <a:r>
            <a:rPr lang="en-US" sz="3600" b="0" i="0" dirty="0" err="1">
              <a:solidFill>
                <a:schemeClr val="accent1">
                  <a:lumMod val="75000"/>
                </a:schemeClr>
              </a:solidFill>
              <a:latin typeface="Bahnschrift" panose="020B0502040204020203" pitchFamily="34" charset="0"/>
            </a:rPr>
            <a:t>Humanistik</a:t>
          </a:r>
          <a:endParaRPr lang="en-US" sz="3600" b="0" dirty="0">
            <a:solidFill>
              <a:schemeClr val="accent1">
                <a:lumMod val="75000"/>
              </a:schemeClr>
            </a:solidFill>
            <a:latin typeface="Bahnschrift" panose="020B0502040204020203" pitchFamily="34" charset="0"/>
          </a:endParaRPr>
        </a:p>
      </dgm:t>
    </dgm:pt>
    <dgm:pt modelId="{52D59BD9-2179-45F7-86CB-C20E9F380CCF}" type="parTrans" cxnId="{DDB22D02-8206-49BA-AC22-5B142F17BF0B}">
      <dgm:prSet/>
      <dgm:spPr/>
      <dgm:t>
        <a:bodyPr/>
        <a:lstStyle/>
        <a:p>
          <a:endParaRPr lang="en-US" sz="3600">
            <a:solidFill>
              <a:schemeClr val="accent1">
                <a:lumMod val="75000"/>
              </a:schemeClr>
            </a:solidFill>
            <a:latin typeface="Bahnschrift" panose="020B0502040204020203" pitchFamily="34" charset="0"/>
          </a:endParaRPr>
        </a:p>
      </dgm:t>
    </dgm:pt>
    <dgm:pt modelId="{3EDC7254-E7C2-448E-910B-C9414A3F78D2}" type="sibTrans" cxnId="{DDB22D02-8206-49BA-AC22-5B142F17BF0B}">
      <dgm:prSet custT="1"/>
      <dgm:spPr>
        <a:ln>
          <a:solidFill>
            <a:schemeClr val="bg2">
              <a:lumMod val="75000"/>
            </a:schemeClr>
          </a:solidFill>
        </a:ln>
      </dgm:spPr>
      <dgm:t>
        <a:bodyPr/>
        <a:lstStyle/>
        <a:p>
          <a:r>
            <a:rPr lang="en-US" sz="3600" b="0" i="0" dirty="0">
              <a:solidFill>
                <a:schemeClr val="accent1">
                  <a:lumMod val="75000"/>
                </a:schemeClr>
              </a:solidFill>
              <a:latin typeface="Bahnschrift" panose="020B0502040204020203" pitchFamily="34" charset="0"/>
            </a:rPr>
            <a:t>4. </a:t>
          </a:r>
          <a:r>
            <a:rPr lang="en-US" sz="3600" b="0" i="0" dirty="0" err="1">
              <a:solidFill>
                <a:schemeClr val="accent1">
                  <a:lumMod val="75000"/>
                </a:schemeClr>
              </a:solidFill>
              <a:latin typeface="Bahnschrift" panose="020B0502040204020203" pitchFamily="34" charset="0"/>
            </a:rPr>
            <a:t>Pendekatan</a:t>
          </a:r>
          <a:r>
            <a:rPr lang="en-US" sz="3600" b="0" i="0" dirty="0">
              <a:solidFill>
                <a:schemeClr val="accent1">
                  <a:lumMod val="75000"/>
                </a:schemeClr>
              </a:solidFill>
              <a:latin typeface="Bahnschrift" panose="020B0502040204020203" pitchFamily="34" charset="0"/>
            </a:rPr>
            <a:t> </a:t>
          </a:r>
          <a:r>
            <a:rPr lang="en-US" sz="3600" b="0" i="0" dirty="0" err="1">
              <a:solidFill>
                <a:schemeClr val="accent1">
                  <a:lumMod val="75000"/>
                </a:schemeClr>
              </a:solidFill>
              <a:latin typeface="Bahnschrift" panose="020B0502040204020203" pitchFamily="34" charset="0"/>
            </a:rPr>
            <a:t>Integratif</a:t>
          </a:r>
          <a:endParaRPr lang="en-US" sz="3600" b="0" dirty="0">
            <a:solidFill>
              <a:schemeClr val="accent1">
                <a:lumMod val="75000"/>
              </a:schemeClr>
            </a:solidFill>
            <a:latin typeface="Bahnschrift" panose="020B0502040204020203" pitchFamily="34" charset="0"/>
          </a:endParaRPr>
        </a:p>
      </dgm:t>
    </dgm:pt>
    <dgm:pt modelId="{5E85D36F-8FF6-4FBF-A3CA-3B36ACB4DC90}" type="pres">
      <dgm:prSet presAssocID="{954E6A7D-D926-4064-AED9-576498B147ED}" presName="Name0" presStyleCnt="0">
        <dgm:presLayoutVars>
          <dgm:chMax/>
          <dgm:chPref/>
          <dgm:dir/>
          <dgm:animLvl val="lvl"/>
        </dgm:presLayoutVars>
      </dgm:prSet>
      <dgm:spPr/>
    </dgm:pt>
    <dgm:pt modelId="{2CA5147C-F0E8-4A92-B4E3-72B2395F4EED}" type="pres">
      <dgm:prSet presAssocID="{DE32987A-1112-4C36-8D04-BCAD07957029}" presName="composite" presStyleCnt="0"/>
      <dgm:spPr/>
    </dgm:pt>
    <dgm:pt modelId="{99F5741E-37E6-42BF-A951-66A9F4717B48}" type="pres">
      <dgm:prSet presAssocID="{DE32987A-1112-4C36-8D04-BCAD07957029}" presName="Parent1" presStyleLbl="node1" presStyleIdx="0" presStyleCnt="4">
        <dgm:presLayoutVars>
          <dgm:chMax val="1"/>
          <dgm:chPref val="1"/>
          <dgm:bulletEnabled val="1"/>
        </dgm:presLayoutVars>
      </dgm:prSet>
      <dgm:spPr/>
    </dgm:pt>
    <dgm:pt modelId="{DCA2A2C0-1570-403B-A06B-2798C279A0B7}" type="pres">
      <dgm:prSet presAssocID="{DE32987A-1112-4C36-8D04-BCAD07957029}" presName="Childtext1" presStyleLbl="revTx" presStyleIdx="0" presStyleCnt="2">
        <dgm:presLayoutVars>
          <dgm:chMax val="0"/>
          <dgm:chPref val="0"/>
          <dgm:bulletEnabled val="1"/>
        </dgm:presLayoutVars>
      </dgm:prSet>
      <dgm:spPr/>
    </dgm:pt>
    <dgm:pt modelId="{885455B2-25FD-4CE5-9BE7-FDD1EDA75161}" type="pres">
      <dgm:prSet presAssocID="{DE32987A-1112-4C36-8D04-BCAD07957029}" presName="BalanceSpacing" presStyleCnt="0"/>
      <dgm:spPr/>
    </dgm:pt>
    <dgm:pt modelId="{8CCBBE7D-69C4-4EEB-BAFA-D1D31B735C14}" type="pres">
      <dgm:prSet presAssocID="{DE32987A-1112-4C36-8D04-BCAD07957029}" presName="BalanceSpacing1" presStyleCnt="0"/>
      <dgm:spPr/>
    </dgm:pt>
    <dgm:pt modelId="{AB5E9FF6-53C2-4E2E-B5FC-22CBEB6CB414}" type="pres">
      <dgm:prSet presAssocID="{3E83B3C6-347B-4FA2-8A16-79FB19B6AD93}" presName="Accent1Text" presStyleLbl="node1" presStyleIdx="1" presStyleCnt="4"/>
      <dgm:spPr/>
    </dgm:pt>
    <dgm:pt modelId="{57D6939B-F6DD-4AC5-90B7-6506453847DB}" type="pres">
      <dgm:prSet presAssocID="{3E83B3C6-347B-4FA2-8A16-79FB19B6AD93}" presName="spaceBetweenRectangles" presStyleCnt="0"/>
      <dgm:spPr/>
    </dgm:pt>
    <dgm:pt modelId="{2A388B10-85E6-4B1B-9E7F-ADF76ADC504B}" type="pres">
      <dgm:prSet presAssocID="{B3691CD0-83EE-4E23-916B-70736B840650}" presName="composite" presStyleCnt="0"/>
      <dgm:spPr/>
    </dgm:pt>
    <dgm:pt modelId="{1EA7F9D3-4BBB-48AB-B389-D254119472A1}" type="pres">
      <dgm:prSet presAssocID="{B3691CD0-83EE-4E23-916B-70736B840650}" presName="Parent1" presStyleLbl="node1" presStyleIdx="2" presStyleCnt="4">
        <dgm:presLayoutVars>
          <dgm:chMax val="1"/>
          <dgm:chPref val="1"/>
          <dgm:bulletEnabled val="1"/>
        </dgm:presLayoutVars>
      </dgm:prSet>
      <dgm:spPr/>
    </dgm:pt>
    <dgm:pt modelId="{C13D1430-84AA-4CD7-8CC4-FD4B1CF3E24B}" type="pres">
      <dgm:prSet presAssocID="{B3691CD0-83EE-4E23-916B-70736B840650}" presName="Childtext1" presStyleLbl="revTx" presStyleIdx="1" presStyleCnt="2">
        <dgm:presLayoutVars>
          <dgm:chMax val="0"/>
          <dgm:chPref val="0"/>
          <dgm:bulletEnabled val="1"/>
        </dgm:presLayoutVars>
      </dgm:prSet>
      <dgm:spPr/>
    </dgm:pt>
    <dgm:pt modelId="{223C21E1-644C-48CB-A239-EE4F9059B824}" type="pres">
      <dgm:prSet presAssocID="{B3691CD0-83EE-4E23-916B-70736B840650}" presName="BalanceSpacing" presStyleCnt="0"/>
      <dgm:spPr/>
    </dgm:pt>
    <dgm:pt modelId="{7FEC38EB-290A-4D77-886F-B53A232F59C6}" type="pres">
      <dgm:prSet presAssocID="{B3691CD0-83EE-4E23-916B-70736B840650}" presName="BalanceSpacing1" presStyleCnt="0"/>
      <dgm:spPr/>
    </dgm:pt>
    <dgm:pt modelId="{91D8552B-1A13-457E-9F80-B72DCF675694}" type="pres">
      <dgm:prSet presAssocID="{3EDC7254-E7C2-448E-910B-C9414A3F78D2}" presName="Accent1Text" presStyleLbl="node1" presStyleIdx="3" presStyleCnt="4"/>
      <dgm:spPr/>
    </dgm:pt>
  </dgm:ptLst>
  <dgm:cxnLst>
    <dgm:cxn modelId="{DDB22D02-8206-49BA-AC22-5B142F17BF0B}" srcId="{954E6A7D-D926-4064-AED9-576498B147ED}" destId="{B3691CD0-83EE-4E23-916B-70736B840650}" srcOrd="1" destOrd="0" parTransId="{52D59BD9-2179-45F7-86CB-C20E9F380CCF}" sibTransId="{3EDC7254-E7C2-448E-910B-C9414A3F78D2}"/>
    <dgm:cxn modelId="{78C7C423-F9AA-4A2C-82AC-B2D30637EBA4}" type="presOf" srcId="{954E6A7D-D926-4064-AED9-576498B147ED}" destId="{5E85D36F-8FF6-4FBF-A3CA-3B36ACB4DC90}" srcOrd="0" destOrd="0" presId="urn:microsoft.com/office/officeart/2008/layout/AlternatingHexagons"/>
    <dgm:cxn modelId="{03D08C7D-5B72-46A9-8827-4BBF3F6DDE16}" type="presOf" srcId="{3EDC7254-E7C2-448E-910B-C9414A3F78D2}" destId="{91D8552B-1A13-457E-9F80-B72DCF675694}" srcOrd="0" destOrd="0" presId="urn:microsoft.com/office/officeart/2008/layout/AlternatingHexagons"/>
    <dgm:cxn modelId="{788A369C-F879-43E2-9EF4-B6A4E2A56E38}" type="presOf" srcId="{DE32987A-1112-4C36-8D04-BCAD07957029}" destId="{99F5741E-37E6-42BF-A951-66A9F4717B48}" srcOrd="0" destOrd="0" presId="urn:microsoft.com/office/officeart/2008/layout/AlternatingHexagons"/>
    <dgm:cxn modelId="{499F36D6-4590-44D7-B392-24C283C26679}" type="presOf" srcId="{B3691CD0-83EE-4E23-916B-70736B840650}" destId="{1EA7F9D3-4BBB-48AB-B389-D254119472A1}" srcOrd="0" destOrd="0" presId="urn:microsoft.com/office/officeart/2008/layout/AlternatingHexagons"/>
    <dgm:cxn modelId="{1F9978F5-D945-4EA8-9692-66C1E6644075}" srcId="{954E6A7D-D926-4064-AED9-576498B147ED}" destId="{DE32987A-1112-4C36-8D04-BCAD07957029}" srcOrd="0" destOrd="0" parTransId="{F025E9B1-DB77-4865-8F6F-B6DD2425DC21}" sibTransId="{3E83B3C6-347B-4FA2-8A16-79FB19B6AD93}"/>
    <dgm:cxn modelId="{AE0FE6FC-8A46-4E8D-B619-339636A427F0}" type="presOf" srcId="{3E83B3C6-347B-4FA2-8A16-79FB19B6AD93}" destId="{AB5E9FF6-53C2-4E2E-B5FC-22CBEB6CB414}" srcOrd="0" destOrd="0" presId="urn:microsoft.com/office/officeart/2008/layout/AlternatingHexagons"/>
    <dgm:cxn modelId="{324325AE-5DCE-492F-B149-B2971F40B45D}" type="presParOf" srcId="{5E85D36F-8FF6-4FBF-A3CA-3B36ACB4DC90}" destId="{2CA5147C-F0E8-4A92-B4E3-72B2395F4EED}" srcOrd="0" destOrd="0" presId="urn:microsoft.com/office/officeart/2008/layout/AlternatingHexagons"/>
    <dgm:cxn modelId="{E9ED0B9E-474F-458B-890F-BF6C4DE3DBE7}" type="presParOf" srcId="{2CA5147C-F0E8-4A92-B4E3-72B2395F4EED}" destId="{99F5741E-37E6-42BF-A951-66A9F4717B48}" srcOrd="0" destOrd="0" presId="urn:microsoft.com/office/officeart/2008/layout/AlternatingHexagons"/>
    <dgm:cxn modelId="{1C60CBB7-3B44-4215-94F5-37B0E8CF3D81}" type="presParOf" srcId="{2CA5147C-F0E8-4A92-B4E3-72B2395F4EED}" destId="{DCA2A2C0-1570-403B-A06B-2798C279A0B7}" srcOrd="1" destOrd="0" presId="urn:microsoft.com/office/officeart/2008/layout/AlternatingHexagons"/>
    <dgm:cxn modelId="{4CF980DA-35F0-4527-A45E-94014D9A6806}" type="presParOf" srcId="{2CA5147C-F0E8-4A92-B4E3-72B2395F4EED}" destId="{885455B2-25FD-4CE5-9BE7-FDD1EDA75161}" srcOrd="2" destOrd="0" presId="urn:microsoft.com/office/officeart/2008/layout/AlternatingHexagons"/>
    <dgm:cxn modelId="{FF18AE2D-38DE-46EA-8A1E-50B2956CB5D3}" type="presParOf" srcId="{2CA5147C-F0E8-4A92-B4E3-72B2395F4EED}" destId="{8CCBBE7D-69C4-4EEB-BAFA-D1D31B735C14}" srcOrd="3" destOrd="0" presId="urn:microsoft.com/office/officeart/2008/layout/AlternatingHexagons"/>
    <dgm:cxn modelId="{4AA59FBC-B5D4-4C6A-B98D-0A6B5C4905B5}" type="presParOf" srcId="{2CA5147C-F0E8-4A92-B4E3-72B2395F4EED}" destId="{AB5E9FF6-53C2-4E2E-B5FC-22CBEB6CB414}" srcOrd="4" destOrd="0" presId="urn:microsoft.com/office/officeart/2008/layout/AlternatingHexagons"/>
    <dgm:cxn modelId="{15AA8F3F-556C-4662-BC34-6ECFDEA1B2A4}" type="presParOf" srcId="{5E85D36F-8FF6-4FBF-A3CA-3B36ACB4DC90}" destId="{57D6939B-F6DD-4AC5-90B7-6506453847DB}" srcOrd="1" destOrd="0" presId="urn:microsoft.com/office/officeart/2008/layout/AlternatingHexagons"/>
    <dgm:cxn modelId="{1293799F-AA1A-46B9-8BC6-13C7DEA1126C}" type="presParOf" srcId="{5E85D36F-8FF6-4FBF-A3CA-3B36ACB4DC90}" destId="{2A388B10-85E6-4B1B-9E7F-ADF76ADC504B}" srcOrd="2" destOrd="0" presId="urn:microsoft.com/office/officeart/2008/layout/AlternatingHexagons"/>
    <dgm:cxn modelId="{1C85DDF9-522A-4060-BA12-F8EFB2301447}" type="presParOf" srcId="{2A388B10-85E6-4B1B-9E7F-ADF76ADC504B}" destId="{1EA7F9D3-4BBB-48AB-B389-D254119472A1}" srcOrd="0" destOrd="0" presId="urn:microsoft.com/office/officeart/2008/layout/AlternatingHexagons"/>
    <dgm:cxn modelId="{B402FD81-AEA3-466A-90D9-488E253A3F0F}" type="presParOf" srcId="{2A388B10-85E6-4B1B-9E7F-ADF76ADC504B}" destId="{C13D1430-84AA-4CD7-8CC4-FD4B1CF3E24B}" srcOrd="1" destOrd="0" presId="urn:microsoft.com/office/officeart/2008/layout/AlternatingHexagons"/>
    <dgm:cxn modelId="{46ADDE6F-BD2E-4442-882D-0B019BADA4D1}" type="presParOf" srcId="{2A388B10-85E6-4B1B-9E7F-ADF76ADC504B}" destId="{223C21E1-644C-48CB-A239-EE4F9059B824}" srcOrd="2" destOrd="0" presId="urn:microsoft.com/office/officeart/2008/layout/AlternatingHexagons"/>
    <dgm:cxn modelId="{749BEF56-DCEB-445B-AE57-197AA3DF0E56}" type="presParOf" srcId="{2A388B10-85E6-4B1B-9E7F-ADF76ADC504B}" destId="{7FEC38EB-290A-4D77-886F-B53A232F59C6}" srcOrd="3" destOrd="0" presId="urn:microsoft.com/office/officeart/2008/layout/AlternatingHexagons"/>
    <dgm:cxn modelId="{7FC93486-77EC-4B31-A6E1-56801C56FA5C}" type="presParOf" srcId="{2A388B10-85E6-4B1B-9E7F-ADF76ADC504B}" destId="{91D8552B-1A13-457E-9F80-B72DCF675694}" srcOrd="4" destOrd="0" presId="urn:microsoft.com/office/officeart/2008/layout/AlternatingHexagons"/>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AA80-E597-489F-ACCF-F2B60638F8B7}">
      <dsp:nvSpPr>
        <dsp:cNvPr id="0" name=""/>
        <dsp:cNvSpPr/>
      </dsp:nvSpPr>
      <dsp:spPr>
        <a:xfrm>
          <a:off x="0" y="622859"/>
          <a:ext cx="15553505" cy="90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E640F6-EAB0-4870-85D4-F548FC6E515C}">
      <dsp:nvSpPr>
        <dsp:cNvPr id="0" name=""/>
        <dsp:cNvSpPr/>
      </dsp:nvSpPr>
      <dsp:spPr>
        <a:xfrm>
          <a:off x="777675" y="91499"/>
          <a:ext cx="10887453" cy="106272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Bahnschrift Light" panose="020B0502040204020203" pitchFamily="34" charset="0"/>
              <a:cs typeface="Arial" panose="020B0604020202020204" pitchFamily="34" charset="0"/>
            </a:rPr>
            <a:t>Strategi </a:t>
          </a:r>
          <a:r>
            <a:rPr lang="en-US" sz="2800" b="1" i="0" kern="1200" dirty="0" err="1">
              <a:latin typeface="Bahnschrift Light" panose="020B0502040204020203" pitchFamily="34" charset="0"/>
              <a:cs typeface="Arial" panose="020B0604020202020204" pitchFamily="34" charset="0"/>
            </a:rPr>
            <a:t>Pembelajaran</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Berbasis</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Proyek</a:t>
          </a:r>
          <a:r>
            <a:rPr lang="en-US" sz="2800" b="1" i="0" kern="1200" dirty="0">
              <a:latin typeface="Bahnschrift Light" panose="020B0502040204020203" pitchFamily="34" charset="0"/>
              <a:cs typeface="Arial" panose="020B0604020202020204" pitchFamily="34" charset="0"/>
            </a:rPr>
            <a:t> (Project-Based Learning)</a:t>
          </a:r>
          <a:r>
            <a:rPr lang="en-US" sz="2800" b="0" i="0" kern="1200" dirty="0">
              <a:latin typeface="Bahnschrift Light" panose="020B0502040204020203" pitchFamily="34" charset="0"/>
              <a:cs typeface="Arial" panose="020B0604020202020204" pitchFamily="34" charset="0"/>
            </a:rPr>
            <a:t> </a:t>
          </a:r>
          <a:endParaRPr lang="en-US" sz="2800" kern="1200" dirty="0">
            <a:latin typeface="Bahnschrift Light" panose="020B0502040204020203" pitchFamily="34" charset="0"/>
            <a:cs typeface="Arial" panose="020B0604020202020204" pitchFamily="34" charset="0"/>
          </a:endParaRPr>
        </a:p>
      </dsp:txBody>
      <dsp:txXfrm>
        <a:off x="829553" y="143377"/>
        <a:ext cx="10783697" cy="958964"/>
      </dsp:txXfrm>
    </dsp:sp>
    <dsp:sp modelId="{20CB2509-0710-42F7-BFA4-3F6B1F9D5E85}">
      <dsp:nvSpPr>
        <dsp:cNvPr id="0" name=""/>
        <dsp:cNvSpPr/>
      </dsp:nvSpPr>
      <dsp:spPr>
        <a:xfrm>
          <a:off x="0" y="2255819"/>
          <a:ext cx="15553505" cy="907200"/>
        </a:xfrm>
        <a:prstGeom prst="rect">
          <a:avLst/>
        </a:prstGeom>
        <a:solidFill>
          <a:schemeClr val="lt1">
            <a:alpha val="90000"/>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E1B837E5-3455-45B0-8F36-98A069391B4B}">
      <dsp:nvSpPr>
        <dsp:cNvPr id="0" name=""/>
        <dsp:cNvSpPr/>
      </dsp:nvSpPr>
      <dsp:spPr>
        <a:xfrm>
          <a:off x="777675" y="1724459"/>
          <a:ext cx="10887453" cy="1062720"/>
        </a:xfrm>
        <a:prstGeom prst="roundRect">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Bahnschrift Light" panose="020B0502040204020203" pitchFamily="34" charset="0"/>
              <a:cs typeface="Arial" panose="020B0604020202020204" pitchFamily="34" charset="0"/>
            </a:rPr>
            <a:t>Strategi </a:t>
          </a:r>
          <a:r>
            <a:rPr lang="en-US" sz="2800" b="1" i="0" kern="1200" dirty="0" err="1">
              <a:latin typeface="Bahnschrift Light" panose="020B0502040204020203" pitchFamily="34" charset="0"/>
              <a:cs typeface="Arial" panose="020B0604020202020204" pitchFamily="34" charset="0"/>
            </a:rPr>
            <a:t>Pembelajaran</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Kooperatif</a:t>
          </a:r>
          <a:endParaRPr lang="en-US" sz="2800" kern="1200" dirty="0">
            <a:latin typeface="Bahnschrift Light" panose="020B0502040204020203" pitchFamily="34" charset="0"/>
            <a:cs typeface="Arial" panose="020B0604020202020204" pitchFamily="34" charset="0"/>
          </a:endParaRPr>
        </a:p>
      </dsp:txBody>
      <dsp:txXfrm>
        <a:off x="829553" y="1776337"/>
        <a:ext cx="10783697" cy="958964"/>
      </dsp:txXfrm>
    </dsp:sp>
    <dsp:sp modelId="{39959095-5BBD-4283-9636-9D8268E3FB7F}">
      <dsp:nvSpPr>
        <dsp:cNvPr id="0" name=""/>
        <dsp:cNvSpPr/>
      </dsp:nvSpPr>
      <dsp:spPr>
        <a:xfrm>
          <a:off x="0" y="3888779"/>
          <a:ext cx="15553505" cy="9072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6B712A32-9587-4EF5-9CB2-64F80218D33C}">
      <dsp:nvSpPr>
        <dsp:cNvPr id="0" name=""/>
        <dsp:cNvSpPr/>
      </dsp:nvSpPr>
      <dsp:spPr>
        <a:xfrm>
          <a:off x="777675" y="3357419"/>
          <a:ext cx="10887453" cy="1062720"/>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Bahnschrift Light" panose="020B0502040204020203" pitchFamily="34" charset="0"/>
              <a:cs typeface="Arial" panose="020B0604020202020204" pitchFamily="34" charset="0"/>
            </a:rPr>
            <a:t>Strategi </a:t>
          </a:r>
          <a:r>
            <a:rPr lang="en-US" sz="2800" b="1" i="0" kern="1200" dirty="0" err="1">
              <a:latin typeface="Bahnschrift Light" panose="020B0502040204020203" pitchFamily="34" charset="0"/>
              <a:cs typeface="Arial" panose="020B0604020202020204" pitchFamily="34" charset="0"/>
            </a:rPr>
            <a:t>Pembelajaran</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Berbasis</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Masalah</a:t>
          </a:r>
          <a:r>
            <a:rPr lang="en-US" sz="2800" b="1" i="0" kern="1200" dirty="0">
              <a:latin typeface="Bahnschrift Light" panose="020B0502040204020203" pitchFamily="34" charset="0"/>
              <a:cs typeface="Arial" panose="020B0604020202020204" pitchFamily="34" charset="0"/>
            </a:rPr>
            <a:t> (Problem-Based Learning)</a:t>
          </a:r>
          <a:r>
            <a:rPr lang="en-US" sz="2800" b="0" i="0" kern="1200" dirty="0">
              <a:latin typeface="Bahnschrift Light" panose="020B0502040204020203" pitchFamily="34" charset="0"/>
              <a:cs typeface="Arial" panose="020B0604020202020204" pitchFamily="34" charset="0"/>
            </a:rPr>
            <a:t> </a:t>
          </a:r>
          <a:endParaRPr lang="en-US" sz="2800" kern="1200" dirty="0">
            <a:latin typeface="Bahnschrift Light" panose="020B0502040204020203" pitchFamily="34" charset="0"/>
            <a:cs typeface="Arial" panose="020B0604020202020204" pitchFamily="34" charset="0"/>
          </a:endParaRPr>
        </a:p>
      </dsp:txBody>
      <dsp:txXfrm>
        <a:off x="829553" y="3409297"/>
        <a:ext cx="10783697" cy="958964"/>
      </dsp:txXfrm>
    </dsp:sp>
    <dsp:sp modelId="{AAAADF11-2D74-4917-BEEA-4DC38E21CD13}">
      <dsp:nvSpPr>
        <dsp:cNvPr id="0" name=""/>
        <dsp:cNvSpPr/>
      </dsp:nvSpPr>
      <dsp:spPr>
        <a:xfrm>
          <a:off x="0" y="5521740"/>
          <a:ext cx="15553505" cy="907200"/>
        </a:xfrm>
        <a:prstGeom prst="rect">
          <a:avLst/>
        </a:prstGeom>
        <a:solidFill>
          <a:schemeClr val="lt1">
            <a:alpha val="90000"/>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2056B8D1-6802-4203-954B-2577071C8497}">
      <dsp:nvSpPr>
        <dsp:cNvPr id="0" name=""/>
        <dsp:cNvSpPr/>
      </dsp:nvSpPr>
      <dsp:spPr>
        <a:xfrm>
          <a:off x="777675" y="4990380"/>
          <a:ext cx="10887453" cy="1062720"/>
        </a:xfrm>
        <a:prstGeom prst="round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Bahnschrift Light" panose="020B0502040204020203" pitchFamily="34" charset="0"/>
              <a:cs typeface="Arial" panose="020B0604020202020204" pitchFamily="34" charset="0"/>
            </a:rPr>
            <a:t>Strategi </a:t>
          </a:r>
          <a:r>
            <a:rPr lang="en-US" sz="2800" b="1" i="0" kern="1200" dirty="0" err="1">
              <a:latin typeface="Bahnschrift Light" panose="020B0502040204020203" pitchFamily="34" charset="0"/>
              <a:cs typeface="Arial" panose="020B0604020202020204" pitchFamily="34" charset="0"/>
            </a:rPr>
            <a:t>Pembelajaran</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Reflektif</a:t>
          </a:r>
          <a:r>
            <a:rPr lang="en-US" sz="2800" b="0" i="0" kern="1200" dirty="0">
              <a:latin typeface="Bahnschrift Light" panose="020B0502040204020203" pitchFamily="34" charset="0"/>
              <a:cs typeface="Arial" panose="020B0604020202020204" pitchFamily="34" charset="0"/>
            </a:rPr>
            <a:t> </a:t>
          </a:r>
          <a:endParaRPr lang="en-US" sz="2800" kern="1200" dirty="0">
            <a:latin typeface="Bahnschrift Light" panose="020B0502040204020203" pitchFamily="34" charset="0"/>
            <a:cs typeface="Arial" panose="020B0604020202020204" pitchFamily="34" charset="0"/>
          </a:endParaRPr>
        </a:p>
      </dsp:txBody>
      <dsp:txXfrm>
        <a:off x="829553" y="5042258"/>
        <a:ext cx="10783697" cy="958964"/>
      </dsp:txXfrm>
    </dsp:sp>
    <dsp:sp modelId="{1214FE54-D51F-4F81-9A09-E9376ECB9D48}">
      <dsp:nvSpPr>
        <dsp:cNvPr id="0" name=""/>
        <dsp:cNvSpPr/>
      </dsp:nvSpPr>
      <dsp:spPr>
        <a:xfrm>
          <a:off x="0" y="7246200"/>
          <a:ext cx="15553505" cy="907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74DE4E66-C1EB-4FB7-B9E4-6EA67B5E9942}">
      <dsp:nvSpPr>
        <dsp:cNvPr id="0" name=""/>
        <dsp:cNvSpPr/>
      </dsp:nvSpPr>
      <dsp:spPr>
        <a:xfrm>
          <a:off x="777675" y="6623340"/>
          <a:ext cx="10887453" cy="1062720"/>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Bahnschrift Light" panose="020B0502040204020203" pitchFamily="34" charset="0"/>
              <a:cs typeface="Arial" panose="020B0604020202020204" pitchFamily="34" charset="0"/>
            </a:rPr>
            <a:t>Strategi </a:t>
          </a:r>
          <a:r>
            <a:rPr lang="en-US" sz="2800" b="1" i="0" kern="1200" dirty="0" err="1">
              <a:latin typeface="Bahnschrift Light" panose="020B0502040204020203" pitchFamily="34" charset="0"/>
              <a:cs typeface="Arial" panose="020B0604020202020204" pitchFamily="34" charset="0"/>
            </a:rPr>
            <a:t>Pembelajaran</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Berbasis</a:t>
          </a:r>
          <a:r>
            <a:rPr lang="en-US" sz="2800" b="1" i="0" kern="1200" dirty="0">
              <a:latin typeface="Bahnschrift Light" panose="020B0502040204020203" pitchFamily="34" charset="0"/>
              <a:cs typeface="Arial" panose="020B0604020202020204" pitchFamily="34" charset="0"/>
            </a:rPr>
            <a:t> </a:t>
          </a:r>
          <a:r>
            <a:rPr lang="en-US" sz="2800" b="1" i="0" kern="1200" dirty="0" err="1">
              <a:latin typeface="Bahnschrift Light" panose="020B0502040204020203" pitchFamily="34" charset="0"/>
              <a:cs typeface="Arial" panose="020B0604020202020204" pitchFamily="34" charset="0"/>
            </a:rPr>
            <a:t>Cerita</a:t>
          </a:r>
          <a:r>
            <a:rPr lang="en-US" sz="2800" b="1" i="0" kern="1200" dirty="0">
              <a:latin typeface="Bahnschrift Light" panose="020B0502040204020203" pitchFamily="34" charset="0"/>
              <a:cs typeface="Arial" panose="020B0604020202020204" pitchFamily="34" charset="0"/>
            </a:rPr>
            <a:t> (Story-Based Learning)</a:t>
          </a:r>
          <a:endParaRPr lang="en-US" sz="2800" kern="1200" dirty="0">
            <a:latin typeface="Bahnschrift Light" panose="020B0502040204020203" pitchFamily="34" charset="0"/>
            <a:cs typeface="Arial" panose="020B0604020202020204" pitchFamily="34" charset="0"/>
          </a:endParaRPr>
        </a:p>
      </dsp:txBody>
      <dsp:txXfrm>
        <a:off x="829553" y="6675218"/>
        <a:ext cx="10783697"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741E-37E6-42BF-A951-66A9F4717B48}">
      <dsp:nvSpPr>
        <dsp:cNvPr id="0" name=""/>
        <dsp:cNvSpPr/>
      </dsp:nvSpPr>
      <dsp:spPr>
        <a:xfrm rot="5400000">
          <a:off x="7887313" y="315831"/>
          <a:ext cx="4830983" cy="4202955"/>
        </a:xfrm>
        <a:prstGeom prst="hexagon">
          <a:avLst>
            <a:gd name="adj" fmla="val 25000"/>
            <a:gd name="vf" fmla="val 115470"/>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2.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Komunikatif</a:t>
          </a:r>
          <a:r>
            <a:rPr lang="en-US" sz="3600" b="0" i="0" kern="1200" dirty="0">
              <a:solidFill>
                <a:schemeClr val="accent1">
                  <a:lumMod val="75000"/>
                </a:schemeClr>
              </a:solidFill>
              <a:latin typeface="Bahnschrift" panose="020B0502040204020203" pitchFamily="34" charset="0"/>
            </a:rPr>
            <a:t> </a:t>
          </a:r>
          <a:endParaRPr lang="en-US" sz="3600" b="0" kern="1200" dirty="0">
            <a:solidFill>
              <a:schemeClr val="accent1">
                <a:lumMod val="75000"/>
              </a:schemeClr>
            </a:solidFill>
            <a:latin typeface="Bahnschrift" panose="020B0502040204020203" pitchFamily="34" charset="0"/>
          </a:endParaRPr>
        </a:p>
      </dsp:txBody>
      <dsp:txXfrm rot="-5400000">
        <a:off x="8856287" y="754645"/>
        <a:ext cx="2893035" cy="3325327"/>
      </dsp:txXfrm>
    </dsp:sp>
    <dsp:sp modelId="{DCA2A2C0-1570-403B-A06B-2798C279A0B7}">
      <dsp:nvSpPr>
        <dsp:cNvPr id="0" name=""/>
        <dsp:cNvSpPr/>
      </dsp:nvSpPr>
      <dsp:spPr>
        <a:xfrm>
          <a:off x="12531820" y="968013"/>
          <a:ext cx="5391377" cy="2898589"/>
        </a:xfrm>
        <a:prstGeom prst="rect">
          <a:avLst/>
        </a:prstGeom>
        <a:noFill/>
        <a:ln>
          <a:noFill/>
        </a:ln>
        <a:effectLst/>
      </dsp:spPr>
      <dsp:style>
        <a:lnRef idx="0">
          <a:scrgbClr r="0" g="0" b="0"/>
        </a:lnRef>
        <a:fillRef idx="0">
          <a:scrgbClr r="0" g="0" b="0"/>
        </a:fillRef>
        <a:effectRef idx="0">
          <a:scrgbClr r="0" g="0" b="0"/>
        </a:effectRef>
        <a:fontRef idx="minor"/>
      </dsp:style>
    </dsp:sp>
    <dsp:sp modelId="{AB5E9FF6-53C2-4E2E-B5FC-22CBEB6CB414}">
      <dsp:nvSpPr>
        <dsp:cNvPr id="0" name=""/>
        <dsp:cNvSpPr/>
      </dsp:nvSpPr>
      <dsp:spPr>
        <a:xfrm rot="5400000">
          <a:off x="3348121" y="315831"/>
          <a:ext cx="4830983" cy="4202955"/>
        </a:xfrm>
        <a:prstGeom prst="hexagon">
          <a:avLst>
            <a:gd name="adj" fmla="val 25000"/>
            <a:gd name="vf" fmla="val 115470"/>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1.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Kontekstual</a:t>
          </a:r>
          <a:r>
            <a:rPr lang="en-US" sz="3600" b="0" i="0" kern="1200" dirty="0">
              <a:solidFill>
                <a:schemeClr val="accent1">
                  <a:lumMod val="75000"/>
                </a:schemeClr>
              </a:solidFill>
              <a:latin typeface="Bahnschrift" panose="020B0502040204020203" pitchFamily="34" charset="0"/>
            </a:rPr>
            <a:t> (Contextual Teaching and Learning - CTL) </a:t>
          </a:r>
          <a:endParaRPr lang="en-US" sz="3600" b="0" kern="1200" dirty="0">
            <a:solidFill>
              <a:schemeClr val="accent1">
                <a:lumMod val="75000"/>
              </a:schemeClr>
            </a:solidFill>
            <a:latin typeface="Bahnschrift" panose="020B0502040204020203" pitchFamily="34" charset="0"/>
          </a:endParaRPr>
        </a:p>
      </dsp:txBody>
      <dsp:txXfrm rot="-5400000">
        <a:off x="4317095" y="754645"/>
        <a:ext cx="2893035" cy="3325327"/>
      </dsp:txXfrm>
    </dsp:sp>
    <dsp:sp modelId="{1EA7F9D3-4BBB-48AB-B389-D254119472A1}">
      <dsp:nvSpPr>
        <dsp:cNvPr id="0" name=""/>
        <dsp:cNvSpPr/>
      </dsp:nvSpPr>
      <dsp:spPr>
        <a:xfrm rot="5400000">
          <a:off x="5609021" y="4416369"/>
          <a:ext cx="4830983" cy="4202955"/>
        </a:xfrm>
        <a:prstGeom prst="hexagon">
          <a:avLst>
            <a:gd name="adj" fmla="val 25000"/>
            <a:gd name="vf" fmla="val 115470"/>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3.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Humanistik</a:t>
          </a:r>
          <a:endParaRPr lang="en-US" sz="3600" b="0" kern="1200" dirty="0">
            <a:solidFill>
              <a:schemeClr val="accent1">
                <a:lumMod val="75000"/>
              </a:schemeClr>
            </a:solidFill>
            <a:latin typeface="Bahnschrift" panose="020B0502040204020203" pitchFamily="34" charset="0"/>
          </a:endParaRPr>
        </a:p>
      </dsp:txBody>
      <dsp:txXfrm rot="-5400000">
        <a:off x="6577995" y="4855183"/>
        <a:ext cx="2893035" cy="3325327"/>
      </dsp:txXfrm>
    </dsp:sp>
    <dsp:sp modelId="{C13D1430-84AA-4CD7-8CC4-FD4B1CF3E24B}">
      <dsp:nvSpPr>
        <dsp:cNvPr id="0" name=""/>
        <dsp:cNvSpPr/>
      </dsp:nvSpPr>
      <dsp:spPr>
        <a:xfrm>
          <a:off x="531658" y="5068552"/>
          <a:ext cx="5217461" cy="2898589"/>
        </a:xfrm>
        <a:prstGeom prst="rect">
          <a:avLst/>
        </a:prstGeom>
        <a:noFill/>
        <a:ln>
          <a:noFill/>
        </a:ln>
        <a:effectLst/>
      </dsp:spPr>
      <dsp:style>
        <a:lnRef idx="0">
          <a:scrgbClr r="0" g="0" b="0"/>
        </a:lnRef>
        <a:fillRef idx="0">
          <a:scrgbClr r="0" g="0" b="0"/>
        </a:fillRef>
        <a:effectRef idx="0">
          <a:scrgbClr r="0" g="0" b="0"/>
        </a:effectRef>
        <a:fontRef idx="minor"/>
      </dsp:style>
    </dsp:sp>
    <dsp:sp modelId="{91D8552B-1A13-457E-9F80-B72DCF675694}">
      <dsp:nvSpPr>
        <dsp:cNvPr id="0" name=""/>
        <dsp:cNvSpPr/>
      </dsp:nvSpPr>
      <dsp:spPr>
        <a:xfrm rot="5400000">
          <a:off x="10148213" y="4416369"/>
          <a:ext cx="4830983" cy="4202955"/>
        </a:xfrm>
        <a:prstGeom prst="hexagon">
          <a:avLst>
            <a:gd name="adj" fmla="val 25000"/>
            <a:gd name="vf" fmla="val 115470"/>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4.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Integratif</a:t>
          </a:r>
          <a:endParaRPr lang="en-US" sz="3600" b="0" kern="1200" dirty="0">
            <a:solidFill>
              <a:schemeClr val="accent1">
                <a:lumMod val="75000"/>
              </a:schemeClr>
            </a:solidFill>
            <a:latin typeface="Bahnschrift" panose="020B0502040204020203" pitchFamily="34" charset="0"/>
          </a:endParaRPr>
        </a:p>
      </dsp:txBody>
      <dsp:txXfrm rot="-5400000">
        <a:off x="11117187" y="4855183"/>
        <a:ext cx="2893035" cy="33253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7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7238"/>
          </a:xfrm>
          <a:prstGeom prst="rect">
            <a:avLst/>
          </a:prstGeom>
        </p:spPr>
        <p:txBody>
          <a:bodyPr vert="horz" lIns="91440" tIns="45720" rIns="91440" bIns="45720" rtlCol="0"/>
          <a:lstStyle>
            <a:lvl1pPr algn="r">
              <a:defRPr sz="1200"/>
            </a:lvl1pPr>
          </a:lstStyle>
          <a:p>
            <a:fld id="{38E9DE45-414D-433F-88A3-D536A256C41B}" type="datetimeFigureOut">
              <a:rPr lang="en-US" smtClean="0"/>
              <a:t>7/19/2024</a:t>
            </a:fld>
            <a:endParaRPr lang="en-US"/>
          </a:p>
        </p:txBody>
      </p:sp>
      <p:sp>
        <p:nvSpPr>
          <p:cNvPr id="4" name="Slide Image Placeholder 3"/>
          <p:cNvSpPr>
            <a:spLocks noGrp="1" noRot="1" noChangeAspect="1"/>
          </p:cNvSpPr>
          <p:nvPr>
            <p:ph type="sldImg" idx="2"/>
          </p:nvPr>
        </p:nvSpPr>
        <p:spPr>
          <a:xfrm>
            <a:off x="6659563" y="1887538"/>
            <a:ext cx="6784975" cy="50958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67575"/>
            <a:ext cx="16084550" cy="5945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43063"/>
            <a:ext cx="8712200" cy="7572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43063"/>
            <a:ext cx="8712200" cy="757237"/>
          </a:xfrm>
          <a:prstGeom prst="rect">
            <a:avLst/>
          </a:prstGeom>
        </p:spPr>
        <p:txBody>
          <a:bodyPr vert="horz" lIns="91440" tIns="45720" rIns="91440" bIns="45720" rtlCol="0" anchor="b"/>
          <a:lstStyle>
            <a:lvl1pPr algn="r">
              <a:defRPr sz="1200"/>
            </a:lvl1pPr>
          </a:lstStyle>
          <a:p>
            <a:fld id="{69D8503D-F518-4A6D-ABC3-B8F5271A5460}" type="slidenum">
              <a:rPr lang="en-US" smtClean="0"/>
              <a:t>‹#›</a:t>
            </a:fld>
            <a:endParaRPr lang="en-US"/>
          </a:p>
        </p:txBody>
      </p:sp>
    </p:spTree>
    <p:extLst>
      <p:ext uri="{BB962C8B-B14F-4D97-AF65-F5344CB8AC3E}">
        <p14:creationId xmlns:p14="http://schemas.microsoft.com/office/powerpoint/2010/main" val="89991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1</a:t>
            </a:fld>
            <a:endParaRPr lang="en-US"/>
          </a:p>
        </p:txBody>
      </p:sp>
    </p:spTree>
    <p:extLst>
      <p:ext uri="{BB962C8B-B14F-4D97-AF65-F5344CB8AC3E}">
        <p14:creationId xmlns:p14="http://schemas.microsoft.com/office/powerpoint/2010/main" val="260630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10</a:t>
            </a:fld>
            <a:endParaRPr lang="en-US"/>
          </a:p>
        </p:txBody>
      </p:sp>
    </p:spTree>
    <p:extLst>
      <p:ext uri="{BB962C8B-B14F-4D97-AF65-F5344CB8AC3E}">
        <p14:creationId xmlns:p14="http://schemas.microsoft.com/office/powerpoint/2010/main" val="240848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11</a:t>
            </a:fld>
            <a:endParaRPr lang="en-US"/>
          </a:p>
        </p:txBody>
      </p:sp>
    </p:spTree>
    <p:extLst>
      <p:ext uri="{BB962C8B-B14F-4D97-AF65-F5344CB8AC3E}">
        <p14:creationId xmlns:p14="http://schemas.microsoft.com/office/powerpoint/2010/main" val="101522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12</a:t>
            </a:fld>
            <a:endParaRPr lang="en-US"/>
          </a:p>
        </p:txBody>
      </p:sp>
    </p:spTree>
    <p:extLst>
      <p:ext uri="{BB962C8B-B14F-4D97-AF65-F5344CB8AC3E}">
        <p14:creationId xmlns:p14="http://schemas.microsoft.com/office/powerpoint/2010/main" val="208921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13</a:t>
            </a:fld>
            <a:endParaRPr lang="en-US"/>
          </a:p>
        </p:txBody>
      </p:sp>
    </p:spTree>
    <p:extLst>
      <p:ext uri="{BB962C8B-B14F-4D97-AF65-F5344CB8AC3E}">
        <p14:creationId xmlns:p14="http://schemas.microsoft.com/office/powerpoint/2010/main" val="4873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2</a:t>
            </a:fld>
            <a:endParaRPr lang="en-US"/>
          </a:p>
        </p:txBody>
      </p:sp>
    </p:spTree>
    <p:extLst>
      <p:ext uri="{BB962C8B-B14F-4D97-AF65-F5344CB8AC3E}">
        <p14:creationId xmlns:p14="http://schemas.microsoft.com/office/powerpoint/2010/main" val="26444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3</a:t>
            </a:fld>
            <a:endParaRPr lang="en-US"/>
          </a:p>
        </p:txBody>
      </p:sp>
    </p:spTree>
    <p:extLst>
      <p:ext uri="{BB962C8B-B14F-4D97-AF65-F5344CB8AC3E}">
        <p14:creationId xmlns:p14="http://schemas.microsoft.com/office/powerpoint/2010/main" val="273042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4</a:t>
            </a:fld>
            <a:endParaRPr lang="en-US"/>
          </a:p>
        </p:txBody>
      </p:sp>
    </p:spTree>
    <p:extLst>
      <p:ext uri="{BB962C8B-B14F-4D97-AF65-F5344CB8AC3E}">
        <p14:creationId xmlns:p14="http://schemas.microsoft.com/office/powerpoint/2010/main" val="148675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5</a:t>
            </a:fld>
            <a:endParaRPr lang="en-US"/>
          </a:p>
        </p:txBody>
      </p:sp>
    </p:spTree>
    <p:extLst>
      <p:ext uri="{BB962C8B-B14F-4D97-AF65-F5344CB8AC3E}">
        <p14:creationId xmlns:p14="http://schemas.microsoft.com/office/powerpoint/2010/main" val="208670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6</a:t>
            </a:fld>
            <a:endParaRPr lang="en-US"/>
          </a:p>
        </p:txBody>
      </p:sp>
    </p:spTree>
    <p:extLst>
      <p:ext uri="{BB962C8B-B14F-4D97-AF65-F5344CB8AC3E}">
        <p14:creationId xmlns:p14="http://schemas.microsoft.com/office/powerpoint/2010/main" val="18598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7</a:t>
            </a:fld>
            <a:endParaRPr lang="en-US"/>
          </a:p>
        </p:txBody>
      </p:sp>
    </p:spTree>
    <p:extLst>
      <p:ext uri="{BB962C8B-B14F-4D97-AF65-F5344CB8AC3E}">
        <p14:creationId xmlns:p14="http://schemas.microsoft.com/office/powerpoint/2010/main" val="5247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8</a:t>
            </a:fld>
            <a:endParaRPr lang="en-US"/>
          </a:p>
        </p:txBody>
      </p:sp>
    </p:spTree>
    <p:extLst>
      <p:ext uri="{BB962C8B-B14F-4D97-AF65-F5344CB8AC3E}">
        <p14:creationId xmlns:p14="http://schemas.microsoft.com/office/powerpoint/2010/main" val="200867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8503D-F518-4A6D-ABC3-B8F5271A5460}" type="slidenum">
              <a:rPr lang="en-US" smtClean="0"/>
              <a:t>9</a:t>
            </a:fld>
            <a:endParaRPr lang="en-US"/>
          </a:p>
        </p:txBody>
      </p:sp>
    </p:spTree>
    <p:extLst>
      <p:ext uri="{BB962C8B-B14F-4D97-AF65-F5344CB8AC3E}">
        <p14:creationId xmlns:p14="http://schemas.microsoft.com/office/powerpoint/2010/main" val="190238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808" y="4690881"/>
            <a:ext cx="17088485" cy="3236777"/>
          </a:xfrm>
          <a:prstGeom prst="rect">
            <a:avLst/>
          </a:prstGeom>
        </p:spPr>
        <p:txBody>
          <a:bodyPr lIns="201168" tIns="100584" rIns="201168" bIns="100584"/>
          <a:lstStyle/>
          <a:p>
            <a:r>
              <a:rPr lang="en-US"/>
              <a:t>Click to edit Master title style</a:t>
            </a:r>
          </a:p>
        </p:txBody>
      </p:sp>
      <p:sp>
        <p:nvSpPr>
          <p:cNvPr id="3" name="Subtitle 2"/>
          <p:cNvSpPr>
            <a:spLocks noGrp="1"/>
          </p:cNvSpPr>
          <p:nvPr>
            <p:ph type="subTitle" idx="1"/>
          </p:nvPr>
        </p:nvSpPr>
        <p:spPr>
          <a:xfrm>
            <a:off x="3015615" y="8556836"/>
            <a:ext cx="14072870" cy="3858966"/>
          </a:xfrm>
          <a:prstGeom prst="rect">
            <a:avLst/>
          </a:prstGeom>
        </p:spPr>
        <p:txBody>
          <a:bodyPr lIns="201168" tIns="100584" rIns="201168" bIns="100584"/>
          <a:lstStyle>
            <a:lvl1pPr marL="0" indent="0" algn="ctr">
              <a:buNone/>
              <a:defRPr>
                <a:solidFill>
                  <a:schemeClr val="tx1">
                    <a:tint val="75000"/>
                  </a:schemeClr>
                </a:solidFill>
              </a:defRPr>
            </a:lvl1pPr>
            <a:lvl2pPr marL="1005840" indent="0" algn="ctr">
              <a:buNone/>
              <a:defRPr>
                <a:solidFill>
                  <a:schemeClr val="tx1">
                    <a:tint val="75000"/>
                  </a:schemeClr>
                </a:solidFill>
              </a:defRPr>
            </a:lvl2pPr>
            <a:lvl3pPr marL="2011680" indent="0" algn="ctr">
              <a:buNone/>
              <a:defRPr>
                <a:solidFill>
                  <a:schemeClr val="tx1">
                    <a:tint val="75000"/>
                  </a:schemeClr>
                </a:solidFill>
              </a:defRPr>
            </a:lvl3pPr>
            <a:lvl4pPr marL="3017520" indent="0" algn="ctr">
              <a:buNone/>
              <a:defRPr>
                <a:solidFill>
                  <a:schemeClr val="tx1">
                    <a:tint val="75000"/>
                  </a:schemeClr>
                </a:solidFill>
              </a:defRPr>
            </a:lvl4pPr>
            <a:lvl5pPr marL="4023360" indent="0" algn="ctr">
              <a:buNone/>
              <a:defRPr>
                <a:solidFill>
                  <a:schemeClr val="tx1">
                    <a:tint val="75000"/>
                  </a:schemeClr>
                </a:solidFill>
              </a:defRPr>
            </a:lvl5pPr>
            <a:lvl6pPr marL="5029200" indent="0" algn="ctr">
              <a:buNone/>
              <a:defRPr>
                <a:solidFill>
                  <a:schemeClr val="tx1">
                    <a:tint val="75000"/>
                  </a:schemeClr>
                </a:solidFill>
              </a:defRPr>
            </a:lvl6pPr>
            <a:lvl7pPr marL="6035040" indent="0" algn="ctr">
              <a:buNone/>
              <a:defRPr>
                <a:solidFill>
                  <a:schemeClr val="tx1">
                    <a:tint val="75000"/>
                  </a:schemeClr>
                </a:solidFill>
              </a:defRPr>
            </a:lvl7pPr>
            <a:lvl8pPr marL="7040880" indent="0" algn="ctr">
              <a:buNone/>
              <a:defRPr>
                <a:solidFill>
                  <a:schemeClr val="tx1">
                    <a:tint val="75000"/>
                  </a:schemeClr>
                </a:solidFill>
              </a:defRPr>
            </a:lvl8pPr>
            <a:lvl9pPr marL="80467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05205" y="13995742"/>
            <a:ext cx="4690957" cy="803951"/>
          </a:xfrm>
          <a:prstGeom prst="rect">
            <a:avLst/>
          </a:prstGeom>
        </p:spPr>
        <p:txBody>
          <a:bodyPr lIns="201168" tIns="100584" rIns="201168" bIns="100584"/>
          <a:lstStyle/>
          <a:p>
            <a:fld id="{096D272B-20E1-4D85-ADFC-95A24E58D398}" type="datetimeFigureOut">
              <a:rPr lang="en-US" smtClean="0"/>
              <a:t>7/19/2024</a:t>
            </a:fld>
            <a:endParaRPr lang="en-US"/>
          </a:p>
        </p:txBody>
      </p:sp>
      <p:sp>
        <p:nvSpPr>
          <p:cNvPr id="5" name="Footer Placeholder 4"/>
          <p:cNvSpPr>
            <a:spLocks noGrp="1"/>
          </p:cNvSpPr>
          <p:nvPr>
            <p:ph type="ftr" sz="quarter" idx="11"/>
          </p:nvPr>
        </p:nvSpPr>
        <p:spPr>
          <a:xfrm>
            <a:off x="6868901" y="13995742"/>
            <a:ext cx="6366298" cy="803951"/>
          </a:xfrm>
          <a:prstGeom prst="rect">
            <a:avLst/>
          </a:prstGeom>
        </p:spPr>
        <p:txBody>
          <a:bodyPr lIns="201168" tIns="100584" rIns="201168" bIns="100584"/>
          <a:lstStyle/>
          <a:p>
            <a:endParaRPr lang="en-US"/>
          </a:p>
        </p:txBody>
      </p:sp>
      <p:sp>
        <p:nvSpPr>
          <p:cNvPr id="6" name="Slide Number Placeholder 5"/>
          <p:cNvSpPr>
            <a:spLocks noGrp="1"/>
          </p:cNvSpPr>
          <p:nvPr>
            <p:ph type="sldNum" sz="quarter" idx="12"/>
          </p:nvPr>
        </p:nvSpPr>
        <p:spPr>
          <a:xfrm>
            <a:off x="14407938" y="13995742"/>
            <a:ext cx="4690957" cy="803951"/>
          </a:xfrm>
          <a:prstGeom prst="rect">
            <a:avLst/>
          </a:prstGeom>
        </p:spPr>
        <p:txBody>
          <a:bodyPr lIns="201168" tIns="100584" rIns="201168" bIns="100584"/>
          <a:lstStyle/>
          <a:p>
            <a:fld id="{10F833C1-ED43-4E1E-8CBA-14958B427275}" type="slidenum">
              <a:rPr lang="en-US" smtClean="0"/>
              <a:t>‹#›</a:t>
            </a:fld>
            <a:endParaRPr lang="en-US"/>
          </a:p>
        </p:txBody>
      </p:sp>
    </p:spTree>
    <p:extLst>
      <p:ext uri="{BB962C8B-B14F-4D97-AF65-F5344CB8AC3E}">
        <p14:creationId xmlns:p14="http://schemas.microsoft.com/office/powerpoint/2010/main" val="2412824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jpeg"/><Relationship Id="rId7"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8581" y="3663950"/>
            <a:ext cx="17806938" cy="4122325"/>
          </a:xfrm>
          <a:solidFill>
            <a:schemeClr val="tx2">
              <a:lumMod val="20000"/>
              <a:lumOff val="80000"/>
            </a:schemeClr>
          </a:solidFill>
        </p:spPr>
        <p:txBody>
          <a:bodyPr>
            <a:noAutofit/>
          </a:bodyPr>
          <a:lstStyle/>
          <a:p>
            <a:r>
              <a:rPr lang="en-US" sz="7900" b="1" dirty="0">
                <a:latin typeface="Arial Narrow" pitchFamily="34" charset="0"/>
              </a:rPr>
              <a:t>Strategi dan </a:t>
            </a:r>
            <a:r>
              <a:rPr lang="en-US" sz="7900" b="1" dirty="0" err="1">
                <a:latin typeface="Arial Narrow" pitchFamily="34" charset="0"/>
              </a:rPr>
              <a:t>Pendekatan</a:t>
            </a:r>
            <a:br>
              <a:rPr lang="en-US" sz="7900" b="1" dirty="0">
                <a:latin typeface="Arial Narrow" pitchFamily="34" charset="0"/>
              </a:rPr>
            </a:br>
            <a:r>
              <a:rPr lang="en-US" sz="7900" b="1" dirty="0" err="1">
                <a:latin typeface="Arial Narrow" pitchFamily="34" charset="0"/>
              </a:rPr>
              <a:t>dalam</a:t>
            </a:r>
            <a:r>
              <a:rPr lang="en-US" sz="7900" b="1" dirty="0">
                <a:latin typeface="Arial Narrow" pitchFamily="34" charset="0"/>
              </a:rPr>
              <a:t> </a:t>
            </a:r>
            <a:r>
              <a:rPr lang="en-US" sz="7900" b="1" dirty="0" err="1">
                <a:latin typeface="Arial Narrow" pitchFamily="34" charset="0"/>
              </a:rPr>
              <a:t>Pembelajaran</a:t>
            </a:r>
            <a:r>
              <a:rPr lang="en-US" sz="7900" b="1" dirty="0">
                <a:latin typeface="Arial Narrow" pitchFamily="34" charset="0"/>
              </a:rPr>
              <a:t> Bahasa dan Sastra Indonesia </a:t>
            </a:r>
            <a:r>
              <a:rPr lang="en-US" sz="7900" b="1" dirty="0" err="1">
                <a:latin typeface="Arial Narrow" pitchFamily="34" charset="0"/>
              </a:rPr>
              <a:t>Berbasis</a:t>
            </a:r>
            <a:r>
              <a:rPr lang="en-US" sz="7900" b="1" dirty="0">
                <a:latin typeface="Arial Narrow" pitchFamily="34" charset="0"/>
              </a:rPr>
              <a:t> </a:t>
            </a:r>
            <a:r>
              <a:rPr lang="en-US" sz="7900" b="1" dirty="0" err="1">
                <a:latin typeface="Arial Narrow" pitchFamily="34" charset="0"/>
              </a:rPr>
              <a:t>Karakter</a:t>
            </a:r>
            <a:r>
              <a:rPr lang="en-US" sz="7900" b="1" dirty="0">
                <a:latin typeface="Arial Narrow" pitchFamily="34" charset="0"/>
              </a:rPr>
              <a:t> di SD/MI</a:t>
            </a: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pic>
        <p:nvPicPr>
          <p:cNvPr id="11" name="Graphic 10" descr="Classroom with solid fill">
            <a:extLst>
              <a:ext uri="{FF2B5EF4-FFF2-40B4-BE49-F238E27FC236}">
                <a16:creationId xmlns:a16="http://schemas.microsoft.com/office/drawing/2014/main" id="{F2473AB9-CF95-72DB-A48B-2F2DCA25D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852650" y="10113545"/>
            <a:ext cx="4953000" cy="4953000"/>
          </a:xfrm>
          <a:prstGeom prst="rect">
            <a:avLst/>
          </a:prstGeom>
        </p:spPr>
      </p:pic>
    </p:spTree>
    <p:extLst>
      <p:ext uri="{BB962C8B-B14F-4D97-AF65-F5344CB8AC3E}">
        <p14:creationId xmlns:p14="http://schemas.microsoft.com/office/powerpoint/2010/main" val="367797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aphicFrame>
        <p:nvGraphicFramePr>
          <p:cNvPr id="8" name="Diagram 7">
            <a:extLst>
              <a:ext uri="{FF2B5EF4-FFF2-40B4-BE49-F238E27FC236}">
                <a16:creationId xmlns:a16="http://schemas.microsoft.com/office/drawing/2014/main" id="{9330A2C5-C52C-C519-0AA1-AABADE8509BD}"/>
              </a:ext>
            </a:extLst>
          </p:cNvPr>
          <p:cNvGraphicFramePr/>
          <p:nvPr>
            <p:extLst>
              <p:ext uri="{D42A27DB-BD31-4B8C-83A1-F6EECF244321}">
                <p14:modId xmlns:p14="http://schemas.microsoft.com/office/powerpoint/2010/main" val="3809745613"/>
              </p:ext>
            </p:extLst>
          </p:nvPr>
        </p:nvGraphicFramePr>
        <p:xfrm>
          <a:off x="1167522" y="3435350"/>
          <a:ext cx="18454856" cy="8935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itle 1">
            <a:extLst>
              <a:ext uri="{FF2B5EF4-FFF2-40B4-BE49-F238E27FC236}">
                <a16:creationId xmlns:a16="http://schemas.microsoft.com/office/drawing/2014/main" id="{AB90D8CC-BAB9-7F5B-D9A9-7A80031CEA86}"/>
              </a:ext>
            </a:extLst>
          </p:cNvPr>
          <p:cNvSpPr>
            <a:spLocks noGrp="1"/>
          </p:cNvSpPr>
          <p:nvPr>
            <p:ph type="ctrTitle"/>
          </p:nvPr>
        </p:nvSpPr>
        <p:spPr>
          <a:xfrm>
            <a:off x="4337050" y="1365920"/>
            <a:ext cx="12115800" cy="1612230"/>
          </a:xfrm>
          <a:solidFill>
            <a:schemeClr val="bg2">
              <a:lumMod val="75000"/>
            </a:schemeClr>
          </a:solidFill>
          <a:ln>
            <a:solidFill>
              <a:schemeClr val="bg1"/>
            </a:solidFill>
          </a:ln>
        </p:spPr>
        <p:txBody>
          <a:bodyPr>
            <a:noAutofit/>
          </a:bodyPr>
          <a:lstStyle/>
          <a:p>
            <a:r>
              <a:rPr lang="en-US" b="1" dirty="0" err="1">
                <a:solidFill>
                  <a:schemeClr val="accent1">
                    <a:lumMod val="75000"/>
                  </a:schemeClr>
                </a:solidFill>
                <a:latin typeface="Bahnschrift Light" panose="020B0502040204020203" pitchFamily="34" charset="0"/>
              </a:rPr>
              <a:t>Pendekatan</a:t>
            </a:r>
            <a:r>
              <a:rPr lang="en-US" b="1" dirty="0">
                <a:solidFill>
                  <a:schemeClr val="accent1">
                    <a:lumMod val="75000"/>
                  </a:schemeClr>
                </a:solidFill>
                <a:latin typeface="Bahnschrift Light" panose="020B0502040204020203" pitchFamily="34" charset="0"/>
              </a:rPr>
              <a:t> </a:t>
            </a:r>
            <a:r>
              <a:rPr lang="en-US" b="1" dirty="0" err="1">
                <a:solidFill>
                  <a:schemeClr val="accent1">
                    <a:lumMod val="75000"/>
                  </a:schemeClr>
                </a:solidFill>
                <a:latin typeface="Bahnschrift Light" panose="020B0502040204020203" pitchFamily="34" charset="0"/>
              </a:rPr>
              <a:t>dalam</a:t>
            </a:r>
            <a:r>
              <a:rPr lang="en-US" b="1" dirty="0">
                <a:solidFill>
                  <a:schemeClr val="accent1">
                    <a:lumMod val="75000"/>
                  </a:schemeClr>
                </a:solidFill>
                <a:latin typeface="Bahnschrift Light" panose="020B0502040204020203" pitchFamily="34" charset="0"/>
              </a:rPr>
              <a:t> </a:t>
            </a:r>
            <a:r>
              <a:rPr lang="en-US" b="1" dirty="0" err="1">
                <a:solidFill>
                  <a:schemeClr val="accent1">
                    <a:lumMod val="75000"/>
                  </a:schemeClr>
                </a:solidFill>
                <a:latin typeface="Bahnschrift Light" panose="020B0502040204020203" pitchFamily="34" charset="0"/>
              </a:rPr>
              <a:t>Pembelajaran</a:t>
            </a:r>
            <a:r>
              <a:rPr lang="en-US" b="1" dirty="0">
                <a:solidFill>
                  <a:schemeClr val="accent1">
                    <a:lumMod val="75000"/>
                  </a:schemeClr>
                </a:solidFill>
                <a:latin typeface="Bahnschrift Light" panose="020B0502040204020203" pitchFamily="34" charset="0"/>
              </a:rPr>
              <a:t> Bahasa dan Sastra Indonesia </a:t>
            </a:r>
            <a:r>
              <a:rPr lang="en-US" b="1" dirty="0" err="1">
                <a:solidFill>
                  <a:schemeClr val="accent1">
                    <a:lumMod val="75000"/>
                  </a:schemeClr>
                </a:solidFill>
                <a:latin typeface="Bahnschrift Light" panose="020B0502040204020203" pitchFamily="34" charset="0"/>
              </a:rPr>
              <a:t>Berbasis</a:t>
            </a:r>
            <a:r>
              <a:rPr lang="en-US" b="1" dirty="0">
                <a:solidFill>
                  <a:schemeClr val="accent1">
                    <a:lumMod val="75000"/>
                  </a:schemeClr>
                </a:solidFill>
                <a:latin typeface="Bahnschrift Light" panose="020B0502040204020203" pitchFamily="34" charset="0"/>
              </a:rPr>
              <a:t> </a:t>
            </a:r>
            <a:r>
              <a:rPr lang="en-US" b="1" dirty="0" err="1">
                <a:solidFill>
                  <a:schemeClr val="accent1">
                    <a:lumMod val="75000"/>
                  </a:schemeClr>
                </a:solidFill>
                <a:latin typeface="Bahnschrift Light" panose="020B0502040204020203" pitchFamily="34" charset="0"/>
              </a:rPr>
              <a:t>Karakter</a:t>
            </a:r>
            <a:endParaRPr lang="en-US" b="1" dirty="0">
              <a:solidFill>
                <a:schemeClr val="accent1">
                  <a:lumMod val="75000"/>
                </a:schemeClr>
              </a:solidFill>
              <a:latin typeface="Bahnschrift Light" panose="020B0502040204020203" pitchFamily="34" charset="0"/>
            </a:endParaRPr>
          </a:p>
        </p:txBody>
      </p:sp>
      <p:sp>
        <p:nvSpPr>
          <p:cNvPr id="10" name="Oval 9">
            <a:extLst>
              <a:ext uri="{FF2B5EF4-FFF2-40B4-BE49-F238E27FC236}">
                <a16:creationId xmlns:a16="http://schemas.microsoft.com/office/drawing/2014/main" id="{445E42C2-3D64-842B-B8F2-76E8265734C3}"/>
              </a:ext>
            </a:extLst>
          </p:cNvPr>
          <p:cNvSpPr/>
          <p:nvPr/>
        </p:nvSpPr>
        <p:spPr>
          <a:xfrm>
            <a:off x="2622550" y="1365920"/>
            <a:ext cx="1752600" cy="1612230"/>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latin typeface="Bahnschrift Light" panose="020B0502040204020203" pitchFamily="34" charset="0"/>
              </a:rPr>
              <a:t>2</a:t>
            </a:r>
            <a:endParaRPr lang="en-US" b="1" dirty="0">
              <a:solidFill>
                <a:schemeClr val="accent1">
                  <a:lumMod val="75000"/>
                </a:schemeClr>
              </a:solidFill>
              <a:latin typeface="Bahnschrift Light" panose="020B0502040204020203" pitchFamily="34" charset="0"/>
            </a:endParaRPr>
          </a:p>
        </p:txBody>
      </p:sp>
    </p:spTree>
    <p:extLst>
      <p:ext uri="{BB962C8B-B14F-4D97-AF65-F5344CB8AC3E}">
        <p14:creationId xmlns:p14="http://schemas.microsoft.com/office/powerpoint/2010/main" val="370350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13" name="Group 12">
            <a:extLst>
              <a:ext uri="{FF2B5EF4-FFF2-40B4-BE49-F238E27FC236}">
                <a16:creationId xmlns:a16="http://schemas.microsoft.com/office/drawing/2014/main" id="{67596980-3F09-F7A4-B5F9-C402CAE27750}"/>
              </a:ext>
            </a:extLst>
          </p:cNvPr>
          <p:cNvGrpSpPr/>
          <p:nvPr/>
        </p:nvGrpSpPr>
        <p:grpSpPr>
          <a:xfrm>
            <a:off x="2339525" y="985142"/>
            <a:ext cx="6553200" cy="3657600"/>
            <a:chOff x="2838449" y="418406"/>
            <a:chExt cx="3810882" cy="4380324"/>
          </a:xfrm>
        </p:grpSpPr>
        <p:sp>
          <p:nvSpPr>
            <p:cNvPr id="14" name="Hexagon 13">
              <a:extLst>
                <a:ext uri="{FF2B5EF4-FFF2-40B4-BE49-F238E27FC236}">
                  <a16:creationId xmlns:a16="http://schemas.microsoft.com/office/drawing/2014/main" id="{15649CB9-366C-EBD5-4FD8-851BE068AA03}"/>
                </a:ext>
              </a:extLst>
            </p:cNvPr>
            <p:cNvSpPr/>
            <p:nvPr/>
          </p:nvSpPr>
          <p:spPr>
            <a:xfrm rot="5400000">
              <a:off x="2553728" y="703127"/>
              <a:ext cx="4380324" cy="3810882"/>
            </a:xfrm>
            <a:prstGeom prst="hexagon">
              <a:avLst>
                <a:gd name="adj" fmla="val 25000"/>
                <a:gd name="vf" fmla="val 115470"/>
              </a:avLst>
            </a:prstGeom>
            <a:ln>
              <a:solidFill>
                <a:schemeClr val="bg2">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Hexagon 4">
              <a:extLst>
                <a:ext uri="{FF2B5EF4-FFF2-40B4-BE49-F238E27FC236}">
                  <a16:creationId xmlns:a16="http://schemas.microsoft.com/office/drawing/2014/main" id="{CCB5D6A1-D4F5-5802-9254-62C523EFDAA4}"/>
                </a:ext>
              </a:extLst>
            </p:cNvPr>
            <p:cNvSpPr txBox="1"/>
            <p:nvPr/>
          </p:nvSpPr>
          <p:spPr>
            <a:xfrm>
              <a:off x="3432311" y="1101008"/>
              <a:ext cx="2623158" cy="3015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1.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Kontekstual</a:t>
              </a:r>
              <a:r>
                <a:rPr lang="en-US" sz="3600" b="0" i="0" kern="1200" dirty="0">
                  <a:solidFill>
                    <a:schemeClr val="accent1">
                      <a:lumMod val="75000"/>
                    </a:schemeClr>
                  </a:solidFill>
                  <a:latin typeface="Bahnschrift" panose="020B0502040204020203" pitchFamily="34" charset="0"/>
                </a:rPr>
                <a:t> (Contextual Teaching and Learning - CTL) </a:t>
              </a:r>
              <a:endParaRPr lang="en-US" sz="3600" b="0" kern="1200" dirty="0">
                <a:solidFill>
                  <a:schemeClr val="accent1">
                    <a:lumMod val="75000"/>
                  </a:schemeClr>
                </a:solidFill>
                <a:latin typeface="Bahnschrift" panose="020B0502040204020203" pitchFamily="34" charset="0"/>
              </a:endParaRPr>
            </a:p>
          </p:txBody>
        </p:sp>
      </p:grpSp>
      <p:sp>
        <p:nvSpPr>
          <p:cNvPr id="35" name="TextBox 34">
            <a:extLst>
              <a:ext uri="{FF2B5EF4-FFF2-40B4-BE49-F238E27FC236}">
                <a16:creationId xmlns:a16="http://schemas.microsoft.com/office/drawing/2014/main" id="{A05A6E2B-1937-60EC-FDB4-71477A8AA2BE}"/>
              </a:ext>
            </a:extLst>
          </p:cNvPr>
          <p:cNvSpPr txBox="1"/>
          <p:nvPr/>
        </p:nvSpPr>
        <p:spPr>
          <a:xfrm>
            <a:off x="2584450" y="4959350"/>
            <a:ext cx="14249400" cy="5078313"/>
          </a:xfrm>
          <a:prstGeom prst="rect">
            <a:avLst/>
          </a:prstGeom>
          <a:noFill/>
        </p:spPr>
        <p:txBody>
          <a:bodyPr wrap="square">
            <a:spAutoFit/>
          </a:bodyPr>
          <a:lstStyle/>
          <a:p>
            <a:pPr algn="just"/>
            <a:r>
              <a:rPr lang="en-US" sz="3600" b="1" dirty="0" err="1">
                <a:solidFill>
                  <a:schemeClr val="accent1">
                    <a:lumMod val="75000"/>
                  </a:schemeClr>
                </a:solidFill>
                <a:latin typeface="Bahnschrift" panose="020B0502040204020203" pitchFamily="34" charset="0"/>
              </a:rPr>
              <a:t>Pendekatan</a:t>
            </a:r>
            <a:r>
              <a:rPr lang="en-US" sz="3600" b="1" dirty="0">
                <a:solidFill>
                  <a:schemeClr val="accent1">
                    <a:lumMod val="75000"/>
                  </a:schemeClr>
                </a:solidFill>
                <a:latin typeface="Bahnschrift" panose="020B0502040204020203" pitchFamily="34" charset="0"/>
              </a:rPr>
              <a:t> </a:t>
            </a:r>
            <a:r>
              <a:rPr lang="en-US" sz="3600" b="1" dirty="0" err="1">
                <a:solidFill>
                  <a:schemeClr val="accent1">
                    <a:lumMod val="75000"/>
                  </a:schemeClr>
                </a:solidFill>
                <a:latin typeface="Bahnschrift" panose="020B0502040204020203" pitchFamily="34" charset="0"/>
              </a:rPr>
              <a:t>Kontekstual</a:t>
            </a:r>
            <a:r>
              <a:rPr lang="en-US" sz="3600" b="1" dirty="0">
                <a:solidFill>
                  <a:schemeClr val="accent1">
                    <a:lumMod val="75000"/>
                  </a:schemeClr>
                </a:solidFill>
                <a:latin typeface="Bahnschrift" panose="020B0502040204020203" pitchFamily="34" charset="0"/>
              </a:rPr>
              <a:t> (Contextual Teaching and Learning - CTL) </a:t>
            </a:r>
            <a:r>
              <a:rPr lang="en-US" sz="3600" dirty="0" err="1">
                <a:solidFill>
                  <a:schemeClr val="accent1">
                    <a:lumMod val="75000"/>
                  </a:schemeClr>
                </a:solidFill>
                <a:latin typeface="Bahnschrift" panose="020B0502040204020203" pitchFamily="34" charset="0"/>
              </a:rPr>
              <a:t>Pendekatan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ini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mengaitkan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materi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pembelajaran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dengan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konteks</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kehidupan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sehari-hari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siswa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sehingga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pembelajaran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menjadi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lebih</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relevan</a:t>
            </a:r>
            <a:r>
              <a:rPr lang="en-US" sz="3600" dirty="0">
                <a:solidFill>
                  <a:schemeClr val="accent1">
                    <a:lumMod val="75000"/>
                  </a:schemeClr>
                </a:solidFill>
                <a:latin typeface="Bahnschrift" panose="020B0502040204020203" pitchFamily="34" charset="0"/>
              </a:rPr>
              <a:t> dan </a:t>
            </a:r>
            <a:r>
              <a:rPr lang="en-US" sz="3600" dirty="0" err="1">
                <a:solidFill>
                  <a:schemeClr val="accent1">
                    <a:lumMod val="75000"/>
                  </a:schemeClr>
                </a:solidFill>
                <a:latin typeface="Bahnschrift" panose="020B0502040204020203" pitchFamily="34" charset="0"/>
              </a:rPr>
              <a:t>bermakna</a:t>
            </a:r>
            <a:r>
              <a:rPr lang="en-US" sz="3600" dirty="0">
                <a:solidFill>
                  <a:schemeClr val="accent1">
                    <a:lumMod val="75000"/>
                  </a:schemeClr>
                </a:solidFill>
                <a:latin typeface="Bahnschrift" panose="020B0502040204020203" pitchFamily="34" charset="0"/>
              </a:rPr>
              <a:t>. </a:t>
            </a:r>
          </a:p>
          <a:p>
            <a:pPr algn="just"/>
            <a:endParaRPr lang="en-US" sz="3600" dirty="0">
              <a:solidFill>
                <a:schemeClr val="accent1">
                  <a:lumMod val="75000"/>
                </a:schemeClr>
              </a:solidFill>
              <a:latin typeface="Bahnschrift" panose="020B0502040204020203" pitchFamily="34" charset="0"/>
            </a:endParaRPr>
          </a:p>
          <a:p>
            <a:pPr algn="just"/>
            <a:r>
              <a:rPr lang="en-US" sz="3600" dirty="0">
                <a:solidFill>
                  <a:schemeClr val="accent1">
                    <a:lumMod val="75000"/>
                  </a:schemeClr>
                </a:solidFill>
                <a:latin typeface="Bahnschrift" panose="020B0502040204020203" pitchFamily="34" charset="0"/>
              </a:rPr>
              <a:t>Guru </a:t>
            </a:r>
            <a:r>
              <a:rPr lang="en-US" sz="3600" dirty="0" err="1">
                <a:solidFill>
                  <a:schemeClr val="accent1">
                    <a:lumMod val="75000"/>
                  </a:schemeClr>
                </a:solidFill>
                <a:latin typeface="Bahnschrift" panose="020B0502040204020203" pitchFamily="34" charset="0"/>
              </a:rPr>
              <a:t>dapat</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menggunakan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situasi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nyata</a:t>
            </a:r>
            <a:r>
              <a:rPr lang="en-US" sz="3600" dirty="0">
                <a:solidFill>
                  <a:schemeClr val="accent1">
                    <a:lumMod val="75000"/>
                  </a:schemeClr>
                </a:solidFill>
                <a:latin typeface="Bahnschrift" panose="020B0502040204020203" pitchFamily="34" charset="0"/>
              </a:rPr>
              <a:t> yang </a:t>
            </a:r>
            <a:r>
              <a:rPr lang="en-US" sz="3600" dirty="0" err="1">
                <a:solidFill>
                  <a:schemeClr val="accent1">
                    <a:lumMod val="75000"/>
                  </a:schemeClr>
                </a:solidFill>
                <a:latin typeface="Bahnschrift" panose="020B0502040204020203" pitchFamily="34" charset="0"/>
              </a:rPr>
              <a:t>dihadapi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siswa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sebagai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contoh</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dalam</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pembelajaran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bahasa</a:t>
            </a:r>
            <a:r>
              <a:rPr lang="en-US" sz="3600" dirty="0">
                <a:solidFill>
                  <a:schemeClr val="accent1">
                    <a:lumMod val="75000"/>
                  </a:schemeClr>
                </a:solidFill>
                <a:latin typeface="Bahnschrift" panose="020B0502040204020203" pitchFamily="34" charset="0"/>
              </a:rPr>
              <a:t> dan sastra. </a:t>
            </a:r>
            <a:r>
              <a:rPr lang="en-US" sz="3600" b="1" dirty="0" err="1">
                <a:solidFill>
                  <a:schemeClr val="accent1">
                    <a:lumMod val="75000"/>
                  </a:schemeClr>
                </a:solidFill>
                <a:latin typeface="Bahnschrift" panose="020B0502040204020203" pitchFamily="34" charset="0"/>
              </a:rPr>
              <a:t>Misalnya</a:t>
            </a:r>
            <a:r>
              <a:rPr lang="en-US" sz="3600" b="1" dirty="0">
                <a:solidFill>
                  <a:schemeClr val="accent1">
                    <a:lumMod val="75000"/>
                  </a:schemeClr>
                </a:solidFill>
                <a:latin typeface="Bahnschrift" panose="020B0502040204020203" pitchFamily="34" charset="0"/>
              </a:rPr>
              <a:t>,</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membahas</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cerita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atau</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puisi</a:t>
            </a:r>
            <a:r>
              <a:rPr lang="en-US" sz="3600" dirty="0">
                <a:solidFill>
                  <a:schemeClr val="accent1">
                    <a:lumMod val="75000"/>
                  </a:schemeClr>
                </a:solidFill>
                <a:latin typeface="Bahnschrift" panose="020B0502040204020203" pitchFamily="34" charset="0"/>
              </a:rPr>
              <a:t> yang </a:t>
            </a:r>
            <a:r>
              <a:rPr lang="en-US" sz="3600" dirty="0" err="1">
                <a:solidFill>
                  <a:schemeClr val="accent1">
                    <a:lumMod val="75000"/>
                  </a:schemeClr>
                </a:solidFill>
                <a:latin typeface="Bahnschrift" panose="020B0502040204020203" pitchFamily="34" charset="0"/>
              </a:rPr>
              <a:t>berhubungan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dengan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budaya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lokal</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atau</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pengalaman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siswa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sehari-hari</a:t>
            </a:r>
            <a:r>
              <a:rPr lang="en-US" sz="3600" dirty="0">
                <a:solidFill>
                  <a:schemeClr val="accent1">
                    <a:lumMod val="75000"/>
                  </a:schemeClr>
                </a:solidFill>
                <a:latin typeface="Bahnschrift" panose="020B0502040204020203" pitchFamily="34" charset="0"/>
              </a:rPr>
              <a:t>.</a:t>
            </a:r>
          </a:p>
        </p:txBody>
      </p:sp>
    </p:spTree>
    <p:extLst>
      <p:ext uri="{BB962C8B-B14F-4D97-AF65-F5344CB8AC3E}">
        <p14:creationId xmlns:p14="http://schemas.microsoft.com/office/powerpoint/2010/main" val="348623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19" name="Group 18">
            <a:extLst>
              <a:ext uri="{FF2B5EF4-FFF2-40B4-BE49-F238E27FC236}">
                <a16:creationId xmlns:a16="http://schemas.microsoft.com/office/drawing/2014/main" id="{28793E53-FAC9-647C-DB39-896DC41CC2CA}"/>
              </a:ext>
            </a:extLst>
          </p:cNvPr>
          <p:cNvGrpSpPr/>
          <p:nvPr/>
        </p:nvGrpSpPr>
        <p:grpSpPr>
          <a:xfrm>
            <a:off x="582255" y="1751128"/>
            <a:ext cx="6699065" cy="3601286"/>
            <a:chOff x="3884041" y="0"/>
            <a:chExt cx="3810882" cy="4380324"/>
          </a:xfrm>
        </p:grpSpPr>
        <p:sp>
          <p:nvSpPr>
            <p:cNvPr id="20" name="Hexagon 19">
              <a:extLst>
                <a:ext uri="{FF2B5EF4-FFF2-40B4-BE49-F238E27FC236}">
                  <a16:creationId xmlns:a16="http://schemas.microsoft.com/office/drawing/2014/main" id="{E5785054-8510-30C2-4DFA-B9CE2FC1B21B}"/>
                </a:ext>
              </a:extLst>
            </p:cNvPr>
            <p:cNvSpPr/>
            <p:nvPr/>
          </p:nvSpPr>
          <p:spPr>
            <a:xfrm rot="5400000">
              <a:off x="3599320" y="284721"/>
              <a:ext cx="4380324" cy="3810882"/>
            </a:xfrm>
            <a:prstGeom prst="hexagon">
              <a:avLst>
                <a:gd name="adj" fmla="val 25000"/>
                <a:gd name="vf" fmla="val 115470"/>
              </a:avLst>
            </a:prstGeom>
            <a:ln>
              <a:solidFill>
                <a:schemeClr val="bg2">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Hexagon 4">
              <a:extLst>
                <a:ext uri="{FF2B5EF4-FFF2-40B4-BE49-F238E27FC236}">
                  <a16:creationId xmlns:a16="http://schemas.microsoft.com/office/drawing/2014/main" id="{7B7D0124-C70E-0F90-3450-8513111104A4}"/>
                </a:ext>
              </a:extLst>
            </p:cNvPr>
            <p:cNvSpPr txBox="1"/>
            <p:nvPr/>
          </p:nvSpPr>
          <p:spPr>
            <a:xfrm>
              <a:off x="4477903" y="682602"/>
              <a:ext cx="2623158" cy="3015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2.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Komunikatif</a:t>
              </a:r>
              <a:r>
                <a:rPr lang="en-US" sz="3600" b="0" i="0" kern="1200" dirty="0">
                  <a:solidFill>
                    <a:schemeClr val="accent1">
                      <a:lumMod val="75000"/>
                    </a:schemeClr>
                  </a:solidFill>
                  <a:latin typeface="Bahnschrift" panose="020B0502040204020203" pitchFamily="34" charset="0"/>
                </a:rPr>
                <a:t> </a:t>
              </a:r>
              <a:endParaRPr lang="en-US" sz="3600" b="0" kern="1200" dirty="0">
                <a:solidFill>
                  <a:schemeClr val="accent1">
                    <a:lumMod val="75000"/>
                  </a:schemeClr>
                </a:solidFill>
                <a:latin typeface="Bahnschrift" panose="020B0502040204020203" pitchFamily="34" charset="0"/>
              </a:endParaRPr>
            </a:p>
          </p:txBody>
        </p:sp>
      </p:grpSp>
      <p:sp>
        <p:nvSpPr>
          <p:cNvPr id="6" name="TextBox 5">
            <a:extLst>
              <a:ext uri="{FF2B5EF4-FFF2-40B4-BE49-F238E27FC236}">
                <a16:creationId xmlns:a16="http://schemas.microsoft.com/office/drawing/2014/main" id="{250A4A90-FFA4-EA46-AE22-D7FD969A58F8}"/>
              </a:ext>
            </a:extLst>
          </p:cNvPr>
          <p:cNvSpPr txBox="1"/>
          <p:nvPr/>
        </p:nvSpPr>
        <p:spPr>
          <a:xfrm>
            <a:off x="7667555" y="1289614"/>
            <a:ext cx="10804004" cy="4524315"/>
          </a:xfrm>
          <a:prstGeom prst="rect">
            <a:avLst/>
          </a:prstGeom>
          <a:noFill/>
        </p:spPr>
        <p:txBody>
          <a:bodyPr wrap="square">
            <a:spAutoFit/>
          </a:bodyPr>
          <a:lstStyle/>
          <a:p>
            <a:pPr algn="just"/>
            <a:r>
              <a:rPr lang="en-US" sz="3600" b="1" i="0" dirty="0" err="1">
                <a:solidFill>
                  <a:schemeClr val="accent1">
                    <a:lumMod val="75000"/>
                  </a:schemeClr>
                </a:solidFill>
                <a:effectLst/>
                <a:latin typeface="Bahnschrift" panose="020B0502040204020203" pitchFamily="34" charset="0"/>
              </a:rPr>
              <a:t>Pendekatan</a:t>
            </a:r>
            <a:r>
              <a:rPr lang="en-US" sz="3600" b="1" i="0" dirty="0">
                <a:solidFill>
                  <a:schemeClr val="accent1">
                    <a:lumMod val="75000"/>
                  </a:schemeClr>
                </a:solidFill>
                <a:effectLst/>
                <a:latin typeface="Bahnschrift" panose="020B0502040204020203" pitchFamily="34" charset="0"/>
              </a:rPr>
              <a:t> </a:t>
            </a:r>
            <a:r>
              <a:rPr lang="en-US" sz="3600" b="1" i="0" dirty="0" err="1">
                <a:solidFill>
                  <a:schemeClr val="accent1">
                    <a:lumMod val="75000"/>
                  </a:schemeClr>
                </a:solidFill>
                <a:effectLst/>
                <a:latin typeface="Bahnschrift" panose="020B0502040204020203" pitchFamily="34" charset="0"/>
              </a:rPr>
              <a:t>ini</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menekankan</a:t>
            </a:r>
            <a:r>
              <a:rPr lang="en-US" sz="3600" b="0" i="0" dirty="0">
                <a:solidFill>
                  <a:schemeClr val="accent1">
                    <a:lumMod val="75000"/>
                  </a:schemeClr>
                </a:solidFill>
                <a:effectLst/>
                <a:latin typeface="Bahnschrift" panose="020B0502040204020203" pitchFamily="34" charset="0"/>
              </a:rPr>
              <a:t> pada </a:t>
            </a:r>
            <a:r>
              <a:rPr lang="en-US" sz="3600" b="0" i="0" dirty="0" err="1">
                <a:solidFill>
                  <a:schemeClr val="accent1">
                    <a:lumMod val="75000"/>
                  </a:schemeClr>
                </a:solidFill>
                <a:effectLst/>
                <a:latin typeface="Bahnschrift" panose="020B0502040204020203" pitchFamily="34" charset="0"/>
              </a:rPr>
              <a:t>penggunaan</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bahasa</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sebagai</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alat</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komunikasi</a:t>
            </a:r>
            <a:r>
              <a:rPr lang="en-US" sz="3600" b="0" i="0" dirty="0">
                <a:solidFill>
                  <a:schemeClr val="accent1">
                    <a:lumMod val="75000"/>
                  </a:schemeClr>
                </a:solidFill>
                <a:effectLst/>
                <a:latin typeface="Bahnschrift" panose="020B0502040204020203" pitchFamily="34" charset="0"/>
              </a:rPr>
              <a:t> yang </a:t>
            </a:r>
            <a:r>
              <a:rPr lang="en-US" sz="3600" b="0" i="0" dirty="0" err="1">
                <a:solidFill>
                  <a:schemeClr val="accent1">
                    <a:lumMod val="75000"/>
                  </a:schemeClr>
                </a:solidFill>
                <a:effectLst/>
                <a:latin typeface="Bahnschrift" panose="020B0502040204020203" pitchFamily="34" charset="0"/>
              </a:rPr>
              <a:t>efektif</a:t>
            </a:r>
            <a:r>
              <a:rPr lang="en-US" sz="3600" b="0" i="0" dirty="0">
                <a:solidFill>
                  <a:schemeClr val="accent1">
                    <a:lumMod val="75000"/>
                  </a:schemeClr>
                </a:solidFill>
                <a:effectLst/>
                <a:latin typeface="Bahnschrift" panose="020B0502040204020203" pitchFamily="34" charset="0"/>
              </a:rPr>
              <a:t>. </a:t>
            </a:r>
          </a:p>
          <a:p>
            <a:pPr algn="just"/>
            <a:endParaRPr lang="en-US" sz="3600" dirty="0">
              <a:solidFill>
                <a:schemeClr val="accent1">
                  <a:lumMod val="75000"/>
                </a:schemeClr>
              </a:solidFill>
              <a:latin typeface="Bahnschrift" panose="020B0502040204020203" pitchFamily="34" charset="0"/>
            </a:endParaRPr>
          </a:p>
          <a:p>
            <a:pPr algn="just"/>
            <a:r>
              <a:rPr lang="en-US" sz="3600" b="0" i="0" dirty="0" err="1">
                <a:solidFill>
                  <a:schemeClr val="accent1">
                    <a:lumMod val="75000"/>
                  </a:schemeClr>
                </a:solidFill>
                <a:effectLst/>
                <a:latin typeface="Bahnschrift" panose="020B0502040204020203" pitchFamily="34" charset="0"/>
              </a:rPr>
              <a:t>Pembelajaran</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dirancang</a:t>
            </a:r>
            <a:r>
              <a:rPr lang="en-US" sz="3600" b="0" i="0" dirty="0">
                <a:solidFill>
                  <a:schemeClr val="accent1">
                    <a:lumMod val="75000"/>
                  </a:schemeClr>
                </a:solidFill>
                <a:effectLst/>
                <a:latin typeface="Bahnschrift" panose="020B0502040204020203" pitchFamily="34" charset="0"/>
              </a:rPr>
              <a:t> agar </a:t>
            </a:r>
            <a:r>
              <a:rPr lang="en-US" sz="3600" b="0" i="0" dirty="0" err="1">
                <a:solidFill>
                  <a:schemeClr val="accent1">
                    <a:lumMod val="75000"/>
                  </a:schemeClr>
                </a:solidFill>
                <a:effectLst/>
                <a:latin typeface="Bahnschrift" panose="020B0502040204020203" pitchFamily="34" charset="0"/>
              </a:rPr>
              <a:t>siswa</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aktif</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berbicara</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mendengarkan</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membaca</a:t>
            </a:r>
            <a:r>
              <a:rPr lang="en-US" sz="3600" b="0" i="0" dirty="0">
                <a:solidFill>
                  <a:schemeClr val="accent1">
                    <a:lumMod val="75000"/>
                  </a:schemeClr>
                </a:solidFill>
                <a:effectLst/>
                <a:latin typeface="Bahnschrift" panose="020B0502040204020203" pitchFamily="34" charset="0"/>
              </a:rPr>
              <a:t>, dan </a:t>
            </a:r>
            <a:r>
              <a:rPr lang="en-US" sz="3600" b="0" i="0" dirty="0" err="1">
                <a:solidFill>
                  <a:schemeClr val="accent1">
                    <a:lumMod val="75000"/>
                  </a:schemeClr>
                </a:solidFill>
                <a:effectLst/>
                <a:latin typeface="Bahnschrift" panose="020B0502040204020203" pitchFamily="34" charset="0"/>
              </a:rPr>
              <a:t>menulis</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dalam</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konteks</a:t>
            </a:r>
            <a:r>
              <a:rPr lang="en-US" sz="3600" b="0" i="0" dirty="0">
                <a:solidFill>
                  <a:schemeClr val="accent1">
                    <a:lumMod val="75000"/>
                  </a:schemeClr>
                </a:solidFill>
                <a:effectLst/>
                <a:latin typeface="Bahnschrift" panose="020B0502040204020203" pitchFamily="34" charset="0"/>
              </a:rPr>
              <a:t> yang </a:t>
            </a:r>
            <a:r>
              <a:rPr lang="en-US" sz="3600" b="0" i="0" dirty="0" err="1">
                <a:solidFill>
                  <a:schemeClr val="accent1">
                    <a:lumMod val="75000"/>
                  </a:schemeClr>
                </a:solidFill>
                <a:effectLst/>
                <a:latin typeface="Bahnschrift" panose="020B0502040204020203" pitchFamily="34" charset="0"/>
              </a:rPr>
              <a:t>komunikatif</a:t>
            </a:r>
            <a:r>
              <a:rPr lang="en-US" sz="3600" b="0" i="0" dirty="0">
                <a:solidFill>
                  <a:schemeClr val="accent1">
                    <a:lumMod val="75000"/>
                  </a:schemeClr>
                </a:solidFill>
                <a:effectLst/>
                <a:latin typeface="Bahnschrift" panose="020B0502040204020203" pitchFamily="34" charset="0"/>
              </a:rPr>
              <a:t>. Guru </a:t>
            </a:r>
            <a:r>
              <a:rPr lang="en-US" sz="3600" b="0" i="0" dirty="0" err="1">
                <a:solidFill>
                  <a:schemeClr val="accent1">
                    <a:lumMod val="75000"/>
                  </a:schemeClr>
                </a:solidFill>
                <a:effectLst/>
                <a:latin typeface="Bahnschrift" panose="020B0502040204020203" pitchFamily="34" charset="0"/>
              </a:rPr>
              <a:t>dapat</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mendorong</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siswa</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untuk</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berdialog</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berdiskusi</a:t>
            </a:r>
            <a:r>
              <a:rPr lang="en-US" sz="3600" b="0" i="0" dirty="0">
                <a:solidFill>
                  <a:schemeClr val="accent1">
                    <a:lumMod val="75000"/>
                  </a:schemeClr>
                </a:solidFill>
                <a:effectLst/>
                <a:latin typeface="Bahnschrift" panose="020B0502040204020203" pitchFamily="34" charset="0"/>
              </a:rPr>
              <a:t>, dan </a:t>
            </a:r>
            <a:r>
              <a:rPr lang="en-US" sz="3600" b="0" i="0" dirty="0" err="1">
                <a:solidFill>
                  <a:schemeClr val="accent1">
                    <a:lumMod val="75000"/>
                  </a:schemeClr>
                </a:solidFill>
                <a:effectLst/>
                <a:latin typeface="Bahnschrift" panose="020B0502040204020203" pitchFamily="34" charset="0"/>
              </a:rPr>
              <a:t>melakukan</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presentasi</a:t>
            </a:r>
            <a:r>
              <a:rPr lang="en-US" sz="3600" b="0" i="0" dirty="0">
                <a:solidFill>
                  <a:schemeClr val="accent1">
                    <a:lumMod val="75000"/>
                  </a:schemeClr>
                </a:solidFill>
                <a:effectLst/>
                <a:latin typeface="Bahnschrift" panose="020B0502040204020203" pitchFamily="34" charset="0"/>
              </a:rPr>
              <a:t> di </a:t>
            </a:r>
            <a:r>
              <a:rPr lang="en-US" sz="3600" b="0" i="0" dirty="0" err="1">
                <a:solidFill>
                  <a:schemeClr val="accent1">
                    <a:lumMod val="75000"/>
                  </a:schemeClr>
                </a:solidFill>
                <a:effectLst/>
                <a:latin typeface="Bahnschrift" panose="020B0502040204020203" pitchFamily="34" charset="0"/>
              </a:rPr>
              <a:t>depan</a:t>
            </a:r>
            <a:r>
              <a:rPr lang="en-US" sz="3600" b="0" i="0" dirty="0">
                <a:solidFill>
                  <a:schemeClr val="accent1">
                    <a:lumMod val="75000"/>
                  </a:schemeClr>
                </a:solidFill>
                <a:effectLst/>
                <a:latin typeface="Bahnschrift" panose="020B0502040204020203" pitchFamily="34" charset="0"/>
              </a:rPr>
              <a:t> </a:t>
            </a:r>
            <a:r>
              <a:rPr lang="en-US" sz="3600" b="0" i="0" dirty="0" err="1">
                <a:solidFill>
                  <a:schemeClr val="accent1">
                    <a:lumMod val="75000"/>
                  </a:schemeClr>
                </a:solidFill>
                <a:effectLst/>
                <a:latin typeface="Bahnschrift" panose="020B0502040204020203" pitchFamily="34" charset="0"/>
              </a:rPr>
              <a:t>kelas</a:t>
            </a:r>
            <a:r>
              <a:rPr lang="en-US" sz="3600" b="0" i="0" dirty="0">
                <a:solidFill>
                  <a:schemeClr val="accent1">
                    <a:lumMod val="75000"/>
                  </a:schemeClr>
                </a:solidFill>
                <a:effectLst/>
                <a:latin typeface="Bahnschrift" panose="020B0502040204020203" pitchFamily="34" charset="0"/>
              </a:rPr>
              <a:t>.</a:t>
            </a:r>
          </a:p>
        </p:txBody>
      </p:sp>
      <p:grpSp>
        <p:nvGrpSpPr>
          <p:cNvPr id="7" name="Group 6">
            <a:extLst>
              <a:ext uri="{FF2B5EF4-FFF2-40B4-BE49-F238E27FC236}">
                <a16:creationId xmlns:a16="http://schemas.microsoft.com/office/drawing/2014/main" id="{3B429BAA-0843-44AA-DEB5-7217815C8449}"/>
              </a:ext>
            </a:extLst>
          </p:cNvPr>
          <p:cNvGrpSpPr/>
          <p:nvPr/>
        </p:nvGrpSpPr>
        <p:grpSpPr>
          <a:xfrm>
            <a:off x="575905" y="7016750"/>
            <a:ext cx="6699066" cy="3304918"/>
            <a:chOff x="6954202" y="2277415"/>
            <a:chExt cx="3810882" cy="4380324"/>
          </a:xfrm>
        </p:grpSpPr>
        <p:sp>
          <p:nvSpPr>
            <p:cNvPr id="8" name="Hexagon 7">
              <a:extLst>
                <a:ext uri="{FF2B5EF4-FFF2-40B4-BE49-F238E27FC236}">
                  <a16:creationId xmlns:a16="http://schemas.microsoft.com/office/drawing/2014/main" id="{F0875DC0-76F4-9729-BE4F-FF42D6DBD0A1}"/>
                </a:ext>
              </a:extLst>
            </p:cNvPr>
            <p:cNvSpPr/>
            <p:nvPr/>
          </p:nvSpPr>
          <p:spPr>
            <a:xfrm rot="5400000">
              <a:off x="6669481" y="2562136"/>
              <a:ext cx="4380324" cy="3810882"/>
            </a:xfrm>
            <a:prstGeom prst="hexagon">
              <a:avLst>
                <a:gd name="adj" fmla="val 25000"/>
                <a:gd name="vf" fmla="val 115470"/>
              </a:avLst>
            </a:prstGeom>
            <a:ln>
              <a:solidFill>
                <a:schemeClr val="bg2">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Hexagon 4">
              <a:extLst>
                <a:ext uri="{FF2B5EF4-FFF2-40B4-BE49-F238E27FC236}">
                  <a16:creationId xmlns:a16="http://schemas.microsoft.com/office/drawing/2014/main" id="{BAB51A44-3116-7D72-9455-95F0FA8F5BF7}"/>
                </a:ext>
              </a:extLst>
            </p:cNvPr>
            <p:cNvSpPr txBox="1"/>
            <p:nvPr/>
          </p:nvSpPr>
          <p:spPr>
            <a:xfrm>
              <a:off x="7548064" y="2960018"/>
              <a:ext cx="3096335" cy="3015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3.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Humanistik</a:t>
              </a:r>
              <a:endParaRPr lang="en-US" sz="3600" b="0" kern="1200" dirty="0">
                <a:solidFill>
                  <a:schemeClr val="accent1">
                    <a:lumMod val="75000"/>
                  </a:schemeClr>
                </a:solidFill>
                <a:latin typeface="Bahnschrift" panose="020B0502040204020203" pitchFamily="34" charset="0"/>
              </a:endParaRPr>
            </a:p>
          </p:txBody>
        </p:sp>
      </p:grpSp>
      <p:sp>
        <p:nvSpPr>
          <p:cNvPr id="10" name="TextBox 9">
            <a:extLst>
              <a:ext uri="{FF2B5EF4-FFF2-40B4-BE49-F238E27FC236}">
                <a16:creationId xmlns:a16="http://schemas.microsoft.com/office/drawing/2014/main" id="{D4B570AA-68A2-24D0-66F2-60D8661310AD}"/>
              </a:ext>
            </a:extLst>
          </p:cNvPr>
          <p:cNvSpPr txBox="1"/>
          <p:nvPr/>
        </p:nvSpPr>
        <p:spPr>
          <a:xfrm>
            <a:off x="7667555" y="6711950"/>
            <a:ext cx="11071295" cy="4524315"/>
          </a:xfrm>
          <a:prstGeom prst="rect">
            <a:avLst/>
          </a:prstGeom>
          <a:noFill/>
        </p:spPr>
        <p:txBody>
          <a:bodyPr wrap="square">
            <a:spAutoFit/>
          </a:bodyPr>
          <a:lstStyle/>
          <a:p>
            <a:r>
              <a:rPr lang="sv-SE" sz="3600" b="1" i="0" dirty="0">
                <a:solidFill>
                  <a:schemeClr val="accent1">
                    <a:lumMod val="75000"/>
                  </a:schemeClr>
                </a:solidFill>
                <a:effectLst/>
                <a:latin typeface="Bahnschrift" panose="020B0502040204020203" pitchFamily="34" charset="0"/>
              </a:rPr>
              <a:t>Pendekatan </a:t>
            </a:r>
            <a:r>
              <a:rPr lang="sv-SE" sz="3600" b="1" dirty="0">
                <a:solidFill>
                  <a:schemeClr val="accent1">
                    <a:lumMod val="75000"/>
                  </a:schemeClr>
                </a:solidFill>
                <a:latin typeface="Bahnschrift" panose="020B0502040204020203" pitchFamily="34" charset="0"/>
              </a:rPr>
              <a:t>Humanistik </a:t>
            </a:r>
            <a:r>
              <a:rPr lang="sv-SE" sz="3600" b="0" i="0" dirty="0">
                <a:solidFill>
                  <a:schemeClr val="accent1">
                    <a:lumMod val="75000"/>
                  </a:schemeClr>
                </a:solidFill>
                <a:effectLst/>
                <a:latin typeface="Bahnschrift" panose="020B0502040204020203" pitchFamily="34" charset="0"/>
              </a:rPr>
              <a:t>berfokus pada pengembangan potensi individu siswa secara holistik. Guru memperhatikan kebutuhan, minat, dan perasaan siswa dalam proses pembelajaran. </a:t>
            </a:r>
          </a:p>
          <a:p>
            <a:endParaRPr lang="sv-SE" sz="3600" dirty="0">
              <a:solidFill>
                <a:schemeClr val="accent1">
                  <a:lumMod val="75000"/>
                </a:schemeClr>
              </a:solidFill>
              <a:latin typeface="Bahnschrift" panose="020B0502040204020203" pitchFamily="34" charset="0"/>
            </a:endParaRPr>
          </a:p>
          <a:p>
            <a:r>
              <a:rPr lang="sv-SE" sz="3600" b="0" i="0" dirty="0">
                <a:solidFill>
                  <a:schemeClr val="accent1">
                    <a:lumMod val="75000"/>
                  </a:schemeClr>
                </a:solidFill>
                <a:effectLst/>
                <a:latin typeface="Bahnschrift" panose="020B0502040204020203" pitchFamily="34" charset="0"/>
              </a:rPr>
              <a:t>Pendekatan humanistik juga menekankan pembentukan karakter seperti: </a:t>
            </a:r>
            <a:r>
              <a:rPr lang="sv-SE" sz="3600" b="1" i="0" dirty="0">
                <a:solidFill>
                  <a:schemeClr val="accent1">
                    <a:lumMod val="75000"/>
                  </a:schemeClr>
                </a:solidFill>
                <a:effectLst/>
                <a:latin typeface="Bahnschrift" panose="020B0502040204020203" pitchFamily="34" charset="0"/>
              </a:rPr>
              <a:t>empati, toleransi, dan rasa percaya diri.</a:t>
            </a:r>
            <a:endParaRPr lang="en-US" sz="3600" b="1" dirty="0">
              <a:solidFill>
                <a:schemeClr val="accent1">
                  <a:lumMod val="75000"/>
                </a:schemeClr>
              </a:solidFill>
              <a:latin typeface="Bahnschrift" panose="020B0502040204020203" pitchFamily="34" charset="0"/>
            </a:endParaRPr>
          </a:p>
        </p:txBody>
      </p:sp>
    </p:spTree>
    <p:extLst>
      <p:ext uri="{BB962C8B-B14F-4D97-AF65-F5344CB8AC3E}">
        <p14:creationId xmlns:p14="http://schemas.microsoft.com/office/powerpoint/2010/main" val="245472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31" name="Group 30">
            <a:extLst>
              <a:ext uri="{FF2B5EF4-FFF2-40B4-BE49-F238E27FC236}">
                <a16:creationId xmlns:a16="http://schemas.microsoft.com/office/drawing/2014/main" id="{18D0C4D7-D536-5C8F-5FC8-97FDA69A362F}"/>
              </a:ext>
            </a:extLst>
          </p:cNvPr>
          <p:cNvGrpSpPr/>
          <p:nvPr/>
        </p:nvGrpSpPr>
        <p:grpSpPr>
          <a:xfrm>
            <a:off x="2127250" y="1454150"/>
            <a:ext cx="6912268" cy="3198238"/>
            <a:chOff x="2838449" y="2277415"/>
            <a:chExt cx="3810882" cy="4380324"/>
          </a:xfrm>
        </p:grpSpPr>
        <p:sp>
          <p:nvSpPr>
            <p:cNvPr id="32" name="Hexagon 31">
              <a:extLst>
                <a:ext uri="{FF2B5EF4-FFF2-40B4-BE49-F238E27FC236}">
                  <a16:creationId xmlns:a16="http://schemas.microsoft.com/office/drawing/2014/main" id="{D63112FD-9328-CEEA-85EA-37A30EA3F1D2}"/>
                </a:ext>
              </a:extLst>
            </p:cNvPr>
            <p:cNvSpPr/>
            <p:nvPr/>
          </p:nvSpPr>
          <p:spPr>
            <a:xfrm rot="5400000">
              <a:off x="2553728" y="2562136"/>
              <a:ext cx="4380324" cy="3810882"/>
            </a:xfrm>
            <a:prstGeom prst="hexagon">
              <a:avLst>
                <a:gd name="adj" fmla="val 25000"/>
                <a:gd name="vf" fmla="val 115470"/>
              </a:avLst>
            </a:prstGeom>
            <a:ln>
              <a:solidFill>
                <a:schemeClr val="bg2">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Hexagon 4">
              <a:extLst>
                <a:ext uri="{FF2B5EF4-FFF2-40B4-BE49-F238E27FC236}">
                  <a16:creationId xmlns:a16="http://schemas.microsoft.com/office/drawing/2014/main" id="{8C0A4114-AB5B-6EC7-7D78-B072D34D61DB}"/>
                </a:ext>
              </a:extLst>
            </p:cNvPr>
            <p:cNvSpPr txBox="1"/>
            <p:nvPr/>
          </p:nvSpPr>
          <p:spPr>
            <a:xfrm>
              <a:off x="3432311" y="2960017"/>
              <a:ext cx="3217020" cy="3015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defTabSz="1244600">
                <a:lnSpc>
                  <a:spcPct val="90000"/>
                </a:lnSpc>
                <a:spcBef>
                  <a:spcPct val="0"/>
                </a:spcBef>
                <a:spcAft>
                  <a:spcPct val="35000"/>
                </a:spcAft>
                <a:buNone/>
              </a:pPr>
              <a:r>
                <a:rPr lang="en-US" sz="3600" b="0" i="0" kern="1200" dirty="0">
                  <a:solidFill>
                    <a:schemeClr val="accent1">
                      <a:lumMod val="75000"/>
                    </a:schemeClr>
                  </a:solidFill>
                  <a:latin typeface="Bahnschrift" panose="020B0502040204020203" pitchFamily="34" charset="0"/>
                </a:rPr>
                <a:t>4. </a:t>
              </a:r>
              <a:r>
                <a:rPr lang="en-US" sz="3600" b="0" i="0" kern="1200" dirty="0" err="1">
                  <a:solidFill>
                    <a:schemeClr val="accent1">
                      <a:lumMod val="75000"/>
                    </a:schemeClr>
                  </a:solidFill>
                  <a:latin typeface="Bahnschrift" panose="020B0502040204020203" pitchFamily="34" charset="0"/>
                </a:rPr>
                <a:t>Pendekatan</a:t>
              </a:r>
              <a:r>
                <a:rPr lang="en-US" sz="3600" b="0" i="0" kern="1200" dirty="0">
                  <a:solidFill>
                    <a:schemeClr val="accent1">
                      <a:lumMod val="75000"/>
                    </a:schemeClr>
                  </a:solidFill>
                  <a:latin typeface="Bahnschrift" panose="020B0502040204020203" pitchFamily="34" charset="0"/>
                </a:rPr>
                <a:t> </a:t>
              </a:r>
              <a:r>
                <a:rPr lang="en-US" sz="3600" b="0" i="0" kern="1200" dirty="0" err="1">
                  <a:solidFill>
                    <a:schemeClr val="accent1">
                      <a:lumMod val="75000"/>
                    </a:schemeClr>
                  </a:solidFill>
                  <a:latin typeface="Bahnschrift" panose="020B0502040204020203" pitchFamily="34" charset="0"/>
                </a:rPr>
                <a:t>Integratif</a:t>
              </a:r>
              <a:endParaRPr lang="en-US" sz="3600" b="0" kern="1200" dirty="0">
                <a:solidFill>
                  <a:schemeClr val="accent1">
                    <a:lumMod val="75000"/>
                  </a:schemeClr>
                </a:solidFill>
                <a:latin typeface="Bahnschrift" panose="020B0502040204020203" pitchFamily="34" charset="0"/>
              </a:endParaRPr>
            </a:p>
          </p:txBody>
        </p:sp>
      </p:grpSp>
      <p:sp>
        <p:nvSpPr>
          <p:cNvPr id="6" name="TextBox 5">
            <a:extLst>
              <a:ext uri="{FF2B5EF4-FFF2-40B4-BE49-F238E27FC236}">
                <a16:creationId xmlns:a16="http://schemas.microsoft.com/office/drawing/2014/main" id="{B6A24626-5FF8-B71D-CB3A-48D5ED896DF0}"/>
              </a:ext>
            </a:extLst>
          </p:cNvPr>
          <p:cNvSpPr txBox="1"/>
          <p:nvPr/>
        </p:nvSpPr>
        <p:spPr>
          <a:xfrm>
            <a:off x="2098040" y="4959350"/>
            <a:ext cx="15849600" cy="3970318"/>
          </a:xfrm>
          <a:prstGeom prst="rect">
            <a:avLst/>
          </a:prstGeom>
          <a:noFill/>
        </p:spPr>
        <p:txBody>
          <a:bodyPr wrap="square">
            <a:spAutoFit/>
          </a:bodyPr>
          <a:lstStyle/>
          <a:p>
            <a:pPr algn="just"/>
            <a:r>
              <a:rPr lang="en-US" sz="3600" b="1" dirty="0" err="1">
                <a:solidFill>
                  <a:schemeClr val="accent1">
                    <a:lumMod val="75000"/>
                  </a:schemeClr>
                </a:solidFill>
                <a:latin typeface="Bahnschrift" panose="020B0502040204020203" pitchFamily="34" charset="0"/>
              </a:rPr>
              <a:t>Pendekatan</a:t>
            </a:r>
            <a:r>
              <a:rPr lang="en-US" sz="3600" b="1" dirty="0">
                <a:solidFill>
                  <a:schemeClr val="accent1">
                    <a:lumMod val="75000"/>
                  </a:schemeClr>
                </a:solidFill>
                <a:latin typeface="Bahnschrift" panose="020B0502040204020203" pitchFamily="34" charset="0"/>
              </a:rPr>
              <a:t> </a:t>
            </a:r>
            <a:r>
              <a:rPr lang="en-US" sz="3600" b="1" dirty="0" err="1">
                <a:solidFill>
                  <a:schemeClr val="accent1">
                    <a:lumMod val="75000"/>
                  </a:schemeClr>
                </a:solidFill>
                <a:latin typeface="Bahnschrift" panose="020B0502040204020203" pitchFamily="34" charset="0"/>
              </a:rPr>
              <a:t>Integratif</a:t>
            </a:r>
            <a:r>
              <a:rPr lang="en-US" sz="3600" b="1"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menggabungkan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berbagai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aspek</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keterampilan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berbahasa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dalam</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satu</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kesatuan</a:t>
            </a:r>
            <a:r>
              <a:rPr lang="en-US" sz="3600" dirty="0">
                <a:solidFill>
                  <a:schemeClr val="accent1">
                    <a:lumMod val="75000"/>
                  </a:schemeClr>
                </a:solidFill>
                <a:latin typeface="Bahnschrift" panose="020B0502040204020203" pitchFamily="34" charset="0"/>
              </a:rPr>
              <a:t> yang </a:t>
            </a:r>
            <a:r>
              <a:rPr lang="en-US" sz="3600" dirty="0" err="1">
                <a:solidFill>
                  <a:schemeClr val="accent1">
                    <a:lumMod val="75000"/>
                  </a:schemeClr>
                </a:solidFill>
                <a:latin typeface="Bahnschrift" panose="020B0502040204020203" pitchFamily="34" charset="0"/>
              </a:rPr>
              <a:t>utuh</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Pembelajaran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tidak</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hanya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fokus</a:t>
            </a:r>
            <a:r>
              <a:rPr lang="en-US" sz="3600" dirty="0">
                <a:solidFill>
                  <a:schemeClr val="accent1">
                    <a:lumMod val="75000"/>
                  </a:schemeClr>
                </a:solidFill>
                <a:latin typeface="Bahnschrift" panose="020B0502040204020203" pitchFamily="34" charset="0"/>
              </a:rPr>
              <a:t> pada </a:t>
            </a:r>
            <a:r>
              <a:rPr lang="en-US" sz="3600" dirty="0" err="1">
                <a:solidFill>
                  <a:schemeClr val="accent1">
                    <a:lumMod val="75000"/>
                  </a:schemeClr>
                </a:solidFill>
                <a:latin typeface="Bahnschrift" panose="020B0502040204020203" pitchFamily="34" charset="0"/>
              </a:rPr>
              <a:t>satu</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keterampilan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berbahasa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saja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tetapi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mencakup</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menyimak</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berbicara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membaca</a:t>
            </a:r>
            <a:r>
              <a:rPr lang="en-US" sz="3600" dirty="0">
                <a:solidFill>
                  <a:schemeClr val="accent1">
                    <a:lumMod val="75000"/>
                  </a:schemeClr>
                </a:solidFill>
                <a:latin typeface="Bahnschrift" panose="020B0502040204020203" pitchFamily="34" charset="0"/>
              </a:rPr>
              <a:t>, dan </a:t>
            </a:r>
            <a:r>
              <a:rPr lang="en-US" sz="3600" dirty="0" err="1">
                <a:solidFill>
                  <a:schemeClr val="accent1">
                    <a:lumMod val="75000"/>
                  </a:schemeClr>
                </a:solidFill>
                <a:latin typeface="Bahnschrift" panose="020B0502040204020203" pitchFamily="34" charset="0"/>
              </a:rPr>
              <a:t>menulis</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secara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terpadu</a:t>
            </a:r>
            <a:r>
              <a:rPr lang="en-US" sz="3600" dirty="0">
                <a:solidFill>
                  <a:schemeClr val="accent1">
                    <a:lumMod val="75000"/>
                  </a:schemeClr>
                </a:solidFill>
                <a:latin typeface="Bahnschrift" panose="020B0502040204020203" pitchFamily="34" charset="0"/>
              </a:rPr>
              <a:t>. </a:t>
            </a:r>
          </a:p>
          <a:p>
            <a:pPr algn="just"/>
            <a:endParaRPr lang="en-US" sz="3600" dirty="0">
              <a:solidFill>
                <a:schemeClr val="accent1">
                  <a:lumMod val="75000"/>
                </a:schemeClr>
              </a:solidFill>
              <a:latin typeface="Bahnschrift" panose="020B0502040204020203" pitchFamily="34" charset="0"/>
            </a:endParaRPr>
          </a:p>
          <a:p>
            <a:pPr algn="just"/>
            <a:r>
              <a:rPr lang="en-US" sz="3600" b="1" dirty="0" err="1">
                <a:solidFill>
                  <a:schemeClr val="accent1">
                    <a:lumMod val="75000"/>
                  </a:schemeClr>
                </a:solidFill>
                <a:latin typeface="Bahnschrift" panose="020B0502040204020203" pitchFamily="34" charset="0"/>
              </a:rPr>
              <a:t>Contoh</a:t>
            </a:r>
            <a:r>
              <a:rPr lang="en-US" sz="3600" b="1"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Setelah</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membaca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teks</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siswa</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dapat</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berdiskusi</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menulis</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ringkasan</a:t>
            </a:r>
            <a:r>
              <a:rPr lang="en-US" sz="3600" dirty="0">
                <a:solidFill>
                  <a:schemeClr val="accent1">
                    <a:lumMod val="75000"/>
                  </a:schemeClr>
                </a:solidFill>
                <a:latin typeface="Bahnschrift" panose="020B0502040204020203" pitchFamily="34" charset="0"/>
              </a:rPr>
              <a:t>, dan </a:t>
            </a:r>
            <a:r>
              <a:rPr lang="en-US" sz="3600" dirty="0" err="1">
                <a:solidFill>
                  <a:schemeClr val="accent1">
                    <a:lumMod val="75000"/>
                  </a:schemeClr>
                </a:solidFill>
                <a:latin typeface="Bahnschrift" panose="020B0502040204020203" pitchFamily="34" charset="0"/>
              </a:rPr>
              <a:t>mempresentasikan</a:t>
            </a:r>
            <a:r>
              <a:rPr lang="en-US" sz="3600" dirty="0">
                <a:solidFill>
                  <a:schemeClr val="accent1">
                    <a:lumMod val="75000"/>
                  </a:schemeClr>
                </a:solidFill>
                <a:latin typeface="Bahnschrift" panose="020B0502040204020203" pitchFamily="34" charset="0"/>
              </a:rPr>
              <a:t> </a:t>
            </a:r>
            <a:r>
              <a:rPr lang="en-US" sz="3600" dirty="0" err="1">
                <a:solidFill>
                  <a:schemeClr val="accent1">
                    <a:lumMod val="75000"/>
                  </a:schemeClr>
                </a:solidFill>
                <a:latin typeface="Bahnschrift" panose="020B0502040204020203" pitchFamily="34" charset="0"/>
              </a:rPr>
              <a:t>hasilnya</a:t>
            </a:r>
            <a:r>
              <a:rPr lang="en-US" sz="3600" dirty="0">
                <a:solidFill>
                  <a:schemeClr val="accent1">
                    <a:lumMod val="75000"/>
                  </a:schemeClr>
                </a:solidFill>
                <a:latin typeface="Bahnschrift" panose="020B0502040204020203" pitchFamily="34" charset="0"/>
              </a:rPr>
              <a:t>.</a:t>
            </a:r>
          </a:p>
        </p:txBody>
      </p:sp>
    </p:spTree>
    <p:extLst>
      <p:ext uri="{BB962C8B-B14F-4D97-AF65-F5344CB8AC3E}">
        <p14:creationId xmlns:p14="http://schemas.microsoft.com/office/powerpoint/2010/main" val="269459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5091130"/>
          </a:xfrm>
          <a:prstGeom prst="rect">
            <a:avLst/>
          </a:prstGeom>
          <a:blipFill>
            <a:blip r:embed="rId2" cstate="print"/>
            <a:stretch>
              <a:fillRect/>
            </a:stretch>
          </a:blipFill>
        </p:spPr>
        <p:txBody>
          <a:bodyPr wrap="square" lIns="0" tIns="0" rIns="0" bIns="0" rtlCol="0">
            <a:noAutofit/>
          </a:bodyPr>
          <a:lstStyle/>
          <a:p>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3"/>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4"/>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5"/>
            <a:stretch>
              <a:fillRect/>
            </a:stretch>
          </a:blipFill>
        </p:spPr>
      </p:sp>
      <p:sp>
        <p:nvSpPr>
          <p:cNvPr id="6" name="Rectangle: Rounded Corners 5">
            <a:extLst>
              <a:ext uri="{FF2B5EF4-FFF2-40B4-BE49-F238E27FC236}">
                <a16:creationId xmlns:a16="http://schemas.microsoft.com/office/drawing/2014/main" id="{37A56BBE-1FB6-1AD2-247E-6258573064D2}"/>
              </a:ext>
            </a:extLst>
          </p:cNvPr>
          <p:cNvSpPr/>
          <p:nvPr/>
        </p:nvSpPr>
        <p:spPr>
          <a:xfrm>
            <a:off x="1365259" y="1173782"/>
            <a:ext cx="6781791" cy="203296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accent1">
                    <a:lumMod val="75000"/>
                  </a:schemeClr>
                </a:solidFill>
                <a:latin typeface="Times New Roman" panose="02020603050405020304" pitchFamily="18" charset="0"/>
                <a:cs typeface="Times New Roman" panose="02020603050405020304" pitchFamily="18" charset="0"/>
              </a:rPr>
              <a:t>Pendekatan</a:t>
            </a:r>
            <a:endParaRPr lang="en-US" sz="60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5091130"/>
          </a:xfrm>
          <a:prstGeom prst="rect">
            <a:avLst/>
          </a:prstGeom>
          <a:blipFill>
            <a:blip r:embed="rId2" cstate="print"/>
            <a:stretch>
              <a:fillRect/>
            </a:stretch>
          </a:blipFill>
        </p:spPr>
        <p:txBody>
          <a:bodyPr wrap="square" lIns="0" tIns="0" rIns="0" bIns="0" rtlCol="0">
            <a:noAutofit/>
          </a:bodyPr>
          <a:lstStyle/>
          <a:p>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3"/>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4"/>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5"/>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5091130"/>
          </a:xfrm>
          <a:prstGeom prst="rect">
            <a:avLst/>
          </a:prstGeom>
          <a:blipFill>
            <a:blip r:embed="rId2" cstate="print"/>
            <a:stretch>
              <a:fillRect/>
            </a:stretch>
          </a:blipFill>
        </p:spPr>
        <p:txBody>
          <a:bodyPr wrap="square" lIns="0" tIns="0" rIns="0" bIns="0" rtlCol="0">
            <a:noAutofit/>
          </a:bodyPr>
          <a:lstStyle/>
          <a:p>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3"/>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4"/>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5"/>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6250" y="2139950"/>
            <a:ext cx="17088485" cy="7543800"/>
          </a:xfrm>
        </p:spPr>
        <p:txBody>
          <a:bodyPr/>
          <a:lstStyle/>
          <a:p>
            <a:r>
              <a:rPr lang="en-ID" sz="8800" b="1" dirty="0" err="1">
                <a:solidFill>
                  <a:srgbClr val="37AFD5"/>
                </a:solidFill>
                <a:latin typeface="Arial Narrow" pitchFamily="34" charset="0"/>
              </a:rPr>
              <a:t>Sekian</a:t>
            </a:r>
            <a:r>
              <a:rPr lang="en-ID" sz="8800" b="1" dirty="0">
                <a:solidFill>
                  <a:srgbClr val="37AFD5"/>
                </a:solidFill>
                <a:latin typeface="Arial Narrow" pitchFamily="34" charset="0"/>
              </a:rPr>
              <a:t>…</a:t>
            </a:r>
            <a:br>
              <a:rPr lang="en-ID" sz="16600" b="1" dirty="0">
                <a:solidFill>
                  <a:srgbClr val="37AFD5"/>
                </a:solidFill>
                <a:latin typeface="Arial Narrow" pitchFamily="34" charset="0"/>
              </a:rPr>
            </a:br>
            <a:br>
              <a:rPr lang="en-ID" sz="16600" b="1" dirty="0">
                <a:solidFill>
                  <a:srgbClr val="37AFD5"/>
                </a:solidFill>
                <a:latin typeface="Arial Narrow" pitchFamily="34" charset="0"/>
              </a:rPr>
            </a:br>
            <a:r>
              <a:rPr lang="en-ID" sz="16600" b="1" dirty="0" err="1">
                <a:solidFill>
                  <a:srgbClr val="37AFD5"/>
                </a:solidFill>
                <a:latin typeface="Arial Narrow" pitchFamily="34" charset="0"/>
              </a:rPr>
              <a:t>Terima</a:t>
            </a:r>
            <a:r>
              <a:rPr lang="en-ID" sz="16600" b="1" dirty="0">
                <a:solidFill>
                  <a:srgbClr val="37AFD5"/>
                </a:solidFill>
                <a:latin typeface="Arial Narrow" pitchFamily="34" charset="0"/>
              </a:rPr>
              <a:t> </a:t>
            </a:r>
            <a:r>
              <a:rPr lang="en-ID" sz="16600" b="1" dirty="0" err="1">
                <a:solidFill>
                  <a:srgbClr val="37AFD5"/>
                </a:solidFill>
                <a:latin typeface="Arial Narrow" pitchFamily="34" charset="0"/>
              </a:rPr>
              <a:t>Kasih</a:t>
            </a:r>
            <a:endParaRPr lang="en-US" sz="16600" b="1" dirty="0">
              <a:solidFill>
                <a:srgbClr val="37AFD5"/>
              </a:solidFill>
              <a:latin typeface="Arial Narrow" pitchFamily="34" charset="0"/>
            </a:endParaRPr>
          </a:p>
        </p:txBody>
      </p:sp>
      <p:sp>
        <p:nvSpPr>
          <p:cNvPr id="4"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3"/>
            <a:stretch>
              <a:fillRect/>
            </a:stretch>
          </a:blipFill>
        </p:spPr>
      </p:sp>
      <p:sp>
        <p:nvSpPr>
          <p:cNvPr id="5"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4"/>
            <a:stretch>
              <a:fillRect l="-40800"/>
            </a:stretch>
          </a:blipFill>
        </p:spPr>
      </p:sp>
      <p:sp>
        <p:nvSpPr>
          <p:cNvPr id="6"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5"/>
            <a:stretch>
              <a:fillRect/>
            </a:stretch>
          </a:blipFill>
        </p:spPr>
      </p:sp>
    </p:spTree>
    <p:extLst>
      <p:ext uri="{BB962C8B-B14F-4D97-AF65-F5344CB8AC3E}">
        <p14:creationId xmlns:p14="http://schemas.microsoft.com/office/powerpoint/2010/main" val="355163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7050" y="1365920"/>
            <a:ext cx="10439400" cy="1612230"/>
          </a:xfrm>
          <a:solidFill>
            <a:schemeClr val="accent4">
              <a:lumMod val="60000"/>
              <a:lumOff val="40000"/>
            </a:schemeClr>
          </a:solidFill>
          <a:ln>
            <a:solidFill>
              <a:schemeClr val="accent4">
                <a:lumMod val="60000"/>
                <a:lumOff val="40000"/>
              </a:schemeClr>
            </a:solidFill>
          </a:ln>
        </p:spPr>
        <p:txBody>
          <a:bodyPr>
            <a:noAutofit/>
          </a:bodyPr>
          <a:lstStyle/>
          <a:p>
            <a:r>
              <a:rPr lang="en-US" b="1" dirty="0">
                <a:solidFill>
                  <a:schemeClr val="accent5">
                    <a:lumMod val="20000"/>
                    <a:lumOff val="80000"/>
                  </a:schemeClr>
                </a:solidFill>
                <a:latin typeface="Bahnschrift Light" panose="020B0502040204020203" pitchFamily="34" charset="0"/>
              </a:rPr>
              <a:t>Strategi </a:t>
            </a:r>
            <a:r>
              <a:rPr lang="en-US" b="1" dirty="0" err="1">
                <a:solidFill>
                  <a:schemeClr val="accent5">
                    <a:lumMod val="20000"/>
                    <a:lumOff val="80000"/>
                  </a:schemeClr>
                </a:solidFill>
                <a:latin typeface="Bahnschrift Light" panose="020B0502040204020203" pitchFamily="34" charset="0"/>
              </a:rPr>
              <a:t>dalam</a:t>
            </a:r>
            <a:r>
              <a:rPr lang="en-US" b="1" dirty="0">
                <a:solidFill>
                  <a:schemeClr val="accent5">
                    <a:lumMod val="20000"/>
                    <a:lumOff val="80000"/>
                  </a:schemeClr>
                </a:solidFill>
                <a:latin typeface="Bahnschrift Light" panose="020B0502040204020203" pitchFamily="34" charset="0"/>
              </a:rPr>
              <a:t> </a:t>
            </a:r>
            <a:r>
              <a:rPr lang="en-US" b="1" dirty="0" err="1">
                <a:solidFill>
                  <a:schemeClr val="accent5">
                    <a:lumMod val="20000"/>
                    <a:lumOff val="80000"/>
                  </a:schemeClr>
                </a:solidFill>
                <a:latin typeface="Bahnschrift Light" panose="020B0502040204020203" pitchFamily="34" charset="0"/>
              </a:rPr>
              <a:t>Pembelajaran</a:t>
            </a:r>
            <a:r>
              <a:rPr lang="en-US" b="1" dirty="0">
                <a:solidFill>
                  <a:schemeClr val="accent5">
                    <a:lumMod val="20000"/>
                    <a:lumOff val="80000"/>
                  </a:schemeClr>
                </a:solidFill>
                <a:latin typeface="Bahnschrift Light" panose="020B0502040204020203" pitchFamily="34" charset="0"/>
              </a:rPr>
              <a:t> Bahasa dan Sastra Indonesia </a:t>
            </a:r>
            <a:r>
              <a:rPr lang="en-US" b="1" dirty="0" err="1">
                <a:solidFill>
                  <a:schemeClr val="accent5">
                    <a:lumMod val="20000"/>
                    <a:lumOff val="80000"/>
                  </a:schemeClr>
                </a:solidFill>
                <a:latin typeface="Bahnschrift Light" panose="020B0502040204020203" pitchFamily="34" charset="0"/>
              </a:rPr>
              <a:t>Berbasis</a:t>
            </a:r>
            <a:r>
              <a:rPr lang="en-US" b="1" dirty="0">
                <a:solidFill>
                  <a:schemeClr val="accent5">
                    <a:lumMod val="20000"/>
                    <a:lumOff val="80000"/>
                  </a:schemeClr>
                </a:solidFill>
                <a:latin typeface="Bahnschrift Light" panose="020B0502040204020203" pitchFamily="34" charset="0"/>
              </a:rPr>
              <a:t> </a:t>
            </a:r>
            <a:r>
              <a:rPr lang="en-US" b="1" dirty="0" err="1">
                <a:solidFill>
                  <a:schemeClr val="accent5">
                    <a:lumMod val="20000"/>
                    <a:lumOff val="80000"/>
                  </a:schemeClr>
                </a:solidFill>
                <a:latin typeface="Bahnschrift Light" panose="020B0502040204020203" pitchFamily="34" charset="0"/>
              </a:rPr>
              <a:t>Karakter</a:t>
            </a:r>
            <a:endParaRPr lang="en-US" b="1" dirty="0">
              <a:solidFill>
                <a:schemeClr val="accent5">
                  <a:lumMod val="20000"/>
                  <a:lumOff val="80000"/>
                </a:schemeClr>
              </a:solidFill>
              <a:latin typeface="Bahnschrift Light" panose="020B0502040204020203" pitchFamily="34" charset="0"/>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aphicFrame>
        <p:nvGraphicFramePr>
          <p:cNvPr id="6" name="Diagram 5">
            <a:extLst>
              <a:ext uri="{FF2B5EF4-FFF2-40B4-BE49-F238E27FC236}">
                <a16:creationId xmlns:a16="http://schemas.microsoft.com/office/drawing/2014/main" id="{CBB1205E-009E-EF8B-518A-62AFF22C6E5C}"/>
              </a:ext>
            </a:extLst>
          </p:cNvPr>
          <p:cNvGraphicFramePr/>
          <p:nvPr>
            <p:extLst>
              <p:ext uri="{D42A27DB-BD31-4B8C-83A1-F6EECF244321}">
                <p14:modId xmlns:p14="http://schemas.microsoft.com/office/powerpoint/2010/main" val="1974735156"/>
              </p:ext>
            </p:extLst>
          </p:nvPr>
        </p:nvGraphicFramePr>
        <p:xfrm>
          <a:off x="3498850" y="4959350"/>
          <a:ext cx="15553505" cy="815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Connector: Elbow 8">
            <a:extLst>
              <a:ext uri="{FF2B5EF4-FFF2-40B4-BE49-F238E27FC236}">
                <a16:creationId xmlns:a16="http://schemas.microsoft.com/office/drawing/2014/main" id="{9A354AF5-D976-455D-A6E2-15BCA56DC447}"/>
              </a:ext>
            </a:extLst>
          </p:cNvPr>
          <p:cNvCxnSpPr>
            <a:cxnSpLocks/>
          </p:cNvCxnSpPr>
          <p:nvPr/>
        </p:nvCxnSpPr>
        <p:spPr>
          <a:xfrm rot="5400000">
            <a:off x="8051798" y="3606803"/>
            <a:ext cx="2133602" cy="876297"/>
          </a:xfrm>
          <a:prstGeom prst="bentConnector3">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79CA5DA-5CAE-5AE3-D97B-D8CE036A4949}"/>
              </a:ext>
            </a:extLst>
          </p:cNvPr>
          <p:cNvSpPr/>
          <p:nvPr/>
        </p:nvSpPr>
        <p:spPr>
          <a:xfrm>
            <a:off x="2622550" y="1365920"/>
            <a:ext cx="1752600" cy="161223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5">
                    <a:lumMod val="20000"/>
                    <a:lumOff val="80000"/>
                  </a:schemeClr>
                </a:solidFill>
                <a:latin typeface="Bahnschrift Light" panose="020B0502040204020203" pitchFamily="34" charset="0"/>
              </a:rPr>
              <a:t>1</a:t>
            </a:r>
            <a:endParaRPr lang="en-US" b="1" dirty="0">
              <a:solidFill>
                <a:schemeClr val="accent5">
                  <a:lumMod val="40000"/>
                  <a:lumOff val="60000"/>
                </a:schemeClr>
              </a:solidFill>
              <a:latin typeface="Bahnschrift Light" panose="020B0502040204020203" pitchFamily="34" charset="0"/>
            </a:endParaRPr>
          </a:p>
        </p:txBody>
      </p:sp>
    </p:spTree>
    <p:extLst>
      <p:ext uri="{BB962C8B-B14F-4D97-AF65-F5344CB8AC3E}">
        <p14:creationId xmlns:p14="http://schemas.microsoft.com/office/powerpoint/2010/main" val="237444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4032" y="5035550"/>
            <a:ext cx="15996035" cy="6324600"/>
          </a:xfrm>
        </p:spPr>
        <p:txBody>
          <a:bodyPr>
            <a:noAutofit/>
          </a:bodyPr>
          <a:lstStyle/>
          <a:p>
            <a:pPr algn="l"/>
            <a:r>
              <a:rPr lang="en-US" i="0" dirty="0" err="1">
                <a:solidFill>
                  <a:srgbClr val="212529"/>
                </a:solidFill>
                <a:effectLst/>
                <a:latin typeface="Bahnschrift Light" panose="020B0502040204020203" pitchFamily="34" charset="0"/>
              </a:rPr>
              <a:t>Sebagai</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suatu</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pembelajaran</a:t>
            </a:r>
            <a:r>
              <a:rPr lang="en-US" i="0" dirty="0">
                <a:solidFill>
                  <a:srgbClr val="212529"/>
                </a:solidFill>
                <a:effectLst/>
                <a:latin typeface="Bahnschrift Light" panose="020B0502040204020203" pitchFamily="34" charset="0"/>
              </a:rPr>
              <a:t> yang </a:t>
            </a:r>
            <a:r>
              <a:rPr lang="en-US" i="0" dirty="0" err="1">
                <a:solidFill>
                  <a:srgbClr val="212529"/>
                </a:solidFill>
                <a:effectLst/>
                <a:latin typeface="Bahnschrift Light" panose="020B0502040204020203" pitchFamily="34" charset="0"/>
              </a:rPr>
              <a:t>konstruktivis</a:t>
            </a:r>
            <a:r>
              <a:rPr lang="en-US" i="0" dirty="0">
                <a:solidFill>
                  <a:srgbClr val="212529"/>
                </a:solidFill>
                <a:effectLst/>
                <a:latin typeface="Bahnschrift Light" panose="020B0502040204020203" pitchFamily="34" charset="0"/>
              </a:rPr>
              <a:t> </a:t>
            </a:r>
            <a:r>
              <a:rPr lang="en-US" b="1" i="1" dirty="0">
                <a:solidFill>
                  <a:srgbClr val="212529"/>
                </a:solidFill>
                <a:effectLst/>
                <a:latin typeface="Bahnschrift Light" panose="020B0502040204020203" pitchFamily="34" charset="0"/>
              </a:rPr>
              <a:t>project- based learning </a:t>
            </a:r>
            <a:r>
              <a:rPr lang="en-US" i="0" dirty="0" err="1">
                <a:solidFill>
                  <a:srgbClr val="212529"/>
                </a:solidFill>
                <a:effectLst/>
                <a:latin typeface="Bahnschrift Light" panose="020B0502040204020203" pitchFamily="34" charset="0"/>
              </a:rPr>
              <a:t>menyediakan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pembelajaran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dalam</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situasi</a:t>
            </a:r>
            <a:r>
              <a:rPr lang="en-US" i="0" dirty="0">
                <a:solidFill>
                  <a:srgbClr val="212529"/>
                </a:solidFill>
                <a:effectLst/>
                <a:latin typeface="Bahnschrift Light" panose="020B0502040204020203" pitchFamily="34" charset="0"/>
              </a:rPr>
              <a:t> problem yang </a:t>
            </a:r>
            <a:r>
              <a:rPr lang="en-US" i="0" dirty="0" err="1">
                <a:solidFill>
                  <a:srgbClr val="212529"/>
                </a:solidFill>
                <a:effectLst/>
                <a:latin typeface="Bahnschrift Light" panose="020B0502040204020203" pitchFamily="34" charset="0"/>
              </a:rPr>
              <a:t>nyata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bagi</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siswa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sehingga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dapat</a:t>
            </a:r>
            <a:r>
              <a:rPr lang="en-US" dirty="0">
                <a:solidFill>
                  <a:srgbClr val="212529"/>
                </a:solidFill>
                <a:latin typeface="Bahnschrift Light" panose="020B0502040204020203" pitchFamily="34" charset="0"/>
              </a:rPr>
              <a:t> </a:t>
            </a:r>
            <a:r>
              <a:rPr lang="en-US" i="0" dirty="0" err="1">
                <a:solidFill>
                  <a:srgbClr val="212529"/>
                </a:solidFill>
                <a:effectLst/>
                <a:latin typeface="Bahnschrift Light" panose="020B0502040204020203" pitchFamily="34" charset="0"/>
              </a:rPr>
              <a:t>melahirkan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pengetahuan</a:t>
            </a:r>
            <a:r>
              <a:rPr lang="en-US" i="0" dirty="0">
                <a:solidFill>
                  <a:srgbClr val="212529"/>
                </a:solidFill>
                <a:effectLst/>
                <a:latin typeface="Bahnschrift Light" panose="020B0502040204020203" pitchFamily="34" charset="0"/>
              </a:rPr>
              <a:t> yang </a:t>
            </a:r>
            <a:r>
              <a:rPr lang="en-US" i="0" dirty="0" err="1">
                <a:solidFill>
                  <a:srgbClr val="212529"/>
                </a:solidFill>
                <a:effectLst/>
                <a:latin typeface="Bahnschrift Light" panose="020B0502040204020203" pitchFamily="34" charset="0"/>
              </a:rPr>
              <a:t>bersifat</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permanen</a:t>
            </a:r>
            <a:r>
              <a:rPr lang="en-US" i="0" dirty="0">
                <a:solidFill>
                  <a:srgbClr val="212529"/>
                </a:solidFill>
                <a:effectLst/>
                <a:latin typeface="Bahnschrift Light" panose="020B0502040204020203" pitchFamily="34" charset="0"/>
              </a:rPr>
              <a:t>. </a:t>
            </a:r>
            <a:br>
              <a:rPr lang="en-US" i="0" dirty="0">
                <a:solidFill>
                  <a:srgbClr val="212529"/>
                </a:solidFill>
                <a:effectLst/>
                <a:latin typeface="Bahnschrift Light" panose="020B0502040204020203" pitchFamily="34" charset="0"/>
              </a:rPr>
            </a:br>
            <a:br>
              <a:rPr lang="en-US" i="0" dirty="0">
                <a:solidFill>
                  <a:srgbClr val="212529"/>
                </a:solidFill>
                <a:effectLst/>
                <a:latin typeface="Bahnschrift Light" panose="020B0502040204020203" pitchFamily="34" charset="0"/>
              </a:rPr>
            </a:br>
            <a:r>
              <a:rPr lang="en-US" b="1" i="0" dirty="0">
                <a:solidFill>
                  <a:srgbClr val="212529"/>
                </a:solidFill>
                <a:effectLst/>
                <a:latin typeface="Bahnschrift Light" panose="020B0502040204020203" pitchFamily="34" charset="0"/>
              </a:rPr>
              <a:t>Project-based learning </a:t>
            </a:r>
            <a:r>
              <a:rPr lang="en-US" i="0" dirty="0" err="1">
                <a:solidFill>
                  <a:srgbClr val="212529"/>
                </a:solidFill>
                <a:effectLst/>
                <a:latin typeface="Bahnschrift Light" panose="020B0502040204020203" pitchFamily="34" charset="0"/>
              </a:rPr>
              <a:t>dalam</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konsep</a:t>
            </a:r>
            <a:r>
              <a:rPr lang="en-US" dirty="0">
                <a:solidFill>
                  <a:srgbClr val="212529"/>
                </a:solidFill>
                <a:latin typeface="Bahnschrift Light" panose="020B0502040204020203" pitchFamily="34" charset="0"/>
              </a:rPr>
              <a:t> </a:t>
            </a:r>
            <a:r>
              <a:rPr lang="en-US" i="0" dirty="0" err="1">
                <a:solidFill>
                  <a:srgbClr val="212529"/>
                </a:solidFill>
                <a:effectLst/>
                <a:latin typeface="Bahnschrift Light" panose="020B0502040204020203" pitchFamily="34" charset="0"/>
              </a:rPr>
              <a:t>Giilbahar</a:t>
            </a:r>
            <a:r>
              <a:rPr lang="en-US" i="0" dirty="0">
                <a:solidFill>
                  <a:srgbClr val="212529"/>
                </a:solidFill>
                <a:effectLst/>
                <a:latin typeface="Bahnschrift Light" panose="020B0502040204020203" pitchFamily="34" charset="0"/>
              </a:rPr>
              <a:t> &amp; </a:t>
            </a:r>
            <a:r>
              <a:rPr lang="en-US" i="0" dirty="0" err="1">
                <a:solidFill>
                  <a:srgbClr val="212529"/>
                </a:solidFill>
                <a:effectLst/>
                <a:latin typeface="Bahnschrift Light" panose="020B0502040204020203" pitchFamily="34" charset="0"/>
              </a:rPr>
              <a:t>Tinmaz</a:t>
            </a:r>
            <a:r>
              <a:rPr lang="en-US" i="0" dirty="0">
                <a:solidFill>
                  <a:srgbClr val="212529"/>
                </a:solidFill>
                <a:effectLst/>
                <a:latin typeface="Bahnschrift Light" panose="020B0502040204020203" pitchFamily="34" charset="0"/>
              </a:rPr>
              <a:t> (2006) </a:t>
            </a:r>
            <a:r>
              <a:rPr lang="en-US" i="0" dirty="0" err="1">
                <a:solidFill>
                  <a:srgbClr val="212529"/>
                </a:solidFill>
                <a:effectLst/>
                <a:latin typeface="Bahnschrift Light" panose="020B0502040204020203" pitchFamily="34" charset="0"/>
              </a:rPr>
              <a:t>merupakan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suatu</a:t>
            </a:r>
            <a:r>
              <a:rPr lang="en-US" i="0" dirty="0">
                <a:solidFill>
                  <a:srgbClr val="212529"/>
                </a:solidFill>
                <a:effectLst/>
                <a:latin typeface="Bahnschrift Light" panose="020B0502040204020203" pitchFamily="34" charset="0"/>
              </a:rPr>
              <a:t> model yang </a:t>
            </a:r>
            <a:r>
              <a:rPr lang="en-US" i="0" dirty="0" err="1">
                <a:solidFill>
                  <a:srgbClr val="212529"/>
                </a:solidFill>
                <a:effectLst/>
                <a:latin typeface="Bahnschrift Light" panose="020B0502040204020203" pitchFamily="34" charset="0"/>
              </a:rPr>
              <a:t>dapat</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mengorganisir</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proyek-proyek</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dalam</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pembelajaran</a:t>
            </a:r>
            <a:r>
              <a:rPr lang="en-US" i="0" dirty="0">
                <a:solidFill>
                  <a:srgbClr val="212529"/>
                </a:solidFill>
                <a:effectLst/>
                <a:latin typeface="Bahnschrift Light" panose="020B0502040204020203" pitchFamily="34" charset="0"/>
              </a:rPr>
              <a:t>.</a:t>
            </a:r>
            <a:br>
              <a:rPr lang="en-US" i="0" dirty="0">
                <a:solidFill>
                  <a:srgbClr val="212529"/>
                </a:solidFill>
                <a:effectLst/>
                <a:latin typeface="Bahnschrift Light" panose="020B0502040204020203" pitchFamily="34" charset="0"/>
              </a:rPr>
            </a:br>
            <a:endParaRPr lang="en-US" i="0" dirty="0">
              <a:solidFill>
                <a:srgbClr val="212529"/>
              </a:solidFill>
              <a:effectLst/>
              <a:latin typeface="Bahnschrift Light" panose="020B0502040204020203" pitchFamily="34" charset="0"/>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6" name="Group 5">
            <a:extLst>
              <a:ext uri="{FF2B5EF4-FFF2-40B4-BE49-F238E27FC236}">
                <a16:creationId xmlns:a16="http://schemas.microsoft.com/office/drawing/2014/main" id="{37E2360A-9289-B839-C9E2-5CB4073A2FA8}"/>
              </a:ext>
            </a:extLst>
          </p:cNvPr>
          <p:cNvGrpSpPr/>
          <p:nvPr/>
        </p:nvGrpSpPr>
        <p:grpSpPr>
          <a:xfrm>
            <a:off x="1988920" y="2139950"/>
            <a:ext cx="10992760" cy="2362200"/>
            <a:chOff x="777675" y="91499"/>
            <a:chExt cx="10887453" cy="1062720"/>
          </a:xfrm>
        </p:grpSpPr>
        <p:sp>
          <p:nvSpPr>
            <p:cNvPr id="7" name="Rectangle: Rounded Corners 6">
              <a:extLst>
                <a:ext uri="{FF2B5EF4-FFF2-40B4-BE49-F238E27FC236}">
                  <a16:creationId xmlns:a16="http://schemas.microsoft.com/office/drawing/2014/main" id="{2C15A7B1-BCCF-5BAC-74DB-FF130F05F16B}"/>
                </a:ext>
              </a:extLst>
            </p:cNvPr>
            <p:cNvSpPr/>
            <p:nvPr/>
          </p:nvSpPr>
          <p:spPr>
            <a:xfrm>
              <a:off x="777675" y="91499"/>
              <a:ext cx="10887453" cy="1062720"/>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044AB35F-2B64-3386-E7A9-2858A260934E}"/>
                </a:ext>
              </a:extLst>
            </p:cNvPr>
            <p:cNvSpPr txBox="1"/>
            <p:nvPr/>
          </p:nvSpPr>
          <p:spPr>
            <a:xfrm>
              <a:off x="829553" y="143377"/>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ctr" defTabSz="1244600">
                <a:lnSpc>
                  <a:spcPct val="90000"/>
                </a:lnSpc>
                <a:spcBef>
                  <a:spcPct val="0"/>
                </a:spcBef>
                <a:spcAft>
                  <a:spcPct val="35000"/>
                </a:spcAft>
                <a:buNone/>
              </a:pPr>
              <a:r>
                <a:rPr lang="en-US" sz="4000" b="1" i="0" kern="1200" dirty="0">
                  <a:latin typeface="Bahnschrift Light" panose="020B0502040204020203" pitchFamily="34" charset="0"/>
                  <a:cs typeface="Arial" panose="020B0604020202020204" pitchFamily="34" charset="0"/>
                </a:rPr>
                <a:t>1. Strategi </a:t>
              </a:r>
              <a:r>
                <a:rPr lang="en-US" sz="4000" b="1" i="0" kern="1200" dirty="0" err="1">
                  <a:latin typeface="Bahnschrift Light" panose="020B0502040204020203" pitchFamily="34" charset="0"/>
                  <a:cs typeface="Arial" panose="020B0604020202020204" pitchFamily="34" charset="0"/>
                </a:rPr>
                <a:t>Pembelajaran</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Berbasis</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Proyek</a:t>
              </a:r>
              <a:r>
                <a:rPr lang="en-US" sz="4000" b="1" i="0" kern="1200" dirty="0">
                  <a:latin typeface="Bahnschrift Light" panose="020B0502040204020203" pitchFamily="34" charset="0"/>
                  <a:cs typeface="Arial" panose="020B0604020202020204" pitchFamily="34" charset="0"/>
                </a:rPr>
                <a:t> (Project-Based Learning)</a:t>
              </a:r>
              <a:r>
                <a:rPr lang="en-US" sz="4000" b="0" i="0" kern="1200" dirty="0">
                  <a:latin typeface="Bahnschrift Light" panose="020B0502040204020203" pitchFamily="34" charset="0"/>
                  <a:cs typeface="Arial" panose="020B0604020202020204" pitchFamily="34" charset="0"/>
                </a:rPr>
                <a:t> </a:t>
              </a:r>
              <a:endParaRPr lang="en-US" sz="40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105779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4032" y="3663950"/>
            <a:ext cx="15996035" cy="6324600"/>
          </a:xfrm>
        </p:spPr>
        <p:txBody>
          <a:bodyPr>
            <a:noAutofit/>
          </a:bodyPr>
          <a:lstStyle/>
          <a:p>
            <a:pPr algn="l"/>
            <a:r>
              <a:rPr lang="en-US" b="1" i="0" dirty="0">
                <a:solidFill>
                  <a:srgbClr val="212529"/>
                </a:solidFill>
                <a:effectLst/>
                <a:latin typeface="Bahnschrift Light" panose="020B0502040204020203" pitchFamily="34" charset="0"/>
              </a:rPr>
              <a:t>Strategi </a:t>
            </a:r>
            <a:r>
              <a:rPr lang="en-US" b="1" i="0" dirty="0" err="1">
                <a:solidFill>
                  <a:srgbClr val="212529"/>
                </a:solidFill>
                <a:effectLst/>
                <a:latin typeface="Bahnschrift Light" panose="020B0502040204020203" pitchFamily="34" charset="0"/>
              </a:rPr>
              <a:t>ini</a:t>
            </a:r>
            <a:r>
              <a:rPr lang="en-US" b="1"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melibatkan</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siswa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dalam</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proyek-proyek</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nyata</a:t>
            </a:r>
            <a:r>
              <a:rPr lang="en-US" b="0" i="0" dirty="0">
                <a:solidFill>
                  <a:srgbClr val="212529"/>
                </a:solidFill>
                <a:effectLst/>
                <a:latin typeface="Bahnschrift Light" panose="020B0502040204020203" pitchFamily="34" charset="0"/>
              </a:rPr>
              <a:t> yang </a:t>
            </a:r>
            <a:r>
              <a:rPr lang="en-US" b="0" i="0" dirty="0" err="1">
                <a:solidFill>
                  <a:srgbClr val="212529"/>
                </a:solidFill>
                <a:effectLst/>
                <a:latin typeface="Bahnschrift Light" panose="020B0502040204020203" pitchFamily="34" charset="0"/>
              </a:rPr>
              <a:t>menantang</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mereka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untuk</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memecahkan</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masalah</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atau</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menghasilkan</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karya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tertentu</a:t>
            </a:r>
            <a:r>
              <a:rPr lang="en-US" b="0" i="0" dirty="0">
                <a:solidFill>
                  <a:srgbClr val="212529"/>
                </a:solidFill>
                <a:effectLst/>
                <a:latin typeface="Bahnschrift Light" panose="020B0502040204020203" pitchFamily="34" charset="0"/>
              </a:rPr>
              <a:t>. </a:t>
            </a:r>
            <a:br>
              <a:rPr lang="en-US" b="0" i="0" dirty="0">
                <a:solidFill>
                  <a:srgbClr val="212529"/>
                </a:solidFill>
                <a:effectLst/>
                <a:latin typeface="Bahnschrift Light" panose="020B0502040204020203" pitchFamily="34" charset="0"/>
              </a:rPr>
            </a:br>
            <a:br>
              <a:rPr lang="en-US" b="0" i="0" dirty="0">
                <a:solidFill>
                  <a:srgbClr val="212529"/>
                </a:solidFill>
                <a:effectLst/>
                <a:latin typeface="Bahnschrift Light" panose="020B0502040204020203" pitchFamily="34" charset="0"/>
              </a:rPr>
            </a:br>
            <a:r>
              <a:rPr lang="en-US" b="1" i="0" dirty="0" err="1">
                <a:solidFill>
                  <a:srgbClr val="212529"/>
                </a:solidFill>
                <a:effectLst/>
                <a:latin typeface="Bahnschrift Light" panose="020B0502040204020203" pitchFamily="34" charset="0"/>
              </a:rPr>
              <a:t>Misalnya</a:t>
            </a:r>
            <a:r>
              <a:rPr lang="en-US" b="1" i="0" dirty="0">
                <a:solidFill>
                  <a:srgbClr val="212529"/>
                </a:solidFill>
                <a:effectLst/>
                <a:latin typeface="Bahnschrift Light" panose="020B0502040204020203" pitchFamily="34" charset="0"/>
              </a:rPr>
              <a:t>,</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siswa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dapat</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diberi</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tugas</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untuk</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membuat</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buku</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cerita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atau</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antologi</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puisi</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Proyek-proyek</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ini</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mengembangkan</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keterampilan</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berbahasa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serta</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nilai-nilai</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karakter</a:t>
            </a:r>
            <a:r>
              <a:rPr lang="en-US" b="0" i="0" dirty="0">
                <a:solidFill>
                  <a:srgbClr val="212529"/>
                </a:solidFill>
                <a:effectLst/>
                <a:latin typeface="Bahnschrift Light" panose="020B0502040204020203" pitchFamily="34" charset="0"/>
              </a:rPr>
              <a:t> </a:t>
            </a:r>
            <a:r>
              <a:rPr lang="en-US" b="0" i="0" dirty="0" err="1">
                <a:solidFill>
                  <a:srgbClr val="212529"/>
                </a:solidFill>
                <a:effectLst/>
                <a:latin typeface="Bahnschrift Light" panose="020B0502040204020203" pitchFamily="34" charset="0"/>
              </a:rPr>
              <a:t>seperti</a:t>
            </a:r>
            <a:r>
              <a:rPr lang="en-US" b="0"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kerja</a:t>
            </a:r>
            <a:r>
              <a:rPr lang="en-US" b="1"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sama</a:t>
            </a:r>
            <a:r>
              <a:rPr lang="en-US" b="1"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kreativitas</a:t>
            </a:r>
            <a:r>
              <a:rPr lang="en-US" b="1" i="0" dirty="0">
                <a:solidFill>
                  <a:srgbClr val="212529"/>
                </a:solidFill>
                <a:effectLst/>
                <a:latin typeface="Bahnschrift Light" panose="020B0502040204020203" pitchFamily="34" charset="0"/>
              </a:rPr>
              <a:t>, dan </a:t>
            </a:r>
            <a:r>
              <a:rPr lang="en-US" b="1" i="0" dirty="0" err="1">
                <a:solidFill>
                  <a:srgbClr val="212529"/>
                </a:solidFill>
                <a:effectLst/>
                <a:latin typeface="Bahnschrift Light" panose="020B0502040204020203" pitchFamily="34" charset="0"/>
              </a:rPr>
              <a:t>tanggung</a:t>
            </a:r>
            <a:r>
              <a:rPr lang="en-US" b="1"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jawab</a:t>
            </a:r>
            <a:r>
              <a:rPr lang="en-US" b="1" i="0" dirty="0">
                <a:solidFill>
                  <a:srgbClr val="212529"/>
                </a:solidFill>
                <a:effectLst/>
                <a:latin typeface="Bahnschrift Light" panose="020B0502040204020203" pitchFamily="34" charset="0"/>
              </a:rPr>
              <a:t>.</a:t>
            </a: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6" name="Group 5">
            <a:extLst>
              <a:ext uri="{FF2B5EF4-FFF2-40B4-BE49-F238E27FC236}">
                <a16:creationId xmlns:a16="http://schemas.microsoft.com/office/drawing/2014/main" id="{37E2360A-9289-B839-C9E2-5CB4073A2FA8}"/>
              </a:ext>
            </a:extLst>
          </p:cNvPr>
          <p:cNvGrpSpPr/>
          <p:nvPr/>
        </p:nvGrpSpPr>
        <p:grpSpPr>
          <a:xfrm>
            <a:off x="2054032" y="1714835"/>
            <a:ext cx="2610760" cy="1143000"/>
            <a:chOff x="777675" y="91499"/>
            <a:chExt cx="10887453" cy="1062720"/>
          </a:xfrm>
        </p:grpSpPr>
        <p:sp>
          <p:nvSpPr>
            <p:cNvPr id="7" name="Rectangle: Rounded Corners 6">
              <a:extLst>
                <a:ext uri="{FF2B5EF4-FFF2-40B4-BE49-F238E27FC236}">
                  <a16:creationId xmlns:a16="http://schemas.microsoft.com/office/drawing/2014/main" id="{2C15A7B1-BCCF-5BAC-74DB-FF130F05F16B}"/>
                </a:ext>
              </a:extLst>
            </p:cNvPr>
            <p:cNvSpPr/>
            <p:nvPr/>
          </p:nvSpPr>
          <p:spPr>
            <a:xfrm>
              <a:off x="777675" y="91499"/>
              <a:ext cx="10887453" cy="1062720"/>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044AB35F-2B64-3386-E7A9-2858A260934E}"/>
                </a:ext>
              </a:extLst>
            </p:cNvPr>
            <p:cNvSpPr txBox="1"/>
            <p:nvPr/>
          </p:nvSpPr>
          <p:spPr>
            <a:xfrm>
              <a:off x="829553" y="143377"/>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ctr" defTabSz="1244600">
                <a:lnSpc>
                  <a:spcPct val="90000"/>
                </a:lnSpc>
                <a:spcBef>
                  <a:spcPct val="0"/>
                </a:spcBef>
                <a:spcAft>
                  <a:spcPct val="35000"/>
                </a:spcAft>
                <a:buNone/>
              </a:pPr>
              <a:r>
                <a:rPr lang="en-US" sz="4800" b="1" i="0" kern="1200" dirty="0">
                  <a:latin typeface="Bahnschrift Light" panose="020B0502040204020203" pitchFamily="34" charset="0"/>
                  <a:cs typeface="Arial" panose="020B0604020202020204" pitchFamily="34" charset="0"/>
                </a:rPr>
                <a:t>Next</a:t>
              </a:r>
              <a:endParaRPr lang="en-US" sz="48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300750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4032" y="4654550"/>
            <a:ext cx="15996035" cy="6324600"/>
          </a:xfrm>
        </p:spPr>
        <p:txBody>
          <a:bodyPr>
            <a:noAutofit/>
          </a:bodyPr>
          <a:lstStyle/>
          <a:p>
            <a:pPr algn="l"/>
            <a:r>
              <a:rPr lang="en-US" sz="4000" b="1" i="0" dirty="0" err="1">
                <a:solidFill>
                  <a:srgbClr val="333333"/>
                </a:solidFill>
                <a:effectLst/>
                <a:latin typeface="Bahnschrift Light" panose="020B0502040204020203" pitchFamily="34" charset="0"/>
              </a:rPr>
              <a:t>Pembelajaran</a:t>
            </a:r>
            <a:r>
              <a:rPr lang="en-US" sz="4000" b="1" i="0" dirty="0">
                <a:solidFill>
                  <a:srgbClr val="333333"/>
                </a:solidFill>
                <a:effectLst/>
                <a:latin typeface="Bahnschrift Light" panose="020B0502040204020203" pitchFamily="34" charset="0"/>
              </a:rPr>
              <a:t> </a:t>
            </a:r>
            <a:r>
              <a:rPr lang="en-US" sz="4000" b="1" i="0" dirty="0" err="1">
                <a:solidFill>
                  <a:srgbClr val="333333"/>
                </a:solidFill>
                <a:effectLst/>
                <a:latin typeface="Bahnschrift Light" panose="020B0502040204020203" pitchFamily="34" charset="0"/>
              </a:rPr>
              <a:t>Berbasis</a:t>
            </a:r>
            <a:r>
              <a:rPr lang="en-US" sz="4000" b="1" i="0" dirty="0">
                <a:solidFill>
                  <a:srgbClr val="333333"/>
                </a:solidFill>
                <a:effectLst/>
                <a:latin typeface="Bahnschrift Light" panose="020B0502040204020203" pitchFamily="34" charset="0"/>
              </a:rPr>
              <a:t> </a:t>
            </a:r>
            <a:r>
              <a:rPr lang="en-US" sz="4000" b="1" i="0" dirty="0" err="1">
                <a:solidFill>
                  <a:srgbClr val="333333"/>
                </a:solidFill>
                <a:effectLst/>
                <a:latin typeface="Bahnschrift Light" panose="020B0502040204020203" pitchFamily="34" charset="0"/>
              </a:rPr>
              <a:t>Proyek</a:t>
            </a:r>
            <a:r>
              <a:rPr lang="en-US" sz="4000" b="1" i="0" dirty="0">
                <a:solidFill>
                  <a:srgbClr val="333333"/>
                </a:solidFill>
                <a:effectLst/>
                <a:latin typeface="Bahnschrift Light" panose="020B0502040204020203" pitchFamily="34" charset="0"/>
              </a:rPr>
              <a:t> </a:t>
            </a:r>
            <a:r>
              <a:rPr lang="en-US" sz="4000" b="0" i="0" dirty="0">
                <a:solidFill>
                  <a:srgbClr val="333333"/>
                </a:solidFill>
                <a:effectLst/>
                <a:latin typeface="Bahnschrift Light" panose="020B0502040204020203" pitchFamily="34" charset="0"/>
              </a:rPr>
              <a:t>(</a:t>
            </a:r>
            <a:r>
              <a:rPr lang="en-US" sz="4000" b="0" i="1" dirty="0">
                <a:solidFill>
                  <a:srgbClr val="333333"/>
                </a:solidFill>
                <a:effectLst/>
                <a:latin typeface="Bahnschrift Light" panose="020B0502040204020203" pitchFamily="34" charset="0"/>
              </a:rPr>
              <a:t>Project Based Learning</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adalah</a:t>
            </a:r>
            <a:r>
              <a:rPr lang="en-US" sz="4000" b="0" i="0" dirty="0">
                <a:solidFill>
                  <a:srgbClr val="333333"/>
                </a:solidFill>
                <a:effectLst/>
                <a:latin typeface="Bahnschrift Light" panose="020B0502040204020203" pitchFamily="34" charset="0"/>
              </a:rPr>
              <a:t> model </a:t>
            </a:r>
            <a:r>
              <a:rPr lang="en-US" sz="4000" b="0" i="0" dirty="0" err="1">
                <a:solidFill>
                  <a:srgbClr val="333333"/>
                </a:solidFill>
                <a:effectLst/>
                <a:latin typeface="Bahnschrift Light" panose="020B0502040204020203" pitchFamily="34" charset="0"/>
              </a:rPr>
              <a:t>pembelajaran</a:t>
            </a:r>
            <a:r>
              <a:rPr lang="en-US" sz="4000" b="0" i="0" dirty="0">
                <a:solidFill>
                  <a:srgbClr val="333333"/>
                </a:solidFill>
                <a:effectLst/>
                <a:latin typeface="Bahnschrift Light" panose="020B0502040204020203" pitchFamily="34" charset="0"/>
              </a:rPr>
              <a:t> yang </a:t>
            </a:r>
            <a:r>
              <a:rPr lang="en-US" sz="4000" b="0" i="0" dirty="0" err="1">
                <a:solidFill>
                  <a:srgbClr val="333333"/>
                </a:solidFill>
                <a:effectLst/>
                <a:latin typeface="Bahnschrift Light" panose="020B0502040204020203" pitchFamily="34" charset="0"/>
              </a:rPr>
              <a:t>menggunakan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proyek</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atau</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kegiatan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sebagai</a:t>
            </a:r>
            <a:r>
              <a:rPr lang="en-US" sz="4000" b="0" i="0" dirty="0">
                <a:solidFill>
                  <a:srgbClr val="333333"/>
                </a:solidFill>
                <a:effectLst/>
                <a:latin typeface="Bahnschrift Light" panose="020B0502040204020203" pitchFamily="34" charset="0"/>
              </a:rPr>
              <a:t> media. </a:t>
            </a:r>
            <a:br>
              <a:rPr lang="en-US" sz="4000" b="0" i="0" dirty="0">
                <a:solidFill>
                  <a:srgbClr val="333333"/>
                </a:solidFill>
                <a:effectLst/>
                <a:latin typeface="Bahnschrift Light" panose="020B0502040204020203" pitchFamily="34" charset="0"/>
              </a:rPr>
            </a:br>
            <a:br>
              <a:rPr lang="en-US" sz="4000" b="0" i="0" dirty="0">
                <a:solidFill>
                  <a:srgbClr val="333333"/>
                </a:solidFill>
                <a:effectLst/>
                <a:latin typeface="Bahnschrift Light" panose="020B0502040204020203" pitchFamily="34" charset="0"/>
              </a:rPr>
            </a:br>
            <a:r>
              <a:rPr lang="en-US" sz="4000" b="1" dirty="0" err="1">
                <a:solidFill>
                  <a:srgbClr val="333333"/>
                </a:solidFill>
                <a:effectLst/>
                <a:latin typeface="Bahnschrift Light" panose="020B0502040204020203" pitchFamily="34" charset="0"/>
              </a:rPr>
              <a:t>Pembelajaran</a:t>
            </a:r>
            <a:r>
              <a:rPr lang="en-US" sz="4000" b="1" dirty="0">
                <a:solidFill>
                  <a:srgbClr val="333333"/>
                </a:solidFill>
                <a:effectLst/>
                <a:latin typeface="Bahnschrift Light" panose="020B0502040204020203" pitchFamily="34" charset="0"/>
              </a:rPr>
              <a:t> </a:t>
            </a:r>
            <a:r>
              <a:rPr lang="en-US" sz="4000" b="1" dirty="0" err="1">
                <a:solidFill>
                  <a:srgbClr val="333333"/>
                </a:solidFill>
                <a:effectLst/>
                <a:latin typeface="Bahnschrift Light" panose="020B0502040204020203" pitchFamily="34" charset="0"/>
              </a:rPr>
              <a:t>Berbasis</a:t>
            </a:r>
            <a:r>
              <a:rPr lang="en-US" sz="4000" b="1" dirty="0">
                <a:solidFill>
                  <a:srgbClr val="333333"/>
                </a:solidFill>
                <a:effectLst/>
                <a:latin typeface="Bahnschrift Light" panose="020B0502040204020203" pitchFamily="34" charset="0"/>
              </a:rPr>
              <a:t> </a:t>
            </a:r>
            <a:r>
              <a:rPr lang="en-US" sz="4000" b="1" dirty="0" err="1">
                <a:solidFill>
                  <a:srgbClr val="333333"/>
                </a:solidFill>
                <a:effectLst/>
                <a:latin typeface="Bahnschrift Light" panose="020B0502040204020203" pitchFamily="34" charset="0"/>
              </a:rPr>
              <a:t>Proyek</a:t>
            </a:r>
            <a:r>
              <a:rPr lang="en-US" sz="4000" b="1"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merupakan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metode</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belajar</a:t>
            </a:r>
            <a:r>
              <a:rPr lang="en-US" sz="4000" b="0" i="0" dirty="0">
                <a:solidFill>
                  <a:srgbClr val="333333"/>
                </a:solidFill>
                <a:effectLst/>
                <a:latin typeface="Bahnschrift Light" panose="020B0502040204020203" pitchFamily="34" charset="0"/>
              </a:rPr>
              <a:t> yang </a:t>
            </a:r>
            <a:r>
              <a:rPr lang="en-US" sz="4000" b="0" i="0" dirty="0" err="1">
                <a:solidFill>
                  <a:srgbClr val="333333"/>
                </a:solidFill>
                <a:effectLst/>
                <a:latin typeface="Bahnschrift Light" panose="020B0502040204020203" pitchFamily="34" charset="0"/>
              </a:rPr>
              <a:t>menggunakan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masalah</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sebagai</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langkah</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awal</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dalam</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mengumpulkan</a:t>
            </a:r>
            <a:r>
              <a:rPr lang="en-US" sz="4000" b="0" i="0" dirty="0">
                <a:solidFill>
                  <a:srgbClr val="333333"/>
                </a:solidFill>
                <a:effectLst/>
                <a:latin typeface="Bahnschrift Light" panose="020B0502040204020203" pitchFamily="34" charset="0"/>
              </a:rPr>
              <a:t> dan </a:t>
            </a:r>
            <a:r>
              <a:rPr lang="en-US" sz="4000" b="0" i="0" dirty="0" err="1">
                <a:solidFill>
                  <a:srgbClr val="333333"/>
                </a:solidFill>
                <a:effectLst/>
                <a:latin typeface="Bahnschrift Light" panose="020B0502040204020203" pitchFamily="34" charset="0"/>
              </a:rPr>
              <a:t>mengintegrasikan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pengetahuan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baru</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berdasarkan</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pengalamannya</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dalam</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beraktifitas</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secara</a:t>
            </a:r>
            <a:r>
              <a:rPr lang="en-US" sz="4000" b="0" i="0" dirty="0">
                <a:solidFill>
                  <a:srgbClr val="333333"/>
                </a:solidFill>
                <a:effectLst/>
                <a:latin typeface="Bahnschrift Light" panose="020B0502040204020203" pitchFamily="34" charset="0"/>
              </a:rPr>
              <a:t> </a:t>
            </a:r>
            <a:r>
              <a:rPr lang="en-US" sz="4000" b="0" i="0" dirty="0" err="1">
                <a:solidFill>
                  <a:srgbClr val="333333"/>
                </a:solidFill>
                <a:effectLst/>
                <a:latin typeface="Bahnschrift Light" panose="020B0502040204020203" pitchFamily="34" charset="0"/>
              </a:rPr>
              <a:t>nyata</a:t>
            </a:r>
            <a:r>
              <a:rPr lang="en-US" sz="4000" b="0" i="0" dirty="0">
                <a:solidFill>
                  <a:srgbClr val="333333"/>
                </a:solidFill>
                <a:effectLst/>
                <a:latin typeface="Bahnschrift Light" panose="020B0502040204020203" pitchFamily="34" charset="0"/>
              </a:rPr>
              <a:t>. </a:t>
            </a:r>
            <a:endParaRPr lang="en-US" sz="4000" i="0" dirty="0">
              <a:solidFill>
                <a:srgbClr val="212529"/>
              </a:solidFill>
              <a:effectLst/>
              <a:latin typeface="Bahnschrift Light" panose="020B0502040204020203" pitchFamily="34" charset="0"/>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9" name="Group 8">
            <a:extLst>
              <a:ext uri="{FF2B5EF4-FFF2-40B4-BE49-F238E27FC236}">
                <a16:creationId xmlns:a16="http://schemas.microsoft.com/office/drawing/2014/main" id="{E627F404-414C-A9AE-AF13-7B62003D19CA}"/>
              </a:ext>
            </a:extLst>
          </p:cNvPr>
          <p:cNvGrpSpPr/>
          <p:nvPr/>
        </p:nvGrpSpPr>
        <p:grpSpPr>
          <a:xfrm>
            <a:off x="2047682" y="1553880"/>
            <a:ext cx="11158727" cy="2590800"/>
            <a:chOff x="777675" y="1724459"/>
            <a:chExt cx="10887453" cy="1062720"/>
          </a:xfrm>
        </p:grpSpPr>
        <p:sp>
          <p:nvSpPr>
            <p:cNvPr id="10" name="Rectangle: Rounded Corners 9">
              <a:extLst>
                <a:ext uri="{FF2B5EF4-FFF2-40B4-BE49-F238E27FC236}">
                  <a16:creationId xmlns:a16="http://schemas.microsoft.com/office/drawing/2014/main" id="{CF40C84C-E23F-AF90-BBE7-D47089B63A14}"/>
                </a:ext>
              </a:extLst>
            </p:cNvPr>
            <p:cNvSpPr/>
            <p:nvPr/>
          </p:nvSpPr>
          <p:spPr>
            <a:xfrm>
              <a:off x="777675" y="1724459"/>
              <a:ext cx="10887453" cy="1062720"/>
            </a:xfrm>
            <a:prstGeom prst="roundRect">
              <a:avLst/>
            </a:prstGeom>
          </p:spPr>
          <p:style>
            <a:lnRef idx="3">
              <a:schemeClr val="lt1">
                <a:hueOff val="0"/>
                <a:satOff val="0"/>
                <a:lumOff val="0"/>
                <a:alphaOff val="0"/>
              </a:schemeClr>
            </a:lnRef>
            <a:fillRef idx="1">
              <a:schemeClr val="accent4">
                <a:hueOff val="-1116192"/>
                <a:satOff val="6725"/>
                <a:lumOff val="539"/>
                <a:alphaOff val="0"/>
              </a:schemeClr>
            </a:fillRef>
            <a:effectRef idx="1">
              <a:schemeClr val="accent4">
                <a:hueOff val="-1116192"/>
                <a:satOff val="6725"/>
                <a:lumOff val="539"/>
                <a:alphaOff val="0"/>
              </a:schemeClr>
            </a:effectRef>
            <a:fontRef idx="minor">
              <a:schemeClr val="lt1"/>
            </a:fontRef>
          </p:style>
        </p:sp>
        <p:sp>
          <p:nvSpPr>
            <p:cNvPr id="11" name="Rectangle: Rounded Corners 4">
              <a:extLst>
                <a:ext uri="{FF2B5EF4-FFF2-40B4-BE49-F238E27FC236}">
                  <a16:creationId xmlns:a16="http://schemas.microsoft.com/office/drawing/2014/main" id="{436DFB8B-4C47-5F3A-8859-91469956F1EE}"/>
                </a:ext>
              </a:extLst>
            </p:cNvPr>
            <p:cNvSpPr txBox="1"/>
            <p:nvPr/>
          </p:nvSpPr>
          <p:spPr>
            <a:xfrm>
              <a:off x="829553" y="1776337"/>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ctr" defTabSz="1244600">
                <a:lnSpc>
                  <a:spcPct val="90000"/>
                </a:lnSpc>
                <a:spcBef>
                  <a:spcPct val="0"/>
                </a:spcBef>
                <a:spcAft>
                  <a:spcPct val="35000"/>
                </a:spcAft>
                <a:buNone/>
              </a:pPr>
              <a:r>
                <a:rPr lang="en-US" sz="4000" b="1" dirty="0">
                  <a:latin typeface="Bahnschrift Light" panose="020B0502040204020203" pitchFamily="34" charset="0"/>
                  <a:cs typeface="Arial" panose="020B0604020202020204" pitchFamily="34" charset="0"/>
                </a:rPr>
                <a:t>2</a:t>
              </a:r>
              <a:r>
                <a:rPr lang="en-US" sz="4000" b="1" i="0" kern="1200" dirty="0">
                  <a:latin typeface="Bahnschrift Light" panose="020B0502040204020203" pitchFamily="34" charset="0"/>
                  <a:cs typeface="Arial" panose="020B0604020202020204" pitchFamily="34" charset="0"/>
                </a:rPr>
                <a:t>. Strategi </a:t>
              </a:r>
              <a:r>
                <a:rPr lang="en-US" sz="4000" b="1" i="0" kern="1200" dirty="0" err="1">
                  <a:latin typeface="Bahnschrift Light" panose="020B0502040204020203" pitchFamily="34" charset="0"/>
                  <a:cs typeface="Arial" panose="020B0604020202020204" pitchFamily="34" charset="0"/>
                </a:rPr>
                <a:t>Pembelajaran</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Berbasis</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Proyek</a:t>
              </a:r>
              <a:r>
                <a:rPr lang="en-US" sz="4000" b="1" i="0" kern="1200" dirty="0">
                  <a:latin typeface="Bahnschrift Light" panose="020B0502040204020203" pitchFamily="34" charset="0"/>
                  <a:cs typeface="Arial" panose="020B0604020202020204" pitchFamily="34" charset="0"/>
                </a:rPr>
                <a:t> (Project-Based Learning)</a:t>
              </a:r>
              <a:r>
                <a:rPr lang="en-US" sz="4000" b="0" i="0" kern="1200" dirty="0">
                  <a:latin typeface="Bahnschrift Light" panose="020B0502040204020203" pitchFamily="34" charset="0"/>
                  <a:cs typeface="Arial" panose="020B0604020202020204" pitchFamily="34" charset="0"/>
                </a:rPr>
                <a:t> </a:t>
              </a:r>
              <a:endParaRPr lang="en-US" sz="40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202841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4032" y="3774105"/>
            <a:ext cx="15996035" cy="6324600"/>
          </a:xfrm>
        </p:spPr>
        <p:txBody>
          <a:bodyPr>
            <a:noAutofit/>
          </a:bodyPr>
          <a:lstStyle/>
          <a:p>
            <a:pPr algn="just"/>
            <a:r>
              <a:rPr lang="en-US" b="1" i="0" dirty="0" err="1">
                <a:solidFill>
                  <a:srgbClr val="212529"/>
                </a:solidFill>
                <a:effectLst/>
                <a:latin typeface="Bahnschrift Light" panose="020B0502040204020203" pitchFamily="34" charset="0"/>
              </a:rPr>
              <a:t>Dalam</a:t>
            </a:r>
            <a:r>
              <a:rPr lang="en-US" b="1"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pembelajaran</a:t>
            </a:r>
            <a:r>
              <a:rPr lang="en-US" b="1"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kooperatif</a:t>
            </a:r>
            <a:r>
              <a:rPr lang="en-US" b="1"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siswa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bekerja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dalam</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kelompok</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kecil</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untuk</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mencapai</a:t>
            </a:r>
            <a:r>
              <a:rPr lang="en-US"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tujuan</a:t>
            </a:r>
            <a:r>
              <a:rPr lang="en-US" b="1" i="0" dirty="0">
                <a:solidFill>
                  <a:srgbClr val="212529"/>
                </a:solidFill>
                <a:effectLst/>
                <a:latin typeface="Bahnschrift Light" panose="020B0502040204020203" pitchFamily="34" charset="0"/>
              </a:rPr>
              <a:t> </a:t>
            </a:r>
            <a:r>
              <a:rPr lang="en-US" b="1" i="0" dirty="0" err="1">
                <a:solidFill>
                  <a:srgbClr val="212529"/>
                </a:solidFill>
                <a:effectLst/>
                <a:latin typeface="Bahnschrift Light" panose="020B0502040204020203" pitchFamily="34" charset="0"/>
              </a:rPr>
              <a:t>bersama</a:t>
            </a:r>
            <a:r>
              <a:rPr lang="en-US" i="0" dirty="0">
                <a:solidFill>
                  <a:srgbClr val="212529"/>
                </a:solidFill>
                <a:effectLst/>
                <a:latin typeface="Bahnschrift Light" panose="020B0502040204020203" pitchFamily="34" charset="0"/>
              </a:rPr>
              <a:t>. </a:t>
            </a:r>
            <a:br>
              <a:rPr lang="en-US" i="0" dirty="0">
                <a:solidFill>
                  <a:srgbClr val="212529"/>
                </a:solidFill>
                <a:effectLst/>
                <a:latin typeface="Bahnschrift Light" panose="020B0502040204020203" pitchFamily="34" charset="0"/>
              </a:rPr>
            </a:br>
            <a:br>
              <a:rPr lang="en-US" i="0" dirty="0">
                <a:solidFill>
                  <a:srgbClr val="212529"/>
                </a:solidFill>
                <a:effectLst/>
                <a:latin typeface="Bahnschrift Light" panose="020B0502040204020203" pitchFamily="34" charset="0"/>
              </a:rPr>
            </a:br>
            <a:r>
              <a:rPr lang="en-US" b="1" i="0" dirty="0">
                <a:solidFill>
                  <a:srgbClr val="212529"/>
                </a:solidFill>
                <a:effectLst/>
                <a:latin typeface="Bahnschrift Light" panose="020B0502040204020203" pitchFamily="34" charset="0"/>
              </a:rPr>
              <a:t>Strategi </a:t>
            </a:r>
            <a:r>
              <a:rPr lang="en-US" b="1" i="0" dirty="0" err="1">
                <a:solidFill>
                  <a:srgbClr val="212529"/>
                </a:solidFill>
                <a:effectLst/>
                <a:latin typeface="Bahnschrift Light" panose="020B0502040204020203" pitchFamily="34" charset="0"/>
              </a:rPr>
              <a:t>ini</a:t>
            </a:r>
            <a:r>
              <a:rPr lang="en-US" b="1"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membantu</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siswa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mengembangkan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keterampilan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sosial</a:t>
            </a:r>
            <a:r>
              <a:rPr lang="en-US" i="0" dirty="0">
                <a:solidFill>
                  <a:srgbClr val="212529"/>
                </a:solidFill>
                <a:effectLst/>
                <a:latin typeface="Bahnschrift Light" panose="020B0502040204020203" pitchFamily="34" charset="0"/>
              </a:rPr>
              <a:t> dan </a:t>
            </a:r>
            <a:r>
              <a:rPr lang="en-US" i="0" dirty="0" err="1">
                <a:solidFill>
                  <a:srgbClr val="212529"/>
                </a:solidFill>
                <a:effectLst/>
                <a:latin typeface="Bahnschrift Light" panose="020B0502040204020203" pitchFamily="34" charset="0"/>
              </a:rPr>
              <a:t>nilai-nilai</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karakter</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seperti</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kerjasama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saling</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menghargai</a:t>
            </a:r>
            <a:r>
              <a:rPr lang="en-US" i="0" dirty="0">
                <a:solidFill>
                  <a:srgbClr val="212529"/>
                </a:solidFill>
                <a:effectLst/>
                <a:latin typeface="Bahnschrift Light" panose="020B0502040204020203" pitchFamily="34" charset="0"/>
              </a:rPr>
              <a:t>, dan </a:t>
            </a:r>
            <a:r>
              <a:rPr lang="en-US" i="0" dirty="0" err="1">
                <a:solidFill>
                  <a:srgbClr val="212529"/>
                </a:solidFill>
                <a:effectLst/>
                <a:latin typeface="Bahnschrift Light" panose="020B0502040204020203" pitchFamily="34" charset="0"/>
              </a:rPr>
              <a:t>tanggung</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jawab</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Kegiatan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seperti</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diskusi</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kelompok</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permainan</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peran</a:t>
            </a:r>
            <a:r>
              <a:rPr lang="en-US" i="0" dirty="0">
                <a:solidFill>
                  <a:srgbClr val="212529"/>
                </a:solidFill>
                <a:effectLst/>
                <a:latin typeface="Bahnschrift Light" panose="020B0502040204020203" pitchFamily="34" charset="0"/>
              </a:rPr>
              <a:t>, dan </a:t>
            </a:r>
            <a:r>
              <a:rPr lang="en-US" i="0" dirty="0" err="1">
                <a:solidFill>
                  <a:srgbClr val="212529"/>
                </a:solidFill>
                <a:effectLst/>
                <a:latin typeface="Bahnschrift Light" panose="020B0502040204020203" pitchFamily="34" charset="0"/>
              </a:rPr>
              <a:t>kerja</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kelompok</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dapat</a:t>
            </a:r>
            <a:r>
              <a:rPr lang="en-US" i="0" dirty="0">
                <a:solidFill>
                  <a:srgbClr val="212529"/>
                </a:solidFill>
                <a:effectLst/>
                <a:latin typeface="Bahnschrift Light" panose="020B0502040204020203" pitchFamily="34" charset="0"/>
              </a:rPr>
              <a:t> </a:t>
            </a:r>
            <a:r>
              <a:rPr lang="en-US" i="0" dirty="0" err="1">
                <a:solidFill>
                  <a:srgbClr val="212529"/>
                </a:solidFill>
                <a:effectLst/>
                <a:latin typeface="Bahnschrift Light" panose="020B0502040204020203" pitchFamily="34" charset="0"/>
              </a:rPr>
              <a:t>diterapkan</a:t>
            </a:r>
            <a:r>
              <a:rPr lang="en-US" i="0" dirty="0">
                <a:solidFill>
                  <a:srgbClr val="212529"/>
                </a:solidFill>
                <a:effectLst/>
                <a:latin typeface="Bahnschrift Light" panose="020B0502040204020203" pitchFamily="34" charset="0"/>
              </a:rPr>
              <a:t>.</a:t>
            </a: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9" name="Group 8">
            <a:extLst>
              <a:ext uri="{FF2B5EF4-FFF2-40B4-BE49-F238E27FC236}">
                <a16:creationId xmlns:a16="http://schemas.microsoft.com/office/drawing/2014/main" id="{E627F404-414C-A9AE-AF13-7B62003D19CA}"/>
              </a:ext>
            </a:extLst>
          </p:cNvPr>
          <p:cNvGrpSpPr/>
          <p:nvPr/>
        </p:nvGrpSpPr>
        <p:grpSpPr>
          <a:xfrm>
            <a:off x="2054032" y="1697690"/>
            <a:ext cx="2725762" cy="1287445"/>
            <a:chOff x="777675" y="1724459"/>
            <a:chExt cx="10887453" cy="1062720"/>
          </a:xfrm>
        </p:grpSpPr>
        <p:sp>
          <p:nvSpPr>
            <p:cNvPr id="10" name="Rectangle: Rounded Corners 9">
              <a:extLst>
                <a:ext uri="{FF2B5EF4-FFF2-40B4-BE49-F238E27FC236}">
                  <a16:creationId xmlns:a16="http://schemas.microsoft.com/office/drawing/2014/main" id="{CF40C84C-E23F-AF90-BBE7-D47089B63A14}"/>
                </a:ext>
              </a:extLst>
            </p:cNvPr>
            <p:cNvSpPr/>
            <p:nvPr/>
          </p:nvSpPr>
          <p:spPr>
            <a:xfrm>
              <a:off x="777675" y="1724459"/>
              <a:ext cx="10887453" cy="1062720"/>
            </a:xfrm>
            <a:prstGeom prst="roundRect">
              <a:avLst/>
            </a:prstGeom>
          </p:spPr>
          <p:style>
            <a:lnRef idx="3">
              <a:schemeClr val="lt1">
                <a:hueOff val="0"/>
                <a:satOff val="0"/>
                <a:lumOff val="0"/>
                <a:alphaOff val="0"/>
              </a:schemeClr>
            </a:lnRef>
            <a:fillRef idx="1">
              <a:schemeClr val="accent4">
                <a:hueOff val="-1116192"/>
                <a:satOff val="6725"/>
                <a:lumOff val="539"/>
                <a:alphaOff val="0"/>
              </a:schemeClr>
            </a:fillRef>
            <a:effectRef idx="1">
              <a:schemeClr val="accent4">
                <a:hueOff val="-1116192"/>
                <a:satOff val="6725"/>
                <a:lumOff val="539"/>
                <a:alphaOff val="0"/>
              </a:schemeClr>
            </a:effectRef>
            <a:fontRef idx="minor">
              <a:schemeClr val="lt1"/>
            </a:fontRef>
          </p:style>
        </p:sp>
        <p:sp>
          <p:nvSpPr>
            <p:cNvPr id="11" name="Rectangle: Rounded Corners 4">
              <a:extLst>
                <a:ext uri="{FF2B5EF4-FFF2-40B4-BE49-F238E27FC236}">
                  <a16:creationId xmlns:a16="http://schemas.microsoft.com/office/drawing/2014/main" id="{436DFB8B-4C47-5F3A-8859-91469956F1EE}"/>
                </a:ext>
              </a:extLst>
            </p:cNvPr>
            <p:cNvSpPr txBox="1"/>
            <p:nvPr/>
          </p:nvSpPr>
          <p:spPr>
            <a:xfrm>
              <a:off x="829553" y="1776337"/>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ctr" defTabSz="1244600">
                <a:lnSpc>
                  <a:spcPct val="90000"/>
                </a:lnSpc>
                <a:spcBef>
                  <a:spcPct val="0"/>
                </a:spcBef>
                <a:spcAft>
                  <a:spcPct val="35000"/>
                </a:spcAft>
                <a:buNone/>
              </a:pPr>
              <a:r>
                <a:rPr lang="en-US" sz="4800" b="1" dirty="0">
                  <a:latin typeface="Bahnschrift Light" panose="020B0502040204020203" pitchFamily="34" charset="0"/>
                  <a:cs typeface="Arial" panose="020B0604020202020204" pitchFamily="34" charset="0"/>
                </a:rPr>
                <a:t>Next</a:t>
              </a:r>
              <a:endParaRPr lang="en-US" sz="48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84924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5782" y="4197350"/>
            <a:ext cx="15996035" cy="8710199"/>
          </a:xfrm>
        </p:spPr>
        <p:txBody>
          <a:bodyPr>
            <a:noAutofit/>
          </a:bodyPr>
          <a:lstStyle/>
          <a:p>
            <a:pPr algn="just"/>
            <a:r>
              <a:rPr lang="en-US" sz="4000" b="0" i="0" dirty="0" err="1">
                <a:solidFill>
                  <a:srgbClr val="212529"/>
                </a:solidFill>
                <a:effectLst/>
                <a:latin typeface="Bahnschrift Light" panose="020B0502040204020203" pitchFamily="34" charset="0"/>
              </a:rPr>
              <a:t>Savery</a:t>
            </a:r>
            <a:r>
              <a:rPr lang="en-US" sz="4000" b="0" i="0" dirty="0">
                <a:solidFill>
                  <a:srgbClr val="212529"/>
                </a:solidFill>
                <a:effectLst/>
                <a:latin typeface="Bahnschrift Light" panose="020B0502040204020203" pitchFamily="34" charset="0"/>
              </a:rPr>
              <a:t> (2006) </a:t>
            </a:r>
            <a:r>
              <a:rPr lang="en-US" sz="4000" b="0" i="0" dirty="0" err="1">
                <a:solidFill>
                  <a:srgbClr val="212529"/>
                </a:solidFill>
                <a:effectLst/>
                <a:latin typeface="Bahnschrift Light" panose="020B0502040204020203" pitchFamily="34" charset="0"/>
              </a:rPr>
              <a:t>menyatakan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bahwa</a:t>
            </a:r>
            <a:r>
              <a:rPr lang="en-US" sz="4000" b="0" i="0" dirty="0">
                <a:solidFill>
                  <a:srgbClr val="212529"/>
                </a:solidFill>
                <a:effectLst/>
                <a:latin typeface="Bahnschrift Light" panose="020B0502040204020203" pitchFamily="34" charset="0"/>
              </a:rPr>
              <a:t> </a:t>
            </a:r>
            <a:r>
              <a:rPr lang="en-US" sz="4000" b="1" i="0" dirty="0">
                <a:solidFill>
                  <a:srgbClr val="212529"/>
                </a:solidFill>
                <a:effectLst/>
                <a:latin typeface="Bahnschrift Light" panose="020B0502040204020203" pitchFamily="34" charset="0"/>
              </a:rPr>
              <a:t>Problem-Based Learning (PBL) </a:t>
            </a:r>
            <a:r>
              <a:rPr lang="en-US" sz="4000" b="0" i="0" dirty="0" err="1">
                <a:solidFill>
                  <a:srgbClr val="212529"/>
                </a:solidFill>
                <a:effectLst/>
                <a:latin typeface="Bahnschrift Light" panose="020B0502040204020203" pitchFamily="34" charset="0"/>
              </a:rPr>
              <a:t>merupakan</a:t>
            </a:r>
            <a:r>
              <a:rPr lang="en-US" sz="4000" b="0" i="0" dirty="0">
                <a:solidFill>
                  <a:srgbClr val="212529"/>
                </a:solidFill>
                <a:effectLst/>
                <a:latin typeface="Bahnschrift Light" panose="020B0502040204020203" pitchFamily="34" charset="0"/>
              </a:rPr>
              <a:t> strategi </a:t>
            </a:r>
            <a:r>
              <a:rPr lang="en-US" sz="4000" b="0" i="0" dirty="0" err="1">
                <a:solidFill>
                  <a:srgbClr val="212529"/>
                </a:solidFill>
                <a:effectLst/>
                <a:latin typeface="Bahnschrift Light" panose="020B0502040204020203" pitchFamily="34" charset="0"/>
              </a:rPr>
              <a:t>pembelajaran</a:t>
            </a:r>
            <a:r>
              <a:rPr lang="en-US" sz="4000" b="0" i="0" dirty="0">
                <a:solidFill>
                  <a:srgbClr val="212529"/>
                </a:solidFill>
                <a:effectLst/>
                <a:latin typeface="Bahnschrift Light" panose="020B0502040204020203" pitchFamily="34" charset="0"/>
              </a:rPr>
              <a:t> yang </a:t>
            </a:r>
            <a:r>
              <a:rPr lang="en-US" sz="4000" b="0" i="0" dirty="0" err="1">
                <a:solidFill>
                  <a:srgbClr val="212529"/>
                </a:solidFill>
                <a:effectLst/>
                <a:latin typeface="Bahnschrift Light" panose="020B0502040204020203" pitchFamily="34" charset="0"/>
              </a:rPr>
              <a:t>memberdayakan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siswa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untuk</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melakukan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penelitian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mengintegrasikan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teori</a:t>
            </a:r>
            <a:r>
              <a:rPr lang="en-US" sz="4000" b="0" i="0" dirty="0">
                <a:solidFill>
                  <a:srgbClr val="212529"/>
                </a:solidFill>
                <a:effectLst/>
                <a:latin typeface="Bahnschrift Light" panose="020B0502040204020203" pitchFamily="34" charset="0"/>
              </a:rPr>
              <a:t> dan </a:t>
            </a:r>
            <a:r>
              <a:rPr lang="en-US" sz="4000" b="0" i="0" dirty="0" err="1">
                <a:solidFill>
                  <a:srgbClr val="212529"/>
                </a:solidFill>
                <a:effectLst/>
                <a:latin typeface="Bahnschrift Light" panose="020B0502040204020203" pitchFamily="34" charset="0"/>
              </a:rPr>
              <a:t>praktik</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serta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mengaplikasikan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pengetahuan</a:t>
            </a:r>
            <a:r>
              <a:rPr lang="en-US" sz="4000" b="0" i="0" dirty="0">
                <a:solidFill>
                  <a:srgbClr val="212529"/>
                </a:solidFill>
                <a:effectLst/>
                <a:latin typeface="Bahnschrift Light" panose="020B0502040204020203" pitchFamily="34" charset="0"/>
              </a:rPr>
              <a:t> dan </a:t>
            </a:r>
            <a:r>
              <a:rPr lang="en-US" sz="4000" b="0" i="0" dirty="0" err="1">
                <a:solidFill>
                  <a:srgbClr val="212529"/>
                </a:solidFill>
                <a:effectLst/>
                <a:latin typeface="Bahnschrift Light" panose="020B0502040204020203" pitchFamily="34" charset="0"/>
              </a:rPr>
              <a:t>keterampilan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untuk</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mengembangkan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sebuah</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solusi</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praktis</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atas</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suatu</a:t>
            </a:r>
            <a:r>
              <a:rPr lang="en-US" sz="4000" b="0" i="0" dirty="0">
                <a:solidFill>
                  <a:srgbClr val="212529"/>
                </a:solidFill>
                <a:effectLst/>
                <a:latin typeface="Bahnschrift Light" panose="020B0502040204020203" pitchFamily="34" charset="0"/>
              </a:rPr>
              <a:t> problem</a:t>
            </a:r>
            <a:r>
              <a:rPr lang="en-US" sz="4000" dirty="0">
                <a:solidFill>
                  <a:srgbClr val="212529"/>
                </a:solidFill>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tertentu</a:t>
            </a:r>
            <a:r>
              <a:rPr lang="en-US" sz="4000" b="0" i="0" dirty="0">
                <a:solidFill>
                  <a:srgbClr val="212529"/>
                </a:solidFill>
                <a:effectLst/>
                <a:latin typeface="Bahnschrift Light" panose="020B0502040204020203" pitchFamily="34" charset="0"/>
              </a:rPr>
              <a:t>. </a:t>
            </a:r>
            <a:br>
              <a:rPr lang="en-US" sz="4000" b="1" i="0" dirty="0">
                <a:solidFill>
                  <a:srgbClr val="212529"/>
                </a:solidFill>
                <a:effectLst/>
                <a:latin typeface="Bahnschrift Light" panose="020B0502040204020203" pitchFamily="34" charset="0"/>
              </a:rPr>
            </a:br>
            <a:br>
              <a:rPr lang="en-US" sz="4000" b="1" i="0" dirty="0">
                <a:solidFill>
                  <a:srgbClr val="212529"/>
                </a:solidFill>
                <a:effectLst/>
                <a:latin typeface="Bahnschrift Light" panose="020B0502040204020203" pitchFamily="34" charset="0"/>
              </a:rPr>
            </a:br>
            <a:r>
              <a:rPr lang="en-US" sz="4000" b="1" i="0" dirty="0">
                <a:solidFill>
                  <a:srgbClr val="212529"/>
                </a:solidFill>
                <a:effectLst/>
                <a:latin typeface="Bahnschrift Light" panose="020B0502040204020203" pitchFamily="34" charset="0"/>
              </a:rPr>
              <a:t>Strategi </a:t>
            </a:r>
            <a:r>
              <a:rPr lang="en-US" sz="4000" b="1" i="0" dirty="0" err="1">
                <a:solidFill>
                  <a:srgbClr val="212529"/>
                </a:solidFill>
                <a:effectLst/>
                <a:latin typeface="Bahnschrift Light" panose="020B0502040204020203" pitchFamily="34" charset="0"/>
              </a:rPr>
              <a:t>ini</a:t>
            </a:r>
            <a:r>
              <a:rPr lang="en-US" sz="4000" b="1"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mendorong</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siswa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untuk</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berpikir</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kritis</a:t>
            </a:r>
            <a:r>
              <a:rPr lang="en-US" sz="4000" b="0" i="0" dirty="0">
                <a:solidFill>
                  <a:srgbClr val="212529"/>
                </a:solidFill>
                <a:effectLst/>
                <a:latin typeface="Bahnschrift Light" panose="020B0502040204020203" pitchFamily="34" charset="0"/>
              </a:rPr>
              <a:t> dan </a:t>
            </a:r>
            <a:r>
              <a:rPr lang="en-US" sz="4000" b="0" i="0" dirty="0" err="1">
                <a:solidFill>
                  <a:srgbClr val="212529"/>
                </a:solidFill>
                <a:effectLst/>
                <a:latin typeface="Bahnschrift Light" panose="020B0502040204020203" pitchFamily="34" charset="0"/>
              </a:rPr>
              <a:t>kreatif</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dalam</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menyelesaikan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masalah</a:t>
            </a:r>
            <a:r>
              <a:rPr lang="en-US" sz="4000" b="0" i="0" dirty="0">
                <a:solidFill>
                  <a:srgbClr val="212529"/>
                </a:solidFill>
                <a:effectLst/>
                <a:latin typeface="Bahnschrift Light" panose="020B0502040204020203" pitchFamily="34" charset="0"/>
              </a:rPr>
              <a:t> yang </a:t>
            </a:r>
            <a:r>
              <a:rPr lang="en-US" sz="4000" b="0" i="0" dirty="0" err="1">
                <a:solidFill>
                  <a:srgbClr val="212529"/>
                </a:solidFill>
                <a:effectLst/>
                <a:latin typeface="Bahnschrift Light" panose="020B0502040204020203" pitchFamily="34" charset="0"/>
              </a:rPr>
              <a:t>dihadapi</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Siswa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diberi</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masalah</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atau</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situasi</a:t>
            </a:r>
            <a:r>
              <a:rPr lang="en-US" sz="4000" b="0" i="0" dirty="0">
                <a:solidFill>
                  <a:srgbClr val="212529"/>
                </a:solidFill>
                <a:effectLst/>
                <a:latin typeface="Bahnschrift Light" panose="020B0502040204020203" pitchFamily="34" charset="0"/>
              </a:rPr>
              <a:t> yang </a:t>
            </a:r>
            <a:r>
              <a:rPr lang="en-US" sz="4000" b="0" i="0" dirty="0" err="1">
                <a:solidFill>
                  <a:srgbClr val="212529"/>
                </a:solidFill>
                <a:effectLst/>
                <a:latin typeface="Bahnschrift Light" panose="020B0502040204020203" pitchFamily="34" charset="0"/>
              </a:rPr>
              <a:t>membutuhkan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pemecahan</a:t>
            </a:r>
            <a:r>
              <a:rPr lang="en-US" sz="4000" b="0" i="0" dirty="0">
                <a:solidFill>
                  <a:srgbClr val="212529"/>
                </a:solidFill>
                <a:effectLst/>
                <a:latin typeface="Bahnschrift Light" panose="020B0502040204020203" pitchFamily="34" charset="0"/>
              </a:rPr>
              <a:t> dan </a:t>
            </a:r>
            <a:r>
              <a:rPr lang="en-US" sz="4000" b="0" i="0" dirty="0" err="1">
                <a:solidFill>
                  <a:srgbClr val="212529"/>
                </a:solidFill>
                <a:effectLst/>
                <a:latin typeface="Bahnschrift Light" panose="020B0502040204020203" pitchFamily="34" charset="0"/>
              </a:rPr>
              <a:t>mereka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harus</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mencari</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solusi</a:t>
            </a:r>
            <a:r>
              <a:rPr lang="en-US" sz="4000" b="0" i="0" dirty="0">
                <a:solidFill>
                  <a:srgbClr val="212529"/>
                </a:solidFill>
                <a:effectLst/>
                <a:latin typeface="Bahnschrift Light" panose="020B0502040204020203" pitchFamily="34" charset="0"/>
              </a:rPr>
              <a:t> yang </a:t>
            </a:r>
            <a:r>
              <a:rPr lang="en-US" sz="4000" b="0" i="0" dirty="0" err="1">
                <a:solidFill>
                  <a:srgbClr val="212529"/>
                </a:solidFill>
                <a:effectLst/>
                <a:latin typeface="Bahnschrift Light" panose="020B0502040204020203" pitchFamily="34" charset="0"/>
              </a:rPr>
              <a:t>tepat</a:t>
            </a:r>
            <a:r>
              <a:rPr lang="en-US" sz="4000" b="0" i="0" dirty="0">
                <a:solidFill>
                  <a:srgbClr val="212529"/>
                </a:solidFill>
                <a:effectLst/>
                <a:latin typeface="Bahnschrift Light" panose="020B0502040204020203" pitchFamily="34" charset="0"/>
              </a:rPr>
              <a:t>. </a:t>
            </a:r>
            <a:r>
              <a:rPr lang="en-US" sz="4000" b="1" i="0" dirty="0" err="1">
                <a:solidFill>
                  <a:srgbClr val="212529"/>
                </a:solidFill>
                <a:effectLst/>
                <a:latin typeface="Bahnschrift Light" panose="020B0502040204020203" pitchFamily="34" charset="0"/>
              </a:rPr>
              <a:t>Misalnya</a:t>
            </a:r>
            <a:r>
              <a:rPr lang="en-US" sz="4000" b="1" i="0" dirty="0">
                <a:solidFill>
                  <a:srgbClr val="212529"/>
                </a:solidFill>
                <a:effectLst/>
                <a:latin typeface="Bahnschrift Light" panose="020B0502040204020203" pitchFamily="34" charset="0"/>
              </a:rPr>
              <a:t>,</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siswa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bisa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diminta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untuk</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membuat</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rencana</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kampanye</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literasi</a:t>
            </a:r>
            <a:r>
              <a:rPr lang="en-US" sz="4000" b="0" i="0" dirty="0">
                <a:solidFill>
                  <a:srgbClr val="212529"/>
                </a:solidFill>
                <a:effectLst/>
                <a:latin typeface="Bahnschrift Light" panose="020B0502040204020203" pitchFamily="34" charset="0"/>
              </a:rPr>
              <a:t> di </a:t>
            </a:r>
            <a:r>
              <a:rPr lang="en-US" sz="4000" b="0" i="0" dirty="0" err="1">
                <a:solidFill>
                  <a:srgbClr val="212529"/>
                </a:solidFill>
                <a:effectLst/>
                <a:latin typeface="Bahnschrift Light" panose="020B0502040204020203" pitchFamily="34" charset="0"/>
              </a:rPr>
              <a:t>sekolah</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atau</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menyelesaikan</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masalah</a:t>
            </a:r>
            <a:r>
              <a:rPr lang="en-US" sz="4000" b="0" i="0" dirty="0">
                <a:solidFill>
                  <a:srgbClr val="212529"/>
                </a:solidFill>
                <a:effectLst/>
                <a:latin typeface="Bahnschrift Light" panose="020B0502040204020203" pitchFamily="34" charset="0"/>
              </a:rPr>
              <a:t> yang </a:t>
            </a:r>
            <a:r>
              <a:rPr lang="en-US" sz="4000" b="0" i="0" dirty="0" err="1">
                <a:solidFill>
                  <a:srgbClr val="212529"/>
                </a:solidFill>
                <a:effectLst/>
                <a:latin typeface="Bahnschrift Light" panose="020B0502040204020203" pitchFamily="34" charset="0"/>
              </a:rPr>
              <a:t>diangkat</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dalam</a:t>
            </a:r>
            <a:r>
              <a:rPr lang="en-US" sz="4000" b="0" i="0" dirty="0">
                <a:solidFill>
                  <a:srgbClr val="212529"/>
                </a:solidFill>
                <a:effectLst/>
                <a:latin typeface="Bahnschrift Light" panose="020B0502040204020203" pitchFamily="34" charset="0"/>
              </a:rPr>
              <a:t> </a:t>
            </a:r>
            <a:r>
              <a:rPr lang="en-US" sz="4000" b="0" i="0" dirty="0" err="1">
                <a:solidFill>
                  <a:srgbClr val="212529"/>
                </a:solidFill>
                <a:effectLst/>
                <a:latin typeface="Bahnschrift Light" panose="020B0502040204020203" pitchFamily="34" charset="0"/>
              </a:rPr>
              <a:t>cerita</a:t>
            </a:r>
            <a:r>
              <a:rPr lang="en-US" sz="4000" b="0" i="0" dirty="0">
                <a:solidFill>
                  <a:srgbClr val="212529"/>
                </a:solidFill>
                <a:effectLst/>
                <a:latin typeface="Bahnschrift Light" panose="020B0502040204020203" pitchFamily="34" charset="0"/>
              </a:rPr>
              <a:t>.</a:t>
            </a:r>
            <a:endParaRPr lang="en-US" sz="4000" i="0" dirty="0">
              <a:solidFill>
                <a:srgbClr val="212529"/>
              </a:solidFill>
              <a:effectLst/>
              <a:latin typeface="Bahnschrift Light" panose="020B0502040204020203" pitchFamily="34" charset="0"/>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6" name="Group 5">
            <a:extLst>
              <a:ext uri="{FF2B5EF4-FFF2-40B4-BE49-F238E27FC236}">
                <a16:creationId xmlns:a16="http://schemas.microsoft.com/office/drawing/2014/main" id="{AD2AB0F7-9A5D-80E3-74F3-B5143FF49C41}"/>
              </a:ext>
            </a:extLst>
          </p:cNvPr>
          <p:cNvGrpSpPr/>
          <p:nvPr/>
        </p:nvGrpSpPr>
        <p:grpSpPr>
          <a:xfrm>
            <a:off x="2085782" y="1911317"/>
            <a:ext cx="11090468" cy="1862788"/>
            <a:chOff x="777675" y="3357419"/>
            <a:chExt cx="10887453" cy="1062720"/>
          </a:xfrm>
        </p:grpSpPr>
        <p:sp>
          <p:nvSpPr>
            <p:cNvPr id="7" name="Rectangle: Rounded Corners 6">
              <a:extLst>
                <a:ext uri="{FF2B5EF4-FFF2-40B4-BE49-F238E27FC236}">
                  <a16:creationId xmlns:a16="http://schemas.microsoft.com/office/drawing/2014/main" id="{9E9B3D25-1249-2434-C4E6-92FB00EC9CC3}"/>
                </a:ext>
              </a:extLst>
            </p:cNvPr>
            <p:cNvSpPr/>
            <p:nvPr/>
          </p:nvSpPr>
          <p:spPr>
            <a:xfrm>
              <a:off x="777675" y="3357419"/>
              <a:ext cx="10887453" cy="1062720"/>
            </a:xfrm>
            <a:prstGeom prst="roundRect">
              <a:avLst/>
            </a:prstGeom>
          </p:spPr>
          <p:style>
            <a:lnRef idx="3">
              <a:schemeClr val="lt1">
                <a:hueOff val="0"/>
                <a:satOff val="0"/>
                <a:lumOff val="0"/>
                <a:alphaOff val="0"/>
              </a:schemeClr>
            </a:lnRef>
            <a:fillRef idx="1">
              <a:schemeClr val="accent4">
                <a:hueOff val="-2232385"/>
                <a:satOff val="13449"/>
                <a:lumOff val="1078"/>
                <a:alphaOff val="0"/>
              </a:schemeClr>
            </a:fillRef>
            <a:effectRef idx="1">
              <a:schemeClr val="accent4">
                <a:hueOff val="-2232385"/>
                <a:satOff val="13449"/>
                <a:lumOff val="1078"/>
                <a:alphaOff val="0"/>
              </a:schemeClr>
            </a:effectRef>
            <a:fontRef idx="minor">
              <a:schemeClr val="lt1"/>
            </a:fontRef>
          </p:style>
        </p:sp>
        <p:sp>
          <p:nvSpPr>
            <p:cNvPr id="8" name="Rectangle: Rounded Corners 4">
              <a:extLst>
                <a:ext uri="{FF2B5EF4-FFF2-40B4-BE49-F238E27FC236}">
                  <a16:creationId xmlns:a16="http://schemas.microsoft.com/office/drawing/2014/main" id="{48FBD5BE-5A70-7DC6-BC41-F9C2F6F5FA00}"/>
                </a:ext>
              </a:extLst>
            </p:cNvPr>
            <p:cNvSpPr txBox="1"/>
            <p:nvPr/>
          </p:nvSpPr>
          <p:spPr>
            <a:xfrm>
              <a:off x="829553" y="3409297"/>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4000" b="1" i="0" kern="1200" dirty="0">
                  <a:latin typeface="Bahnschrift Light" panose="020B0502040204020203" pitchFamily="34" charset="0"/>
                  <a:cs typeface="Arial" panose="020B0604020202020204" pitchFamily="34" charset="0"/>
                </a:rPr>
                <a:t>3. Strategi </a:t>
              </a:r>
              <a:r>
                <a:rPr lang="en-US" sz="4000" b="1" i="0" kern="1200" dirty="0" err="1">
                  <a:latin typeface="Bahnschrift Light" panose="020B0502040204020203" pitchFamily="34" charset="0"/>
                  <a:cs typeface="Arial" panose="020B0604020202020204" pitchFamily="34" charset="0"/>
                </a:rPr>
                <a:t>Pembelajaran</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Berbasis</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Masalah</a:t>
              </a:r>
              <a:r>
                <a:rPr lang="en-US" sz="4000" b="1" i="0" kern="1200" dirty="0">
                  <a:latin typeface="Bahnschrift Light" panose="020B0502040204020203" pitchFamily="34" charset="0"/>
                  <a:cs typeface="Arial" panose="020B0604020202020204" pitchFamily="34" charset="0"/>
                </a:rPr>
                <a:t> (Problem-Based Learning)</a:t>
              </a:r>
              <a:r>
                <a:rPr lang="en-US" sz="4000" b="0" i="0" kern="1200" dirty="0">
                  <a:latin typeface="Bahnschrift Light" panose="020B0502040204020203" pitchFamily="34" charset="0"/>
                  <a:cs typeface="Arial" panose="020B0604020202020204" pitchFamily="34" charset="0"/>
                </a:rPr>
                <a:t> </a:t>
              </a:r>
              <a:endParaRPr lang="en-US" sz="40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153128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592" y="3965463"/>
            <a:ext cx="15773399" cy="8710199"/>
          </a:xfrm>
        </p:spPr>
        <p:txBody>
          <a:bodyPr>
            <a:noAutofit/>
          </a:bodyPr>
          <a:lstStyle/>
          <a:p>
            <a:pPr algn="l"/>
            <a:r>
              <a:rPr lang="en-US" b="1" dirty="0">
                <a:latin typeface="Bahnschrift Light" panose="020B0502040204020203" pitchFamily="34" charset="0"/>
              </a:rPr>
              <a:t>Strategi </a:t>
            </a:r>
            <a:r>
              <a:rPr lang="en-US" b="1" dirty="0" err="1">
                <a:latin typeface="Bahnschrift Light" panose="020B0502040204020203" pitchFamily="34" charset="0"/>
              </a:rPr>
              <a:t>reflektif</a:t>
            </a:r>
            <a:r>
              <a:rPr lang="en-US" b="1" dirty="0">
                <a:latin typeface="Bahnschrift Light" panose="020B0502040204020203" pitchFamily="34" charset="0"/>
              </a:rPr>
              <a:t> </a:t>
            </a:r>
            <a:r>
              <a:rPr lang="en-US" dirty="0" err="1">
                <a:latin typeface="Bahnschrift Light" panose="020B0502040204020203" pitchFamily="34" charset="0"/>
              </a:rPr>
              <a:t>melibatkan</a:t>
            </a:r>
            <a:r>
              <a:rPr lang="en-US" dirty="0">
                <a:latin typeface="Bahnschrift Light" panose="020B0502040204020203" pitchFamily="34" charset="0"/>
              </a:rPr>
              <a:t> </a:t>
            </a:r>
            <a:r>
              <a:rPr lang="en-US" dirty="0" err="1">
                <a:latin typeface="Bahnschrift Light" panose="020B0502040204020203" pitchFamily="34" charset="0"/>
              </a:rPr>
              <a:t>siswa</a:t>
            </a:r>
            <a:r>
              <a:rPr lang="en-US" dirty="0">
                <a:latin typeface="Bahnschrift Light" panose="020B0502040204020203" pitchFamily="34" charset="0"/>
              </a:rPr>
              <a:t> </a:t>
            </a:r>
            <a:r>
              <a:rPr lang="en-US" dirty="0" err="1">
                <a:latin typeface="Bahnschrift Light" panose="020B0502040204020203" pitchFamily="34" charset="0"/>
              </a:rPr>
              <a:t>dalam</a:t>
            </a:r>
            <a:r>
              <a:rPr lang="en-US" dirty="0">
                <a:latin typeface="Bahnschrift Light" panose="020B0502040204020203" pitchFamily="34" charset="0"/>
              </a:rPr>
              <a:t> proses </a:t>
            </a:r>
            <a:r>
              <a:rPr lang="en-US" dirty="0" err="1">
                <a:latin typeface="Bahnschrift Light" panose="020B0502040204020203" pitchFamily="34" charset="0"/>
              </a:rPr>
              <a:t>refleksi</a:t>
            </a:r>
            <a:r>
              <a:rPr lang="en-US" dirty="0">
                <a:latin typeface="Bahnschrift Light" panose="020B0502040204020203" pitchFamily="34" charset="0"/>
              </a:rPr>
              <a:t> </a:t>
            </a:r>
            <a:r>
              <a:rPr lang="en-US" dirty="0" err="1">
                <a:latin typeface="Bahnschrift Light" panose="020B0502040204020203" pitchFamily="34" charset="0"/>
              </a:rPr>
              <a:t>diri</a:t>
            </a:r>
            <a:r>
              <a:rPr lang="en-US" dirty="0">
                <a:latin typeface="Bahnschrift Light" panose="020B0502040204020203" pitchFamily="34" charset="0"/>
              </a:rPr>
              <a:t> </a:t>
            </a:r>
            <a:r>
              <a:rPr lang="en-US" dirty="0" err="1">
                <a:latin typeface="Bahnschrift Light" panose="020B0502040204020203" pitchFamily="34" charset="0"/>
              </a:rPr>
              <a:t>tentang</a:t>
            </a:r>
            <a:r>
              <a:rPr lang="en-US" dirty="0">
                <a:latin typeface="Bahnschrift Light" panose="020B0502040204020203" pitchFamily="34" charset="0"/>
              </a:rPr>
              <a:t> </a:t>
            </a:r>
            <a:r>
              <a:rPr lang="en-US" dirty="0" err="1">
                <a:latin typeface="Bahnschrift Light" panose="020B0502040204020203" pitchFamily="34" charset="0"/>
              </a:rPr>
              <a:t>apa</a:t>
            </a:r>
            <a:r>
              <a:rPr lang="en-US" dirty="0">
                <a:latin typeface="Bahnschrift Light" panose="020B0502040204020203" pitchFamily="34" charset="0"/>
              </a:rPr>
              <a:t> yang </a:t>
            </a:r>
            <a:r>
              <a:rPr lang="en-US" dirty="0" err="1">
                <a:latin typeface="Bahnschrift Light" panose="020B0502040204020203" pitchFamily="34" charset="0"/>
              </a:rPr>
              <a:t>mereka</a:t>
            </a:r>
            <a:r>
              <a:rPr lang="en-US" dirty="0">
                <a:latin typeface="Bahnschrift Light" panose="020B0502040204020203" pitchFamily="34" charset="0"/>
              </a:rPr>
              <a:t> </a:t>
            </a:r>
            <a:r>
              <a:rPr lang="en-US" dirty="0" err="1">
                <a:latin typeface="Bahnschrift Light" panose="020B0502040204020203" pitchFamily="34" charset="0"/>
              </a:rPr>
              <a:t>pelajari</a:t>
            </a:r>
            <a:r>
              <a:rPr lang="en-US" dirty="0">
                <a:latin typeface="Bahnschrift Light" panose="020B0502040204020203" pitchFamily="34" charset="0"/>
              </a:rPr>
              <a:t> dan </a:t>
            </a:r>
            <a:r>
              <a:rPr lang="en-US" dirty="0" err="1">
                <a:latin typeface="Bahnschrift Light" panose="020B0502040204020203" pitchFamily="34" charset="0"/>
              </a:rPr>
              <a:t>bagaimana</a:t>
            </a:r>
            <a:r>
              <a:rPr lang="en-US" dirty="0">
                <a:latin typeface="Bahnschrift Light" panose="020B0502040204020203" pitchFamily="34" charset="0"/>
              </a:rPr>
              <a:t> </a:t>
            </a:r>
            <a:r>
              <a:rPr lang="en-US" dirty="0" err="1">
                <a:latin typeface="Bahnschrift Light" panose="020B0502040204020203" pitchFamily="34" charset="0"/>
              </a:rPr>
              <a:t>penerapan</a:t>
            </a:r>
            <a:r>
              <a:rPr lang="en-US" dirty="0">
                <a:latin typeface="Bahnschrift Light" panose="020B0502040204020203" pitchFamily="34" charset="0"/>
              </a:rPr>
              <a:t> </a:t>
            </a:r>
            <a:r>
              <a:rPr lang="en-US" dirty="0" err="1">
                <a:latin typeface="Bahnschrift Light" panose="020B0502040204020203" pitchFamily="34" charset="0"/>
              </a:rPr>
              <a:t>nilai-nilai</a:t>
            </a:r>
            <a:r>
              <a:rPr lang="en-US" dirty="0">
                <a:latin typeface="Bahnschrift Light" panose="020B0502040204020203" pitchFamily="34" charset="0"/>
              </a:rPr>
              <a:t> </a:t>
            </a:r>
            <a:r>
              <a:rPr lang="en-US" dirty="0" err="1">
                <a:latin typeface="Bahnschrift Light" panose="020B0502040204020203" pitchFamily="34" charset="0"/>
              </a:rPr>
              <a:t>karakter</a:t>
            </a:r>
            <a:r>
              <a:rPr lang="en-US" dirty="0">
                <a:latin typeface="Bahnschrift Light" panose="020B0502040204020203" pitchFamily="34" charset="0"/>
              </a:rPr>
              <a:t> </a:t>
            </a:r>
            <a:r>
              <a:rPr lang="en-US" dirty="0" err="1">
                <a:latin typeface="Bahnschrift Light" panose="020B0502040204020203" pitchFamily="34" charset="0"/>
              </a:rPr>
              <a:t>dalam</a:t>
            </a:r>
            <a:r>
              <a:rPr lang="en-US" dirty="0">
                <a:latin typeface="Bahnschrift Light" panose="020B0502040204020203" pitchFamily="34" charset="0"/>
              </a:rPr>
              <a:t> </a:t>
            </a:r>
            <a:r>
              <a:rPr lang="en-US" dirty="0" err="1">
                <a:latin typeface="Bahnschrift Light" panose="020B0502040204020203" pitchFamily="34" charset="0"/>
              </a:rPr>
              <a:t>kehidupan</a:t>
            </a:r>
            <a:r>
              <a:rPr lang="en-US" dirty="0">
                <a:latin typeface="Bahnschrift Light" panose="020B0502040204020203" pitchFamily="34" charset="0"/>
              </a:rPr>
              <a:t> </a:t>
            </a:r>
            <a:r>
              <a:rPr lang="en-US" dirty="0" err="1">
                <a:latin typeface="Bahnschrift Light" panose="020B0502040204020203" pitchFamily="34" charset="0"/>
              </a:rPr>
              <a:t>sehari-hari</a:t>
            </a:r>
            <a:r>
              <a:rPr lang="en-US" dirty="0">
                <a:latin typeface="Bahnschrift Light" panose="020B0502040204020203" pitchFamily="34" charset="0"/>
              </a:rPr>
              <a:t>. </a:t>
            </a:r>
            <a:br>
              <a:rPr lang="en-US" dirty="0">
                <a:latin typeface="Bahnschrift Light" panose="020B0502040204020203" pitchFamily="34" charset="0"/>
              </a:rPr>
            </a:br>
            <a:br>
              <a:rPr lang="en-US" dirty="0">
                <a:latin typeface="Bahnschrift Light" panose="020B0502040204020203" pitchFamily="34" charset="0"/>
              </a:rPr>
            </a:br>
            <a:r>
              <a:rPr lang="en-US" dirty="0">
                <a:latin typeface="Bahnschrift Light" panose="020B0502040204020203" pitchFamily="34" charset="0"/>
              </a:rPr>
              <a:t>Guru </a:t>
            </a:r>
            <a:r>
              <a:rPr lang="en-US" dirty="0" err="1">
                <a:latin typeface="Bahnschrift Light" panose="020B0502040204020203" pitchFamily="34" charset="0"/>
              </a:rPr>
              <a:t>dapat</a:t>
            </a:r>
            <a:r>
              <a:rPr lang="en-US" dirty="0">
                <a:latin typeface="Bahnschrift Light" panose="020B0502040204020203" pitchFamily="34" charset="0"/>
              </a:rPr>
              <a:t> </a:t>
            </a:r>
            <a:r>
              <a:rPr lang="en-US" dirty="0" err="1">
                <a:latin typeface="Bahnschrift Light" panose="020B0502040204020203" pitchFamily="34" charset="0"/>
              </a:rPr>
              <a:t>mengajak</a:t>
            </a:r>
            <a:r>
              <a:rPr lang="en-US" dirty="0">
                <a:latin typeface="Bahnschrift Light" panose="020B0502040204020203" pitchFamily="34" charset="0"/>
              </a:rPr>
              <a:t> </a:t>
            </a:r>
            <a:r>
              <a:rPr lang="en-US" dirty="0" err="1">
                <a:latin typeface="Bahnschrift Light" panose="020B0502040204020203" pitchFamily="34" charset="0"/>
              </a:rPr>
              <a:t>siswa</a:t>
            </a:r>
            <a:r>
              <a:rPr lang="en-US" dirty="0">
                <a:latin typeface="Bahnschrift Light" panose="020B0502040204020203" pitchFamily="34" charset="0"/>
              </a:rPr>
              <a:t> </a:t>
            </a:r>
            <a:r>
              <a:rPr lang="en-US" dirty="0" err="1">
                <a:latin typeface="Bahnschrift Light" panose="020B0502040204020203" pitchFamily="34" charset="0"/>
              </a:rPr>
              <a:t>menulis</a:t>
            </a:r>
            <a:r>
              <a:rPr lang="en-US" dirty="0">
                <a:latin typeface="Bahnschrift Light" panose="020B0502040204020203" pitchFamily="34" charset="0"/>
              </a:rPr>
              <a:t> </a:t>
            </a:r>
            <a:r>
              <a:rPr lang="en-US" dirty="0" err="1">
                <a:latin typeface="Bahnschrift Light" panose="020B0502040204020203" pitchFamily="34" charset="0"/>
              </a:rPr>
              <a:t>jurnal</a:t>
            </a:r>
            <a:r>
              <a:rPr lang="en-US" dirty="0">
                <a:latin typeface="Bahnschrift Light" panose="020B0502040204020203" pitchFamily="34" charset="0"/>
              </a:rPr>
              <a:t>, </a:t>
            </a:r>
            <a:r>
              <a:rPr lang="en-US" dirty="0" err="1">
                <a:latin typeface="Bahnschrift Light" panose="020B0502040204020203" pitchFamily="34" charset="0"/>
              </a:rPr>
              <a:t>membuat</a:t>
            </a:r>
            <a:r>
              <a:rPr lang="en-US" dirty="0">
                <a:latin typeface="Bahnschrift Light" panose="020B0502040204020203" pitchFamily="34" charset="0"/>
              </a:rPr>
              <a:t> </a:t>
            </a:r>
            <a:r>
              <a:rPr lang="en-US" dirty="0" err="1">
                <a:latin typeface="Bahnschrift Light" panose="020B0502040204020203" pitchFamily="34" charset="0"/>
              </a:rPr>
              <a:t>portofolio</a:t>
            </a:r>
            <a:r>
              <a:rPr lang="en-US" dirty="0">
                <a:latin typeface="Bahnschrift Light" panose="020B0502040204020203" pitchFamily="34" charset="0"/>
              </a:rPr>
              <a:t>, </a:t>
            </a:r>
            <a:r>
              <a:rPr lang="en-US" dirty="0" err="1">
                <a:latin typeface="Bahnschrift Light" panose="020B0502040204020203" pitchFamily="34" charset="0"/>
              </a:rPr>
              <a:t>atau</a:t>
            </a:r>
            <a:r>
              <a:rPr lang="en-US" dirty="0">
                <a:latin typeface="Bahnschrift Light" panose="020B0502040204020203" pitchFamily="34" charset="0"/>
              </a:rPr>
              <a:t> </a:t>
            </a:r>
            <a:r>
              <a:rPr lang="en-US" dirty="0" err="1">
                <a:latin typeface="Bahnschrift Light" panose="020B0502040204020203" pitchFamily="34" charset="0"/>
              </a:rPr>
              <a:t>melakukan</a:t>
            </a:r>
            <a:r>
              <a:rPr lang="en-US" dirty="0">
                <a:latin typeface="Bahnschrift Light" panose="020B0502040204020203" pitchFamily="34" charset="0"/>
              </a:rPr>
              <a:t> </a:t>
            </a:r>
            <a:r>
              <a:rPr lang="en-US" dirty="0" err="1">
                <a:latin typeface="Bahnschrift Light" panose="020B0502040204020203" pitchFamily="34" charset="0"/>
              </a:rPr>
              <a:t>diskusi</a:t>
            </a:r>
            <a:r>
              <a:rPr lang="en-US" dirty="0">
                <a:latin typeface="Bahnschrift Light" panose="020B0502040204020203" pitchFamily="34" charset="0"/>
              </a:rPr>
              <a:t> </a:t>
            </a:r>
            <a:r>
              <a:rPr lang="en-US" dirty="0" err="1">
                <a:latin typeface="Bahnschrift Light" panose="020B0502040204020203" pitchFamily="34" charset="0"/>
              </a:rPr>
              <a:t>reflektif</a:t>
            </a:r>
            <a:r>
              <a:rPr lang="en-US" dirty="0">
                <a:latin typeface="Bahnschrift Light" panose="020B0502040204020203" pitchFamily="34" charset="0"/>
              </a:rPr>
              <a:t> </a:t>
            </a:r>
            <a:r>
              <a:rPr lang="en-US" dirty="0" err="1">
                <a:latin typeface="Bahnschrift Light" panose="020B0502040204020203" pitchFamily="34" charset="0"/>
              </a:rPr>
              <a:t>tentang</a:t>
            </a:r>
            <a:r>
              <a:rPr lang="en-US" dirty="0">
                <a:latin typeface="Bahnschrift Light" panose="020B0502040204020203" pitchFamily="34" charset="0"/>
              </a:rPr>
              <a:t> </a:t>
            </a:r>
            <a:r>
              <a:rPr lang="en-US" dirty="0" err="1">
                <a:latin typeface="Bahnschrift Light" panose="020B0502040204020203" pitchFamily="34" charset="0"/>
              </a:rPr>
              <a:t>pengalaman</a:t>
            </a:r>
            <a:r>
              <a:rPr lang="en-US" dirty="0">
                <a:latin typeface="Bahnschrift Light" panose="020B0502040204020203" pitchFamily="34" charset="0"/>
              </a:rPr>
              <a:t> </a:t>
            </a:r>
            <a:r>
              <a:rPr lang="en-US" dirty="0" err="1">
                <a:latin typeface="Bahnschrift Light" panose="020B0502040204020203" pitchFamily="34" charset="0"/>
              </a:rPr>
              <a:t>belajar</a:t>
            </a:r>
            <a:r>
              <a:rPr lang="en-US" dirty="0">
                <a:latin typeface="Bahnschrift Light" panose="020B0502040204020203" pitchFamily="34" charset="0"/>
              </a:rPr>
              <a:t> </a:t>
            </a:r>
            <a:r>
              <a:rPr lang="en-US" dirty="0" err="1">
                <a:latin typeface="Bahnschrift Light" panose="020B0502040204020203" pitchFamily="34" charset="0"/>
              </a:rPr>
              <a:t>mereka</a:t>
            </a:r>
            <a:r>
              <a:rPr lang="en-US" dirty="0">
                <a:latin typeface="Bahnschrift Light" panose="020B0502040204020203" pitchFamily="34" charset="0"/>
              </a:rPr>
              <a:t>.</a:t>
            </a:r>
            <a:br>
              <a:rPr lang="en-US" dirty="0">
                <a:latin typeface="Bahnschrift Light" panose="020B0502040204020203" pitchFamily="34" charset="0"/>
              </a:rPr>
            </a:br>
            <a:br>
              <a:rPr lang="en-US" dirty="0">
                <a:latin typeface="Bahnschrift Light" panose="020B0502040204020203" pitchFamily="34" charset="0"/>
              </a:rPr>
            </a:br>
            <a:r>
              <a:rPr lang="en-US" b="1" dirty="0" err="1">
                <a:latin typeface="Bahnschrift Light" panose="020B0502040204020203" pitchFamily="34" charset="0"/>
              </a:rPr>
              <a:t>Pembelajaran</a:t>
            </a:r>
            <a:r>
              <a:rPr lang="en-US" b="1" dirty="0">
                <a:latin typeface="Bahnschrift Light" panose="020B0502040204020203" pitchFamily="34" charset="0"/>
              </a:rPr>
              <a:t> </a:t>
            </a:r>
            <a:r>
              <a:rPr lang="en-US" b="1" dirty="0" err="1">
                <a:latin typeface="Bahnschrift Light" panose="020B0502040204020203" pitchFamily="34" charset="0"/>
              </a:rPr>
              <a:t>reflektif</a:t>
            </a:r>
            <a:r>
              <a:rPr lang="en-US" b="1" dirty="0">
                <a:latin typeface="Bahnschrift Light" panose="020B0502040204020203" pitchFamily="34" charset="0"/>
              </a:rPr>
              <a:t> </a:t>
            </a:r>
            <a:r>
              <a:rPr lang="en-US" dirty="0" err="1">
                <a:latin typeface="Bahnschrift Light" panose="020B0502040204020203" pitchFamily="34" charset="0"/>
              </a:rPr>
              <a:t>membantu</a:t>
            </a:r>
            <a:r>
              <a:rPr lang="en-US" dirty="0">
                <a:latin typeface="Bahnschrift Light" panose="020B0502040204020203" pitchFamily="34" charset="0"/>
              </a:rPr>
              <a:t> </a:t>
            </a:r>
            <a:r>
              <a:rPr lang="en-US" dirty="0" err="1">
                <a:latin typeface="Bahnschrift Light" panose="020B0502040204020203" pitchFamily="34" charset="0"/>
              </a:rPr>
              <a:t>siswa</a:t>
            </a:r>
            <a:r>
              <a:rPr lang="en-US" dirty="0">
                <a:latin typeface="Bahnschrift Light" panose="020B0502040204020203" pitchFamily="34" charset="0"/>
              </a:rPr>
              <a:t> </a:t>
            </a:r>
            <a:r>
              <a:rPr lang="en-US" dirty="0" err="1">
                <a:latin typeface="Bahnschrift Light" panose="020B0502040204020203" pitchFamily="34" charset="0"/>
              </a:rPr>
              <a:t>memahami</a:t>
            </a:r>
            <a:r>
              <a:rPr lang="en-US" dirty="0">
                <a:latin typeface="Bahnschrift Light" panose="020B0502040204020203" pitchFamily="34" charset="0"/>
              </a:rPr>
              <a:t> </a:t>
            </a:r>
            <a:r>
              <a:rPr lang="en-US" dirty="0" err="1">
                <a:latin typeface="Bahnschrift Light" panose="020B0502040204020203" pitchFamily="34" charset="0"/>
              </a:rPr>
              <a:t>materi</a:t>
            </a:r>
            <a:r>
              <a:rPr lang="en-US" dirty="0">
                <a:latin typeface="Bahnschrift Light" panose="020B0502040204020203" pitchFamily="34" charset="0"/>
              </a:rPr>
              <a:t> </a:t>
            </a:r>
            <a:r>
              <a:rPr lang="en-US" dirty="0" err="1">
                <a:latin typeface="Bahnschrift Light" panose="020B0502040204020203" pitchFamily="34" charset="0"/>
              </a:rPr>
              <a:t>berdasarkan</a:t>
            </a:r>
            <a:r>
              <a:rPr lang="en-US" dirty="0">
                <a:latin typeface="Bahnschrift Light" panose="020B0502040204020203" pitchFamily="34" charset="0"/>
              </a:rPr>
              <a:t> </a:t>
            </a:r>
            <a:r>
              <a:rPr lang="en-US" dirty="0" err="1">
                <a:latin typeface="Bahnschrift Light" panose="020B0502040204020203" pitchFamily="34" charset="0"/>
              </a:rPr>
              <a:t>pengalaman</a:t>
            </a:r>
            <a:r>
              <a:rPr lang="en-US" dirty="0">
                <a:latin typeface="Bahnschrift Light" panose="020B0502040204020203" pitchFamily="34" charset="0"/>
              </a:rPr>
              <a:t> yang </a:t>
            </a:r>
            <a:r>
              <a:rPr lang="en-US" dirty="0" err="1">
                <a:latin typeface="Bahnschrift Light" panose="020B0502040204020203" pitchFamily="34" charset="0"/>
              </a:rPr>
              <a:t>dimiliki</a:t>
            </a:r>
            <a:r>
              <a:rPr lang="en-US" dirty="0">
                <a:latin typeface="Bahnschrift Light" panose="020B0502040204020203" pitchFamily="34" charset="0"/>
              </a:rPr>
              <a:t> </a:t>
            </a:r>
            <a:r>
              <a:rPr lang="en-US" dirty="0" err="1">
                <a:latin typeface="Bahnschrift Light" panose="020B0502040204020203" pitchFamily="34" charset="0"/>
              </a:rPr>
              <a:t>sehingga</a:t>
            </a:r>
            <a:r>
              <a:rPr lang="en-US" dirty="0">
                <a:latin typeface="Bahnschrift Light" panose="020B0502040204020203" pitchFamily="34" charset="0"/>
              </a:rPr>
              <a:t> </a:t>
            </a:r>
            <a:r>
              <a:rPr lang="en-US" dirty="0" err="1">
                <a:latin typeface="Bahnschrift Light" panose="020B0502040204020203" pitchFamily="34" charset="0"/>
              </a:rPr>
              <a:t>mereka</a:t>
            </a:r>
            <a:r>
              <a:rPr lang="en-US" dirty="0">
                <a:latin typeface="Bahnschrift Light" panose="020B0502040204020203" pitchFamily="34" charset="0"/>
              </a:rPr>
              <a:t> </a:t>
            </a:r>
            <a:r>
              <a:rPr lang="en-US" dirty="0" err="1">
                <a:latin typeface="Bahnschrift Light" panose="020B0502040204020203" pitchFamily="34" charset="0"/>
              </a:rPr>
              <a:t>memiliki</a:t>
            </a:r>
            <a:r>
              <a:rPr lang="en-US" dirty="0">
                <a:latin typeface="Bahnschrift Light" panose="020B0502040204020203" pitchFamily="34" charset="0"/>
              </a:rPr>
              <a:t> </a:t>
            </a:r>
            <a:r>
              <a:rPr lang="en-US" dirty="0" err="1">
                <a:latin typeface="Bahnschrift Light" panose="020B0502040204020203" pitchFamily="34" charset="0"/>
              </a:rPr>
              <a:t>kemampuan</a:t>
            </a:r>
            <a:r>
              <a:rPr lang="en-US" dirty="0">
                <a:latin typeface="Bahnschrift Light" panose="020B0502040204020203" pitchFamily="34" charset="0"/>
              </a:rPr>
              <a:t> </a:t>
            </a:r>
            <a:r>
              <a:rPr lang="en-US" dirty="0" err="1">
                <a:latin typeface="Bahnschrift Light" panose="020B0502040204020203" pitchFamily="34" charset="0"/>
              </a:rPr>
              <a:t>menganalisis</a:t>
            </a:r>
            <a:r>
              <a:rPr lang="en-US" dirty="0">
                <a:latin typeface="Bahnschrift Light" panose="020B0502040204020203" pitchFamily="34" charset="0"/>
              </a:rPr>
              <a:t> </a:t>
            </a:r>
            <a:r>
              <a:rPr lang="en-US" dirty="0" err="1">
                <a:latin typeface="Bahnschrift Light" panose="020B0502040204020203" pitchFamily="34" charset="0"/>
              </a:rPr>
              <a:t>pengalaman</a:t>
            </a:r>
            <a:r>
              <a:rPr lang="en-US" dirty="0">
                <a:latin typeface="Bahnschrift Light" panose="020B0502040204020203" pitchFamily="34" charset="0"/>
              </a:rPr>
              <a:t> </a:t>
            </a:r>
            <a:r>
              <a:rPr lang="en-US" dirty="0" err="1">
                <a:latin typeface="Bahnschrift Light" panose="020B0502040204020203" pitchFamily="34" charset="0"/>
              </a:rPr>
              <a:t>pribadi</a:t>
            </a:r>
            <a:r>
              <a:rPr lang="en-US" dirty="0">
                <a:latin typeface="Bahnschrift Light" panose="020B0502040204020203" pitchFamily="34" charset="0"/>
              </a:rPr>
              <a:t> </a:t>
            </a:r>
            <a:r>
              <a:rPr lang="en-US" dirty="0" err="1">
                <a:latin typeface="Bahnschrift Light" panose="020B0502040204020203" pitchFamily="34" charset="0"/>
              </a:rPr>
              <a:t>dalam</a:t>
            </a:r>
            <a:r>
              <a:rPr lang="en-US" dirty="0">
                <a:latin typeface="Bahnschrift Light" panose="020B0502040204020203" pitchFamily="34" charset="0"/>
              </a:rPr>
              <a:t> </a:t>
            </a:r>
            <a:r>
              <a:rPr lang="en-US" dirty="0" err="1">
                <a:latin typeface="Bahnschrift Light" panose="020B0502040204020203" pitchFamily="34" charset="0"/>
              </a:rPr>
              <a:t>menjelaskan</a:t>
            </a:r>
            <a:r>
              <a:rPr lang="en-US" dirty="0">
                <a:latin typeface="Bahnschrift Light" panose="020B0502040204020203" pitchFamily="34" charset="0"/>
              </a:rPr>
              <a:t> </a:t>
            </a:r>
            <a:r>
              <a:rPr lang="en-US" dirty="0" err="1">
                <a:latin typeface="Bahnschrift Light" panose="020B0502040204020203" pitchFamily="34" charset="0"/>
              </a:rPr>
              <a:t>materi</a:t>
            </a:r>
            <a:r>
              <a:rPr lang="en-US" dirty="0">
                <a:latin typeface="Bahnschrift Light" panose="020B0502040204020203" pitchFamily="34" charset="0"/>
              </a:rPr>
              <a:t> yang </a:t>
            </a:r>
            <a:r>
              <a:rPr lang="en-US" dirty="0" err="1">
                <a:latin typeface="Bahnschrift Light" panose="020B0502040204020203" pitchFamily="34" charset="0"/>
              </a:rPr>
              <a:t>dipelajari</a:t>
            </a:r>
            <a:r>
              <a:rPr lang="en-US" dirty="0">
                <a:latin typeface="Bahnschrift Light" panose="020B0502040204020203" pitchFamily="34" charset="0"/>
              </a:rPr>
              <a:t>.</a:t>
            </a:r>
            <a:endParaRPr lang="en-US" sz="8800" i="0" dirty="0">
              <a:solidFill>
                <a:srgbClr val="212529"/>
              </a:solidFill>
              <a:effectLst/>
              <a:latin typeface="Bahnschrift Light" panose="020B0502040204020203" pitchFamily="34" charset="0"/>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9" name="Group 8">
            <a:extLst>
              <a:ext uri="{FF2B5EF4-FFF2-40B4-BE49-F238E27FC236}">
                <a16:creationId xmlns:a16="http://schemas.microsoft.com/office/drawing/2014/main" id="{51A5CE19-25B3-79F3-7564-D1DAF84009D9}"/>
              </a:ext>
            </a:extLst>
          </p:cNvPr>
          <p:cNvGrpSpPr/>
          <p:nvPr/>
        </p:nvGrpSpPr>
        <p:grpSpPr>
          <a:xfrm>
            <a:off x="2355850" y="1549092"/>
            <a:ext cx="10887453" cy="1775999"/>
            <a:chOff x="777675" y="4990380"/>
            <a:chExt cx="10887453" cy="1062720"/>
          </a:xfrm>
        </p:grpSpPr>
        <p:sp>
          <p:nvSpPr>
            <p:cNvPr id="10" name="Rectangle: Rounded Corners 9">
              <a:extLst>
                <a:ext uri="{FF2B5EF4-FFF2-40B4-BE49-F238E27FC236}">
                  <a16:creationId xmlns:a16="http://schemas.microsoft.com/office/drawing/2014/main" id="{23DA3233-3F01-D935-4F08-AD415E9B6524}"/>
                </a:ext>
              </a:extLst>
            </p:cNvPr>
            <p:cNvSpPr/>
            <p:nvPr/>
          </p:nvSpPr>
          <p:spPr>
            <a:xfrm>
              <a:off x="777675" y="4990380"/>
              <a:ext cx="10887453" cy="1062720"/>
            </a:xfrm>
            <a:prstGeom prst="roundRect">
              <a:avLst/>
            </a:prstGeom>
          </p:spPr>
          <p:style>
            <a:lnRef idx="3">
              <a:schemeClr val="lt1">
                <a:hueOff val="0"/>
                <a:satOff val="0"/>
                <a:lumOff val="0"/>
                <a:alphaOff val="0"/>
              </a:schemeClr>
            </a:lnRef>
            <a:fillRef idx="1">
              <a:schemeClr val="accent4">
                <a:hueOff val="-3348577"/>
                <a:satOff val="20174"/>
                <a:lumOff val="1617"/>
                <a:alphaOff val="0"/>
              </a:schemeClr>
            </a:fillRef>
            <a:effectRef idx="1">
              <a:schemeClr val="accent4">
                <a:hueOff val="-3348577"/>
                <a:satOff val="20174"/>
                <a:lumOff val="1617"/>
                <a:alphaOff val="0"/>
              </a:schemeClr>
            </a:effectRef>
            <a:fontRef idx="minor">
              <a:schemeClr val="lt1"/>
            </a:fontRef>
          </p:style>
        </p:sp>
        <p:sp>
          <p:nvSpPr>
            <p:cNvPr id="11" name="Rectangle: Rounded Corners 4">
              <a:extLst>
                <a:ext uri="{FF2B5EF4-FFF2-40B4-BE49-F238E27FC236}">
                  <a16:creationId xmlns:a16="http://schemas.microsoft.com/office/drawing/2014/main" id="{A89992E0-7119-B692-7F73-50688AFF9475}"/>
                </a:ext>
              </a:extLst>
            </p:cNvPr>
            <p:cNvSpPr txBox="1"/>
            <p:nvPr/>
          </p:nvSpPr>
          <p:spPr>
            <a:xfrm>
              <a:off x="829553" y="5042258"/>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4000" b="1" i="0" kern="1200" dirty="0">
                  <a:latin typeface="Bahnschrift Light" panose="020B0502040204020203" pitchFamily="34" charset="0"/>
                  <a:cs typeface="Arial" panose="020B0604020202020204" pitchFamily="34" charset="0"/>
                </a:rPr>
                <a:t>4. Strategi </a:t>
              </a:r>
              <a:r>
                <a:rPr lang="en-US" sz="4000" b="1" i="0" kern="1200" dirty="0" err="1">
                  <a:latin typeface="Bahnschrift Light" panose="020B0502040204020203" pitchFamily="34" charset="0"/>
                  <a:cs typeface="Arial" panose="020B0604020202020204" pitchFamily="34" charset="0"/>
                </a:rPr>
                <a:t>Pembelajaran</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Reflektif</a:t>
              </a:r>
              <a:r>
                <a:rPr lang="en-US" sz="4000" b="0" i="0" kern="1200" dirty="0">
                  <a:latin typeface="Bahnschrift Light" panose="020B0502040204020203" pitchFamily="34" charset="0"/>
                  <a:cs typeface="Arial" panose="020B0604020202020204" pitchFamily="34" charset="0"/>
                </a:rPr>
                <a:t> </a:t>
              </a:r>
              <a:endParaRPr lang="en-US" sz="40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40230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0898" y="4502150"/>
            <a:ext cx="15773399" cy="8710199"/>
          </a:xfrm>
        </p:spPr>
        <p:txBody>
          <a:bodyPr>
            <a:noAutofit/>
          </a:bodyPr>
          <a:lstStyle/>
          <a:p>
            <a:pPr algn="l"/>
            <a:r>
              <a:rPr lang="en-US" b="1" dirty="0">
                <a:latin typeface="Bahnschrift Light" panose="020B0502040204020203" pitchFamily="34" charset="0"/>
              </a:rPr>
              <a:t>Strategi </a:t>
            </a:r>
            <a:r>
              <a:rPr lang="en-US" sz="4400" b="1" i="0" kern="1200" dirty="0" err="1">
                <a:latin typeface="Bahnschrift Light" panose="020B0502040204020203" pitchFamily="34" charset="0"/>
                <a:cs typeface="Arial" panose="020B0604020202020204" pitchFamily="34" charset="0"/>
              </a:rPr>
              <a:t>Pembelajaran</a:t>
            </a:r>
            <a:r>
              <a:rPr lang="en-US" sz="4400" b="1" i="0" kern="1200" dirty="0">
                <a:latin typeface="Bahnschrift Light" panose="020B0502040204020203" pitchFamily="34" charset="0"/>
                <a:cs typeface="Arial" panose="020B0604020202020204" pitchFamily="34" charset="0"/>
              </a:rPr>
              <a:t> </a:t>
            </a:r>
            <a:r>
              <a:rPr lang="en-US" sz="4400" b="1" i="0" kern="1200" dirty="0" err="1">
                <a:latin typeface="Bahnschrift Light" panose="020B0502040204020203" pitchFamily="34" charset="0"/>
                <a:cs typeface="Arial" panose="020B0604020202020204" pitchFamily="34" charset="0"/>
              </a:rPr>
              <a:t>Berbasis</a:t>
            </a:r>
            <a:r>
              <a:rPr lang="en-US" sz="4400" b="1" i="0" kern="1200" dirty="0">
                <a:latin typeface="Bahnschrift Light" panose="020B0502040204020203" pitchFamily="34" charset="0"/>
                <a:cs typeface="Arial" panose="020B0604020202020204" pitchFamily="34" charset="0"/>
              </a:rPr>
              <a:t> </a:t>
            </a:r>
            <a:r>
              <a:rPr lang="en-US" sz="4400" b="1" i="0" kern="1200" dirty="0" err="1">
                <a:latin typeface="Bahnschrift Light" panose="020B0502040204020203" pitchFamily="34" charset="0"/>
                <a:cs typeface="Arial" panose="020B0604020202020204" pitchFamily="34" charset="0"/>
              </a:rPr>
              <a:t>Cerita</a:t>
            </a:r>
            <a:r>
              <a:rPr lang="en-US" sz="4400" b="1" i="0" kern="1200" dirty="0">
                <a:latin typeface="Bahnschrift Light" panose="020B0502040204020203" pitchFamily="34" charset="0"/>
                <a:cs typeface="Arial" panose="020B0604020202020204" pitchFamily="34" charset="0"/>
              </a:rPr>
              <a:t> </a:t>
            </a:r>
            <a:r>
              <a:rPr lang="en-US" sz="4400" b="1" i="1" kern="1200" dirty="0">
                <a:latin typeface="Bahnschrift Light" panose="020B0502040204020203" pitchFamily="34" charset="0"/>
                <a:cs typeface="Arial" panose="020B0604020202020204" pitchFamily="34" charset="0"/>
              </a:rPr>
              <a:t>(Story-Based Learning)</a:t>
            </a:r>
            <a:r>
              <a:rPr lang="en-US" sz="4400" b="1" i="0" kern="1200" dirty="0">
                <a:latin typeface="Bahnschrift Light" panose="020B0502040204020203" pitchFamily="34" charset="0"/>
                <a:cs typeface="Arial" panose="020B0604020202020204" pitchFamily="34" charset="0"/>
              </a:rPr>
              <a:t> </a:t>
            </a:r>
            <a:r>
              <a:rPr lang="en-US" dirty="0" err="1">
                <a:latin typeface="Bahnschrift Light" panose="020B0502040204020203" pitchFamily="34" charset="0"/>
              </a:rPr>
              <a:t>menggunakan</a:t>
            </a:r>
            <a:r>
              <a:rPr lang="en-US" dirty="0">
                <a:latin typeface="Bahnschrift Light" panose="020B0502040204020203" pitchFamily="34" charset="0"/>
              </a:rPr>
              <a:t> </a:t>
            </a:r>
            <a:r>
              <a:rPr lang="en-US" dirty="0" err="1">
                <a:latin typeface="Bahnschrift Light" panose="020B0502040204020203" pitchFamily="34" charset="0"/>
              </a:rPr>
              <a:t>cerita</a:t>
            </a:r>
            <a:r>
              <a:rPr lang="en-US" dirty="0">
                <a:latin typeface="Bahnschrift Light" panose="020B0502040204020203" pitchFamily="34" charset="0"/>
              </a:rPr>
              <a:t> </a:t>
            </a:r>
            <a:r>
              <a:rPr lang="en-US" dirty="0" err="1">
                <a:latin typeface="Bahnschrift Light" panose="020B0502040204020203" pitchFamily="34" charset="0"/>
              </a:rPr>
              <a:t>sebagai</a:t>
            </a:r>
            <a:r>
              <a:rPr lang="en-US" dirty="0">
                <a:latin typeface="Bahnschrift Light" panose="020B0502040204020203" pitchFamily="34" charset="0"/>
              </a:rPr>
              <a:t> media </a:t>
            </a:r>
            <a:r>
              <a:rPr lang="en-US" dirty="0" err="1">
                <a:latin typeface="Bahnschrift Light" panose="020B0502040204020203" pitchFamily="34" charset="0"/>
              </a:rPr>
              <a:t>pembelajaran</a:t>
            </a:r>
            <a:r>
              <a:rPr lang="en-US" dirty="0">
                <a:latin typeface="Bahnschrift Light" panose="020B0502040204020203" pitchFamily="34" charset="0"/>
              </a:rPr>
              <a:t> </a:t>
            </a:r>
            <a:r>
              <a:rPr lang="en-US" dirty="0" err="1">
                <a:latin typeface="Bahnschrift Light" panose="020B0502040204020203" pitchFamily="34" charset="0"/>
              </a:rPr>
              <a:t>untuk</a:t>
            </a:r>
            <a:r>
              <a:rPr lang="en-US" dirty="0">
                <a:latin typeface="Bahnschrift Light" panose="020B0502040204020203" pitchFamily="34" charset="0"/>
              </a:rPr>
              <a:t> </a:t>
            </a:r>
            <a:r>
              <a:rPr lang="en-US" dirty="0" err="1">
                <a:latin typeface="Bahnschrift Light" panose="020B0502040204020203" pitchFamily="34" charset="0"/>
              </a:rPr>
              <a:t>menyampaikan</a:t>
            </a:r>
            <a:r>
              <a:rPr lang="en-US" dirty="0">
                <a:latin typeface="Bahnschrift Light" panose="020B0502040204020203" pitchFamily="34" charset="0"/>
              </a:rPr>
              <a:t> </a:t>
            </a:r>
            <a:r>
              <a:rPr lang="en-US" dirty="0" err="1">
                <a:latin typeface="Bahnschrift Light" panose="020B0502040204020203" pitchFamily="34" charset="0"/>
              </a:rPr>
              <a:t>nilai-nilai</a:t>
            </a:r>
            <a:r>
              <a:rPr lang="en-US" dirty="0">
                <a:latin typeface="Bahnschrift Light" panose="020B0502040204020203" pitchFamily="34" charset="0"/>
              </a:rPr>
              <a:t> </a:t>
            </a:r>
            <a:r>
              <a:rPr lang="en-US" dirty="0" err="1">
                <a:latin typeface="Bahnschrift Light" panose="020B0502040204020203" pitchFamily="34" charset="0"/>
              </a:rPr>
              <a:t>karakter</a:t>
            </a:r>
            <a:r>
              <a:rPr lang="en-US" dirty="0">
                <a:latin typeface="Bahnschrift Light" panose="020B0502040204020203" pitchFamily="34" charset="0"/>
              </a:rPr>
              <a:t>. </a:t>
            </a:r>
            <a:r>
              <a:rPr lang="en-US" dirty="0" err="1">
                <a:latin typeface="Bahnschrift Light" panose="020B0502040204020203" pitchFamily="34" charset="0"/>
              </a:rPr>
              <a:t>Siswa</a:t>
            </a:r>
            <a:r>
              <a:rPr lang="en-US" dirty="0">
                <a:latin typeface="Bahnschrift Light" panose="020B0502040204020203" pitchFamily="34" charset="0"/>
              </a:rPr>
              <a:t> </a:t>
            </a:r>
            <a:r>
              <a:rPr lang="en-US" dirty="0" err="1">
                <a:latin typeface="Bahnschrift Light" panose="020B0502040204020203" pitchFamily="34" charset="0"/>
              </a:rPr>
              <a:t>dapat</a:t>
            </a:r>
            <a:r>
              <a:rPr lang="en-US" dirty="0">
                <a:latin typeface="Bahnschrift Light" panose="020B0502040204020203" pitchFamily="34" charset="0"/>
              </a:rPr>
              <a:t> </a:t>
            </a:r>
            <a:r>
              <a:rPr lang="en-US" dirty="0" err="1">
                <a:latin typeface="Bahnschrift Light" panose="020B0502040204020203" pitchFamily="34" charset="0"/>
              </a:rPr>
              <a:t>membaca</a:t>
            </a:r>
            <a:r>
              <a:rPr lang="en-US" dirty="0">
                <a:latin typeface="Bahnschrift Light" panose="020B0502040204020203" pitchFamily="34" charset="0"/>
              </a:rPr>
              <a:t>, </a:t>
            </a:r>
            <a:r>
              <a:rPr lang="en-US" dirty="0" err="1">
                <a:latin typeface="Bahnschrift Light" panose="020B0502040204020203" pitchFamily="34" charset="0"/>
              </a:rPr>
              <a:t>mendengarkan</a:t>
            </a:r>
            <a:r>
              <a:rPr lang="en-US" dirty="0">
                <a:latin typeface="Bahnschrift Light" panose="020B0502040204020203" pitchFamily="34" charset="0"/>
              </a:rPr>
              <a:t>, </a:t>
            </a:r>
            <a:r>
              <a:rPr lang="en-US" dirty="0" err="1">
                <a:latin typeface="Bahnschrift Light" panose="020B0502040204020203" pitchFamily="34" charset="0"/>
              </a:rPr>
              <a:t>atau</a:t>
            </a:r>
            <a:r>
              <a:rPr lang="en-US" dirty="0">
                <a:latin typeface="Bahnschrift Light" panose="020B0502040204020203" pitchFamily="34" charset="0"/>
              </a:rPr>
              <a:t> </a:t>
            </a:r>
            <a:r>
              <a:rPr lang="en-US" dirty="0" err="1">
                <a:latin typeface="Bahnschrift Light" panose="020B0502040204020203" pitchFamily="34" charset="0"/>
              </a:rPr>
              <a:t>membuat</a:t>
            </a:r>
            <a:r>
              <a:rPr lang="en-US" dirty="0">
                <a:latin typeface="Bahnschrift Light" panose="020B0502040204020203" pitchFamily="34" charset="0"/>
              </a:rPr>
              <a:t> </a:t>
            </a:r>
            <a:r>
              <a:rPr lang="en-US" dirty="0" err="1">
                <a:latin typeface="Bahnschrift Light" panose="020B0502040204020203" pitchFamily="34" charset="0"/>
              </a:rPr>
              <a:t>cerita</a:t>
            </a:r>
            <a:r>
              <a:rPr lang="en-US" dirty="0">
                <a:latin typeface="Bahnschrift Light" panose="020B0502040204020203" pitchFamily="34" charset="0"/>
              </a:rPr>
              <a:t> yang </a:t>
            </a:r>
            <a:r>
              <a:rPr lang="en-US" dirty="0" err="1">
                <a:latin typeface="Bahnschrift Light" panose="020B0502040204020203" pitchFamily="34" charset="0"/>
              </a:rPr>
              <a:t>mengandung</a:t>
            </a:r>
            <a:r>
              <a:rPr lang="en-US" dirty="0">
                <a:latin typeface="Bahnschrift Light" panose="020B0502040204020203" pitchFamily="34" charset="0"/>
              </a:rPr>
              <a:t> </a:t>
            </a:r>
            <a:r>
              <a:rPr lang="en-US" dirty="0" err="1">
                <a:latin typeface="Bahnschrift Light" panose="020B0502040204020203" pitchFamily="34" charset="0"/>
              </a:rPr>
              <a:t>pesan</a:t>
            </a:r>
            <a:r>
              <a:rPr lang="en-US" dirty="0">
                <a:latin typeface="Bahnschrift Light" panose="020B0502040204020203" pitchFamily="34" charset="0"/>
              </a:rPr>
              <a:t> moral.  </a:t>
            </a:r>
            <a:br>
              <a:rPr lang="en-US" dirty="0">
                <a:latin typeface="Bahnschrift Light" panose="020B0502040204020203" pitchFamily="34" charset="0"/>
              </a:rPr>
            </a:br>
            <a:br>
              <a:rPr lang="en-US" dirty="0">
                <a:latin typeface="Bahnschrift Light" panose="020B0502040204020203" pitchFamily="34" charset="0"/>
              </a:rPr>
            </a:br>
            <a:r>
              <a:rPr lang="en-US" dirty="0" err="1">
                <a:latin typeface="Bahnschrift Light" panose="020B0502040204020203" pitchFamily="34" charset="0"/>
              </a:rPr>
              <a:t>Melalui</a:t>
            </a:r>
            <a:r>
              <a:rPr lang="en-US" dirty="0">
                <a:latin typeface="Bahnschrift Light" panose="020B0502040204020203" pitchFamily="34" charset="0"/>
              </a:rPr>
              <a:t> </a:t>
            </a:r>
            <a:r>
              <a:rPr lang="en-US" dirty="0" err="1">
                <a:latin typeface="Bahnschrift Light" panose="020B0502040204020203" pitchFamily="34" charset="0"/>
              </a:rPr>
              <a:t>kegiatan</a:t>
            </a:r>
            <a:r>
              <a:rPr lang="en-US" dirty="0">
                <a:latin typeface="Bahnschrift Light" panose="020B0502040204020203" pitchFamily="34" charset="0"/>
              </a:rPr>
              <a:t> </a:t>
            </a:r>
            <a:r>
              <a:rPr lang="en-US" dirty="0" err="1">
                <a:latin typeface="Bahnschrift Light" panose="020B0502040204020203" pitchFamily="34" charset="0"/>
              </a:rPr>
              <a:t>ini</a:t>
            </a:r>
            <a:r>
              <a:rPr lang="en-US" dirty="0">
                <a:latin typeface="Bahnschrift Light" panose="020B0502040204020203" pitchFamily="34" charset="0"/>
              </a:rPr>
              <a:t>, </a:t>
            </a:r>
            <a:r>
              <a:rPr lang="en-US" dirty="0" err="1">
                <a:latin typeface="Bahnschrift Light" panose="020B0502040204020203" pitchFamily="34" charset="0"/>
              </a:rPr>
              <a:t>siswa</a:t>
            </a:r>
            <a:r>
              <a:rPr lang="en-US" dirty="0">
                <a:latin typeface="Bahnschrift Light" panose="020B0502040204020203" pitchFamily="34" charset="0"/>
              </a:rPr>
              <a:t> </a:t>
            </a:r>
            <a:r>
              <a:rPr lang="en-US" dirty="0" err="1">
                <a:latin typeface="Bahnschrift Light" panose="020B0502040204020203" pitchFamily="34" charset="0"/>
              </a:rPr>
              <a:t>tidak</a:t>
            </a:r>
            <a:r>
              <a:rPr lang="en-US" dirty="0">
                <a:latin typeface="Bahnschrift Light" panose="020B0502040204020203" pitchFamily="34" charset="0"/>
              </a:rPr>
              <a:t> </a:t>
            </a:r>
            <a:r>
              <a:rPr lang="en-US" dirty="0" err="1">
                <a:latin typeface="Bahnschrift Light" panose="020B0502040204020203" pitchFamily="34" charset="0"/>
              </a:rPr>
              <a:t>hanya</a:t>
            </a:r>
            <a:r>
              <a:rPr lang="en-US" dirty="0">
                <a:latin typeface="Bahnschrift Light" panose="020B0502040204020203" pitchFamily="34" charset="0"/>
              </a:rPr>
              <a:t> </a:t>
            </a:r>
            <a:r>
              <a:rPr lang="en-US" dirty="0" err="1">
                <a:latin typeface="Bahnschrift Light" panose="020B0502040204020203" pitchFamily="34" charset="0"/>
              </a:rPr>
              <a:t>belajar</a:t>
            </a:r>
            <a:r>
              <a:rPr lang="en-US" dirty="0">
                <a:latin typeface="Bahnschrift Light" panose="020B0502040204020203" pitchFamily="34" charset="0"/>
              </a:rPr>
              <a:t> </a:t>
            </a:r>
            <a:r>
              <a:rPr lang="en-US" dirty="0" err="1">
                <a:latin typeface="Bahnschrift Light" panose="020B0502040204020203" pitchFamily="34" charset="0"/>
              </a:rPr>
              <a:t>bahasa</a:t>
            </a:r>
            <a:r>
              <a:rPr lang="en-US" dirty="0">
                <a:latin typeface="Bahnschrift Light" panose="020B0502040204020203" pitchFamily="34" charset="0"/>
              </a:rPr>
              <a:t>, </a:t>
            </a:r>
            <a:r>
              <a:rPr lang="en-US" dirty="0" err="1">
                <a:latin typeface="Bahnschrift Light" panose="020B0502040204020203" pitchFamily="34" charset="0"/>
              </a:rPr>
              <a:t>tetapi</a:t>
            </a:r>
            <a:r>
              <a:rPr lang="en-US" dirty="0">
                <a:latin typeface="Bahnschrift Light" panose="020B0502040204020203" pitchFamily="34" charset="0"/>
              </a:rPr>
              <a:t> juga </a:t>
            </a:r>
            <a:r>
              <a:rPr lang="en-US" dirty="0" err="1">
                <a:latin typeface="Bahnschrift Light" panose="020B0502040204020203" pitchFamily="34" charset="0"/>
              </a:rPr>
              <a:t>memahami</a:t>
            </a:r>
            <a:r>
              <a:rPr lang="en-US" dirty="0">
                <a:latin typeface="Bahnschrift Light" panose="020B0502040204020203" pitchFamily="34" charset="0"/>
              </a:rPr>
              <a:t> dan </a:t>
            </a:r>
            <a:r>
              <a:rPr lang="en-US" dirty="0" err="1">
                <a:latin typeface="Bahnschrift Light" panose="020B0502040204020203" pitchFamily="34" charset="0"/>
              </a:rPr>
              <a:t>menginternalisasi</a:t>
            </a:r>
            <a:r>
              <a:rPr lang="en-US" dirty="0">
                <a:latin typeface="Bahnschrift Light" panose="020B0502040204020203" pitchFamily="34" charset="0"/>
              </a:rPr>
              <a:t> </a:t>
            </a:r>
            <a:r>
              <a:rPr lang="en-US" dirty="0" err="1">
                <a:latin typeface="Bahnschrift Light" panose="020B0502040204020203" pitchFamily="34" charset="0"/>
              </a:rPr>
              <a:t>nilai-nilai</a:t>
            </a:r>
            <a:r>
              <a:rPr lang="en-US" dirty="0">
                <a:latin typeface="Bahnschrift Light" panose="020B0502040204020203" pitchFamily="34" charset="0"/>
              </a:rPr>
              <a:t> </a:t>
            </a:r>
            <a:r>
              <a:rPr lang="en-US" dirty="0" err="1">
                <a:latin typeface="Bahnschrift Light" panose="020B0502040204020203" pitchFamily="34" charset="0"/>
              </a:rPr>
              <a:t>positif</a:t>
            </a:r>
            <a:r>
              <a:rPr lang="en-US" dirty="0">
                <a:latin typeface="Bahnschrift Light" panose="020B0502040204020203" pitchFamily="34" charset="0"/>
              </a:rPr>
              <a:t>.</a:t>
            </a:r>
            <a:endParaRPr lang="en-US" sz="8800" i="0" dirty="0">
              <a:solidFill>
                <a:srgbClr val="212529"/>
              </a:solidFill>
              <a:effectLst/>
              <a:latin typeface="Bahnschrift Light" panose="020B0502040204020203" pitchFamily="34" charset="0"/>
            </a:endParaRPr>
          </a:p>
        </p:txBody>
      </p:sp>
      <p:sp>
        <p:nvSpPr>
          <p:cNvPr id="3" name="Freeform 21"/>
          <p:cNvSpPr/>
          <p:nvPr/>
        </p:nvSpPr>
        <p:spPr>
          <a:xfrm>
            <a:off x="179512" y="188640"/>
            <a:ext cx="818187" cy="720080"/>
          </a:xfrm>
          <a:custGeom>
            <a:avLst/>
            <a:gdLst/>
            <a:ahLst/>
            <a:cxnLst/>
            <a:rect l="l" t="t" r="r" b="b"/>
            <a:pathLst>
              <a:path w="1473286" h="1421721">
                <a:moveTo>
                  <a:pt x="0" y="0"/>
                </a:moveTo>
                <a:lnTo>
                  <a:pt x="1473286" y="0"/>
                </a:lnTo>
                <a:lnTo>
                  <a:pt x="1473286" y="1421721"/>
                </a:lnTo>
                <a:lnTo>
                  <a:pt x="0" y="1421721"/>
                </a:lnTo>
                <a:lnTo>
                  <a:pt x="0" y="0"/>
                </a:lnTo>
                <a:close/>
              </a:path>
            </a:pathLst>
          </a:custGeom>
          <a:blipFill>
            <a:blip r:embed="rId4"/>
            <a:stretch>
              <a:fillRect/>
            </a:stretch>
          </a:blipFill>
        </p:spPr>
      </p:sp>
      <p:sp>
        <p:nvSpPr>
          <p:cNvPr id="4" name="Freeform 23"/>
          <p:cNvSpPr/>
          <p:nvPr/>
        </p:nvSpPr>
        <p:spPr>
          <a:xfrm>
            <a:off x="1764886" y="265062"/>
            <a:ext cx="1222938" cy="643658"/>
          </a:xfrm>
          <a:custGeom>
            <a:avLst/>
            <a:gdLst/>
            <a:ahLst/>
            <a:cxnLst/>
            <a:rect l="l" t="t" r="r" b="b"/>
            <a:pathLst>
              <a:path w="2126581" h="1149136">
                <a:moveTo>
                  <a:pt x="0" y="0"/>
                </a:moveTo>
                <a:lnTo>
                  <a:pt x="2126582" y="0"/>
                </a:lnTo>
                <a:lnTo>
                  <a:pt x="2126582" y="1149137"/>
                </a:lnTo>
                <a:lnTo>
                  <a:pt x="0" y="1149137"/>
                </a:lnTo>
                <a:lnTo>
                  <a:pt x="0" y="0"/>
                </a:lnTo>
                <a:close/>
              </a:path>
            </a:pathLst>
          </a:custGeom>
          <a:blipFill>
            <a:blip r:embed="rId5"/>
            <a:stretch>
              <a:fillRect l="-40800"/>
            </a:stretch>
          </a:blipFill>
        </p:spPr>
      </p:sp>
      <p:sp>
        <p:nvSpPr>
          <p:cNvPr id="5" name="Freeform 24"/>
          <p:cNvSpPr/>
          <p:nvPr/>
        </p:nvSpPr>
        <p:spPr>
          <a:xfrm>
            <a:off x="1040490" y="188640"/>
            <a:ext cx="723198" cy="720080"/>
          </a:xfrm>
          <a:custGeom>
            <a:avLst/>
            <a:gdLst/>
            <a:ahLst/>
            <a:cxnLst/>
            <a:rect l="l" t="t" r="r" b="b"/>
            <a:pathLst>
              <a:path w="1396853" h="1368539">
                <a:moveTo>
                  <a:pt x="0" y="0"/>
                </a:moveTo>
                <a:lnTo>
                  <a:pt x="1396853" y="0"/>
                </a:lnTo>
                <a:lnTo>
                  <a:pt x="1396853" y="1368539"/>
                </a:lnTo>
                <a:lnTo>
                  <a:pt x="0" y="1368539"/>
                </a:lnTo>
                <a:lnTo>
                  <a:pt x="0" y="0"/>
                </a:lnTo>
                <a:close/>
              </a:path>
            </a:pathLst>
          </a:custGeom>
          <a:blipFill>
            <a:blip r:embed="rId6"/>
            <a:stretch>
              <a:fillRect/>
            </a:stretch>
          </a:blipFill>
        </p:spPr>
      </p:sp>
      <p:grpSp>
        <p:nvGrpSpPr>
          <p:cNvPr id="6" name="Group 5">
            <a:extLst>
              <a:ext uri="{FF2B5EF4-FFF2-40B4-BE49-F238E27FC236}">
                <a16:creationId xmlns:a16="http://schemas.microsoft.com/office/drawing/2014/main" id="{6C48D718-8EE2-3A6F-CF5C-A231E483D7C6}"/>
              </a:ext>
            </a:extLst>
          </p:cNvPr>
          <p:cNvGrpSpPr/>
          <p:nvPr/>
        </p:nvGrpSpPr>
        <p:grpSpPr>
          <a:xfrm>
            <a:off x="2341688" y="1713965"/>
            <a:ext cx="10887453" cy="1949920"/>
            <a:chOff x="777675" y="6623340"/>
            <a:chExt cx="10887453" cy="1062720"/>
          </a:xfrm>
        </p:grpSpPr>
        <p:sp>
          <p:nvSpPr>
            <p:cNvPr id="7" name="Rectangle: Rounded Corners 6">
              <a:extLst>
                <a:ext uri="{FF2B5EF4-FFF2-40B4-BE49-F238E27FC236}">
                  <a16:creationId xmlns:a16="http://schemas.microsoft.com/office/drawing/2014/main" id="{8C9BCD9C-5218-F5D6-2469-DDC8AA06871D}"/>
                </a:ext>
              </a:extLst>
            </p:cNvPr>
            <p:cNvSpPr/>
            <p:nvPr/>
          </p:nvSpPr>
          <p:spPr>
            <a:xfrm>
              <a:off x="777675" y="6623340"/>
              <a:ext cx="10887453" cy="1062720"/>
            </a:xfrm>
            <a:prstGeom prst="roundRect">
              <a:avLst/>
            </a:prstGeom>
          </p:spPr>
          <p:style>
            <a:lnRef idx="3">
              <a:schemeClr val="lt1">
                <a:hueOff val="0"/>
                <a:satOff val="0"/>
                <a:lumOff val="0"/>
                <a:alphaOff val="0"/>
              </a:schemeClr>
            </a:lnRef>
            <a:fillRef idx="1">
              <a:schemeClr val="accent4">
                <a:hueOff val="-4464770"/>
                <a:satOff val="26899"/>
                <a:lumOff val="2156"/>
                <a:alphaOff val="0"/>
              </a:schemeClr>
            </a:fillRef>
            <a:effectRef idx="1">
              <a:schemeClr val="accent4">
                <a:hueOff val="-4464770"/>
                <a:satOff val="26899"/>
                <a:lumOff val="2156"/>
                <a:alphaOff val="0"/>
              </a:schemeClr>
            </a:effectRef>
            <a:fontRef idx="minor">
              <a:schemeClr val="lt1"/>
            </a:fontRef>
          </p:style>
        </p:sp>
        <p:sp>
          <p:nvSpPr>
            <p:cNvPr id="8" name="Rectangle: Rounded Corners 4">
              <a:extLst>
                <a:ext uri="{FF2B5EF4-FFF2-40B4-BE49-F238E27FC236}">
                  <a16:creationId xmlns:a16="http://schemas.microsoft.com/office/drawing/2014/main" id="{D0C46427-6635-68F1-9DC3-7C3702D84D7B}"/>
                </a:ext>
              </a:extLst>
            </p:cNvPr>
            <p:cNvSpPr txBox="1"/>
            <p:nvPr/>
          </p:nvSpPr>
          <p:spPr>
            <a:xfrm>
              <a:off x="829553" y="6675218"/>
              <a:ext cx="10783697" cy="95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1520" tIns="0" rIns="411520" bIns="0" numCol="1" spcCol="1270" anchor="ctr" anchorCtr="0">
              <a:noAutofit/>
            </a:bodyPr>
            <a:lstStyle/>
            <a:p>
              <a:pPr marL="0" lvl="0" indent="0" algn="l" defTabSz="1244600">
                <a:lnSpc>
                  <a:spcPct val="90000"/>
                </a:lnSpc>
                <a:spcBef>
                  <a:spcPct val="0"/>
                </a:spcBef>
                <a:spcAft>
                  <a:spcPct val="35000"/>
                </a:spcAft>
                <a:buNone/>
              </a:pPr>
              <a:r>
                <a:rPr lang="en-US" sz="4000" b="1" i="0" kern="1200" dirty="0">
                  <a:latin typeface="Bahnschrift Light" panose="020B0502040204020203" pitchFamily="34" charset="0"/>
                  <a:cs typeface="Arial" panose="020B0604020202020204" pitchFamily="34" charset="0"/>
                </a:rPr>
                <a:t>5. Strategi </a:t>
              </a:r>
              <a:r>
                <a:rPr lang="en-US" sz="4000" b="1" i="0" kern="1200" dirty="0" err="1">
                  <a:latin typeface="Bahnschrift Light" panose="020B0502040204020203" pitchFamily="34" charset="0"/>
                  <a:cs typeface="Arial" panose="020B0604020202020204" pitchFamily="34" charset="0"/>
                </a:rPr>
                <a:t>Pembelajaran</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Berbasis</a:t>
              </a:r>
              <a:r>
                <a:rPr lang="en-US" sz="4000" b="1" i="0" kern="1200" dirty="0">
                  <a:latin typeface="Bahnschrift Light" panose="020B0502040204020203" pitchFamily="34" charset="0"/>
                  <a:cs typeface="Arial" panose="020B0604020202020204" pitchFamily="34" charset="0"/>
                </a:rPr>
                <a:t> </a:t>
              </a:r>
              <a:r>
                <a:rPr lang="en-US" sz="4000" b="1" i="0" kern="1200" dirty="0" err="1">
                  <a:latin typeface="Bahnschrift Light" panose="020B0502040204020203" pitchFamily="34" charset="0"/>
                  <a:cs typeface="Arial" panose="020B0604020202020204" pitchFamily="34" charset="0"/>
                </a:rPr>
                <a:t>Cerita</a:t>
              </a:r>
              <a:r>
                <a:rPr lang="en-US" sz="4000" b="1" i="0" kern="1200" dirty="0">
                  <a:latin typeface="Bahnschrift Light" panose="020B0502040204020203" pitchFamily="34" charset="0"/>
                  <a:cs typeface="Arial" panose="020B0604020202020204" pitchFamily="34" charset="0"/>
                </a:rPr>
                <a:t> (Story-Based Learning)</a:t>
              </a:r>
              <a:endParaRPr lang="en-US" sz="4000" kern="1200" dirty="0">
                <a:latin typeface="Bahnschrift Light" panose="020B0502040204020203" pitchFamily="34" charset="0"/>
                <a:cs typeface="Arial" panose="020B0604020202020204" pitchFamily="34" charset="0"/>
              </a:endParaRPr>
            </a:p>
          </p:txBody>
        </p:sp>
      </p:grpSp>
    </p:spTree>
    <p:extLst>
      <p:ext uri="{BB962C8B-B14F-4D97-AF65-F5344CB8AC3E}">
        <p14:creationId xmlns:p14="http://schemas.microsoft.com/office/powerpoint/2010/main" val="1944567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TotalTime>
  <Words>792</Words>
  <Application>Microsoft Office PowerPoint</Application>
  <PresentationFormat>Custom</PresentationFormat>
  <Paragraphs>59</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Bahnschrift</vt:lpstr>
      <vt:lpstr>Bahnschrift Light</vt:lpstr>
      <vt:lpstr>Calibri</vt:lpstr>
      <vt:lpstr>Times New Roman</vt:lpstr>
      <vt:lpstr>Office Theme</vt:lpstr>
      <vt:lpstr>Strategi dan Pendekatan dalam Pembelajaran Bahasa dan Sastra Indonesia Berbasis Karakter di SD/MI</vt:lpstr>
      <vt:lpstr>Strategi dalam Pembelajaran Bahasa dan Sastra Indonesia Berbasis Karakter</vt:lpstr>
      <vt:lpstr>Sebagai suatu pembelajaran yang konstruktivis project- based learning menyediakan pembelajaran dalam situasi problem yang nyata bagi siswa sehingga dapat melahirkan pengetahuan yang bersifat permanen.   Project-based learning dalam konsep Giilbahar &amp; Tinmaz (2006) merupakan suatu model yang dapat mengorganisir proyek-proyek dalam pembelajaran. </vt:lpstr>
      <vt:lpstr>Strategi ini melibatkan siswa dalam proyek-proyek nyata yang menantang mereka untuk memecahkan masalah atau menghasilkan karya tertentu.   Misalnya, siswa dapat diberi tugas untuk membuat buku cerita atau antologi puisi. Proyek-proyek ini mengembangkan keterampilan berbahasa serta nilai-nilai karakter seperti: kerja sama, kreativitas, dan tanggung jawab.</vt:lpstr>
      <vt:lpstr>Pembelajaran Berbasis Proyek (Project Based Learning) adalah model pembelajaran yang menggunakan proyek atau kegiatan sebagai media.   Pembelajaran Berbasis Proyek merupakan metode belajar yang menggunakan masalah sebagai langkah awal dalam mengumpulkan dan mengintegrasikan pengetahuan baru berdasarkan pengalamannya dalam beraktifitas secara nyata. </vt:lpstr>
      <vt:lpstr>Dalam pembelajaran kooperatif, siswa bekerja dalam kelompok kecil untuk mencapai tujuan bersama.   Strategi ini membantu siswa mengembangkan keterampilan sosial dan nilai-nilai karakter seperti kerjasama, saling menghargai, dan tanggung jawab. Kegiatan seperti diskusi kelompok, permainan peran, dan kerja kelompok dapat diterapkan.</vt:lpstr>
      <vt:lpstr>Savery (2006) menyatakan bahwa Problem-Based Learning (PBL) merupakan strategi pembelajaran yang memberdayakan siswa untuk melakukan penelitian, mengintegrasikan teori dan praktik, serta mengaplikasikan pengetahuan dan keterampilan untuk mengembangkan sebuah solusi praktis atas suatu problem tertentu.   Strategi ini mendorong siswa untuk berpikir kritis dan kreatif dalam menyelesaikan masalah yang dihadapi. Siswa diberi masalah atau situasi yang membutuhkan pemecahan dan mereka harus mencari solusi yang tepat. Misalnya, siswa bisa diminta untuk membuat rencana kampanye literasi di sekolah atau menyelesaikan masalah yang diangkat dalam cerita.</vt:lpstr>
      <vt:lpstr>Strategi reflektif melibatkan siswa dalam proses refleksi diri tentang apa yang mereka pelajari dan bagaimana penerapan nilai-nilai karakter dalam kehidupan sehari-hari.   Guru dapat mengajak siswa menulis jurnal, membuat portofolio, atau melakukan diskusi reflektif tentang pengalaman belajar mereka.  Pembelajaran reflektif membantu siswa memahami materi berdasarkan pengalaman yang dimiliki sehingga mereka memiliki kemampuan menganalisis pengalaman pribadi dalam menjelaskan materi yang dipelajari.</vt:lpstr>
      <vt:lpstr>Strategi Pembelajaran Berbasis Cerita (Story-Based Learning) menggunakan cerita sebagai media pembelajaran untuk menyampaikan nilai-nilai karakter. Siswa dapat membaca, mendengarkan, atau membuat cerita yang mengandung pesan moral.    Melalui kegiatan ini, siswa tidak hanya belajar bahasa, tetapi juga memahami dan menginternalisasi nilai-nilai positif.</vt:lpstr>
      <vt:lpstr>Pendekatan dalam Pembelajaran Bahasa dan Sastra Indonesia Berbasis Karakter</vt:lpstr>
      <vt:lpstr>PowerPoint Presentation</vt:lpstr>
      <vt:lpstr>PowerPoint Presentation</vt:lpstr>
      <vt:lpstr>PowerPoint Presentation</vt:lpstr>
      <vt:lpstr>PowerPoint Presentation</vt:lpstr>
      <vt:lpstr>PowerPoint Presentation</vt:lpstr>
      <vt:lpstr>PowerPoint Presentation</vt:lpstr>
      <vt:lpstr>Sekian…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asus_S1N0CX00S94201E@outlook.com</cp:lastModifiedBy>
  <cp:revision>24</cp:revision>
  <dcterms:modified xsi:type="dcterms:W3CDTF">2024-07-19T02:48:32Z</dcterms:modified>
</cp:coreProperties>
</file>