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5788" autoAdjust="0"/>
  </p:normalViewPr>
  <p:slideViewPr>
    <p:cSldViewPr snapToGrid="0">
      <p:cViewPr varScale="1">
        <p:scale>
          <a:sx n="91" d="100"/>
          <a:sy n="91" d="100"/>
        </p:scale>
        <p:origin x="208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5061EF-0E58-4123-8F9A-D7852CF4ADCB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4E44A46-34D8-4E1F-88E7-4192C9DD9D8D}">
      <dgm:prSet/>
      <dgm:spPr/>
      <dgm:t>
        <a:bodyPr/>
        <a:lstStyle/>
        <a:p>
          <a:r>
            <a:rPr lang="en-US"/>
            <a:t>PHP Dasar</a:t>
          </a:r>
        </a:p>
      </dgm:t>
    </dgm:pt>
    <dgm:pt modelId="{7D17B0E4-6E03-40EB-843C-A85428634341}" type="parTrans" cxnId="{6ACE10B7-F4C4-4744-9C47-3D2FD6D8FA31}">
      <dgm:prSet/>
      <dgm:spPr/>
      <dgm:t>
        <a:bodyPr/>
        <a:lstStyle/>
        <a:p>
          <a:endParaRPr lang="en-US"/>
        </a:p>
      </dgm:t>
    </dgm:pt>
    <dgm:pt modelId="{BCFAA217-1ACF-4EFB-8C84-BB3C3465601D}" type="sibTrans" cxnId="{6ACE10B7-F4C4-4744-9C47-3D2FD6D8FA31}">
      <dgm:prSet/>
      <dgm:spPr/>
      <dgm:t>
        <a:bodyPr/>
        <a:lstStyle/>
        <a:p>
          <a:endParaRPr lang="en-US"/>
        </a:p>
      </dgm:t>
    </dgm:pt>
    <dgm:pt modelId="{7BCBC9FD-3A14-4C5D-81E3-F2D77A132837}">
      <dgm:prSet/>
      <dgm:spPr/>
      <dgm:t>
        <a:bodyPr/>
        <a:lstStyle/>
        <a:p>
          <a:r>
            <a:rPr lang="en-US"/>
            <a:t>OOP</a:t>
          </a:r>
        </a:p>
      </dgm:t>
    </dgm:pt>
    <dgm:pt modelId="{8CCA12D7-46BC-41C1-9EB6-81FA648E11E6}" type="parTrans" cxnId="{FF525452-81B7-4534-BE50-A73C33C95E96}">
      <dgm:prSet/>
      <dgm:spPr/>
      <dgm:t>
        <a:bodyPr/>
        <a:lstStyle/>
        <a:p>
          <a:endParaRPr lang="en-US"/>
        </a:p>
      </dgm:t>
    </dgm:pt>
    <dgm:pt modelId="{A9D0026F-18EA-4E3F-B33E-D12E7E797663}" type="sibTrans" cxnId="{FF525452-81B7-4534-BE50-A73C33C95E96}">
      <dgm:prSet/>
      <dgm:spPr/>
      <dgm:t>
        <a:bodyPr/>
        <a:lstStyle/>
        <a:p>
          <a:endParaRPr lang="en-US"/>
        </a:p>
      </dgm:t>
    </dgm:pt>
    <dgm:pt modelId="{DE6405E9-5A2A-4908-9C65-88CA80F3E48E}">
      <dgm:prSet/>
      <dgm:spPr/>
      <dgm:t>
        <a:bodyPr/>
        <a:lstStyle/>
        <a:p>
          <a:r>
            <a:rPr lang="en-US"/>
            <a:t>MVC</a:t>
          </a:r>
        </a:p>
      </dgm:t>
    </dgm:pt>
    <dgm:pt modelId="{F59E5D03-6336-4568-9578-ADEFBBCF9EFB}" type="parTrans" cxnId="{8A2B27D3-CF56-485C-AEC4-C6B6676C3D86}">
      <dgm:prSet/>
      <dgm:spPr/>
      <dgm:t>
        <a:bodyPr/>
        <a:lstStyle/>
        <a:p>
          <a:endParaRPr lang="en-US"/>
        </a:p>
      </dgm:t>
    </dgm:pt>
    <dgm:pt modelId="{DAEA78B8-A3A1-4254-A947-089453CCD1C5}" type="sibTrans" cxnId="{8A2B27D3-CF56-485C-AEC4-C6B6676C3D86}">
      <dgm:prSet/>
      <dgm:spPr/>
      <dgm:t>
        <a:bodyPr/>
        <a:lstStyle/>
        <a:p>
          <a:endParaRPr lang="en-US"/>
        </a:p>
      </dgm:t>
    </dgm:pt>
    <dgm:pt modelId="{96DD1D21-A206-4485-9E9C-6B1E7553C031}">
      <dgm:prSet/>
      <dgm:spPr/>
      <dgm:t>
        <a:bodyPr/>
        <a:lstStyle/>
        <a:p>
          <a:r>
            <a:rPr lang="en-US"/>
            <a:t>CodeIgniter 3</a:t>
          </a:r>
        </a:p>
      </dgm:t>
    </dgm:pt>
    <dgm:pt modelId="{882BFAE7-84B1-409F-BB20-E63F7827E713}" type="parTrans" cxnId="{696132A6-AFDB-454D-AEA2-09023596502E}">
      <dgm:prSet/>
      <dgm:spPr/>
      <dgm:t>
        <a:bodyPr/>
        <a:lstStyle/>
        <a:p>
          <a:endParaRPr lang="en-US"/>
        </a:p>
      </dgm:t>
    </dgm:pt>
    <dgm:pt modelId="{78884BA1-0ADB-4C92-84F0-DD819FD64AA9}" type="sibTrans" cxnId="{696132A6-AFDB-454D-AEA2-09023596502E}">
      <dgm:prSet/>
      <dgm:spPr/>
      <dgm:t>
        <a:bodyPr/>
        <a:lstStyle/>
        <a:p>
          <a:endParaRPr lang="en-US"/>
        </a:p>
      </dgm:t>
    </dgm:pt>
    <dgm:pt modelId="{8D6B9789-672A-4312-9271-7FF5E4FED9B2}">
      <dgm:prSet/>
      <dgm:spPr/>
      <dgm:t>
        <a:bodyPr/>
        <a:lstStyle/>
        <a:p>
          <a:r>
            <a:rPr lang="en-US"/>
            <a:t>Boostrap</a:t>
          </a:r>
        </a:p>
      </dgm:t>
    </dgm:pt>
    <dgm:pt modelId="{A86F2453-DA3A-453C-A906-1B129723782B}" type="parTrans" cxnId="{7544408A-3729-418A-9E32-FEE50A35A15C}">
      <dgm:prSet/>
      <dgm:spPr/>
      <dgm:t>
        <a:bodyPr/>
        <a:lstStyle/>
        <a:p>
          <a:endParaRPr lang="en-US"/>
        </a:p>
      </dgm:t>
    </dgm:pt>
    <dgm:pt modelId="{44D8AE34-A91D-46C4-A3C2-8E2C7435A513}" type="sibTrans" cxnId="{7544408A-3729-418A-9E32-FEE50A35A15C}">
      <dgm:prSet/>
      <dgm:spPr/>
      <dgm:t>
        <a:bodyPr/>
        <a:lstStyle/>
        <a:p>
          <a:endParaRPr lang="en-US"/>
        </a:p>
      </dgm:t>
    </dgm:pt>
    <dgm:pt modelId="{527F630E-6EE0-4669-B249-48D371D1C36E}">
      <dgm:prSet/>
      <dgm:spPr/>
      <dgm:t>
        <a:bodyPr/>
        <a:lstStyle/>
        <a:p>
          <a:r>
            <a:rPr lang="en-US"/>
            <a:t>Database</a:t>
          </a:r>
        </a:p>
      </dgm:t>
    </dgm:pt>
    <dgm:pt modelId="{26D14055-854F-41BF-A200-EFF2B3365392}" type="parTrans" cxnId="{7A4F8A9C-128A-4B01-AE95-4B5E55D43B61}">
      <dgm:prSet/>
      <dgm:spPr/>
      <dgm:t>
        <a:bodyPr/>
        <a:lstStyle/>
        <a:p>
          <a:endParaRPr lang="en-US"/>
        </a:p>
      </dgm:t>
    </dgm:pt>
    <dgm:pt modelId="{32C1A487-3F7F-4392-B8FD-67551E167A4A}" type="sibTrans" cxnId="{7A4F8A9C-128A-4B01-AE95-4B5E55D43B61}">
      <dgm:prSet/>
      <dgm:spPr/>
      <dgm:t>
        <a:bodyPr/>
        <a:lstStyle/>
        <a:p>
          <a:endParaRPr lang="en-US"/>
        </a:p>
      </dgm:t>
    </dgm:pt>
    <dgm:pt modelId="{40B31D4B-CE84-1F4D-8480-41E7AAE22E05}" type="pres">
      <dgm:prSet presAssocID="{F65061EF-0E58-4123-8F9A-D7852CF4ADCB}" presName="Name0" presStyleCnt="0">
        <dgm:presLayoutVars>
          <dgm:chMax/>
          <dgm:chPref/>
          <dgm:dir/>
          <dgm:animLvl val="lvl"/>
        </dgm:presLayoutVars>
      </dgm:prSet>
      <dgm:spPr/>
    </dgm:pt>
    <dgm:pt modelId="{30D95860-D6C6-0043-8B30-455EC235F643}" type="pres">
      <dgm:prSet presAssocID="{C4E44A46-34D8-4E1F-88E7-4192C9DD9D8D}" presName="composite" presStyleCnt="0"/>
      <dgm:spPr/>
    </dgm:pt>
    <dgm:pt modelId="{6DA7AC7A-ABED-CE4E-9C9B-EC3B285CEBEE}" type="pres">
      <dgm:prSet presAssocID="{C4E44A46-34D8-4E1F-88E7-4192C9DD9D8D}" presName="Parent1" presStyleLbl="node1" presStyleIdx="0" presStyleCnt="12">
        <dgm:presLayoutVars>
          <dgm:chMax val="1"/>
          <dgm:chPref val="1"/>
          <dgm:bulletEnabled val="1"/>
        </dgm:presLayoutVars>
      </dgm:prSet>
      <dgm:spPr/>
    </dgm:pt>
    <dgm:pt modelId="{BA37C3EC-14A5-844A-9022-AE1194CBEC57}" type="pres">
      <dgm:prSet presAssocID="{C4E44A46-34D8-4E1F-88E7-4192C9DD9D8D}" presName="Childtext1" presStyleLbl="revTx" presStyleIdx="0" presStyleCnt="6">
        <dgm:presLayoutVars>
          <dgm:chMax val="0"/>
          <dgm:chPref val="0"/>
          <dgm:bulletEnabled val="1"/>
        </dgm:presLayoutVars>
      </dgm:prSet>
      <dgm:spPr/>
    </dgm:pt>
    <dgm:pt modelId="{8C809CF8-7511-EA41-806A-AFF58392AA64}" type="pres">
      <dgm:prSet presAssocID="{C4E44A46-34D8-4E1F-88E7-4192C9DD9D8D}" presName="BalanceSpacing" presStyleCnt="0"/>
      <dgm:spPr/>
    </dgm:pt>
    <dgm:pt modelId="{D975B8DD-9117-3A45-B399-FF735DE25CEA}" type="pres">
      <dgm:prSet presAssocID="{C4E44A46-34D8-4E1F-88E7-4192C9DD9D8D}" presName="BalanceSpacing1" presStyleCnt="0"/>
      <dgm:spPr/>
    </dgm:pt>
    <dgm:pt modelId="{FA66AEBC-FFB6-D74F-98C9-C759A93DC74D}" type="pres">
      <dgm:prSet presAssocID="{BCFAA217-1ACF-4EFB-8C84-BB3C3465601D}" presName="Accent1Text" presStyleLbl="node1" presStyleIdx="1" presStyleCnt="12"/>
      <dgm:spPr/>
    </dgm:pt>
    <dgm:pt modelId="{71906666-9AF4-4B43-A6EC-D39CC2A28941}" type="pres">
      <dgm:prSet presAssocID="{BCFAA217-1ACF-4EFB-8C84-BB3C3465601D}" presName="spaceBetweenRectangles" presStyleCnt="0"/>
      <dgm:spPr/>
    </dgm:pt>
    <dgm:pt modelId="{ECC14C53-C1D3-C546-BFD3-97FD6B895B96}" type="pres">
      <dgm:prSet presAssocID="{7BCBC9FD-3A14-4C5D-81E3-F2D77A132837}" presName="composite" presStyleCnt="0"/>
      <dgm:spPr/>
    </dgm:pt>
    <dgm:pt modelId="{1D5BDD6C-FACA-564A-85E6-A3634AB4B0C8}" type="pres">
      <dgm:prSet presAssocID="{7BCBC9FD-3A14-4C5D-81E3-F2D77A132837}" presName="Parent1" presStyleLbl="node1" presStyleIdx="2" presStyleCnt="12">
        <dgm:presLayoutVars>
          <dgm:chMax val="1"/>
          <dgm:chPref val="1"/>
          <dgm:bulletEnabled val="1"/>
        </dgm:presLayoutVars>
      </dgm:prSet>
      <dgm:spPr/>
    </dgm:pt>
    <dgm:pt modelId="{E401D496-2C25-5A47-A37A-AF2EB2B83FA8}" type="pres">
      <dgm:prSet presAssocID="{7BCBC9FD-3A14-4C5D-81E3-F2D77A132837}" presName="Childtext1" presStyleLbl="revTx" presStyleIdx="1" presStyleCnt="6">
        <dgm:presLayoutVars>
          <dgm:chMax val="0"/>
          <dgm:chPref val="0"/>
          <dgm:bulletEnabled val="1"/>
        </dgm:presLayoutVars>
      </dgm:prSet>
      <dgm:spPr/>
    </dgm:pt>
    <dgm:pt modelId="{34333B4E-7DDF-F841-85E2-B45CBDD96981}" type="pres">
      <dgm:prSet presAssocID="{7BCBC9FD-3A14-4C5D-81E3-F2D77A132837}" presName="BalanceSpacing" presStyleCnt="0"/>
      <dgm:spPr/>
    </dgm:pt>
    <dgm:pt modelId="{4008A24F-13C2-8144-BC14-C999668BC2F4}" type="pres">
      <dgm:prSet presAssocID="{7BCBC9FD-3A14-4C5D-81E3-F2D77A132837}" presName="BalanceSpacing1" presStyleCnt="0"/>
      <dgm:spPr/>
    </dgm:pt>
    <dgm:pt modelId="{B09CC171-43EF-664D-8771-5AC0765414E1}" type="pres">
      <dgm:prSet presAssocID="{A9D0026F-18EA-4E3F-B33E-D12E7E797663}" presName="Accent1Text" presStyleLbl="node1" presStyleIdx="3" presStyleCnt="12"/>
      <dgm:spPr/>
    </dgm:pt>
    <dgm:pt modelId="{D498C2DF-3F61-7742-914E-0C1A14F0EFC4}" type="pres">
      <dgm:prSet presAssocID="{A9D0026F-18EA-4E3F-B33E-D12E7E797663}" presName="spaceBetweenRectangles" presStyleCnt="0"/>
      <dgm:spPr/>
    </dgm:pt>
    <dgm:pt modelId="{22469FAB-240C-9842-9239-683EDB845FF1}" type="pres">
      <dgm:prSet presAssocID="{DE6405E9-5A2A-4908-9C65-88CA80F3E48E}" presName="composite" presStyleCnt="0"/>
      <dgm:spPr/>
    </dgm:pt>
    <dgm:pt modelId="{5E9143A4-BCFA-3143-AED0-8DA55A684828}" type="pres">
      <dgm:prSet presAssocID="{DE6405E9-5A2A-4908-9C65-88CA80F3E48E}" presName="Parent1" presStyleLbl="node1" presStyleIdx="4" presStyleCnt="12">
        <dgm:presLayoutVars>
          <dgm:chMax val="1"/>
          <dgm:chPref val="1"/>
          <dgm:bulletEnabled val="1"/>
        </dgm:presLayoutVars>
      </dgm:prSet>
      <dgm:spPr/>
    </dgm:pt>
    <dgm:pt modelId="{D14F9432-ECBA-6144-9342-3540579476B6}" type="pres">
      <dgm:prSet presAssocID="{DE6405E9-5A2A-4908-9C65-88CA80F3E48E}" presName="Childtext1" presStyleLbl="revTx" presStyleIdx="2" presStyleCnt="6">
        <dgm:presLayoutVars>
          <dgm:chMax val="0"/>
          <dgm:chPref val="0"/>
          <dgm:bulletEnabled val="1"/>
        </dgm:presLayoutVars>
      </dgm:prSet>
      <dgm:spPr/>
    </dgm:pt>
    <dgm:pt modelId="{0F57A238-1AFB-924E-AFDC-204AED4F9D6A}" type="pres">
      <dgm:prSet presAssocID="{DE6405E9-5A2A-4908-9C65-88CA80F3E48E}" presName="BalanceSpacing" presStyleCnt="0"/>
      <dgm:spPr/>
    </dgm:pt>
    <dgm:pt modelId="{5548530D-5B59-0B49-8306-0C8303ACDE5A}" type="pres">
      <dgm:prSet presAssocID="{DE6405E9-5A2A-4908-9C65-88CA80F3E48E}" presName="BalanceSpacing1" presStyleCnt="0"/>
      <dgm:spPr/>
    </dgm:pt>
    <dgm:pt modelId="{ED0CDCDF-B676-084E-A899-8F11B84C0B52}" type="pres">
      <dgm:prSet presAssocID="{DAEA78B8-A3A1-4254-A947-089453CCD1C5}" presName="Accent1Text" presStyleLbl="node1" presStyleIdx="5" presStyleCnt="12"/>
      <dgm:spPr/>
    </dgm:pt>
    <dgm:pt modelId="{31572403-8A2A-6F42-8AB6-E997B03D0E9F}" type="pres">
      <dgm:prSet presAssocID="{DAEA78B8-A3A1-4254-A947-089453CCD1C5}" presName="spaceBetweenRectangles" presStyleCnt="0"/>
      <dgm:spPr/>
    </dgm:pt>
    <dgm:pt modelId="{30CEBBD3-5B3B-F544-932A-3D6DDF883BD9}" type="pres">
      <dgm:prSet presAssocID="{96DD1D21-A206-4485-9E9C-6B1E7553C031}" presName="composite" presStyleCnt="0"/>
      <dgm:spPr/>
    </dgm:pt>
    <dgm:pt modelId="{B9BB3308-E648-E24A-A836-A7AA8F338775}" type="pres">
      <dgm:prSet presAssocID="{96DD1D21-A206-4485-9E9C-6B1E7553C031}" presName="Parent1" presStyleLbl="node1" presStyleIdx="6" presStyleCnt="12">
        <dgm:presLayoutVars>
          <dgm:chMax val="1"/>
          <dgm:chPref val="1"/>
          <dgm:bulletEnabled val="1"/>
        </dgm:presLayoutVars>
      </dgm:prSet>
      <dgm:spPr/>
    </dgm:pt>
    <dgm:pt modelId="{2ACC18F8-67F8-8C45-B531-131589C4542B}" type="pres">
      <dgm:prSet presAssocID="{96DD1D21-A206-4485-9E9C-6B1E7553C031}" presName="Childtext1" presStyleLbl="revTx" presStyleIdx="3" presStyleCnt="6">
        <dgm:presLayoutVars>
          <dgm:chMax val="0"/>
          <dgm:chPref val="0"/>
          <dgm:bulletEnabled val="1"/>
        </dgm:presLayoutVars>
      </dgm:prSet>
      <dgm:spPr/>
    </dgm:pt>
    <dgm:pt modelId="{CBAAFE32-DF21-1743-BDA6-574B0E7510AE}" type="pres">
      <dgm:prSet presAssocID="{96DD1D21-A206-4485-9E9C-6B1E7553C031}" presName="BalanceSpacing" presStyleCnt="0"/>
      <dgm:spPr/>
    </dgm:pt>
    <dgm:pt modelId="{16946CCF-8B03-4243-AD6F-29B30CFB8138}" type="pres">
      <dgm:prSet presAssocID="{96DD1D21-A206-4485-9E9C-6B1E7553C031}" presName="BalanceSpacing1" presStyleCnt="0"/>
      <dgm:spPr/>
    </dgm:pt>
    <dgm:pt modelId="{7ECDCA83-7803-6440-B20B-E97F61924E74}" type="pres">
      <dgm:prSet presAssocID="{78884BA1-0ADB-4C92-84F0-DD819FD64AA9}" presName="Accent1Text" presStyleLbl="node1" presStyleIdx="7" presStyleCnt="12"/>
      <dgm:spPr/>
    </dgm:pt>
    <dgm:pt modelId="{8633FB61-956A-1D4E-BA10-9FC71363F5E6}" type="pres">
      <dgm:prSet presAssocID="{78884BA1-0ADB-4C92-84F0-DD819FD64AA9}" presName="spaceBetweenRectangles" presStyleCnt="0"/>
      <dgm:spPr/>
    </dgm:pt>
    <dgm:pt modelId="{7D5F6A0D-B4DB-A04B-AC19-4152F81AF47E}" type="pres">
      <dgm:prSet presAssocID="{8D6B9789-672A-4312-9271-7FF5E4FED9B2}" presName="composite" presStyleCnt="0"/>
      <dgm:spPr/>
    </dgm:pt>
    <dgm:pt modelId="{45904936-6B86-764F-95EC-88A635104CB5}" type="pres">
      <dgm:prSet presAssocID="{8D6B9789-672A-4312-9271-7FF5E4FED9B2}" presName="Parent1" presStyleLbl="node1" presStyleIdx="8" presStyleCnt="12">
        <dgm:presLayoutVars>
          <dgm:chMax val="1"/>
          <dgm:chPref val="1"/>
          <dgm:bulletEnabled val="1"/>
        </dgm:presLayoutVars>
      </dgm:prSet>
      <dgm:spPr/>
    </dgm:pt>
    <dgm:pt modelId="{39EEB3F8-7014-4D41-9557-D2451AFA536A}" type="pres">
      <dgm:prSet presAssocID="{8D6B9789-672A-4312-9271-7FF5E4FED9B2}" presName="Childtext1" presStyleLbl="revTx" presStyleIdx="4" presStyleCnt="6">
        <dgm:presLayoutVars>
          <dgm:chMax val="0"/>
          <dgm:chPref val="0"/>
          <dgm:bulletEnabled val="1"/>
        </dgm:presLayoutVars>
      </dgm:prSet>
      <dgm:spPr/>
    </dgm:pt>
    <dgm:pt modelId="{40768700-4105-9D47-B276-3D64866E0C39}" type="pres">
      <dgm:prSet presAssocID="{8D6B9789-672A-4312-9271-7FF5E4FED9B2}" presName="BalanceSpacing" presStyleCnt="0"/>
      <dgm:spPr/>
    </dgm:pt>
    <dgm:pt modelId="{95B137B6-6FD5-BE41-A0C9-036667543E7F}" type="pres">
      <dgm:prSet presAssocID="{8D6B9789-672A-4312-9271-7FF5E4FED9B2}" presName="BalanceSpacing1" presStyleCnt="0"/>
      <dgm:spPr/>
    </dgm:pt>
    <dgm:pt modelId="{65DD0822-1115-3B4A-A661-A923C4E801B4}" type="pres">
      <dgm:prSet presAssocID="{44D8AE34-A91D-46C4-A3C2-8E2C7435A513}" presName="Accent1Text" presStyleLbl="node1" presStyleIdx="9" presStyleCnt="12"/>
      <dgm:spPr/>
    </dgm:pt>
    <dgm:pt modelId="{7E86DCAF-B36A-844B-8F22-D9A24A149541}" type="pres">
      <dgm:prSet presAssocID="{44D8AE34-A91D-46C4-A3C2-8E2C7435A513}" presName="spaceBetweenRectangles" presStyleCnt="0"/>
      <dgm:spPr/>
    </dgm:pt>
    <dgm:pt modelId="{44EE004C-ABC6-4D41-9E25-F814499E38D7}" type="pres">
      <dgm:prSet presAssocID="{527F630E-6EE0-4669-B249-48D371D1C36E}" presName="composite" presStyleCnt="0"/>
      <dgm:spPr/>
    </dgm:pt>
    <dgm:pt modelId="{D46DF1B2-1411-DA48-87D7-9E1DF447EC06}" type="pres">
      <dgm:prSet presAssocID="{527F630E-6EE0-4669-B249-48D371D1C36E}" presName="Parent1" presStyleLbl="node1" presStyleIdx="10" presStyleCnt="12">
        <dgm:presLayoutVars>
          <dgm:chMax val="1"/>
          <dgm:chPref val="1"/>
          <dgm:bulletEnabled val="1"/>
        </dgm:presLayoutVars>
      </dgm:prSet>
      <dgm:spPr/>
    </dgm:pt>
    <dgm:pt modelId="{E636832B-5B78-7E46-9DCF-DBC42CC1C28E}" type="pres">
      <dgm:prSet presAssocID="{527F630E-6EE0-4669-B249-48D371D1C36E}" presName="Childtext1" presStyleLbl="revTx" presStyleIdx="5" presStyleCnt="6">
        <dgm:presLayoutVars>
          <dgm:chMax val="0"/>
          <dgm:chPref val="0"/>
          <dgm:bulletEnabled val="1"/>
        </dgm:presLayoutVars>
      </dgm:prSet>
      <dgm:spPr/>
    </dgm:pt>
    <dgm:pt modelId="{8989DBC3-C901-A846-8AA0-B1DC8D5A07B4}" type="pres">
      <dgm:prSet presAssocID="{527F630E-6EE0-4669-B249-48D371D1C36E}" presName="BalanceSpacing" presStyleCnt="0"/>
      <dgm:spPr/>
    </dgm:pt>
    <dgm:pt modelId="{79423F12-3FA9-404C-87F8-E126C77B113E}" type="pres">
      <dgm:prSet presAssocID="{527F630E-6EE0-4669-B249-48D371D1C36E}" presName="BalanceSpacing1" presStyleCnt="0"/>
      <dgm:spPr/>
    </dgm:pt>
    <dgm:pt modelId="{2691F77A-C1D4-3E4E-B19B-9D43288EAE71}" type="pres">
      <dgm:prSet presAssocID="{32C1A487-3F7F-4392-B8FD-67551E167A4A}" presName="Accent1Text" presStyleLbl="node1" presStyleIdx="11" presStyleCnt="12"/>
      <dgm:spPr/>
    </dgm:pt>
  </dgm:ptLst>
  <dgm:cxnLst>
    <dgm:cxn modelId="{21952402-99E3-1D46-AAA9-775296C0328F}" type="presOf" srcId="{DAEA78B8-A3A1-4254-A947-089453CCD1C5}" destId="{ED0CDCDF-B676-084E-A899-8F11B84C0B52}" srcOrd="0" destOrd="0" presId="urn:microsoft.com/office/officeart/2008/layout/AlternatingHexagons"/>
    <dgm:cxn modelId="{A6927B15-99BB-4448-A58B-CB9312A9B41C}" type="presOf" srcId="{BCFAA217-1ACF-4EFB-8C84-BB3C3465601D}" destId="{FA66AEBC-FFB6-D74F-98C9-C759A93DC74D}" srcOrd="0" destOrd="0" presId="urn:microsoft.com/office/officeart/2008/layout/AlternatingHexagons"/>
    <dgm:cxn modelId="{B3F53F2C-D5FE-5447-94C4-CEF8D4076563}" type="presOf" srcId="{78884BA1-0ADB-4C92-84F0-DD819FD64AA9}" destId="{7ECDCA83-7803-6440-B20B-E97F61924E74}" srcOrd="0" destOrd="0" presId="urn:microsoft.com/office/officeart/2008/layout/AlternatingHexagons"/>
    <dgm:cxn modelId="{6A81C24F-90F6-E24D-98BE-233C59E66630}" type="presOf" srcId="{527F630E-6EE0-4669-B249-48D371D1C36E}" destId="{D46DF1B2-1411-DA48-87D7-9E1DF447EC06}" srcOrd="0" destOrd="0" presId="urn:microsoft.com/office/officeart/2008/layout/AlternatingHexagons"/>
    <dgm:cxn modelId="{FF525452-81B7-4534-BE50-A73C33C95E96}" srcId="{F65061EF-0E58-4123-8F9A-D7852CF4ADCB}" destId="{7BCBC9FD-3A14-4C5D-81E3-F2D77A132837}" srcOrd="1" destOrd="0" parTransId="{8CCA12D7-46BC-41C1-9EB6-81FA648E11E6}" sibTransId="{A9D0026F-18EA-4E3F-B33E-D12E7E797663}"/>
    <dgm:cxn modelId="{14475F61-53AE-0A45-9A3E-396C45B741B6}" type="presOf" srcId="{7BCBC9FD-3A14-4C5D-81E3-F2D77A132837}" destId="{1D5BDD6C-FACA-564A-85E6-A3634AB4B0C8}" srcOrd="0" destOrd="0" presId="urn:microsoft.com/office/officeart/2008/layout/AlternatingHexagons"/>
    <dgm:cxn modelId="{28A8A483-26E1-AE47-9950-1D989AC626BA}" type="presOf" srcId="{32C1A487-3F7F-4392-B8FD-67551E167A4A}" destId="{2691F77A-C1D4-3E4E-B19B-9D43288EAE71}" srcOrd="0" destOrd="0" presId="urn:microsoft.com/office/officeart/2008/layout/AlternatingHexagons"/>
    <dgm:cxn modelId="{7544408A-3729-418A-9E32-FEE50A35A15C}" srcId="{F65061EF-0E58-4123-8F9A-D7852CF4ADCB}" destId="{8D6B9789-672A-4312-9271-7FF5E4FED9B2}" srcOrd="4" destOrd="0" parTransId="{A86F2453-DA3A-453C-A906-1B129723782B}" sibTransId="{44D8AE34-A91D-46C4-A3C2-8E2C7435A513}"/>
    <dgm:cxn modelId="{AE9EAB8F-E22A-4146-B76C-5FD496937760}" type="presOf" srcId="{C4E44A46-34D8-4E1F-88E7-4192C9DD9D8D}" destId="{6DA7AC7A-ABED-CE4E-9C9B-EC3B285CEBEE}" srcOrd="0" destOrd="0" presId="urn:microsoft.com/office/officeart/2008/layout/AlternatingHexagons"/>
    <dgm:cxn modelId="{F4479599-7EBF-A741-94B6-FA6E301996C8}" type="presOf" srcId="{8D6B9789-672A-4312-9271-7FF5E4FED9B2}" destId="{45904936-6B86-764F-95EC-88A635104CB5}" srcOrd="0" destOrd="0" presId="urn:microsoft.com/office/officeart/2008/layout/AlternatingHexagons"/>
    <dgm:cxn modelId="{7A4F8A9C-128A-4B01-AE95-4B5E55D43B61}" srcId="{F65061EF-0E58-4123-8F9A-D7852CF4ADCB}" destId="{527F630E-6EE0-4669-B249-48D371D1C36E}" srcOrd="5" destOrd="0" parTransId="{26D14055-854F-41BF-A200-EFF2B3365392}" sibTransId="{32C1A487-3F7F-4392-B8FD-67551E167A4A}"/>
    <dgm:cxn modelId="{696132A6-AFDB-454D-AEA2-09023596502E}" srcId="{F65061EF-0E58-4123-8F9A-D7852CF4ADCB}" destId="{96DD1D21-A206-4485-9E9C-6B1E7553C031}" srcOrd="3" destOrd="0" parTransId="{882BFAE7-84B1-409F-BB20-E63F7827E713}" sibTransId="{78884BA1-0ADB-4C92-84F0-DD819FD64AA9}"/>
    <dgm:cxn modelId="{6ACE10B7-F4C4-4744-9C47-3D2FD6D8FA31}" srcId="{F65061EF-0E58-4123-8F9A-D7852CF4ADCB}" destId="{C4E44A46-34D8-4E1F-88E7-4192C9DD9D8D}" srcOrd="0" destOrd="0" parTransId="{7D17B0E4-6E03-40EB-843C-A85428634341}" sibTransId="{BCFAA217-1ACF-4EFB-8C84-BB3C3465601D}"/>
    <dgm:cxn modelId="{C9935BCB-9006-ED40-82E7-0B97D109FA4B}" type="presOf" srcId="{F65061EF-0E58-4123-8F9A-D7852CF4ADCB}" destId="{40B31D4B-CE84-1F4D-8480-41E7AAE22E05}" srcOrd="0" destOrd="0" presId="urn:microsoft.com/office/officeart/2008/layout/AlternatingHexagons"/>
    <dgm:cxn modelId="{8A2B27D3-CF56-485C-AEC4-C6B6676C3D86}" srcId="{F65061EF-0E58-4123-8F9A-D7852CF4ADCB}" destId="{DE6405E9-5A2A-4908-9C65-88CA80F3E48E}" srcOrd="2" destOrd="0" parTransId="{F59E5D03-6336-4568-9578-ADEFBBCF9EFB}" sibTransId="{DAEA78B8-A3A1-4254-A947-089453CCD1C5}"/>
    <dgm:cxn modelId="{B2B3E6DD-E72E-AB48-82D5-66AD0AC6FA74}" type="presOf" srcId="{96DD1D21-A206-4485-9E9C-6B1E7553C031}" destId="{B9BB3308-E648-E24A-A836-A7AA8F338775}" srcOrd="0" destOrd="0" presId="urn:microsoft.com/office/officeart/2008/layout/AlternatingHexagons"/>
    <dgm:cxn modelId="{F1B1D2ED-0553-514D-BC6A-0A913C866E42}" type="presOf" srcId="{44D8AE34-A91D-46C4-A3C2-8E2C7435A513}" destId="{65DD0822-1115-3B4A-A661-A923C4E801B4}" srcOrd="0" destOrd="0" presId="urn:microsoft.com/office/officeart/2008/layout/AlternatingHexagons"/>
    <dgm:cxn modelId="{557FB6F2-B369-EF43-B922-47E96A86D432}" type="presOf" srcId="{DE6405E9-5A2A-4908-9C65-88CA80F3E48E}" destId="{5E9143A4-BCFA-3143-AED0-8DA55A684828}" srcOrd="0" destOrd="0" presId="urn:microsoft.com/office/officeart/2008/layout/AlternatingHexagons"/>
    <dgm:cxn modelId="{8905F7F3-4CEA-A64A-8FEF-C64AE4EF01E2}" type="presOf" srcId="{A9D0026F-18EA-4E3F-B33E-D12E7E797663}" destId="{B09CC171-43EF-664D-8771-5AC0765414E1}" srcOrd="0" destOrd="0" presId="urn:microsoft.com/office/officeart/2008/layout/AlternatingHexagons"/>
    <dgm:cxn modelId="{253F813E-BBE3-3545-8680-9CDD763ED611}" type="presParOf" srcId="{40B31D4B-CE84-1F4D-8480-41E7AAE22E05}" destId="{30D95860-D6C6-0043-8B30-455EC235F643}" srcOrd="0" destOrd="0" presId="urn:microsoft.com/office/officeart/2008/layout/AlternatingHexagons"/>
    <dgm:cxn modelId="{B2BF5B3F-D1CB-F044-ACE9-8820438FF541}" type="presParOf" srcId="{30D95860-D6C6-0043-8B30-455EC235F643}" destId="{6DA7AC7A-ABED-CE4E-9C9B-EC3B285CEBEE}" srcOrd="0" destOrd="0" presId="urn:microsoft.com/office/officeart/2008/layout/AlternatingHexagons"/>
    <dgm:cxn modelId="{8428E5AA-A061-5F42-98DF-219552438A4B}" type="presParOf" srcId="{30D95860-D6C6-0043-8B30-455EC235F643}" destId="{BA37C3EC-14A5-844A-9022-AE1194CBEC57}" srcOrd="1" destOrd="0" presId="urn:microsoft.com/office/officeart/2008/layout/AlternatingHexagons"/>
    <dgm:cxn modelId="{44B3C7E9-1C46-E641-8B12-381DD25D96EB}" type="presParOf" srcId="{30D95860-D6C6-0043-8B30-455EC235F643}" destId="{8C809CF8-7511-EA41-806A-AFF58392AA64}" srcOrd="2" destOrd="0" presId="urn:microsoft.com/office/officeart/2008/layout/AlternatingHexagons"/>
    <dgm:cxn modelId="{E0860FB8-1986-374B-95CC-C53A51A3F8D0}" type="presParOf" srcId="{30D95860-D6C6-0043-8B30-455EC235F643}" destId="{D975B8DD-9117-3A45-B399-FF735DE25CEA}" srcOrd="3" destOrd="0" presId="urn:microsoft.com/office/officeart/2008/layout/AlternatingHexagons"/>
    <dgm:cxn modelId="{AA1AD2A8-D19B-064A-B201-40A96A643066}" type="presParOf" srcId="{30D95860-D6C6-0043-8B30-455EC235F643}" destId="{FA66AEBC-FFB6-D74F-98C9-C759A93DC74D}" srcOrd="4" destOrd="0" presId="urn:microsoft.com/office/officeart/2008/layout/AlternatingHexagons"/>
    <dgm:cxn modelId="{60AC343A-ED50-F94A-8FC7-2789FCA16EEC}" type="presParOf" srcId="{40B31D4B-CE84-1F4D-8480-41E7AAE22E05}" destId="{71906666-9AF4-4B43-A6EC-D39CC2A28941}" srcOrd="1" destOrd="0" presId="urn:microsoft.com/office/officeart/2008/layout/AlternatingHexagons"/>
    <dgm:cxn modelId="{12D52A65-FDF8-3747-8DBA-D30BA1C7D79A}" type="presParOf" srcId="{40B31D4B-CE84-1F4D-8480-41E7AAE22E05}" destId="{ECC14C53-C1D3-C546-BFD3-97FD6B895B96}" srcOrd="2" destOrd="0" presId="urn:microsoft.com/office/officeart/2008/layout/AlternatingHexagons"/>
    <dgm:cxn modelId="{9097F7B8-CB7F-7349-A569-A788C0563853}" type="presParOf" srcId="{ECC14C53-C1D3-C546-BFD3-97FD6B895B96}" destId="{1D5BDD6C-FACA-564A-85E6-A3634AB4B0C8}" srcOrd="0" destOrd="0" presId="urn:microsoft.com/office/officeart/2008/layout/AlternatingHexagons"/>
    <dgm:cxn modelId="{60FEB394-FF9E-F047-879A-E9D416185790}" type="presParOf" srcId="{ECC14C53-C1D3-C546-BFD3-97FD6B895B96}" destId="{E401D496-2C25-5A47-A37A-AF2EB2B83FA8}" srcOrd="1" destOrd="0" presId="urn:microsoft.com/office/officeart/2008/layout/AlternatingHexagons"/>
    <dgm:cxn modelId="{1445F325-5D9C-1E47-A2B2-3E31A87E445E}" type="presParOf" srcId="{ECC14C53-C1D3-C546-BFD3-97FD6B895B96}" destId="{34333B4E-7DDF-F841-85E2-B45CBDD96981}" srcOrd="2" destOrd="0" presId="urn:microsoft.com/office/officeart/2008/layout/AlternatingHexagons"/>
    <dgm:cxn modelId="{DA900212-20AC-964B-920E-AEA2B01BD23C}" type="presParOf" srcId="{ECC14C53-C1D3-C546-BFD3-97FD6B895B96}" destId="{4008A24F-13C2-8144-BC14-C999668BC2F4}" srcOrd="3" destOrd="0" presId="urn:microsoft.com/office/officeart/2008/layout/AlternatingHexagons"/>
    <dgm:cxn modelId="{5EAB30F0-12A0-5947-A4F3-46DB9F4E0D52}" type="presParOf" srcId="{ECC14C53-C1D3-C546-BFD3-97FD6B895B96}" destId="{B09CC171-43EF-664D-8771-5AC0765414E1}" srcOrd="4" destOrd="0" presId="urn:microsoft.com/office/officeart/2008/layout/AlternatingHexagons"/>
    <dgm:cxn modelId="{7E438543-33FA-4E4A-AAE0-41EC7E800F9E}" type="presParOf" srcId="{40B31D4B-CE84-1F4D-8480-41E7AAE22E05}" destId="{D498C2DF-3F61-7742-914E-0C1A14F0EFC4}" srcOrd="3" destOrd="0" presId="urn:microsoft.com/office/officeart/2008/layout/AlternatingHexagons"/>
    <dgm:cxn modelId="{44C1CC28-225D-E54D-BA86-BEDC6886A916}" type="presParOf" srcId="{40B31D4B-CE84-1F4D-8480-41E7AAE22E05}" destId="{22469FAB-240C-9842-9239-683EDB845FF1}" srcOrd="4" destOrd="0" presId="urn:microsoft.com/office/officeart/2008/layout/AlternatingHexagons"/>
    <dgm:cxn modelId="{FA40DE9F-58BE-A846-9361-91CA799EB394}" type="presParOf" srcId="{22469FAB-240C-9842-9239-683EDB845FF1}" destId="{5E9143A4-BCFA-3143-AED0-8DA55A684828}" srcOrd="0" destOrd="0" presId="urn:microsoft.com/office/officeart/2008/layout/AlternatingHexagons"/>
    <dgm:cxn modelId="{8C0CE2D7-2BD6-024E-B6EB-775E0AFBE59D}" type="presParOf" srcId="{22469FAB-240C-9842-9239-683EDB845FF1}" destId="{D14F9432-ECBA-6144-9342-3540579476B6}" srcOrd="1" destOrd="0" presId="urn:microsoft.com/office/officeart/2008/layout/AlternatingHexagons"/>
    <dgm:cxn modelId="{33ACB136-2D1D-FA4B-A21B-74EE2F350559}" type="presParOf" srcId="{22469FAB-240C-9842-9239-683EDB845FF1}" destId="{0F57A238-1AFB-924E-AFDC-204AED4F9D6A}" srcOrd="2" destOrd="0" presId="urn:microsoft.com/office/officeart/2008/layout/AlternatingHexagons"/>
    <dgm:cxn modelId="{B0212AB9-7EC7-0E40-9D61-BF18A145C478}" type="presParOf" srcId="{22469FAB-240C-9842-9239-683EDB845FF1}" destId="{5548530D-5B59-0B49-8306-0C8303ACDE5A}" srcOrd="3" destOrd="0" presId="urn:microsoft.com/office/officeart/2008/layout/AlternatingHexagons"/>
    <dgm:cxn modelId="{28777E06-CD9D-DE44-81D5-B9A852D1AFE2}" type="presParOf" srcId="{22469FAB-240C-9842-9239-683EDB845FF1}" destId="{ED0CDCDF-B676-084E-A899-8F11B84C0B52}" srcOrd="4" destOrd="0" presId="urn:microsoft.com/office/officeart/2008/layout/AlternatingHexagons"/>
    <dgm:cxn modelId="{4AED2E5D-C54B-B640-ABEE-90CA6B44406E}" type="presParOf" srcId="{40B31D4B-CE84-1F4D-8480-41E7AAE22E05}" destId="{31572403-8A2A-6F42-8AB6-E997B03D0E9F}" srcOrd="5" destOrd="0" presId="urn:microsoft.com/office/officeart/2008/layout/AlternatingHexagons"/>
    <dgm:cxn modelId="{5344AAC3-05CD-7941-9FE8-C1730F1DF4A6}" type="presParOf" srcId="{40B31D4B-CE84-1F4D-8480-41E7AAE22E05}" destId="{30CEBBD3-5B3B-F544-932A-3D6DDF883BD9}" srcOrd="6" destOrd="0" presId="urn:microsoft.com/office/officeart/2008/layout/AlternatingHexagons"/>
    <dgm:cxn modelId="{0382725C-DCC0-1344-9919-8B5955023622}" type="presParOf" srcId="{30CEBBD3-5B3B-F544-932A-3D6DDF883BD9}" destId="{B9BB3308-E648-E24A-A836-A7AA8F338775}" srcOrd="0" destOrd="0" presId="urn:microsoft.com/office/officeart/2008/layout/AlternatingHexagons"/>
    <dgm:cxn modelId="{3C7AD935-AF38-E74F-A3B7-B5D81391468E}" type="presParOf" srcId="{30CEBBD3-5B3B-F544-932A-3D6DDF883BD9}" destId="{2ACC18F8-67F8-8C45-B531-131589C4542B}" srcOrd="1" destOrd="0" presId="urn:microsoft.com/office/officeart/2008/layout/AlternatingHexagons"/>
    <dgm:cxn modelId="{1DD2BFE4-046E-5A45-9CB0-F058AAB595C5}" type="presParOf" srcId="{30CEBBD3-5B3B-F544-932A-3D6DDF883BD9}" destId="{CBAAFE32-DF21-1743-BDA6-574B0E7510AE}" srcOrd="2" destOrd="0" presId="urn:microsoft.com/office/officeart/2008/layout/AlternatingHexagons"/>
    <dgm:cxn modelId="{04CB08B8-0723-174E-92C8-F8FAF4BF933E}" type="presParOf" srcId="{30CEBBD3-5B3B-F544-932A-3D6DDF883BD9}" destId="{16946CCF-8B03-4243-AD6F-29B30CFB8138}" srcOrd="3" destOrd="0" presId="urn:microsoft.com/office/officeart/2008/layout/AlternatingHexagons"/>
    <dgm:cxn modelId="{99CBAEA7-8512-F04A-8B6D-5F36E696EDA2}" type="presParOf" srcId="{30CEBBD3-5B3B-F544-932A-3D6DDF883BD9}" destId="{7ECDCA83-7803-6440-B20B-E97F61924E74}" srcOrd="4" destOrd="0" presId="urn:microsoft.com/office/officeart/2008/layout/AlternatingHexagons"/>
    <dgm:cxn modelId="{7FC468D0-D80E-D245-914E-8B9E7278E16F}" type="presParOf" srcId="{40B31D4B-CE84-1F4D-8480-41E7AAE22E05}" destId="{8633FB61-956A-1D4E-BA10-9FC71363F5E6}" srcOrd="7" destOrd="0" presId="urn:microsoft.com/office/officeart/2008/layout/AlternatingHexagons"/>
    <dgm:cxn modelId="{2EEF969E-932E-D642-BD06-03BC6AC23D8B}" type="presParOf" srcId="{40B31D4B-CE84-1F4D-8480-41E7AAE22E05}" destId="{7D5F6A0D-B4DB-A04B-AC19-4152F81AF47E}" srcOrd="8" destOrd="0" presId="urn:microsoft.com/office/officeart/2008/layout/AlternatingHexagons"/>
    <dgm:cxn modelId="{514A2971-1785-124D-B3F0-94028AFB80C2}" type="presParOf" srcId="{7D5F6A0D-B4DB-A04B-AC19-4152F81AF47E}" destId="{45904936-6B86-764F-95EC-88A635104CB5}" srcOrd="0" destOrd="0" presId="urn:microsoft.com/office/officeart/2008/layout/AlternatingHexagons"/>
    <dgm:cxn modelId="{891E55D4-6C61-4448-BA75-C2AE98AD484E}" type="presParOf" srcId="{7D5F6A0D-B4DB-A04B-AC19-4152F81AF47E}" destId="{39EEB3F8-7014-4D41-9557-D2451AFA536A}" srcOrd="1" destOrd="0" presId="urn:microsoft.com/office/officeart/2008/layout/AlternatingHexagons"/>
    <dgm:cxn modelId="{E246FF4B-FCE9-6A4E-A7D4-C1CFDDA1AB17}" type="presParOf" srcId="{7D5F6A0D-B4DB-A04B-AC19-4152F81AF47E}" destId="{40768700-4105-9D47-B276-3D64866E0C39}" srcOrd="2" destOrd="0" presId="urn:microsoft.com/office/officeart/2008/layout/AlternatingHexagons"/>
    <dgm:cxn modelId="{B0EB17F6-EA4E-6E49-9ECA-EE7300ABA67F}" type="presParOf" srcId="{7D5F6A0D-B4DB-A04B-AC19-4152F81AF47E}" destId="{95B137B6-6FD5-BE41-A0C9-036667543E7F}" srcOrd="3" destOrd="0" presId="urn:microsoft.com/office/officeart/2008/layout/AlternatingHexagons"/>
    <dgm:cxn modelId="{D6EF8D3A-8C2B-B34E-BFC0-53FA0FF09064}" type="presParOf" srcId="{7D5F6A0D-B4DB-A04B-AC19-4152F81AF47E}" destId="{65DD0822-1115-3B4A-A661-A923C4E801B4}" srcOrd="4" destOrd="0" presId="urn:microsoft.com/office/officeart/2008/layout/AlternatingHexagons"/>
    <dgm:cxn modelId="{D638CFFC-2D7F-7243-B1B6-8A810B4D806F}" type="presParOf" srcId="{40B31D4B-CE84-1F4D-8480-41E7AAE22E05}" destId="{7E86DCAF-B36A-844B-8F22-D9A24A149541}" srcOrd="9" destOrd="0" presId="urn:microsoft.com/office/officeart/2008/layout/AlternatingHexagons"/>
    <dgm:cxn modelId="{306B0DA3-C939-3240-B99A-496E3A212281}" type="presParOf" srcId="{40B31D4B-CE84-1F4D-8480-41E7AAE22E05}" destId="{44EE004C-ABC6-4D41-9E25-F814499E38D7}" srcOrd="10" destOrd="0" presId="urn:microsoft.com/office/officeart/2008/layout/AlternatingHexagons"/>
    <dgm:cxn modelId="{FE6D2917-14CE-F242-94E1-909A685C9F3D}" type="presParOf" srcId="{44EE004C-ABC6-4D41-9E25-F814499E38D7}" destId="{D46DF1B2-1411-DA48-87D7-9E1DF447EC06}" srcOrd="0" destOrd="0" presId="urn:microsoft.com/office/officeart/2008/layout/AlternatingHexagons"/>
    <dgm:cxn modelId="{1642EDEB-74F7-D94D-B569-1A7617B8BAFC}" type="presParOf" srcId="{44EE004C-ABC6-4D41-9E25-F814499E38D7}" destId="{E636832B-5B78-7E46-9DCF-DBC42CC1C28E}" srcOrd="1" destOrd="0" presId="urn:microsoft.com/office/officeart/2008/layout/AlternatingHexagons"/>
    <dgm:cxn modelId="{96FDA91E-5A57-0C48-B3BF-97A3B4FAAB06}" type="presParOf" srcId="{44EE004C-ABC6-4D41-9E25-F814499E38D7}" destId="{8989DBC3-C901-A846-8AA0-B1DC8D5A07B4}" srcOrd="2" destOrd="0" presId="urn:microsoft.com/office/officeart/2008/layout/AlternatingHexagons"/>
    <dgm:cxn modelId="{2676CDD2-7BE8-A74A-9000-E95F15E51DCE}" type="presParOf" srcId="{44EE004C-ABC6-4D41-9E25-F814499E38D7}" destId="{79423F12-3FA9-404C-87F8-E126C77B113E}" srcOrd="3" destOrd="0" presId="urn:microsoft.com/office/officeart/2008/layout/AlternatingHexagons"/>
    <dgm:cxn modelId="{A5FF5E14-A096-7747-8F47-13FB1CDBD457}" type="presParOf" srcId="{44EE004C-ABC6-4D41-9E25-F814499E38D7}" destId="{2691F77A-C1D4-3E4E-B19B-9D43288EAE71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3A57A9-12DB-49A5-8616-3CD9E778C4A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37811EF0-C8BC-46C4-8671-E9075D4FB5FB}">
      <dgm:prSet/>
      <dgm:spPr/>
      <dgm:t>
        <a:bodyPr/>
        <a:lstStyle/>
        <a:p>
          <a:r>
            <a:rPr lang="en-US"/>
            <a:t>Code Editor : Visual Studio Code</a:t>
          </a:r>
        </a:p>
      </dgm:t>
    </dgm:pt>
    <dgm:pt modelId="{CE314553-B086-4EED-B477-0A30E4600415}" type="parTrans" cxnId="{873BD945-00D5-42B4-9202-1BDC88B29E07}">
      <dgm:prSet/>
      <dgm:spPr/>
      <dgm:t>
        <a:bodyPr/>
        <a:lstStyle/>
        <a:p>
          <a:endParaRPr lang="en-US"/>
        </a:p>
      </dgm:t>
    </dgm:pt>
    <dgm:pt modelId="{9E4E0F7E-A872-46BC-AB4F-25610855ADCA}" type="sibTrans" cxnId="{873BD945-00D5-42B4-9202-1BDC88B29E07}">
      <dgm:prSet/>
      <dgm:spPr/>
      <dgm:t>
        <a:bodyPr/>
        <a:lstStyle/>
        <a:p>
          <a:endParaRPr lang="en-US"/>
        </a:p>
      </dgm:t>
    </dgm:pt>
    <dgm:pt modelId="{E567F3B0-C73B-43E5-A828-742E17B5EEC2}">
      <dgm:prSet/>
      <dgm:spPr/>
      <dgm:t>
        <a:bodyPr/>
        <a:lstStyle/>
        <a:p>
          <a:r>
            <a:rPr lang="en-US"/>
            <a:t>Web Server : XAMPP</a:t>
          </a:r>
        </a:p>
      </dgm:t>
    </dgm:pt>
    <dgm:pt modelId="{72613AD4-E063-4A9E-BFAF-53D0A787E2F3}" type="parTrans" cxnId="{206850E4-AC93-42C6-95BA-96E5B88C3F31}">
      <dgm:prSet/>
      <dgm:spPr/>
      <dgm:t>
        <a:bodyPr/>
        <a:lstStyle/>
        <a:p>
          <a:endParaRPr lang="en-US"/>
        </a:p>
      </dgm:t>
    </dgm:pt>
    <dgm:pt modelId="{5BD79E32-A60C-4057-89BB-4C48F18C58C8}" type="sibTrans" cxnId="{206850E4-AC93-42C6-95BA-96E5B88C3F31}">
      <dgm:prSet/>
      <dgm:spPr/>
      <dgm:t>
        <a:bodyPr/>
        <a:lstStyle/>
        <a:p>
          <a:endParaRPr lang="en-US"/>
        </a:p>
      </dgm:t>
    </dgm:pt>
    <dgm:pt modelId="{C2DD94A9-E427-4C84-A31F-D42DD04BD6D4}">
      <dgm:prSet/>
      <dgm:spPr/>
      <dgm:t>
        <a:bodyPr/>
        <a:lstStyle/>
        <a:p>
          <a:r>
            <a:rPr lang="en-US"/>
            <a:t>Web Browser : Google Chrome</a:t>
          </a:r>
        </a:p>
      </dgm:t>
    </dgm:pt>
    <dgm:pt modelId="{4CE90A8A-68F7-49D8-9F5A-FE7CBF9BAD7C}" type="parTrans" cxnId="{E07964DE-5785-45D0-801C-097A4000357A}">
      <dgm:prSet/>
      <dgm:spPr/>
      <dgm:t>
        <a:bodyPr/>
        <a:lstStyle/>
        <a:p>
          <a:endParaRPr lang="en-US"/>
        </a:p>
      </dgm:t>
    </dgm:pt>
    <dgm:pt modelId="{9F455ECA-6A78-48DE-B092-25107D5D4CC2}" type="sibTrans" cxnId="{E07964DE-5785-45D0-801C-097A4000357A}">
      <dgm:prSet/>
      <dgm:spPr/>
      <dgm:t>
        <a:bodyPr/>
        <a:lstStyle/>
        <a:p>
          <a:endParaRPr lang="en-US"/>
        </a:p>
      </dgm:t>
    </dgm:pt>
    <dgm:pt modelId="{D5942433-ACF8-46A9-8FC1-F8FD4ABD6D01}">
      <dgm:prSet/>
      <dgm:spPr/>
      <dgm:t>
        <a:bodyPr/>
        <a:lstStyle/>
        <a:p>
          <a:r>
            <a:rPr lang="en-US"/>
            <a:t>Code Igniter 3.1.13: https://codeigniter.com/userguide3/installation/downloads.html</a:t>
          </a:r>
        </a:p>
      </dgm:t>
    </dgm:pt>
    <dgm:pt modelId="{D5A30FD0-9C0D-468E-8E9E-7CBF97B1F5EB}" type="parTrans" cxnId="{F2AFADB8-9864-4130-97C2-2DD7D05581F4}">
      <dgm:prSet/>
      <dgm:spPr/>
      <dgm:t>
        <a:bodyPr/>
        <a:lstStyle/>
        <a:p>
          <a:endParaRPr lang="en-US"/>
        </a:p>
      </dgm:t>
    </dgm:pt>
    <dgm:pt modelId="{76A1CE64-7AF5-494C-A1CA-1B43DD811E08}" type="sibTrans" cxnId="{F2AFADB8-9864-4130-97C2-2DD7D05581F4}">
      <dgm:prSet/>
      <dgm:spPr/>
      <dgm:t>
        <a:bodyPr/>
        <a:lstStyle/>
        <a:p>
          <a:endParaRPr lang="en-US"/>
        </a:p>
      </dgm:t>
    </dgm:pt>
    <dgm:pt modelId="{B5934683-AEEB-438F-B481-3F32AD550E86}">
      <dgm:prSet/>
      <dgm:spPr/>
      <dgm:t>
        <a:bodyPr/>
        <a:lstStyle/>
        <a:p>
          <a:r>
            <a:rPr lang="en-US"/>
            <a:t>Boostrap : getboostrap.com</a:t>
          </a:r>
        </a:p>
      </dgm:t>
    </dgm:pt>
    <dgm:pt modelId="{5B295DFD-8857-47B5-8FAE-599162434C9F}" type="parTrans" cxnId="{EF0DB7C0-ADA5-43C3-90E7-7501E2AFF646}">
      <dgm:prSet/>
      <dgm:spPr/>
      <dgm:t>
        <a:bodyPr/>
        <a:lstStyle/>
        <a:p>
          <a:endParaRPr lang="en-US"/>
        </a:p>
      </dgm:t>
    </dgm:pt>
    <dgm:pt modelId="{238AA5A5-E367-4128-B5AB-04E91CA735E0}" type="sibTrans" cxnId="{EF0DB7C0-ADA5-43C3-90E7-7501E2AFF646}">
      <dgm:prSet/>
      <dgm:spPr/>
      <dgm:t>
        <a:bodyPr/>
        <a:lstStyle/>
        <a:p>
          <a:endParaRPr lang="en-US"/>
        </a:p>
      </dgm:t>
    </dgm:pt>
    <dgm:pt modelId="{8E1D7ADD-ADC6-4D7B-A38D-DFC54298C052}">
      <dgm:prSet/>
      <dgm:spPr/>
      <dgm:t>
        <a:bodyPr/>
        <a:lstStyle/>
        <a:p>
          <a:r>
            <a:rPr lang="en-US"/>
            <a:t>Nice Admin : bootstrapmade.com/nice-admin-bootstrap-admin-html-template/</a:t>
          </a:r>
        </a:p>
      </dgm:t>
    </dgm:pt>
    <dgm:pt modelId="{41F94AE8-FA2E-4C21-988F-6A9127775F70}" type="parTrans" cxnId="{E73ADCA6-30FE-40D6-959A-1601D8910CAE}">
      <dgm:prSet/>
      <dgm:spPr/>
      <dgm:t>
        <a:bodyPr/>
        <a:lstStyle/>
        <a:p>
          <a:endParaRPr lang="en-US"/>
        </a:p>
      </dgm:t>
    </dgm:pt>
    <dgm:pt modelId="{A336CBB8-9D71-4FE3-A2FC-27046A4140B5}" type="sibTrans" cxnId="{E73ADCA6-30FE-40D6-959A-1601D8910CAE}">
      <dgm:prSet/>
      <dgm:spPr/>
      <dgm:t>
        <a:bodyPr/>
        <a:lstStyle/>
        <a:p>
          <a:endParaRPr lang="en-US"/>
        </a:p>
      </dgm:t>
    </dgm:pt>
    <dgm:pt modelId="{C344F5F4-8C1A-F14B-8D6A-528EF76EEB03}" type="pres">
      <dgm:prSet presAssocID="{A43A57A9-12DB-49A5-8616-3CD9E778C4A2}" presName="linear" presStyleCnt="0">
        <dgm:presLayoutVars>
          <dgm:animLvl val="lvl"/>
          <dgm:resizeHandles val="exact"/>
        </dgm:presLayoutVars>
      </dgm:prSet>
      <dgm:spPr/>
    </dgm:pt>
    <dgm:pt modelId="{57403BEB-A2E7-4241-8388-7FD10D2A8D05}" type="pres">
      <dgm:prSet presAssocID="{37811EF0-C8BC-46C4-8671-E9075D4FB5FB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7468295B-6B5F-314E-89F7-3BF20F94AE20}" type="pres">
      <dgm:prSet presAssocID="{9E4E0F7E-A872-46BC-AB4F-25610855ADCA}" presName="spacer" presStyleCnt="0"/>
      <dgm:spPr/>
    </dgm:pt>
    <dgm:pt modelId="{1C937762-17C6-6948-BF52-58336FE67E00}" type="pres">
      <dgm:prSet presAssocID="{E567F3B0-C73B-43E5-A828-742E17B5EEC2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1B2D69BE-3EB4-9B4D-947E-82344BD3029A}" type="pres">
      <dgm:prSet presAssocID="{5BD79E32-A60C-4057-89BB-4C48F18C58C8}" presName="spacer" presStyleCnt="0"/>
      <dgm:spPr/>
    </dgm:pt>
    <dgm:pt modelId="{C52DC107-68CF-764D-AE37-EEC29C0CEBDD}" type="pres">
      <dgm:prSet presAssocID="{C2DD94A9-E427-4C84-A31F-D42DD04BD6D4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2A9E30B5-DAE4-F641-B3E0-9F7DA2158CCB}" type="pres">
      <dgm:prSet presAssocID="{9F455ECA-6A78-48DE-B092-25107D5D4CC2}" presName="spacer" presStyleCnt="0"/>
      <dgm:spPr/>
    </dgm:pt>
    <dgm:pt modelId="{0E52605A-9826-B847-B3F0-D1B708D5EB04}" type="pres">
      <dgm:prSet presAssocID="{D5942433-ACF8-46A9-8FC1-F8FD4ABD6D01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0DC396D8-F8C6-3449-A332-DC07FF165D03}" type="pres">
      <dgm:prSet presAssocID="{76A1CE64-7AF5-494C-A1CA-1B43DD811E08}" presName="spacer" presStyleCnt="0"/>
      <dgm:spPr/>
    </dgm:pt>
    <dgm:pt modelId="{AAE01071-80B5-6D48-9602-388E93ADF2DC}" type="pres">
      <dgm:prSet presAssocID="{B5934683-AEEB-438F-B481-3F32AD550E86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5913BCC1-D6A2-ED4B-80EF-35BC7CEE1312}" type="pres">
      <dgm:prSet presAssocID="{238AA5A5-E367-4128-B5AB-04E91CA735E0}" presName="spacer" presStyleCnt="0"/>
      <dgm:spPr/>
    </dgm:pt>
    <dgm:pt modelId="{3FBBF385-1327-3841-A177-8195860518CC}" type="pres">
      <dgm:prSet presAssocID="{8E1D7ADD-ADC6-4D7B-A38D-DFC54298C052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873BD945-00D5-42B4-9202-1BDC88B29E07}" srcId="{A43A57A9-12DB-49A5-8616-3CD9E778C4A2}" destId="{37811EF0-C8BC-46C4-8671-E9075D4FB5FB}" srcOrd="0" destOrd="0" parTransId="{CE314553-B086-4EED-B477-0A30E4600415}" sibTransId="{9E4E0F7E-A872-46BC-AB4F-25610855ADCA}"/>
    <dgm:cxn modelId="{60C0EB49-85E4-4848-995F-A430AF3F1FAD}" type="presOf" srcId="{C2DD94A9-E427-4C84-A31F-D42DD04BD6D4}" destId="{C52DC107-68CF-764D-AE37-EEC29C0CEBDD}" srcOrd="0" destOrd="0" presId="urn:microsoft.com/office/officeart/2005/8/layout/vList2"/>
    <dgm:cxn modelId="{A2F54B89-BBD2-FE41-9AD9-93D3DAE08B2D}" type="presOf" srcId="{D5942433-ACF8-46A9-8FC1-F8FD4ABD6D01}" destId="{0E52605A-9826-B847-B3F0-D1B708D5EB04}" srcOrd="0" destOrd="0" presId="urn:microsoft.com/office/officeart/2005/8/layout/vList2"/>
    <dgm:cxn modelId="{7D0F1892-B2B2-A64C-A32F-2F7FF5FF82A8}" type="presOf" srcId="{A43A57A9-12DB-49A5-8616-3CD9E778C4A2}" destId="{C344F5F4-8C1A-F14B-8D6A-528EF76EEB03}" srcOrd="0" destOrd="0" presId="urn:microsoft.com/office/officeart/2005/8/layout/vList2"/>
    <dgm:cxn modelId="{59466CA3-F65A-7C4F-A3E2-1F44659F8EFF}" type="presOf" srcId="{8E1D7ADD-ADC6-4D7B-A38D-DFC54298C052}" destId="{3FBBF385-1327-3841-A177-8195860518CC}" srcOrd="0" destOrd="0" presId="urn:microsoft.com/office/officeart/2005/8/layout/vList2"/>
    <dgm:cxn modelId="{E73ADCA6-30FE-40D6-959A-1601D8910CAE}" srcId="{A43A57A9-12DB-49A5-8616-3CD9E778C4A2}" destId="{8E1D7ADD-ADC6-4D7B-A38D-DFC54298C052}" srcOrd="5" destOrd="0" parTransId="{41F94AE8-FA2E-4C21-988F-6A9127775F70}" sibTransId="{A336CBB8-9D71-4FE3-A2FC-27046A4140B5}"/>
    <dgm:cxn modelId="{F2AFADB8-9864-4130-97C2-2DD7D05581F4}" srcId="{A43A57A9-12DB-49A5-8616-3CD9E778C4A2}" destId="{D5942433-ACF8-46A9-8FC1-F8FD4ABD6D01}" srcOrd="3" destOrd="0" parTransId="{D5A30FD0-9C0D-468E-8E9E-7CBF97B1F5EB}" sibTransId="{76A1CE64-7AF5-494C-A1CA-1B43DD811E08}"/>
    <dgm:cxn modelId="{EF0DB7C0-ADA5-43C3-90E7-7501E2AFF646}" srcId="{A43A57A9-12DB-49A5-8616-3CD9E778C4A2}" destId="{B5934683-AEEB-438F-B481-3F32AD550E86}" srcOrd="4" destOrd="0" parTransId="{5B295DFD-8857-47B5-8FAE-599162434C9F}" sibTransId="{238AA5A5-E367-4128-B5AB-04E91CA735E0}"/>
    <dgm:cxn modelId="{B4EE51C4-7589-B04F-B663-E49B250CD9DC}" type="presOf" srcId="{E567F3B0-C73B-43E5-A828-742E17B5EEC2}" destId="{1C937762-17C6-6948-BF52-58336FE67E00}" srcOrd="0" destOrd="0" presId="urn:microsoft.com/office/officeart/2005/8/layout/vList2"/>
    <dgm:cxn modelId="{8B9153CB-DBBA-7744-9BF7-B198FEA8A67F}" type="presOf" srcId="{B5934683-AEEB-438F-B481-3F32AD550E86}" destId="{AAE01071-80B5-6D48-9602-388E93ADF2DC}" srcOrd="0" destOrd="0" presId="urn:microsoft.com/office/officeart/2005/8/layout/vList2"/>
    <dgm:cxn modelId="{E07964DE-5785-45D0-801C-097A4000357A}" srcId="{A43A57A9-12DB-49A5-8616-3CD9E778C4A2}" destId="{C2DD94A9-E427-4C84-A31F-D42DD04BD6D4}" srcOrd="2" destOrd="0" parTransId="{4CE90A8A-68F7-49D8-9F5A-FE7CBF9BAD7C}" sibTransId="{9F455ECA-6A78-48DE-B092-25107D5D4CC2}"/>
    <dgm:cxn modelId="{206850E4-AC93-42C6-95BA-96E5B88C3F31}" srcId="{A43A57A9-12DB-49A5-8616-3CD9E778C4A2}" destId="{E567F3B0-C73B-43E5-A828-742E17B5EEC2}" srcOrd="1" destOrd="0" parTransId="{72613AD4-E063-4A9E-BFAF-53D0A787E2F3}" sibTransId="{5BD79E32-A60C-4057-89BB-4C48F18C58C8}"/>
    <dgm:cxn modelId="{3EC04FFF-587C-8849-8901-DC4E666FDF0C}" type="presOf" srcId="{37811EF0-C8BC-46C4-8671-E9075D4FB5FB}" destId="{57403BEB-A2E7-4241-8388-7FD10D2A8D05}" srcOrd="0" destOrd="0" presId="urn:microsoft.com/office/officeart/2005/8/layout/vList2"/>
    <dgm:cxn modelId="{1802DCF9-42AF-6D41-B298-31AE9EF839F1}" type="presParOf" srcId="{C344F5F4-8C1A-F14B-8D6A-528EF76EEB03}" destId="{57403BEB-A2E7-4241-8388-7FD10D2A8D05}" srcOrd="0" destOrd="0" presId="urn:microsoft.com/office/officeart/2005/8/layout/vList2"/>
    <dgm:cxn modelId="{82B0078D-3F39-2E4F-BFA1-E21E9DB6C821}" type="presParOf" srcId="{C344F5F4-8C1A-F14B-8D6A-528EF76EEB03}" destId="{7468295B-6B5F-314E-89F7-3BF20F94AE20}" srcOrd="1" destOrd="0" presId="urn:microsoft.com/office/officeart/2005/8/layout/vList2"/>
    <dgm:cxn modelId="{CD5DD16C-2445-914C-8C4D-3999A1EB2D9A}" type="presParOf" srcId="{C344F5F4-8C1A-F14B-8D6A-528EF76EEB03}" destId="{1C937762-17C6-6948-BF52-58336FE67E00}" srcOrd="2" destOrd="0" presId="urn:microsoft.com/office/officeart/2005/8/layout/vList2"/>
    <dgm:cxn modelId="{DFDD7E01-C0B9-1A4E-B36F-89702E6A73DD}" type="presParOf" srcId="{C344F5F4-8C1A-F14B-8D6A-528EF76EEB03}" destId="{1B2D69BE-3EB4-9B4D-947E-82344BD3029A}" srcOrd="3" destOrd="0" presId="urn:microsoft.com/office/officeart/2005/8/layout/vList2"/>
    <dgm:cxn modelId="{32234457-1C86-7247-80E2-23FC420E1F3B}" type="presParOf" srcId="{C344F5F4-8C1A-F14B-8D6A-528EF76EEB03}" destId="{C52DC107-68CF-764D-AE37-EEC29C0CEBDD}" srcOrd="4" destOrd="0" presId="urn:microsoft.com/office/officeart/2005/8/layout/vList2"/>
    <dgm:cxn modelId="{73175FE3-226F-8846-A848-84D107E989B4}" type="presParOf" srcId="{C344F5F4-8C1A-F14B-8D6A-528EF76EEB03}" destId="{2A9E30B5-DAE4-F641-B3E0-9F7DA2158CCB}" srcOrd="5" destOrd="0" presId="urn:microsoft.com/office/officeart/2005/8/layout/vList2"/>
    <dgm:cxn modelId="{1B96EEC6-B188-E046-87FE-9A78FEA9E7F1}" type="presParOf" srcId="{C344F5F4-8C1A-F14B-8D6A-528EF76EEB03}" destId="{0E52605A-9826-B847-B3F0-D1B708D5EB04}" srcOrd="6" destOrd="0" presId="urn:microsoft.com/office/officeart/2005/8/layout/vList2"/>
    <dgm:cxn modelId="{D544D5AA-93E6-BF4A-AFA5-431D550E3C81}" type="presParOf" srcId="{C344F5F4-8C1A-F14B-8D6A-528EF76EEB03}" destId="{0DC396D8-F8C6-3449-A332-DC07FF165D03}" srcOrd="7" destOrd="0" presId="urn:microsoft.com/office/officeart/2005/8/layout/vList2"/>
    <dgm:cxn modelId="{AC999B99-C7D1-9C43-9FFF-DD2CB754EA3D}" type="presParOf" srcId="{C344F5F4-8C1A-F14B-8D6A-528EF76EEB03}" destId="{AAE01071-80B5-6D48-9602-388E93ADF2DC}" srcOrd="8" destOrd="0" presId="urn:microsoft.com/office/officeart/2005/8/layout/vList2"/>
    <dgm:cxn modelId="{1E07C2A9-10F1-7949-863A-7479386E9B8F}" type="presParOf" srcId="{C344F5F4-8C1A-F14B-8D6A-528EF76EEB03}" destId="{5913BCC1-D6A2-ED4B-80EF-35BC7CEE1312}" srcOrd="9" destOrd="0" presId="urn:microsoft.com/office/officeart/2005/8/layout/vList2"/>
    <dgm:cxn modelId="{E76A2E67-B25D-C04E-BFB2-4915B0557372}" type="presParOf" srcId="{C344F5F4-8C1A-F14B-8D6A-528EF76EEB03}" destId="{3FBBF385-1327-3841-A177-8195860518CC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5F59BC-7EE7-468E-A641-9C1F3E5B181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2E6ABDC-0B86-4055-9E53-29AEC7789A40}">
      <dgm:prSet/>
      <dgm:spPr/>
      <dgm:t>
        <a:bodyPr/>
        <a:lstStyle/>
        <a:p>
          <a:r>
            <a:rPr lang="en-US"/>
            <a:t>Menyiapkan tampilan</a:t>
          </a:r>
        </a:p>
      </dgm:t>
    </dgm:pt>
    <dgm:pt modelId="{83ACB195-BDD4-40F0-8953-FFA5215DB0BA}" type="parTrans" cxnId="{0B348C77-BDFA-4249-9FBD-168DE8EAC0CF}">
      <dgm:prSet/>
      <dgm:spPr/>
      <dgm:t>
        <a:bodyPr/>
        <a:lstStyle/>
        <a:p>
          <a:endParaRPr lang="en-US"/>
        </a:p>
      </dgm:t>
    </dgm:pt>
    <dgm:pt modelId="{5285FF3D-2EFE-498D-84E7-1D7773B87887}" type="sibTrans" cxnId="{0B348C77-BDFA-4249-9FBD-168DE8EAC0CF}">
      <dgm:prSet/>
      <dgm:spPr/>
      <dgm:t>
        <a:bodyPr/>
        <a:lstStyle/>
        <a:p>
          <a:endParaRPr lang="en-US"/>
        </a:p>
      </dgm:t>
    </dgm:pt>
    <dgm:pt modelId="{71723356-57ED-49BD-9F1F-81BDF150C650}">
      <dgm:prSet/>
      <dgm:spPr/>
      <dgm:t>
        <a:bodyPr/>
        <a:lstStyle/>
        <a:p>
          <a:r>
            <a:rPr lang="en-US"/>
            <a:t>Menyiapkan CI</a:t>
          </a:r>
        </a:p>
      </dgm:t>
    </dgm:pt>
    <dgm:pt modelId="{35EAF1A4-8276-4EFE-9706-D26DA7C5EF6A}" type="parTrans" cxnId="{D99F433B-5D28-45D9-A1D6-E58B7BA00813}">
      <dgm:prSet/>
      <dgm:spPr/>
      <dgm:t>
        <a:bodyPr/>
        <a:lstStyle/>
        <a:p>
          <a:endParaRPr lang="en-US"/>
        </a:p>
      </dgm:t>
    </dgm:pt>
    <dgm:pt modelId="{0CB5F332-08B8-46C3-8B09-9890E676E358}" type="sibTrans" cxnId="{D99F433B-5D28-45D9-A1D6-E58B7BA00813}">
      <dgm:prSet/>
      <dgm:spPr/>
      <dgm:t>
        <a:bodyPr/>
        <a:lstStyle/>
        <a:p>
          <a:endParaRPr lang="en-US"/>
        </a:p>
      </dgm:t>
    </dgm:pt>
    <dgm:pt modelId="{8CB2CEA3-A859-8A4A-A687-7A496E7CEFD5}" type="pres">
      <dgm:prSet presAssocID="{D15F59BC-7EE7-468E-A641-9C1F3E5B181F}" presName="linear" presStyleCnt="0">
        <dgm:presLayoutVars>
          <dgm:animLvl val="lvl"/>
          <dgm:resizeHandles val="exact"/>
        </dgm:presLayoutVars>
      </dgm:prSet>
      <dgm:spPr/>
    </dgm:pt>
    <dgm:pt modelId="{F41CEB14-C215-924F-ADBC-3177CDE24528}" type="pres">
      <dgm:prSet presAssocID="{A2E6ABDC-0B86-4055-9E53-29AEC7789A4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FCA0369-D435-1D4A-B456-87E4B8A74616}" type="pres">
      <dgm:prSet presAssocID="{5285FF3D-2EFE-498D-84E7-1D7773B87887}" presName="spacer" presStyleCnt="0"/>
      <dgm:spPr/>
    </dgm:pt>
    <dgm:pt modelId="{69309B58-5016-E141-A019-EFB41FBB6F65}" type="pres">
      <dgm:prSet presAssocID="{71723356-57ED-49BD-9F1F-81BDF150C65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99F433B-5D28-45D9-A1D6-E58B7BA00813}" srcId="{D15F59BC-7EE7-468E-A641-9C1F3E5B181F}" destId="{71723356-57ED-49BD-9F1F-81BDF150C650}" srcOrd="1" destOrd="0" parTransId="{35EAF1A4-8276-4EFE-9706-D26DA7C5EF6A}" sibTransId="{0CB5F332-08B8-46C3-8B09-9890E676E358}"/>
    <dgm:cxn modelId="{39C10B4C-7109-D04D-B8AD-7E980725F1B8}" type="presOf" srcId="{D15F59BC-7EE7-468E-A641-9C1F3E5B181F}" destId="{8CB2CEA3-A859-8A4A-A687-7A496E7CEFD5}" srcOrd="0" destOrd="0" presId="urn:microsoft.com/office/officeart/2005/8/layout/vList2"/>
    <dgm:cxn modelId="{0B348C77-BDFA-4249-9FBD-168DE8EAC0CF}" srcId="{D15F59BC-7EE7-468E-A641-9C1F3E5B181F}" destId="{A2E6ABDC-0B86-4055-9E53-29AEC7789A40}" srcOrd="0" destOrd="0" parTransId="{83ACB195-BDD4-40F0-8953-FFA5215DB0BA}" sibTransId="{5285FF3D-2EFE-498D-84E7-1D7773B87887}"/>
    <dgm:cxn modelId="{EEC52B8C-38B8-2A4C-9BB9-2A66FACBD7EE}" type="presOf" srcId="{71723356-57ED-49BD-9F1F-81BDF150C650}" destId="{69309B58-5016-E141-A019-EFB41FBB6F65}" srcOrd="0" destOrd="0" presId="urn:microsoft.com/office/officeart/2005/8/layout/vList2"/>
    <dgm:cxn modelId="{1D0E72B1-BD20-3E4F-BB6F-6571D17534A6}" type="presOf" srcId="{A2E6ABDC-0B86-4055-9E53-29AEC7789A40}" destId="{F41CEB14-C215-924F-ADBC-3177CDE24528}" srcOrd="0" destOrd="0" presId="urn:microsoft.com/office/officeart/2005/8/layout/vList2"/>
    <dgm:cxn modelId="{3BC9DE1E-D01E-6549-A651-99CBF8BE368D}" type="presParOf" srcId="{8CB2CEA3-A859-8A4A-A687-7A496E7CEFD5}" destId="{F41CEB14-C215-924F-ADBC-3177CDE24528}" srcOrd="0" destOrd="0" presId="urn:microsoft.com/office/officeart/2005/8/layout/vList2"/>
    <dgm:cxn modelId="{83A4F850-C110-3347-A61B-8E3DFD707B5E}" type="presParOf" srcId="{8CB2CEA3-A859-8A4A-A687-7A496E7CEFD5}" destId="{AFCA0369-D435-1D4A-B456-87E4B8A74616}" srcOrd="1" destOrd="0" presId="urn:microsoft.com/office/officeart/2005/8/layout/vList2"/>
    <dgm:cxn modelId="{B55BC7DE-55D5-3246-95F0-E1876F36044B}" type="presParOf" srcId="{8CB2CEA3-A859-8A4A-A687-7A496E7CEFD5}" destId="{69309B58-5016-E141-A019-EFB41FBB6F6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A7AC7A-ABED-CE4E-9C9B-EC3B285CEBEE}">
      <dsp:nvSpPr>
        <dsp:cNvPr id="0" name=""/>
        <dsp:cNvSpPr/>
      </dsp:nvSpPr>
      <dsp:spPr>
        <a:xfrm rot="5400000">
          <a:off x="2115438" y="73125"/>
          <a:ext cx="1076594" cy="93663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PHP Dasar</a:t>
          </a:r>
        </a:p>
      </dsp:txBody>
      <dsp:txXfrm rot="-5400000">
        <a:off x="2331375" y="170916"/>
        <a:ext cx="644719" cy="741056"/>
      </dsp:txXfrm>
    </dsp:sp>
    <dsp:sp modelId="{BA37C3EC-14A5-844A-9022-AE1194CBEC57}">
      <dsp:nvSpPr>
        <dsp:cNvPr id="0" name=""/>
        <dsp:cNvSpPr/>
      </dsp:nvSpPr>
      <dsp:spPr>
        <a:xfrm>
          <a:off x="3150476" y="218466"/>
          <a:ext cx="1201479" cy="6459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6AEBC-FFB6-D74F-98C9-C759A93DC74D}">
      <dsp:nvSpPr>
        <dsp:cNvPr id="0" name=""/>
        <dsp:cNvSpPr/>
      </dsp:nvSpPr>
      <dsp:spPr>
        <a:xfrm rot="5400000">
          <a:off x="1103870" y="73125"/>
          <a:ext cx="1076594" cy="93663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1319807" y="170916"/>
        <a:ext cx="644719" cy="741056"/>
      </dsp:txXfrm>
    </dsp:sp>
    <dsp:sp modelId="{1D5BDD6C-FACA-564A-85E6-A3634AB4B0C8}">
      <dsp:nvSpPr>
        <dsp:cNvPr id="0" name=""/>
        <dsp:cNvSpPr/>
      </dsp:nvSpPr>
      <dsp:spPr>
        <a:xfrm rot="5400000">
          <a:off x="1607716" y="986939"/>
          <a:ext cx="1076594" cy="93663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OOP</a:t>
          </a:r>
        </a:p>
      </dsp:txBody>
      <dsp:txXfrm rot="-5400000">
        <a:off x="1823653" y="1084730"/>
        <a:ext cx="644719" cy="741056"/>
      </dsp:txXfrm>
    </dsp:sp>
    <dsp:sp modelId="{E401D496-2C25-5A47-A37A-AF2EB2B83FA8}">
      <dsp:nvSpPr>
        <dsp:cNvPr id="0" name=""/>
        <dsp:cNvSpPr/>
      </dsp:nvSpPr>
      <dsp:spPr>
        <a:xfrm>
          <a:off x="476216" y="1132279"/>
          <a:ext cx="1162721" cy="6459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9CC171-43EF-664D-8771-5AC0765414E1}">
      <dsp:nvSpPr>
        <dsp:cNvPr id="0" name=""/>
        <dsp:cNvSpPr/>
      </dsp:nvSpPr>
      <dsp:spPr>
        <a:xfrm rot="5400000">
          <a:off x="2619284" y="986939"/>
          <a:ext cx="1076594" cy="93663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2835221" y="1084730"/>
        <a:ext cx="644719" cy="741056"/>
      </dsp:txXfrm>
    </dsp:sp>
    <dsp:sp modelId="{5E9143A4-BCFA-3143-AED0-8DA55A684828}">
      <dsp:nvSpPr>
        <dsp:cNvPr id="0" name=""/>
        <dsp:cNvSpPr/>
      </dsp:nvSpPr>
      <dsp:spPr>
        <a:xfrm rot="5400000">
          <a:off x="2115438" y="1900752"/>
          <a:ext cx="1076594" cy="93663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MVC</a:t>
          </a:r>
        </a:p>
      </dsp:txBody>
      <dsp:txXfrm rot="-5400000">
        <a:off x="2331375" y="1998543"/>
        <a:ext cx="644719" cy="741056"/>
      </dsp:txXfrm>
    </dsp:sp>
    <dsp:sp modelId="{D14F9432-ECBA-6144-9342-3540579476B6}">
      <dsp:nvSpPr>
        <dsp:cNvPr id="0" name=""/>
        <dsp:cNvSpPr/>
      </dsp:nvSpPr>
      <dsp:spPr>
        <a:xfrm>
          <a:off x="3150476" y="2046092"/>
          <a:ext cx="1201479" cy="6459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0CDCDF-B676-084E-A899-8F11B84C0B52}">
      <dsp:nvSpPr>
        <dsp:cNvPr id="0" name=""/>
        <dsp:cNvSpPr/>
      </dsp:nvSpPr>
      <dsp:spPr>
        <a:xfrm rot="5400000">
          <a:off x="1103870" y="1900752"/>
          <a:ext cx="1076594" cy="93663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1319807" y="1998543"/>
        <a:ext cx="644719" cy="741056"/>
      </dsp:txXfrm>
    </dsp:sp>
    <dsp:sp modelId="{B9BB3308-E648-E24A-A836-A7AA8F338775}">
      <dsp:nvSpPr>
        <dsp:cNvPr id="0" name=""/>
        <dsp:cNvSpPr/>
      </dsp:nvSpPr>
      <dsp:spPr>
        <a:xfrm rot="5400000">
          <a:off x="1607716" y="2814565"/>
          <a:ext cx="1076594" cy="93663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CodeIgniter 3</a:t>
          </a:r>
        </a:p>
      </dsp:txBody>
      <dsp:txXfrm rot="-5400000">
        <a:off x="1823653" y="2912356"/>
        <a:ext cx="644719" cy="741056"/>
      </dsp:txXfrm>
    </dsp:sp>
    <dsp:sp modelId="{2ACC18F8-67F8-8C45-B531-131589C4542B}">
      <dsp:nvSpPr>
        <dsp:cNvPr id="0" name=""/>
        <dsp:cNvSpPr/>
      </dsp:nvSpPr>
      <dsp:spPr>
        <a:xfrm>
          <a:off x="476216" y="2959905"/>
          <a:ext cx="1162721" cy="6459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CDCA83-7803-6440-B20B-E97F61924E74}">
      <dsp:nvSpPr>
        <dsp:cNvPr id="0" name=""/>
        <dsp:cNvSpPr/>
      </dsp:nvSpPr>
      <dsp:spPr>
        <a:xfrm rot="5400000">
          <a:off x="2619284" y="2814565"/>
          <a:ext cx="1076594" cy="93663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2835221" y="2912356"/>
        <a:ext cx="644719" cy="741056"/>
      </dsp:txXfrm>
    </dsp:sp>
    <dsp:sp modelId="{45904936-6B86-764F-95EC-88A635104CB5}">
      <dsp:nvSpPr>
        <dsp:cNvPr id="0" name=""/>
        <dsp:cNvSpPr/>
      </dsp:nvSpPr>
      <dsp:spPr>
        <a:xfrm rot="5400000">
          <a:off x="2115438" y="3728378"/>
          <a:ext cx="1076594" cy="93663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Boostrap</a:t>
          </a:r>
        </a:p>
      </dsp:txBody>
      <dsp:txXfrm rot="-5400000">
        <a:off x="2331375" y="3826169"/>
        <a:ext cx="644719" cy="741056"/>
      </dsp:txXfrm>
    </dsp:sp>
    <dsp:sp modelId="{39EEB3F8-7014-4D41-9557-D2451AFA536A}">
      <dsp:nvSpPr>
        <dsp:cNvPr id="0" name=""/>
        <dsp:cNvSpPr/>
      </dsp:nvSpPr>
      <dsp:spPr>
        <a:xfrm>
          <a:off x="3150476" y="3873719"/>
          <a:ext cx="1201479" cy="6459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DD0822-1115-3B4A-A661-A923C4E801B4}">
      <dsp:nvSpPr>
        <dsp:cNvPr id="0" name=""/>
        <dsp:cNvSpPr/>
      </dsp:nvSpPr>
      <dsp:spPr>
        <a:xfrm rot="5400000">
          <a:off x="1103870" y="3728378"/>
          <a:ext cx="1076594" cy="93663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1319807" y="3826169"/>
        <a:ext cx="644719" cy="741056"/>
      </dsp:txXfrm>
    </dsp:sp>
    <dsp:sp modelId="{D46DF1B2-1411-DA48-87D7-9E1DF447EC06}">
      <dsp:nvSpPr>
        <dsp:cNvPr id="0" name=""/>
        <dsp:cNvSpPr/>
      </dsp:nvSpPr>
      <dsp:spPr>
        <a:xfrm rot="5400000">
          <a:off x="1607716" y="4642192"/>
          <a:ext cx="1076594" cy="93663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Database</a:t>
          </a:r>
        </a:p>
      </dsp:txBody>
      <dsp:txXfrm rot="-5400000">
        <a:off x="1823653" y="4739983"/>
        <a:ext cx="644719" cy="741056"/>
      </dsp:txXfrm>
    </dsp:sp>
    <dsp:sp modelId="{E636832B-5B78-7E46-9DCF-DBC42CC1C28E}">
      <dsp:nvSpPr>
        <dsp:cNvPr id="0" name=""/>
        <dsp:cNvSpPr/>
      </dsp:nvSpPr>
      <dsp:spPr>
        <a:xfrm>
          <a:off x="476216" y="4787532"/>
          <a:ext cx="1162721" cy="6459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91F77A-C1D4-3E4E-B19B-9D43288EAE71}">
      <dsp:nvSpPr>
        <dsp:cNvPr id="0" name=""/>
        <dsp:cNvSpPr/>
      </dsp:nvSpPr>
      <dsp:spPr>
        <a:xfrm rot="5400000">
          <a:off x="2619284" y="4642192"/>
          <a:ext cx="1076594" cy="93663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2835221" y="4739983"/>
        <a:ext cx="644719" cy="7410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403BEB-A2E7-4241-8388-7FD10D2A8D05}">
      <dsp:nvSpPr>
        <dsp:cNvPr id="0" name=""/>
        <dsp:cNvSpPr/>
      </dsp:nvSpPr>
      <dsp:spPr>
        <a:xfrm>
          <a:off x="0" y="1183096"/>
          <a:ext cx="4828172" cy="51642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Code Editor : Visual Studio Code</a:t>
          </a:r>
        </a:p>
      </dsp:txBody>
      <dsp:txXfrm>
        <a:off x="25210" y="1208306"/>
        <a:ext cx="4777752" cy="466007"/>
      </dsp:txXfrm>
    </dsp:sp>
    <dsp:sp modelId="{1C937762-17C6-6948-BF52-58336FE67E00}">
      <dsp:nvSpPr>
        <dsp:cNvPr id="0" name=""/>
        <dsp:cNvSpPr/>
      </dsp:nvSpPr>
      <dsp:spPr>
        <a:xfrm>
          <a:off x="0" y="1736963"/>
          <a:ext cx="4828172" cy="516427"/>
        </a:xfrm>
        <a:prstGeom prst="round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Web Server : XAMPP</a:t>
          </a:r>
        </a:p>
      </dsp:txBody>
      <dsp:txXfrm>
        <a:off x="25210" y="1762173"/>
        <a:ext cx="4777752" cy="466007"/>
      </dsp:txXfrm>
    </dsp:sp>
    <dsp:sp modelId="{C52DC107-68CF-764D-AE37-EEC29C0CEBDD}">
      <dsp:nvSpPr>
        <dsp:cNvPr id="0" name=""/>
        <dsp:cNvSpPr/>
      </dsp:nvSpPr>
      <dsp:spPr>
        <a:xfrm>
          <a:off x="0" y="2290830"/>
          <a:ext cx="4828172" cy="516427"/>
        </a:xfrm>
        <a:prstGeom prst="round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Web Browser : Google Chrome</a:t>
          </a:r>
        </a:p>
      </dsp:txBody>
      <dsp:txXfrm>
        <a:off x="25210" y="2316040"/>
        <a:ext cx="4777752" cy="466007"/>
      </dsp:txXfrm>
    </dsp:sp>
    <dsp:sp modelId="{0E52605A-9826-B847-B3F0-D1B708D5EB04}">
      <dsp:nvSpPr>
        <dsp:cNvPr id="0" name=""/>
        <dsp:cNvSpPr/>
      </dsp:nvSpPr>
      <dsp:spPr>
        <a:xfrm>
          <a:off x="0" y="2844697"/>
          <a:ext cx="4828172" cy="516427"/>
        </a:xfrm>
        <a:prstGeom prst="round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Code Igniter 3.1.13: https://codeigniter.com/userguide3/installation/downloads.html</a:t>
          </a:r>
        </a:p>
      </dsp:txBody>
      <dsp:txXfrm>
        <a:off x="25210" y="2869907"/>
        <a:ext cx="4777752" cy="466007"/>
      </dsp:txXfrm>
    </dsp:sp>
    <dsp:sp modelId="{AAE01071-80B5-6D48-9602-388E93ADF2DC}">
      <dsp:nvSpPr>
        <dsp:cNvPr id="0" name=""/>
        <dsp:cNvSpPr/>
      </dsp:nvSpPr>
      <dsp:spPr>
        <a:xfrm>
          <a:off x="0" y="3398564"/>
          <a:ext cx="4828172" cy="516427"/>
        </a:xfrm>
        <a:prstGeom prst="round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Boostrap : getboostrap.com</a:t>
          </a:r>
        </a:p>
      </dsp:txBody>
      <dsp:txXfrm>
        <a:off x="25210" y="3423774"/>
        <a:ext cx="4777752" cy="466007"/>
      </dsp:txXfrm>
    </dsp:sp>
    <dsp:sp modelId="{3FBBF385-1327-3841-A177-8195860518CC}">
      <dsp:nvSpPr>
        <dsp:cNvPr id="0" name=""/>
        <dsp:cNvSpPr/>
      </dsp:nvSpPr>
      <dsp:spPr>
        <a:xfrm>
          <a:off x="0" y="3952431"/>
          <a:ext cx="4828172" cy="516427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Nice Admin : bootstrapmade.com/nice-admin-bootstrap-admin-html-template/</a:t>
          </a:r>
        </a:p>
      </dsp:txBody>
      <dsp:txXfrm>
        <a:off x="25210" y="3977641"/>
        <a:ext cx="4777752" cy="4660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1CEB14-C215-924F-ADBC-3177CDE24528}">
      <dsp:nvSpPr>
        <dsp:cNvPr id="0" name=""/>
        <dsp:cNvSpPr/>
      </dsp:nvSpPr>
      <dsp:spPr>
        <a:xfrm>
          <a:off x="0" y="187897"/>
          <a:ext cx="4828172" cy="25459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marL="0" lvl="0" indent="0" algn="l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/>
            <a:t>Menyiapkan tampilan</a:t>
          </a:r>
        </a:p>
      </dsp:txBody>
      <dsp:txXfrm>
        <a:off x="124282" y="312179"/>
        <a:ext cx="4579608" cy="2297356"/>
      </dsp:txXfrm>
    </dsp:sp>
    <dsp:sp modelId="{69309B58-5016-E141-A019-EFB41FBB6F65}">
      <dsp:nvSpPr>
        <dsp:cNvPr id="0" name=""/>
        <dsp:cNvSpPr/>
      </dsp:nvSpPr>
      <dsp:spPr>
        <a:xfrm>
          <a:off x="0" y="2918137"/>
          <a:ext cx="4828172" cy="254592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marL="0" lvl="0" indent="0" algn="l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/>
            <a:t>Menyiapkan CI</a:t>
          </a:r>
        </a:p>
      </dsp:txBody>
      <dsp:txXfrm>
        <a:off x="124282" y="3042419"/>
        <a:ext cx="4579608" cy="22973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993DD-B61A-4858-A17D-EB474265E759}" type="datetimeFigureOut">
              <a:rPr lang="en-ID" smtClean="0"/>
              <a:t>30/08/24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5B3B5-883B-4E50-ABCF-0EDFD744594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69170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Praktekan</a:t>
            </a:r>
            <a:r>
              <a:rPr lang="en-US" dirty="0"/>
              <a:t> </a:t>
            </a:r>
            <a:r>
              <a:rPr lang="en-US" dirty="0" err="1"/>
              <a:t>tampilannya</a:t>
            </a:r>
            <a:r>
              <a:rPr lang="en-US" dirty="0"/>
              <a:t> </a:t>
            </a:r>
            <a:r>
              <a:rPr lang="en-US" dirty="0" err="1"/>
              <a:t>mau</a:t>
            </a:r>
            <a:r>
              <a:rPr lang="en-US" dirty="0"/>
              <a:t> </a:t>
            </a:r>
            <a:r>
              <a:rPr lang="en-US" dirty="0" err="1"/>
              <a:t>gmn</a:t>
            </a:r>
            <a:r>
              <a:rPr lang="en-US" dirty="0"/>
              <a:t>,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gambaran</a:t>
            </a:r>
            <a:r>
              <a:rPr lang="en-US" dirty="0"/>
              <a:t> login dan </a:t>
            </a:r>
            <a:r>
              <a:rPr lang="en-US" dirty="0" err="1"/>
              <a:t>bayangan</a:t>
            </a:r>
            <a:r>
              <a:rPr lang="en-US" dirty="0"/>
              <a:t>,</a:t>
            </a:r>
          </a:p>
          <a:p>
            <a:r>
              <a:rPr lang="en-US" dirty="0"/>
              <a:t>Kita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bhs</a:t>
            </a:r>
            <a:r>
              <a:rPr lang="en-US" dirty="0"/>
              <a:t> </a:t>
            </a:r>
            <a:r>
              <a:rPr lang="en-US" dirty="0" err="1"/>
              <a:t>inggris</a:t>
            </a:r>
            <a:endParaRPr lang="en-US" dirty="0"/>
          </a:p>
          <a:p>
            <a:r>
              <a:rPr lang="en-US" dirty="0" err="1"/>
              <a:t>Requirnya</a:t>
            </a:r>
            <a:r>
              <a:rPr lang="en-US" dirty="0"/>
              <a:t>,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user(user punya level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), Ketika </a:t>
            </a:r>
            <a:r>
              <a:rPr lang="en-US" dirty="0" err="1"/>
              <a:t>registrasi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admin, 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75B3B5-883B-4E50-ABCF-0EDFD744594E}" type="slidenum">
              <a:rPr lang="en-ID" smtClean="0"/>
              <a:t>2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01409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Minimal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system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php</a:t>
            </a:r>
            <a:r>
              <a:rPr lang="en-US" dirty="0"/>
              <a:t> procedural</a:t>
            </a:r>
          </a:p>
          <a:p>
            <a:r>
              <a:rPr lang="en-US" dirty="0" err="1"/>
              <a:t>Menggunakan</a:t>
            </a:r>
            <a:r>
              <a:rPr lang="en-US" dirty="0"/>
              <a:t> OOP CI </a:t>
            </a:r>
            <a:r>
              <a:rPr lang="en-US" dirty="0" err="1"/>
              <a:t>jg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OOP</a:t>
            </a:r>
          </a:p>
          <a:p>
            <a:r>
              <a:rPr lang="en-US" dirty="0"/>
              <a:t>CI </a:t>
            </a:r>
            <a:r>
              <a:rPr lang="en-US" dirty="0" err="1"/>
              <a:t>krn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dipelajari,wlopun</a:t>
            </a:r>
            <a:r>
              <a:rPr lang="en-US" dirty="0"/>
              <a:t> </a:t>
            </a:r>
            <a:r>
              <a:rPr lang="en-US" dirty="0" err="1"/>
              <a:t>versi</a:t>
            </a:r>
            <a:r>
              <a:rPr lang="en-US" dirty="0"/>
              <a:t> lama,</a:t>
            </a:r>
          </a:p>
          <a:p>
            <a:r>
              <a:rPr lang="en-US" dirty="0"/>
              <a:t>Minimal </a:t>
            </a:r>
            <a:r>
              <a:rPr lang="en-US" dirty="0" err="1"/>
              <a:t>paham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database, </a:t>
            </a:r>
            <a:r>
              <a:rPr lang="en-US" dirty="0" err="1"/>
              <a:t>bkinya</a:t>
            </a:r>
            <a:r>
              <a:rPr lang="en-US" dirty="0"/>
              <a:t>, dan </a:t>
            </a:r>
            <a:r>
              <a:rPr lang="en-US" dirty="0" err="1"/>
              <a:t>gmn</a:t>
            </a:r>
            <a:r>
              <a:rPr lang="en-US" dirty="0"/>
              <a:t> </a:t>
            </a:r>
            <a:r>
              <a:rPr lang="en-US" dirty="0" err="1"/>
              <a:t>relasinya</a:t>
            </a:r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75B3B5-883B-4E50-ABCF-0EDFD744594E}" type="slidenum">
              <a:rPr lang="en-ID" smtClean="0"/>
              <a:t>3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69120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Mempraktekan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menyiapkan</a:t>
            </a:r>
            <a:r>
              <a:rPr lang="en-US" dirty="0"/>
              <a:t> </a:t>
            </a:r>
            <a:r>
              <a:rPr lang="en-US" dirty="0" err="1"/>
              <a:t>boostrap</a:t>
            </a:r>
            <a:endParaRPr lang="en-US" dirty="0"/>
          </a:p>
          <a:p>
            <a:r>
              <a:rPr lang="en-US" dirty="0"/>
              <a:t>Download CI, dan </a:t>
            </a:r>
            <a:r>
              <a:rPr lang="en-US" dirty="0" err="1"/>
              <a:t>simpan</a:t>
            </a:r>
            <a:r>
              <a:rPr lang="en-US" dirty="0"/>
              <a:t> di </a:t>
            </a:r>
            <a:r>
              <a:rPr lang="en-US" dirty="0" err="1"/>
              <a:t>htdoc</a:t>
            </a:r>
            <a:endParaRPr lang="en-US" dirty="0"/>
          </a:p>
          <a:p>
            <a:r>
              <a:rPr lang="en-US" dirty="0" err="1"/>
              <a:t>Bikin</a:t>
            </a:r>
            <a:r>
              <a:rPr lang="en-US" dirty="0"/>
              <a:t> folder asset, </a:t>
            </a:r>
            <a:r>
              <a:rPr lang="en-US" dirty="0" err="1"/>
              <a:t>pda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CI</a:t>
            </a:r>
            <a:br>
              <a:rPr lang="en-US" dirty="0"/>
            </a:br>
            <a:r>
              <a:rPr lang="en-US" dirty="0" err="1"/>
              <a:t>buat</a:t>
            </a:r>
            <a:r>
              <a:rPr lang="en-US" dirty="0"/>
              <a:t> vendor (</a:t>
            </a:r>
            <a:r>
              <a:rPr lang="en-US" dirty="0" err="1"/>
              <a:t>utk</a:t>
            </a:r>
            <a:r>
              <a:rPr lang="en-US" dirty="0"/>
              <a:t> template </a:t>
            </a:r>
            <a:r>
              <a:rPr lang="en-US" dirty="0" err="1"/>
              <a:t>bostrap</a:t>
            </a:r>
            <a:r>
              <a:rPr lang="en-US" dirty="0"/>
              <a:t>) </a:t>
            </a:r>
            <a:r>
              <a:rPr lang="en-US" dirty="0" err="1"/>
              <a:t>bikin</a:t>
            </a:r>
            <a:r>
              <a:rPr lang="en-US" dirty="0"/>
              <a:t> folder asset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foto2nya</a:t>
            </a:r>
          </a:p>
          <a:p>
            <a:endParaRPr lang="en-US" dirty="0"/>
          </a:p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75B3B5-883B-4E50-ABCF-0EDFD744594E}" type="slidenum">
              <a:rPr lang="en-ID" smtClean="0"/>
              <a:t>5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1276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2DFEA-390D-AB3D-4486-FD1C247932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DC2E1D-CA71-B07F-60EF-D3D998193C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7A48B3-41E9-145F-737D-8DC725D33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9A65-CCD1-44B9-8FD4-C0ADB8F3BB20}" type="datetimeFigureOut">
              <a:rPr lang="en-ID" smtClean="0"/>
              <a:t>30/08/24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B6494-4F08-49ED-F83F-A26737682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78DC7-266E-378B-B1D6-E58E38254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85CE3-B9EE-4F31-B14D-6672DC82AC8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88007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8816D-DF24-F742-6FAE-E55C82CE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12FB52-167B-A418-3652-F0207FB190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BD09F-8742-FD85-BF43-4913C7A0E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9A65-CCD1-44B9-8FD4-C0ADB8F3BB20}" type="datetimeFigureOut">
              <a:rPr lang="en-ID" smtClean="0"/>
              <a:t>30/08/24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78FA9-22A7-F444-F1AD-A2FAD48A5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66003-8385-72AB-15BB-6F092C212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85CE3-B9EE-4F31-B14D-6672DC82AC8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85959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42B475-4113-7C1B-D387-326C27912D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5F21F5-DA1C-D2DC-5926-7BF7379221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36BB67-4B52-388E-5DC9-5D414AB98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9A65-CCD1-44B9-8FD4-C0ADB8F3BB20}" type="datetimeFigureOut">
              <a:rPr lang="en-ID" smtClean="0"/>
              <a:t>30/08/24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48C1D2-1F03-56FC-75BC-27A9C7FCB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AECF9-F2E7-FE98-D687-F9C5FA34D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85CE3-B9EE-4F31-B14D-6672DC82AC8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352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F08BA-A0F8-6E46-172E-70A23AA22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3EFFC-8554-8D7B-0571-CAD81C2B0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3F0F0-9558-F2FC-7C6D-CAF4FA559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9A65-CCD1-44B9-8FD4-C0ADB8F3BB20}" type="datetimeFigureOut">
              <a:rPr lang="en-ID" smtClean="0"/>
              <a:t>30/08/24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DEFCC-7DA8-EF71-4048-5F930A9BC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F2A86-DDA3-B32F-8658-56A88AC40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85CE3-B9EE-4F31-B14D-6672DC82AC8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15820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4700C-63D7-9FBC-4E8F-FCAD5C955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C5799A-44CE-F506-17CB-54FB3DF033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63A8CB-B382-1F2D-CB63-F1E1A6AA8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9A65-CCD1-44B9-8FD4-C0ADB8F3BB20}" type="datetimeFigureOut">
              <a:rPr lang="en-ID" smtClean="0"/>
              <a:t>30/08/24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95E28C-907B-F256-1955-ED08DCCF3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BE29C-6586-B81C-F0D4-935A19C88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85CE3-B9EE-4F31-B14D-6672DC82AC8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65920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68E33-78F0-BEB0-C09E-015299922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BBF2A-E727-C171-6D03-8B62E83547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1FE41-738A-F54A-3CB1-A2C3F3479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00BDDF-FE0C-7E46-3F08-2E6882B2D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9A65-CCD1-44B9-8FD4-C0ADB8F3BB20}" type="datetimeFigureOut">
              <a:rPr lang="en-ID" smtClean="0"/>
              <a:t>30/08/24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D8EB05-7802-2D72-CB41-043C2FAB6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BEC581-A1D8-F929-5B0E-50F17A807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85CE3-B9EE-4F31-B14D-6672DC82AC8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67733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B7D91-DE2A-C1B7-66A2-4A8EDDD88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BDD90D-5775-9F1A-B29B-D46797D6A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C00668-60B4-E226-D955-A84CC0FC8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08FADB-5037-BE2E-96CD-AB2D0E73AA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931729-1CAE-E819-57FD-BA1DED2A44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56810D-6269-6EF3-719C-157E5BA3F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9A65-CCD1-44B9-8FD4-C0ADB8F3BB20}" type="datetimeFigureOut">
              <a:rPr lang="en-ID" smtClean="0"/>
              <a:t>30/08/24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BBE3B3-4BEE-FC1B-AE63-BBE4C5E12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FC6114-F7DC-44BD-696E-8CE5B583C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85CE3-B9EE-4F31-B14D-6672DC82AC8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71833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4862D-1292-2BBA-E556-92EE1D7FD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70106A-50C6-EE03-092F-5A1825904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9A65-CCD1-44B9-8FD4-C0ADB8F3BB20}" type="datetimeFigureOut">
              <a:rPr lang="en-ID" smtClean="0"/>
              <a:t>30/08/24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A4965C-E696-38FE-D49D-4718F6934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182205-1396-602B-AFAC-0BA5ADA59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85CE3-B9EE-4F31-B14D-6672DC82AC8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17634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2CB475-0219-0845-8205-8C0E87B32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9A65-CCD1-44B9-8FD4-C0ADB8F3BB20}" type="datetimeFigureOut">
              <a:rPr lang="en-ID" smtClean="0"/>
              <a:t>30/08/24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DF4BEC-1797-40E1-E975-1C17F51AD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4998C1-B3AC-B930-1CE6-B6163795F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85CE3-B9EE-4F31-B14D-6672DC82AC8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68241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8439C-CF46-491D-3C3B-6D12C0485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FB567-07CD-3A7B-8F0B-827EFCBA3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4C2E18-6C2E-F017-5F35-B8A68703A8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27B25A-5386-5FC1-7EC1-1F77E85DF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9A65-CCD1-44B9-8FD4-C0ADB8F3BB20}" type="datetimeFigureOut">
              <a:rPr lang="en-ID" smtClean="0"/>
              <a:t>30/08/24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B9F697-AB94-3128-8D24-A6E51C197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3529F9-0F9C-4606-9003-E70ECF1D0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85CE3-B9EE-4F31-B14D-6672DC82AC8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92988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3D613-F31D-CE41-FBCE-918D04B3B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DD94B7-FF05-1290-8B3B-D742B75184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D27C41-EA6B-2440-DBBA-A848B65045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A66852-C5F9-495A-5E4E-2AF260D9E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9A65-CCD1-44B9-8FD4-C0ADB8F3BB20}" type="datetimeFigureOut">
              <a:rPr lang="en-ID" smtClean="0"/>
              <a:t>30/08/24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4E143F-53E9-B3FC-E45D-0593BF1EB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281C6B-07A4-D1EF-21FE-09159C880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85CE3-B9EE-4F31-B14D-6672DC82AC8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9328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733958-4A64-75A9-A754-9119CFA21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A249AB-CA79-2355-D549-40ACA6B252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9DC975-1932-6BF5-35DA-527167BE15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9A65-CCD1-44B9-8FD4-C0ADB8F3BB20}" type="datetimeFigureOut">
              <a:rPr lang="en-ID" smtClean="0"/>
              <a:t>30/08/24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70F73E-1F52-56B2-04BC-0A8F8EDC92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E48C5-0DA9-D8A6-0E51-9E39695258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85CE3-B9EE-4F31-B14D-6672DC82AC8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49260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Slide Background Fill">
            <a:extLst>
              <a:ext uri="{FF2B5EF4-FFF2-40B4-BE49-F238E27FC236}">
                <a16:creationId xmlns:a16="http://schemas.microsoft.com/office/drawing/2014/main" id="{C7D023E4-8DE1-436E-9847-ED6A4B4B0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Color Cover">
            <a:extLst>
              <a:ext uri="{FF2B5EF4-FFF2-40B4-BE49-F238E27FC236}">
                <a16:creationId xmlns:a16="http://schemas.microsoft.com/office/drawing/2014/main" id="{8B2B1708-8CE4-4A20-94F5-55118AE2C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E84BE2F-C43D-43D9-A96D-1526003268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6064235" cy="6858000"/>
            <a:chOff x="651279" y="598259"/>
            <a:chExt cx="10889442" cy="5680742"/>
          </a:xfrm>
        </p:grpSpPr>
        <p:sp>
          <p:nvSpPr>
            <p:cNvPr id="20" name="Color">
              <a:extLst>
                <a:ext uri="{FF2B5EF4-FFF2-40B4-BE49-F238E27FC236}">
                  <a16:creationId xmlns:a16="http://schemas.microsoft.com/office/drawing/2014/main" id="{E7400609-3385-4926-AD61-85A199F074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Color">
              <a:extLst>
                <a:ext uri="{FF2B5EF4-FFF2-40B4-BE49-F238E27FC236}">
                  <a16:creationId xmlns:a16="http://schemas.microsoft.com/office/drawing/2014/main" id="{9E9E1A20-C3CA-40B4-8D3A-3EAC12D69A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0" name="Picture 9" descr="A logo with a circle and a star&#10;&#10;Description automatically generated with medium confidence">
            <a:extLst>
              <a:ext uri="{FF2B5EF4-FFF2-40B4-BE49-F238E27FC236}">
                <a16:creationId xmlns:a16="http://schemas.microsoft.com/office/drawing/2014/main" id="{AD233367-6180-DDCB-E199-0387024E96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2172" y="598259"/>
            <a:ext cx="2420541" cy="2814583"/>
          </a:xfrm>
          <a:prstGeom prst="rect">
            <a:avLst/>
          </a:prstGeom>
        </p:spPr>
      </p:pic>
      <p:pic>
        <p:nvPicPr>
          <p:cNvPr id="9" name="Picture 8" descr="A blue circle with white and yellow logo&#10;&#10;Description automatically generated">
            <a:extLst>
              <a:ext uri="{FF2B5EF4-FFF2-40B4-BE49-F238E27FC236}">
                <a16:creationId xmlns:a16="http://schemas.microsoft.com/office/drawing/2014/main" id="{B636B9F9-63CF-BC5A-1FA5-1371EADF6B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2172" y="3464418"/>
            <a:ext cx="2814583" cy="2814583"/>
          </a:xfrm>
          <a:prstGeom prst="rect">
            <a:avLst/>
          </a:prstGeom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E27AF472-EAE3-4572-AB69-B92BD10DBC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F4DB9D2-6215-420C-874C-82EADF8C6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F003139-C97C-44FA-B139-32E4DFDCE9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5CE4DD6E-8CEA-45EE-B630-DBC22144D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A4372F7F-AA3C-470B-AA61-7C35B7722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34B605BF-D199-43DD-9328-E99F2ADFC6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E5D42A77-7336-4A35-8922-8098A16AA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01EE7D-B85D-4C10-AB8C-71884EFB1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AA55538-3909-0E17-ABC6-A787F7C39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2644" y="598260"/>
            <a:ext cx="4879001" cy="3026128"/>
          </a:xfrm>
        </p:spPr>
        <p:txBody>
          <a:bodyPr anchor="b">
            <a:normAutofit/>
          </a:bodyPr>
          <a:lstStyle/>
          <a:p>
            <a:pPr algn="l"/>
            <a:r>
              <a:rPr lang="en-US" sz="4800">
                <a:solidFill>
                  <a:schemeClr val="bg1"/>
                </a:solidFill>
              </a:rPr>
              <a:t>Membuat Sistem Login Lengkap Menggunakan Code Igniter</a:t>
            </a:r>
            <a:endParaRPr lang="en-ID" sz="480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1CA84B-C9C9-4E12-D07A-58F858C74C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2644" y="3764655"/>
            <a:ext cx="4879001" cy="2495085"/>
          </a:xfrm>
        </p:spPr>
        <p:txBody>
          <a:bodyPr anchor="t">
            <a:normAutofit/>
          </a:bodyPr>
          <a:lstStyle/>
          <a:p>
            <a:pPr algn="l"/>
            <a:r>
              <a:rPr lang="en-US" dirty="0" err="1">
                <a:solidFill>
                  <a:schemeClr val="bg1"/>
                </a:solidFill>
              </a:rPr>
              <a:t>Wicaksono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Yuli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Sulistyo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M.Kom</a:t>
            </a:r>
            <a:r>
              <a:rPr lang="en-US" dirty="0">
                <a:solidFill>
                  <a:schemeClr val="bg1"/>
                </a:solidFill>
              </a:rPr>
              <a:t>., CSA.</a:t>
            </a:r>
          </a:p>
          <a:p>
            <a:pPr algn="l"/>
            <a:r>
              <a:rPr lang="en-ID" b="1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PENGEMBANGAN DAN PENYELENGGARAAN PEMBELAJARAN DIGITAL (P3D)</a:t>
            </a:r>
            <a:endParaRPr lang="en-ID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022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Color Cover">
            <a:extLst>
              <a:ext uri="{FF2B5EF4-FFF2-40B4-BE49-F238E27FC236}">
                <a16:creationId xmlns:a16="http://schemas.microsoft.com/office/drawing/2014/main" id="{815925C2-A704-4D47-B1C1-3FCA52512E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Color Cover">
            <a:extLst>
              <a:ext uri="{FF2B5EF4-FFF2-40B4-BE49-F238E27FC236}">
                <a16:creationId xmlns:a16="http://schemas.microsoft.com/office/drawing/2014/main" id="{01D4315C-C23C-4FD3-98DF-08C29E2292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E6B47BC-43FD-4C91-8BFF-B41B99A8A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6064235" cy="6858000"/>
            <a:chOff x="651279" y="598259"/>
            <a:chExt cx="10889442" cy="5680742"/>
          </a:xfrm>
        </p:grpSpPr>
        <p:sp>
          <p:nvSpPr>
            <p:cNvPr id="13" name="Color">
              <a:extLst>
                <a:ext uri="{FF2B5EF4-FFF2-40B4-BE49-F238E27FC236}">
                  <a16:creationId xmlns:a16="http://schemas.microsoft.com/office/drawing/2014/main" id="{13038185-AC3C-4595-945F-25311424C5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75D51AA0-C095-4650-A361-B294320BFE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F01449-311A-2057-983A-D0747DA6D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5129600" cy="5340097"/>
          </a:xfrm>
        </p:spPr>
        <p:txBody>
          <a:bodyPr anchor="ctr">
            <a:normAutofit/>
          </a:bodyPr>
          <a:lstStyle/>
          <a:p>
            <a:r>
              <a:rPr lang="en-US" sz="4800">
                <a:solidFill>
                  <a:schemeClr val="bg1"/>
                </a:solidFill>
              </a:rPr>
              <a:t>Apa yang akan dipelajari</a:t>
            </a:r>
            <a:endParaRPr lang="en-ID" sz="480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9CE61-BECA-6229-8A3E-74721E62F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4410" y="841247"/>
            <a:ext cx="4484536" cy="5340097"/>
          </a:xfrm>
        </p:spPr>
        <p:txBody>
          <a:bodyPr anchor="ctr">
            <a:normAutofit/>
          </a:bodyPr>
          <a:lstStyle/>
          <a:p>
            <a:r>
              <a:rPr lang="en-US" sz="1800">
                <a:solidFill>
                  <a:schemeClr val="tx2"/>
                </a:solidFill>
              </a:rPr>
              <a:t>Login dan Registrasi</a:t>
            </a:r>
          </a:p>
          <a:p>
            <a:r>
              <a:rPr lang="en-US" sz="1800">
                <a:solidFill>
                  <a:schemeClr val="tx2"/>
                </a:solidFill>
              </a:rPr>
              <a:t>User Access Level</a:t>
            </a:r>
          </a:p>
          <a:p>
            <a:r>
              <a:rPr lang="en-US" sz="1800">
                <a:solidFill>
                  <a:schemeClr val="tx2"/>
                </a:solidFill>
              </a:rPr>
              <a:t>Menu Management</a:t>
            </a:r>
          </a:p>
          <a:p>
            <a:r>
              <a:rPr lang="en-US" sz="1800">
                <a:solidFill>
                  <a:schemeClr val="tx2"/>
                </a:solidFill>
              </a:rPr>
              <a:t>User Management</a:t>
            </a:r>
          </a:p>
          <a:p>
            <a:pPr marL="0" indent="0">
              <a:buNone/>
            </a:pPr>
            <a:r>
              <a:rPr lang="en-US" sz="1800">
                <a:solidFill>
                  <a:schemeClr val="tx2"/>
                </a:solidFill>
              </a:rPr>
              <a:t> </a:t>
            </a:r>
          </a:p>
          <a:p>
            <a:endParaRPr lang="en-ID" sz="18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85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8DF67618-B87B-4195-8E24-3B126F79F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64960379-9FF9-400A-A8A8-F5AB633FD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491629-AE25-486B-9B22-2CE4EE8F7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6218159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590EB173-7DC2-4BE8-BC08-19BC09DBD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0731E2C9-2CF0-48B4-9CEA-35B2199AF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A26A998-3D91-B0AD-E2D8-AC6B029C5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5129600" cy="5340097"/>
          </a:xfrm>
        </p:spPr>
        <p:txBody>
          <a:bodyPr anchor="ctr">
            <a:normAutofit/>
          </a:bodyPr>
          <a:lstStyle/>
          <a:p>
            <a:r>
              <a:rPr lang="en-US" sz="4800">
                <a:solidFill>
                  <a:schemeClr val="bg1"/>
                </a:solidFill>
              </a:rPr>
              <a:t>Apa yang harus dipelajari dahulu?</a:t>
            </a:r>
            <a:endParaRPr lang="en-ID" sz="480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622459B-32AE-3530-97F6-1C360E752F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0965613"/>
              </p:ext>
            </p:extLst>
          </p:nvPr>
        </p:nvGraphicFramePr>
        <p:xfrm>
          <a:off x="6525628" y="529388"/>
          <a:ext cx="4828172" cy="5651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03495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8DF67618-B87B-4195-8E24-3B126F79F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64960379-9FF9-400A-A8A8-F5AB633FD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491629-AE25-486B-9B22-2CE4EE8F7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6218159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590EB173-7DC2-4BE8-BC08-19BC09DBD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0731E2C9-2CF0-48B4-9CEA-35B2199AF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8F0384B-D542-6993-C2F3-E9885EAB8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5129600" cy="5340097"/>
          </a:xfrm>
        </p:spPr>
        <p:txBody>
          <a:bodyPr anchor="ctr">
            <a:normAutofit/>
          </a:bodyPr>
          <a:lstStyle/>
          <a:p>
            <a:r>
              <a:rPr lang="en-US" sz="4800">
                <a:solidFill>
                  <a:schemeClr val="bg1"/>
                </a:solidFill>
              </a:rPr>
              <a:t>Apa yang harus disiapkan</a:t>
            </a:r>
            <a:endParaRPr lang="en-ID" sz="480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3B92D11-ED8B-545B-670D-B70814FB82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5953281"/>
              </p:ext>
            </p:extLst>
          </p:nvPr>
        </p:nvGraphicFramePr>
        <p:xfrm>
          <a:off x="6525628" y="529388"/>
          <a:ext cx="4828172" cy="5651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7099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8DF67618-B87B-4195-8E24-3B126F79F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64960379-9FF9-400A-A8A8-F5AB633FD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491629-AE25-486B-9B22-2CE4EE8F7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6218159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590EB173-7DC2-4BE8-BC08-19BC09DBD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0731E2C9-2CF0-48B4-9CEA-35B2199AF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43A69E5-5D50-3C7E-8580-DFD29370C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5129600" cy="5340097"/>
          </a:xfrm>
        </p:spPr>
        <p:txBody>
          <a:bodyPr anchor="ctr">
            <a:normAutofit/>
          </a:bodyPr>
          <a:lstStyle/>
          <a:p>
            <a:r>
              <a:rPr lang="en-US" sz="4800">
                <a:solidFill>
                  <a:schemeClr val="bg1"/>
                </a:solidFill>
              </a:rPr>
              <a:t>Persiapan</a:t>
            </a:r>
            <a:endParaRPr lang="en-ID" sz="480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611FE48-6EA4-7A15-7F69-EE57AFB1DE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3453247"/>
              </p:ext>
            </p:extLst>
          </p:nvPr>
        </p:nvGraphicFramePr>
        <p:xfrm>
          <a:off x="6525628" y="529388"/>
          <a:ext cx="4828172" cy="5651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61788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</TotalTime>
  <Words>211</Words>
  <Application>Microsoft Macintosh PowerPoint</Application>
  <PresentationFormat>Widescreen</PresentationFormat>
  <Paragraphs>39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Membuat Sistem Login Lengkap Menggunakan Code Igniter</vt:lpstr>
      <vt:lpstr>Apa yang akan dipelajari</vt:lpstr>
      <vt:lpstr>Apa yang harus dipelajari dahulu?</vt:lpstr>
      <vt:lpstr>Apa yang harus disiapkan</vt:lpstr>
      <vt:lpstr>Persiapan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Membuat Sistem Login Lengkap Menggunakan Code Igniter</dc:title>
  <dc:creator>Wicaksono</dc:creator>
  <cp:lastModifiedBy>Wicaksono Yuli S</cp:lastModifiedBy>
  <cp:revision>35</cp:revision>
  <dcterms:created xsi:type="dcterms:W3CDTF">2022-11-02T06:34:01Z</dcterms:created>
  <dcterms:modified xsi:type="dcterms:W3CDTF">2024-08-30T06:30:14Z</dcterms:modified>
</cp:coreProperties>
</file>