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B4C5E-6A52-A442-AC61-D1857CFCB055}" v="21" dt="2024-07-18T08:35:24.8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Gaya Tera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68"/>
    <p:restoredTop sz="94676"/>
  </p:normalViewPr>
  <p:slideViewPr>
    <p:cSldViewPr snapToGrid="0">
      <p:cViewPr varScale="1">
        <p:scale>
          <a:sx n="57" d="100"/>
          <a:sy n="57" d="100"/>
        </p:scale>
        <p:origin x="200" y="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tan Permatasari" userId="512be2fd24da3437" providerId="LiveId" clId="{380B4C5E-6A52-A442-AC61-D1857CFCB055}"/>
    <pc:docChg chg="undo custSel addSld delSld modSld sldOrd">
      <pc:chgData name="Intan Permatasari" userId="512be2fd24da3437" providerId="LiveId" clId="{380B4C5E-6A52-A442-AC61-D1857CFCB055}" dt="2024-07-18T08:35:47.862" v="900" actId="1076"/>
      <pc:docMkLst>
        <pc:docMk/>
      </pc:docMkLst>
      <pc:sldChg chg="addSp modSp mod setBg">
        <pc:chgData name="Intan Permatasari" userId="512be2fd24da3437" providerId="LiveId" clId="{380B4C5E-6A52-A442-AC61-D1857CFCB055}" dt="2024-07-18T08:35:38.636" v="899" actId="1076"/>
        <pc:sldMkLst>
          <pc:docMk/>
          <pc:sldMk cId="1971755167" sldId="256"/>
        </pc:sldMkLst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2" creationId="{809FCA8E-0736-A47F-C807-FDBF2351B353}"/>
          </ac:spMkLst>
        </pc:spChg>
        <pc:spChg chg="mo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3" creationId="{9BAC58FE-4CD1-6D25-173B-D9351BA4DDF4}"/>
          </ac:spMkLst>
        </pc:spChg>
        <pc:spChg chg="add mod">
          <ac:chgData name="Intan Permatasari" userId="512be2fd24da3437" providerId="LiveId" clId="{380B4C5E-6A52-A442-AC61-D1857CFCB055}" dt="2024-07-18T08:35:38.636" v="899" actId="1076"/>
          <ac:spMkLst>
            <pc:docMk/>
            <pc:sldMk cId="1971755167" sldId="256"/>
            <ac:spMk id="4" creationId="{58D29148-CFE4-F004-AF12-073D7AE65CA8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8" creationId="{A7895A40-19A4-42D6-9D30-DBC1E8002635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0" creationId="{02F429C4-ABC9-46FC-818A-B5429CDE4A96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2" creationId="{2CEF98E4-3709-4952-8F42-2305CCE34FA3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4" creationId="{F10BCCF5-D685-47FF-B675-647EAEB72C8E}"/>
          </ac:spMkLst>
        </pc:spChg>
        <pc:spChg chg="add">
          <ac:chgData name="Intan Permatasari" userId="512be2fd24da3437" providerId="LiveId" clId="{380B4C5E-6A52-A442-AC61-D1857CFCB055}" dt="2024-07-17T11:58:23.079" v="819" actId="26606"/>
          <ac:spMkLst>
            <pc:docMk/>
            <pc:sldMk cId="1971755167" sldId="256"/>
            <ac:spMk id="16" creationId="{B0EE8A42-107A-4D4C-8D56-BBAE95C7FC0D}"/>
          </ac:spMkLst>
        </pc:spChg>
        <pc:picChg chg="add mod">
          <ac:chgData name="Intan Permatasari" userId="512be2fd24da3437" providerId="LiveId" clId="{380B4C5E-6A52-A442-AC61-D1857CFCB055}" dt="2024-07-18T08:35:31.710" v="898" actId="1076"/>
          <ac:picMkLst>
            <pc:docMk/>
            <pc:sldMk cId="1971755167" sldId="256"/>
            <ac:picMk id="5" creationId="{26AD49F4-654D-D52A-2E45-35D20B254256}"/>
          </ac:picMkLst>
        </pc:picChg>
      </pc:sldChg>
      <pc:sldChg chg="addSp delSp modSp mod setBg">
        <pc:chgData name="Intan Permatasari" userId="512be2fd24da3437" providerId="LiveId" clId="{380B4C5E-6A52-A442-AC61-D1857CFCB055}" dt="2024-07-17T11:59:33.512" v="835" actId="1076"/>
        <pc:sldMkLst>
          <pc:docMk/>
          <pc:sldMk cId="155130794" sldId="257"/>
        </pc:sldMkLst>
        <pc:spChg chg="mo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" creationId="{F878E226-3051-3898-1FEA-93B01570F79B}"/>
          </ac:spMkLst>
        </pc:spChg>
        <pc:spChg chg="mod">
          <ac:chgData name="Intan Permatasari" userId="512be2fd24da3437" providerId="LiveId" clId="{380B4C5E-6A52-A442-AC61-D1857CFCB055}" dt="2024-07-17T11:59:27.577" v="834" actId="14100"/>
          <ac:spMkLst>
            <pc:docMk/>
            <pc:sldMk cId="155130794" sldId="257"/>
            <ac:spMk id="3" creationId="{E7879488-EA11-199F-C266-E09F0DDC36E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13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5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6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7" creationId="{E6995CE5-F890-4ABA-82A2-26507CE8D2A3}"/>
          </ac:spMkLst>
        </pc:spChg>
        <pc:spChg chg="add del">
          <ac:chgData name="Intan Permatasari" userId="512be2fd24da3437" providerId="LiveId" clId="{380B4C5E-6A52-A442-AC61-D1857CFCB055}" dt="2024-07-17T11:58:52.645" v="823" actId="26606"/>
          <ac:spMkLst>
            <pc:docMk/>
            <pc:sldMk cId="155130794" sldId="257"/>
            <ac:spMk id="18" creationId="{3A9A4357-BD1D-4622-A4FE-766E6AB8DE84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0" creationId="{058A14AF-9FB5-4CC7-BA35-E8E85D3EDF0E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1" creationId="{E659831F-0D9A-4C63-9EBB-8435B85A440F}"/>
          </ac:spMkLst>
        </pc:spChg>
        <pc:spChg chg="add del">
          <ac:chgData name="Intan Permatasari" userId="512be2fd24da3437" providerId="LiveId" clId="{380B4C5E-6A52-A442-AC61-D1857CFCB055}" dt="2024-07-17T11:58:55.511" v="825" actId="26606"/>
          <ac:spMkLst>
            <pc:docMk/>
            <pc:sldMk cId="155130794" sldId="257"/>
            <ac:spMk id="22" creationId="{E6995CE5-F890-4ABA-82A2-26507CE8D2A3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4" creationId="{058A14AF-9FB5-4CC7-BA35-E8E85D3EDF0E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5" creationId="{3A9A4357-BD1D-4622-A4FE-766E6AB8DE84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6" creationId="{E659831F-0D9A-4C63-9EBB-8435B85A440F}"/>
          </ac:spMkLst>
        </pc:spChg>
        <pc:spChg chg="add">
          <ac:chgData name="Intan Permatasari" userId="512be2fd24da3437" providerId="LiveId" clId="{380B4C5E-6A52-A442-AC61-D1857CFCB055}" dt="2024-07-17T11:58:55.541" v="826" actId="26606"/>
          <ac:spMkLst>
            <pc:docMk/>
            <pc:sldMk cId="155130794" sldId="257"/>
            <ac:spMk id="27" creationId="{E6995CE5-F890-4ABA-82A2-26507CE8D2A3}"/>
          </ac:spMkLst>
        </pc:spChg>
        <pc:grpChg chg="add del">
          <ac:chgData name="Intan Permatasari" userId="512be2fd24da3437" providerId="LiveId" clId="{380B4C5E-6A52-A442-AC61-D1857CFCB055}" dt="2024-07-17T11:58:50.456" v="821" actId="26606"/>
          <ac:grpSpMkLst>
            <pc:docMk/>
            <pc:sldMk cId="155130794" sldId="257"/>
            <ac:grpSpMk id="11" creationId="{9AF08BBE-71A7-AEFC-F970-93C6BF79B380}"/>
          </ac:grpSpMkLst>
        </pc:grpChg>
        <pc:graphicFrameChg chg="mod modGraphic">
          <ac:chgData name="Intan Permatasari" userId="512be2fd24da3437" providerId="LiveId" clId="{380B4C5E-6A52-A442-AC61-D1857CFCB055}" dt="2024-07-17T11:59:33.512" v="835" actId="1076"/>
          <ac:graphicFrameMkLst>
            <pc:docMk/>
            <pc:sldMk cId="155130794" sldId="257"/>
            <ac:graphicFrameMk id="6" creationId="{498C6497-2A91-146D-81FD-F2B59C99373E}"/>
          </ac:graphicFrameMkLst>
        </pc:graphicFrameChg>
      </pc:sldChg>
      <pc:sldChg chg="addSp modSp new mod setBg">
        <pc:chgData name="Intan Permatasari" userId="512be2fd24da3437" providerId="LiveId" clId="{380B4C5E-6A52-A442-AC61-D1857CFCB055}" dt="2024-07-17T12:00:03.055" v="839" actId="26606"/>
        <pc:sldMkLst>
          <pc:docMk/>
          <pc:sldMk cId="3339184473" sldId="258"/>
        </pc:sldMkLst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3" creationId="{EF34DC2A-22E3-BC6A-1ACD-5F3497AD0C61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8" creationId="{DBF61EA3-B236-439E-9C0B-340980D56BEE}"/>
          </ac:spMkLst>
        </pc:spChg>
        <pc:spChg chg="add">
          <ac:chgData name="Intan Permatasari" userId="512be2fd24da3437" providerId="LiveId" clId="{380B4C5E-6A52-A442-AC61-D1857CFCB055}" dt="2024-07-17T12:00:03.055" v="839" actId="26606"/>
          <ac:spMkLst>
            <pc:docMk/>
            <pc:sldMk cId="3339184473" sldId="258"/>
            <ac:spMk id="14" creationId="{E659831F-0D9A-4C63-9EBB-8435B85A440F}"/>
          </ac:spMkLst>
        </pc:spChg>
        <pc:grpChg chg="add">
          <ac:chgData name="Intan Permatasari" userId="512be2fd24da3437" providerId="LiveId" clId="{380B4C5E-6A52-A442-AC61-D1857CFCB055}" dt="2024-07-17T12:00:03.055" v="839" actId="26606"/>
          <ac:grpSpMkLst>
            <pc:docMk/>
            <pc:sldMk cId="3339184473" sldId="258"/>
            <ac:grpSpMk id="10" creationId="{28FAF094-D087-493F-8DF9-A486C2D6BBAA}"/>
          </ac:grpSpMkLst>
        </pc:grpChg>
      </pc:sldChg>
      <pc:sldChg chg="addSp modSp new mod setBg">
        <pc:chgData name="Intan Permatasari" userId="512be2fd24da3437" providerId="LiveId" clId="{380B4C5E-6A52-A442-AC61-D1857CFCB055}" dt="2024-07-17T12:00:24.047" v="841" actId="123"/>
        <pc:sldMkLst>
          <pc:docMk/>
          <pc:sldMk cId="3912580030" sldId="259"/>
        </pc:sldMkLst>
        <pc:spChg chg="mo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0:24.047" v="841" actId="123"/>
          <ac:spMkLst>
            <pc:docMk/>
            <pc:sldMk cId="3912580030" sldId="259"/>
            <ac:spMk id="3" creationId="{0732D293-1C7F-4247-C385-D609916F3EFB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0" creationId="{DBC6133C-0615-4CE4-9132-37E609A9BDFA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2" creationId="{169CC832-2974-4E8D-90ED-3E2941BA733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4" creationId="{55222F96-971A-4F90-B841-6BAB416C7AC1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6" creationId="{08980754-6F4B-43C9-B9BE-127B6BED6586}"/>
          </ac:spMkLst>
        </pc:spChg>
        <pc:spChg chg="add">
          <ac:chgData name="Intan Permatasari" userId="512be2fd24da3437" providerId="LiveId" clId="{380B4C5E-6A52-A442-AC61-D1857CFCB055}" dt="2024-07-17T12:00:20.358" v="840" actId="26606"/>
          <ac:spMkLst>
            <pc:docMk/>
            <pc:sldMk cId="3912580030" sldId="259"/>
            <ac:spMk id="18" creationId="{2C1BBA94-3F40-40AA-8BB9-E69E25E537C1}"/>
          </ac:spMkLst>
        </pc:spChg>
        <pc:picChg chg="add mod">
          <ac:chgData name="Intan Permatasari" userId="512be2fd24da3437" providerId="LiveId" clId="{380B4C5E-6A52-A442-AC61-D1857CFCB055}" dt="2024-07-17T12:00:20.358" v="840" actId="26606"/>
          <ac:picMkLst>
            <pc:docMk/>
            <pc:sldMk cId="3912580030" sldId="259"/>
            <ac:picMk id="5" creationId="{D6B0C79A-D88E-7D68-5985-9F96270BBC61}"/>
          </ac:picMkLst>
        </pc:picChg>
      </pc:sldChg>
      <pc:sldChg chg="addSp modSp add mod">
        <pc:chgData name="Intan Permatasari" userId="512be2fd24da3437" providerId="LiveId" clId="{380B4C5E-6A52-A442-AC61-D1857CFCB055}" dt="2024-07-17T12:01:39.963" v="887" actId="1076"/>
        <pc:sldMkLst>
          <pc:docMk/>
          <pc:sldMk cId="2207682332" sldId="260"/>
        </pc:sldMkLst>
        <pc:spChg chg="mod">
          <ac:chgData name="Intan Permatasari" userId="512be2fd24da3437" providerId="LiveId" clId="{380B4C5E-6A52-A442-AC61-D1857CFCB055}" dt="2024-07-17T11:40:44.961" v="113" actId="20577"/>
          <ac:spMkLst>
            <pc:docMk/>
            <pc:sldMk cId="2207682332" sldId="260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7T12:01:22.979" v="854" actId="1076"/>
          <ac:spMkLst>
            <pc:docMk/>
            <pc:sldMk cId="2207682332" sldId="260"/>
            <ac:spMk id="3" creationId="{0732D293-1C7F-4247-C385-D609916F3EFB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4" creationId="{A11B030C-997F-0A82-FD30-F37942065951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5" creationId="{F333BEBB-BB5F-2E69-1DC1-A403BA04C274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6" creationId="{538DA929-A0E2-7781-790C-ACCF847C642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7" creationId="{853AF34C-904D-2599-19BF-395BDF571E9A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8" creationId="{E4954F10-1D77-92DF-5731-31662742E48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9" creationId="{95FE7767-DCF9-E954-BF9A-6F83EAE2E65F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0" creationId="{79A1EF82-4B0E-2546-860E-DD8860AEF5CC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1" creationId="{8E11999C-4600-C384-45C1-0FB2C6C55007}"/>
          </ac:spMkLst>
        </pc:spChg>
        <pc:spChg chg="add mod">
          <ac:chgData name="Intan Permatasari" userId="512be2fd24da3437" providerId="LiveId" clId="{380B4C5E-6A52-A442-AC61-D1857CFCB055}" dt="2024-07-17T12:01:32.316" v="886" actId="1036"/>
          <ac:spMkLst>
            <pc:docMk/>
            <pc:sldMk cId="2207682332" sldId="260"/>
            <ac:spMk id="12" creationId="{8E094F1A-96D9-FD68-6D24-9524B806BFF2}"/>
          </ac:spMkLst>
        </pc:spChg>
        <pc:graphicFrameChg chg="add mod modGraphic">
          <ac:chgData name="Intan Permatasari" userId="512be2fd24da3437" providerId="LiveId" clId="{380B4C5E-6A52-A442-AC61-D1857CFCB055}" dt="2024-07-17T12:01:39.963" v="887" actId="1076"/>
          <ac:graphicFrameMkLst>
            <pc:docMk/>
            <pc:sldMk cId="2207682332" sldId="260"/>
            <ac:graphicFrameMk id="41" creationId="{24BA2A4A-C456-E81E-1086-9254ECDCFA9A}"/>
          </ac:graphicFrameMkLst>
        </pc:graphicFrame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4" creationId="{D0380987-47C4-D67B-BA28-783FEBE5E97B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6" creationId="{FC3061D1-5421-CC63-D269-CCD17D485462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19" creationId="{30318F1E-6567-67C3-B963-7BC4A811A6E9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1" creationId="{A95FC1C4-8685-81B0-938D-39D9E520E6B1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3" creationId="{72A6C4E1-A317-8387-045F-FC5620F24160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4" creationId="{A5992C54-0DB7-658D-DA65-B4E7181D48A5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5" creationId="{EDAEDD3F-4603-C4EA-702C-120F6A3297D8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28" creationId="{DD06BB8F-07B6-28AF-B0F2-87578A379FAA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1" creationId="{E4C133C1-A030-1CB3-59A3-39551FD23326}"/>
          </ac:cxnSpMkLst>
        </pc:cxnChg>
        <pc:cxnChg chg="add mod">
          <ac:chgData name="Intan Permatasari" userId="512be2fd24da3437" providerId="LiveId" clId="{380B4C5E-6A52-A442-AC61-D1857CFCB055}" dt="2024-07-17T12:01:32.316" v="886" actId="1036"/>
          <ac:cxnSpMkLst>
            <pc:docMk/>
            <pc:sldMk cId="2207682332" sldId="260"/>
            <ac:cxnSpMk id="38" creationId="{E4420341-6BB0-4E63-B8B9-04B502C9436A}"/>
          </ac:cxnSpMkLst>
        </pc:cxnChg>
      </pc:sldChg>
      <pc:sldChg chg="add del">
        <pc:chgData name="Intan Permatasari" userId="512be2fd24da3437" providerId="LiveId" clId="{380B4C5E-6A52-A442-AC61-D1857CFCB055}" dt="2024-07-17T11:40:13.762" v="100" actId="2696"/>
        <pc:sldMkLst>
          <pc:docMk/>
          <pc:sldMk cId="2318352301" sldId="261"/>
        </pc:sldMkLst>
      </pc:sldChg>
      <pc:sldChg chg="addSp delSp modSp add mod ord setBg">
        <pc:chgData name="Intan Permatasari" userId="512be2fd24da3437" providerId="LiveId" clId="{380B4C5E-6A52-A442-AC61-D1857CFCB055}" dt="2024-07-17T11:59:53.208" v="838" actId="26606"/>
        <pc:sldMkLst>
          <pc:docMk/>
          <pc:sldMk cId="2449465300" sldId="261"/>
        </pc:sldMkLst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2" creationId="{37236144-AC7F-8E98-A486-58F186BFD574}"/>
          </ac:spMkLst>
        </pc:spChg>
        <pc:spChg chg="mo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3" creationId="{EF34DC2A-22E3-BC6A-1ACD-5F3497AD0C61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0" creationId="{7FF47CB7-972F-479F-A36D-9E72D26EC8D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2" creationId="{0D153B68-5844-490D-8E67-F616D6D721CA}"/>
          </ac:spMkLst>
        </pc:spChg>
        <pc:spChg chg="add del">
          <ac:chgData name="Intan Permatasari" userId="512be2fd24da3437" providerId="LiveId" clId="{380B4C5E-6A52-A442-AC61-D1857CFCB055}" dt="2024-07-17T11:59:53.196" v="837" actId="26606"/>
          <ac:spMkLst>
            <pc:docMk/>
            <pc:sldMk cId="2449465300" sldId="261"/>
            <ac:spMk id="14" creationId="{9A0D773F-7A7D-4DBB-9DEA-86BB8B8F4BC8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6" creationId="{28D31E1B-0407-4223-9642-0B642CBF57D9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7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1:59:53.208" v="838" actId="26606"/>
          <ac:spMkLst>
            <pc:docMk/>
            <pc:sldMk cId="2449465300" sldId="261"/>
            <ac:spMk id="19" creationId="{70E96339-907C-46C3-99AC-31179B6F0EBD}"/>
          </ac:spMkLst>
        </pc:spChg>
        <pc:grpChg chg="add">
          <ac:chgData name="Intan Permatasari" userId="512be2fd24da3437" providerId="LiveId" clId="{380B4C5E-6A52-A442-AC61-D1857CFCB055}" dt="2024-07-17T11:59:53.208" v="838" actId="26606"/>
          <ac:grpSpMkLst>
            <pc:docMk/>
            <pc:sldMk cId="2449465300" sldId="261"/>
            <ac:grpSpMk id="18" creationId="{AE1C45F0-260A-458C-96ED-C1F6D2151219}"/>
          </ac:grpSpMkLst>
        </pc:grpChg>
        <pc:picChg chg="add mod">
          <ac:chgData name="Intan Permatasari" userId="512be2fd24da3437" providerId="LiveId" clId="{380B4C5E-6A52-A442-AC61-D1857CFCB055}" dt="2024-07-17T11:59:53.208" v="838" actId="26606"/>
          <ac:picMkLst>
            <pc:docMk/>
            <pc:sldMk cId="2449465300" sldId="261"/>
            <ac:picMk id="5" creationId="{39D80BDF-11BB-7724-1518-1DA79DD8E5FF}"/>
          </ac:picMkLst>
        </pc:picChg>
        <pc:cxnChg chg="add">
          <ac:chgData name="Intan Permatasari" userId="512be2fd24da3437" providerId="LiveId" clId="{380B4C5E-6A52-A442-AC61-D1857CFCB055}" dt="2024-07-17T11:59:53.208" v="838" actId="26606"/>
          <ac:cxnSpMkLst>
            <pc:docMk/>
            <pc:sldMk cId="2449465300" sldId="261"/>
            <ac:cxnSpMk id="21" creationId="{6CF1BAF6-AD41-4082-B212-8A1F9A2E8779}"/>
          </ac:cxnSpMkLst>
        </pc:cxnChg>
      </pc:sldChg>
      <pc:sldChg chg="addSp delSp modSp add mod setBg">
        <pc:chgData name="Intan Permatasari" userId="512be2fd24da3437" providerId="LiveId" clId="{380B4C5E-6A52-A442-AC61-D1857CFCB055}" dt="2024-07-18T08:35:47.862" v="900" actId="1076"/>
        <pc:sldMkLst>
          <pc:docMk/>
          <pc:sldMk cId="917848543" sldId="262"/>
        </pc:sldMkLst>
        <pc:spChg chg="mo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2" creationId="{90676958-24BA-9A81-B79C-856EFCD09324}"/>
          </ac:spMkLst>
        </pc:spChg>
        <pc:spChg chg="mod">
          <ac:chgData name="Intan Permatasari" userId="512be2fd24da3437" providerId="LiveId" clId="{380B4C5E-6A52-A442-AC61-D1857CFCB055}" dt="2024-07-18T08:35:47.862" v="900" actId="1076"/>
          <ac:spMkLst>
            <pc:docMk/>
            <pc:sldMk cId="917848543" sldId="262"/>
            <ac:spMk id="3" creationId="{0732D293-1C7F-4247-C385-D609916F3EFB}"/>
          </ac:spMkLst>
        </pc:spChg>
        <pc:spChg chg="add del mod">
          <ac:chgData name="Intan Permatasari" userId="512be2fd24da3437" providerId="LiveId" clId="{380B4C5E-6A52-A442-AC61-D1857CFCB055}" dt="2024-07-17T12:02:10.205" v="893"/>
          <ac:spMkLst>
            <pc:docMk/>
            <pc:sldMk cId="917848543" sldId="262"/>
            <ac:spMk id="4" creationId="{098902A8-705C-8A03-0802-8487522EB785}"/>
          </ac:spMkLst>
        </pc:spChg>
        <pc:spChg chg="add del mod">
          <ac:chgData name="Intan Permatasari" userId="512be2fd24da3437" providerId="LiveId" clId="{380B4C5E-6A52-A442-AC61-D1857CFCB055}" dt="2024-07-17T12:02:30.984" v="896"/>
          <ac:spMkLst>
            <pc:docMk/>
            <pc:sldMk cId="917848543" sldId="262"/>
            <ac:spMk id="5" creationId="{C112DAF0-62BB-5EC9-0D7F-5F98AB80E13A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8" creationId="{4DA718D0-4865-4629-8134-44F68D41D574}"/>
          </ac:spMkLst>
        </pc:spChg>
        <pc:spChg chg="add del">
          <ac:chgData name="Intan Permatasari" userId="512be2fd24da3437" providerId="LiveId" clId="{380B4C5E-6A52-A442-AC61-D1857CFCB055}" dt="2024-07-17T12:02:01.824" v="889" actId="26606"/>
          <ac:spMkLst>
            <pc:docMk/>
            <pc:sldMk cId="917848543" sldId="262"/>
            <ac:spMk id="14" creationId="{CBC4F608-B4B8-48C3-9572-C0F061B1CD99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5" creationId="{D5B0017B-2ECA-49AF-B397-DC140825DF8D}"/>
          </ac:spMkLst>
        </pc:spChg>
        <pc:spChg chg="add">
          <ac:chgData name="Intan Permatasari" userId="512be2fd24da3437" providerId="LiveId" clId="{380B4C5E-6A52-A442-AC61-D1857CFCB055}" dt="2024-07-17T12:02:01.831" v="890" actId="26606"/>
          <ac:spMkLst>
            <pc:docMk/>
            <pc:sldMk cId="917848543" sldId="262"/>
            <ac:spMk id="16" creationId="{B6CDA21F-E7AF-4C75-8395-33F58D5B0E45}"/>
          </ac:spMkLst>
        </pc:spChg>
        <pc:grpChg chg="add del">
          <ac:chgData name="Intan Permatasari" userId="512be2fd24da3437" providerId="LiveId" clId="{380B4C5E-6A52-A442-AC61-D1857CFCB055}" dt="2024-07-17T12:02:01.824" v="889" actId="26606"/>
          <ac:grpSpMkLst>
            <pc:docMk/>
            <pc:sldMk cId="917848543" sldId="262"/>
            <ac:grpSpMk id="10" creationId="{65167ED7-6315-43AB-B1B6-C326D5FD8F84}"/>
          </ac:grpSpMkLst>
        </pc:grpChg>
        <pc:grpChg chg="add">
          <ac:chgData name="Intan Permatasari" userId="512be2fd24da3437" providerId="LiveId" clId="{380B4C5E-6A52-A442-AC61-D1857CFCB055}" dt="2024-07-17T12:02:01.831" v="890" actId="26606"/>
          <ac:grpSpMkLst>
            <pc:docMk/>
            <pc:sldMk cId="917848543" sldId="262"/>
            <ac:grpSpMk id="18" creationId="{AE1C45F0-260A-458C-96ED-C1F6D2151219}"/>
          </ac:grpSpMkLst>
        </pc:grpChg>
        <pc:cxnChg chg="add">
          <ac:chgData name="Intan Permatasari" userId="512be2fd24da3437" providerId="LiveId" clId="{380B4C5E-6A52-A442-AC61-D1857CFCB055}" dt="2024-07-17T12:02:01.831" v="890" actId="26606"/>
          <ac:cxnSpMkLst>
            <pc:docMk/>
            <pc:sldMk cId="917848543" sldId="262"/>
            <ac:cxnSpMk id="17" creationId="{6CF1BAF6-AD41-4082-B212-8A1F9A2E8779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Hea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96D74-A95D-1B46-A657-BCE8AC6A9C6E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4" name="Tampungan Gambar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Tampungan Catatan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437E8-508E-6D41-945C-96A0B31BC4B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34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437E8-508E-6D41-945C-96A0B31BC4BC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1820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9514A85-91DB-25C9-7ED9-92C2513D69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BEFEA7DB-DFBF-2109-CC5F-44B5031EA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d-ID"/>
              <a:t>Klik untuk mengedit gaya subjudul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A636B2E4-854B-425A-43CC-B5DFAE53D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F06B35D-6F62-E16A-3E4A-20F3C91FE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B732F2DE-5B56-B127-B0EC-2647EFF1A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770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378EB7A-B778-A622-0714-00B63299F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C2908774-2972-9321-A050-1D4943065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B8C0C5D-BCBC-ABA5-E56C-DB5859EC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372ABEBC-B403-D9D1-577B-ED942DE3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60683DC-A6C6-A503-6910-8FA460DE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789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>
            <a:extLst>
              <a:ext uri="{FF2B5EF4-FFF2-40B4-BE49-F238E27FC236}">
                <a16:creationId xmlns:a16="http://schemas.microsoft.com/office/drawing/2014/main" id="{611543B1-2109-3BE8-DBAD-D8ED77FFDB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Vertikal 2">
            <a:extLst>
              <a:ext uri="{FF2B5EF4-FFF2-40B4-BE49-F238E27FC236}">
                <a16:creationId xmlns:a16="http://schemas.microsoft.com/office/drawing/2014/main" id="{D1742A75-E6FD-64BB-FA78-613139F7D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D65B20E9-309E-CE7F-3BE2-1D43B7003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F51F38C0-9704-E6ED-CD55-AC903EC02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30C4B9C6-CE29-6A5C-66E9-1F167B73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78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3A6AF15-EBF2-C753-748B-6CC1E47E0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E825A17-D48C-A0CC-8910-C3D2EBD22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0387D5D7-DB04-5880-FB75-B2EF305B7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9CA8ABFB-BE29-2016-D793-41C5A4FA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73E81016-E8CB-35BA-EEC9-62DB2026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22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2C5C7B3-C8A0-B19D-BA1A-D4AD6E0FE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5E35435F-753A-9124-2C4B-9F5FE5A21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2A2DBE0D-A557-19BE-3C66-768DAE687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D3EB8E4E-2D23-BDFE-D46A-689C9E02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08D8F0CB-FF73-A370-8770-BFA24E61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869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1FB779F-550D-DAB9-8900-94974899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C4382F6-B65A-3034-C80A-55337AB09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2B064812-E6C4-2BB4-59BA-F0CC147E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AED7DF96-F7F1-FE41-FC0C-7871273DE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8493DBF-1E95-94B1-9624-29F67F7D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A05468EA-E5E1-1082-6B66-F1B7B866B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50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28B7C09-5E14-5757-031C-E057374EE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D60720F9-8CFA-88EF-53D6-81A69394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73E81F0E-0BFC-EF61-0D4C-0A7F18D7F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7D91C611-70F4-B55B-DCAE-948552E01F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4F52371E-B3EE-386B-E34E-83541676C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7" name="Tampungan Tanggal 6">
            <a:extLst>
              <a:ext uri="{FF2B5EF4-FFF2-40B4-BE49-F238E27FC236}">
                <a16:creationId xmlns:a16="http://schemas.microsoft.com/office/drawing/2014/main" id="{80B39C8B-67ED-BEBF-12EC-586DADD90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8" name="Tampungan Kaki 7">
            <a:extLst>
              <a:ext uri="{FF2B5EF4-FFF2-40B4-BE49-F238E27FC236}">
                <a16:creationId xmlns:a16="http://schemas.microsoft.com/office/drawing/2014/main" id="{A81A31D1-AD16-F88F-E472-AA3BBEB0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Tampungan Nomor Slide 8">
            <a:extLst>
              <a:ext uri="{FF2B5EF4-FFF2-40B4-BE49-F238E27FC236}">
                <a16:creationId xmlns:a16="http://schemas.microsoft.com/office/drawing/2014/main" id="{BF5B8347-A7DF-62E8-07A8-2E9F89D9C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1406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FB07D7FB-7BA2-DD9D-7A64-FE6D728F9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anggal 2">
            <a:extLst>
              <a:ext uri="{FF2B5EF4-FFF2-40B4-BE49-F238E27FC236}">
                <a16:creationId xmlns:a16="http://schemas.microsoft.com/office/drawing/2014/main" id="{16BF3401-3900-B444-31B3-B0B72D16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4" name="Tampungan Kaki 3">
            <a:extLst>
              <a:ext uri="{FF2B5EF4-FFF2-40B4-BE49-F238E27FC236}">
                <a16:creationId xmlns:a16="http://schemas.microsoft.com/office/drawing/2014/main" id="{F5A0DAC8-AB6D-D89B-38CC-5B45B4377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ampungan Nomor Slide 4">
            <a:extLst>
              <a:ext uri="{FF2B5EF4-FFF2-40B4-BE49-F238E27FC236}">
                <a16:creationId xmlns:a16="http://schemas.microsoft.com/office/drawing/2014/main" id="{B1796CAB-573C-5FB7-B0DD-EDC30309C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730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>
            <a:extLst>
              <a:ext uri="{FF2B5EF4-FFF2-40B4-BE49-F238E27FC236}">
                <a16:creationId xmlns:a16="http://schemas.microsoft.com/office/drawing/2014/main" id="{4BC6C321-B82D-9C09-8AAA-B12AA5B9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3" name="Tampungan Kaki 2">
            <a:extLst>
              <a:ext uri="{FF2B5EF4-FFF2-40B4-BE49-F238E27FC236}">
                <a16:creationId xmlns:a16="http://schemas.microsoft.com/office/drawing/2014/main" id="{3F517573-345B-5EE2-A966-99A9B4C9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Tampungan Nomor Slide 3">
            <a:extLst>
              <a:ext uri="{FF2B5EF4-FFF2-40B4-BE49-F238E27FC236}">
                <a16:creationId xmlns:a16="http://schemas.microsoft.com/office/drawing/2014/main" id="{621E1F70-D6FD-EDB7-D950-E88B9F04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323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C8FEF36-C8B6-3280-D451-AF682020F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190F18F-548E-00EB-AFCE-35328B326F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08AAA6CE-3C03-7FC7-A325-28F9E5334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6207D038-74A8-F403-1374-E507BF7E9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B448C4A5-4F7B-679E-27E6-79A6444D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48590405-C6B5-5223-5404-62E03D3A2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861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13EF435-0A64-151B-4F95-F9F4D0667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d-ID"/>
              <a:t>Klik untuk mengedit gaya judul Master</a:t>
            </a:r>
          </a:p>
        </p:txBody>
      </p:sp>
      <p:sp>
        <p:nvSpPr>
          <p:cNvPr id="3" name="Tampungan Gambar 2">
            <a:extLst>
              <a:ext uri="{FF2B5EF4-FFF2-40B4-BE49-F238E27FC236}">
                <a16:creationId xmlns:a16="http://schemas.microsoft.com/office/drawing/2014/main" id="{0D9F3432-F986-EBFE-51F6-05525A158C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41B551BF-E2CB-2D5D-B4FB-D0F6F908F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Tampungan Tanggal 4">
            <a:extLst>
              <a:ext uri="{FF2B5EF4-FFF2-40B4-BE49-F238E27FC236}">
                <a16:creationId xmlns:a16="http://schemas.microsoft.com/office/drawing/2014/main" id="{D6D0CD3D-3044-7FC7-34E2-678DFEC9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6" name="Tampungan Kaki 5">
            <a:extLst>
              <a:ext uri="{FF2B5EF4-FFF2-40B4-BE49-F238E27FC236}">
                <a16:creationId xmlns:a16="http://schemas.microsoft.com/office/drawing/2014/main" id="{072E7908-AE59-E30A-4323-4ADBC622A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ampungan Nomor Slide 6">
            <a:extLst>
              <a:ext uri="{FF2B5EF4-FFF2-40B4-BE49-F238E27FC236}">
                <a16:creationId xmlns:a16="http://schemas.microsoft.com/office/drawing/2014/main" id="{2488A547-F4BE-0F88-1F66-130132A9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572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Judul 1">
            <a:extLst>
              <a:ext uri="{FF2B5EF4-FFF2-40B4-BE49-F238E27FC236}">
                <a16:creationId xmlns:a16="http://schemas.microsoft.com/office/drawing/2014/main" id="{7282E604-DED4-C3FB-9A6D-9F892CBA2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/>
              <a:t>Klik untuk mengedit gaya judul Master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2EDB7561-1296-4929-4495-BEDA330C9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</a:p>
        </p:txBody>
      </p:sp>
      <p:sp>
        <p:nvSpPr>
          <p:cNvPr id="4" name="Tampungan Tanggal 3">
            <a:extLst>
              <a:ext uri="{FF2B5EF4-FFF2-40B4-BE49-F238E27FC236}">
                <a16:creationId xmlns:a16="http://schemas.microsoft.com/office/drawing/2014/main" id="{C816DF65-E6E1-9FB1-D962-D639828F3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0AC755-4F9E-2A4D-B684-636063C1B4BC}" type="datetimeFigureOut">
              <a:rPr lang="id-ID" smtClean="0"/>
              <a:t>18/07/24</a:t>
            </a:fld>
            <a:endParaRPr lang="id-ID"/>
          </a:p>
        </p:txBody>
      </p:sp>
      <p:sp>
        <p:nvSpPr>
          <p:cNvPr id="5" name="Tampungan Kaki 4">
            <a:extLst>
              <a:ext uri="{FF2B5EF4-FFF2-40B4-BE49-F238E27FC236}">
                <a16:creationId xmlns:a16="http://schemas.microsoft.com/office/drawing/2014/main" id="{00477BFF-B462-0647-3B01-AD11C9D9D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Tampungan Nomor Slide 5">
            <a:extLst>
              <a:ext uri="{FF2B5EF4-FFF2-40B4-BE49-F238E27FC236}">
                <a16:creationId xmlns:a16="http://schemas.microsoft.com/office/drawing/2014/main" id="{62346102-2026-0082-845A-9FE2CD31A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81E7E-2053-3544-AD56-8A7FA9AF404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232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809FCA8E-0736-A47F-C807-FDBF2351B3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7689" y="3071183"/>
            <a:ext cx="9910296" cy="2590027"/>
          </a:xfrm>
        </p:spPr>
        <p:txBody>
          <a:bodyPr anchor="t">
            <a:normAutofit/>
          </a:bodyPr>
          <a:lstStyle/>
          <a:p>
            <a:pPr algn="l"/>
            <a:r>
              <a:rPr lang="en-US" sz="8000"/>
              <a:t>Manajemen Proyek</a:t>
            </a:r>
            <a:br>
              <a:rPr lang="en-US" sz="8000"/>
            </a:br>
            <a:r>
              <a:rPr lang="en-US" sz="8000"/>
              <a:t>Pertemuan 5: CPM</a:t>
            </a:r>
            <a:endParaRPr lang="id-ID" sz="800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BAC58FE-4CD1-6D25-173B-D9351BA4D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7688" y="1553518"/>
            <a:ext cx="9910295" cy="1281733"/>
          </a:xfrm>
        </p:spPr>
        <p:txBody>
          <a:bodyPr anchor="b">
            <a:normAutofit/>
          </a:bodyPr>
          <a:lstStyle/>
          <a:p>
            <a:pPr algn="l"/>
            <a:r>
              <a:rPr lang="en-US" dirty="0"/>
              <a:t>Ir. </a:t>
            </a:r>
            <a:r>
              <a:rPr lang="en-US" dirty="0" err="1"/>
              <a:t>Illmardani</a:t>
            </a:r>
            <a:r>
              <a:rPr lang="en-US" dirty="0"/>
              <a:t> Rince Ramli, M.M.</a:t>
            </a:r>
          </a:p>
          <a:p>
            <a:pPr algn="l"/>
            <a:r>
              <a:rPr lang="en-US" dirty="0"/>
              <a:t>Intan Permatasari, S.T., M.Sc.</a:t>
            </a:r>
          </a:p>
          <a:p>
            <a:pPr algn="l"/>
            <a:endParaRPr lang="id-ID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58D29148-CFE4-F004-AF12-073D7AE65CA8}"/>
              </a:ext>
            </a:extLst>
          </p:cNvPr>
          <p:cNvSpPr txBox="1"/>
          <p:nvPr/>
        </p:nvSpPr>
        <p:spPr>
          <a:xfrm>
            <a:off x="987687" y="2420068"/>
            <a:ext cx="20617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200" dirty="0"/>
              <a:t>Universitas Widya Mataram</a:t>
            </a:r>
          </a:p>
        </p:txBody>
      </p:sp>
      <p:pic>
        <p:nvPicPr>
          <p:cNvPr id="5" name="Gambar 4" descr="Sebuah gambar berisi lingkaran, simbol, papan klip, Font&#10;&#10;Deskripsi dibuat secara otomatis">
            <a:extLst>
              <a:ext uri="{FF2B5EF4-FFF2-40B4-BE49-F238E27FC236}">
                <a16:creationId xmlns:a16="http://schemas.microsoft.com/office/drawing/2014/main" id="{26AD49F4-654D-D52A-2E45-35D20B254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112" b="98849" l="5667" r="96667">
                        <a14:foregroundMark x1="50500" y1="4112" x2="47167" y2="11513"/>
                        <a14:foregroundMark x1="93167" y1="50329" x2="83000" y2="49671"/>
                        <a14:foregroundMark x1="43833" y1="89803" x2="46500" y2="99013"/>
                        <a14:foregroundMark x1="15333" y1="46217" x2="5833" y2="48355"/>
                        <a14:foregroundMark x1="91167" y1="50987" x2="91167" y2="50987"/>
                        <a14:foregroundMark x1="93833" y1="52961" x2="96667" y2="509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29" y="72830"/>
            <a:ext cx="1117917" cy="1132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55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F878E226-3051-3898-1FEA-93B01570F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endParaRPr lang="id-ID" sz="4800"/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7879488-EA11-199F-C266-E09F0DDC3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2" y="350362"/>
            <a:ext cx="10091642" cy="146642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id-ID" sz="2000" dirty="0"/>
              <a:t>Gambarkan jaringan dari proyek </a:t>
            </a:r>
            <a:r>
              <a:rPr lang="id-ID" sz="2000" dirty="0" err="1"/>
              <a:t>disamping</a:t>
            </a:r>
            <a:r>
              <a:rPr lang="id-ID" sz="2000" dirty="0"/>
              <a:t>, tentukan berapa lama penyelesaian proyek dan tunjukkan jalur kritisnya!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mpungan Konten 2">
            <a:extLst>
              <a:ext uri="{FF2B5EF4-FFF2-40B4-BE49-F238E27FC236}">
                <a16:creationId xmlns:a16="http://schemas.microsoft.com/office/drawing/2014/main" id="{498C6497-2A91-146D-81FD-F2B59C9937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4082907"/>
              </p:ext>
            </p:extLst>
          </p:nvPr>
        </p:nvGraphicFramePr>
        <p:xfrm>
          <a:off x="3255998" y="2130251"/>
          <a:ext cx="4871366" cy="3995422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939399">
                  <a:extLst>
                    <a:ext uri="{9D8B030D-6E8A-4147-A177-3AD203B41FA5}">
                      <a16:colId xmlns:a16="http://schemas.microsoft.com/office/drawing/2014/main" val="3590330808"/>
                    </a:ext>
                  </a:extLst>
                </a:gridCol>
                <a:gridCol w="765035">
                  <a:extLst>
                    <a:ext uri="{9D8B030D-6E8A-4147-A177-3AD203B41FA5}">
                      <a16:colId xmlns:a16="http://schemas.microsoft.com/office/drawing/2014/main" val="1352023157"/>
                    </a:ext>
                  </a:extLst>
                </a:gridCol>
                <a:gridCol w="1280076">
                  <a:extLst>
                    <a:ext uri="{9D8B030D-6E8A-4147-A177-3AD203B41FA5}">
                      <a16:colId xmlns:a16="http://schemas.microsoft.com/office/drawing/2014/main" val="3011924221"/>
                    </a:ext>
                  </a:extLst>
                </a:gridCol>
                <a:gridCol w="886856">
                  <a:extLst>
                    <a:ext uri="{9D8B030D-6E8A-4147-A177-3AD203B41FA5}">
                      <a16:colId xmlns:a16="http://schemas.microsoft.com/office/drawing/2014/main" val="428073627"/>
                    </a:ext>
                  </a:extLst>
                </a:gridCol>
              </a:tblGrid>
              <a:tr h="704017">
                <a:tc>
                  <a:txBody>
                    <a:bodyPr/>
                    <a:lstStyle/>
                    <a:p>
                      <a:r>
                        <a:rPr lang="id-ID" sz="1500" b="1" cap="none" spc="0">
                          <a:solidFill>
                            <a:schemeClr val="tx1"/>
                          </a:solidFill>
                        </a:rPr>
                        <a:t>Kegiatan</a:t>
                      </a:r>
                    </a:p>
                  </a:txBody>
                  <a:tcPr marL="61229" marR="87470" marT="17494" marB="131205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500" b="1" cap="none" spc="0">
                          <a:solidFill>
                            <a:schemeClr val="tx1"/>
                          </a:solidFill>
                        </a:rPr>
                        <a:t>Kode</a:t>
                      </a:r>
                    </a:p>
                  </a:txBody>
                  <a:tcPr marL="61229" marR="87470" marT="17494" marB="131205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500" b="1" cap="none" spc="0">
                          <a:solidFill>
                            <a:schemeClr val="tx1"/>
                          </a:solidFill>
                        </a:rPr>
                        <a:t>Kegiatan Pendahulu</a:t>
                      </a:r>
                    </a:p>
                  </a:txBody>
                  <a:tcPr marL="61229" marR="87470" marT="17494" marB="131205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500" b="1" cap="none" spc="0">
                          <a:solidFill>
                            <a:schemeClr val="tx1"/>
                          </a:solidFill>
                        </a:rPr>
                        <a:t>Durasi (hari)</a:t>
                      </a:r>
                    </a:p>
                  </a:txBody>
                  <a:tcPr marL="61229" marR="87470" marT="17494" marB="131205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239680"/>
                  </a:ext>
                </a:extLst>
              </a:tr>
              <a:tr h="577491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Shop drawings, abutment, and deck steel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460189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Foot steel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77146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Move in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 dirty="0" err="1">
                          <a:solidFill>
                            <a:schemeClr val="tx1"/>
                          </a:solidFill>
                        </a:rPr>
                        <a:t>A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5128088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Deliver piles 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722477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Girders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128658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Deck steel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B,C,E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828813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Footer steel 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781477"/>
                  </a:ext>
                </a:extLst>
              </a:tr>
              <a:tr h="387702"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Deliver griders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id-ID" sz="12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200" cap="none" spc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61229" marR="87470" marT="17494" marB="13120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897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30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id-ID" sz="3600"/>
              <a:t>Float Total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9" y="2524721"/>
            <a:ext cx="4991629" cy="3677123"/>
          </a:xfrm>
        </p:spPr>
        <p:txBody>
          <a:bodyPr anchor="ctr">
            <a:normAutofit/>
          </a:bodyPr>
          <a:lstStyle/>
          <a:p>
            <a:r>
              <a:rPr lang="id-ID" sz="1700"/>
              <a:t>Float total menunjukkan jumlah waktu yang diperkenankan suatu kegiatan boleh ditunda, tanpa mempengaruhi jadwal penyelesaian proyek secara keseluruhan. Float total dihitung dengan rumus:</a:t>
            </a:r>
          </a:p>
          <a:p>
            <a:r>
              <a:rPr lang="id-ID" sz="1700"/>
              <a:t>TF= LF – EF = LS – ES atau TF = L(j) –E(i) – D(i-j)</a:t>
            </a:r>
          </a:p>
          <a:p>
            <a:r>
              <a:rPr lang="id-ID" sz="1700"/>
              <a:t>Untuk memanfaatkan float total, maka kegiatan terdahulu harus mulai seawal mungkin (ES) , sebaliknya kegiatan berikutnya harus dimulai selambat mungkin (LS)\</a:t>
            </a:r>
          </a:p>
          <a:p>
            <a:r>
              <a:rPr lang="id-ID" sz="1700"/>
              <a:t>Gambar berikut menunjukkan posisi dan hubungan antara ES, LS, EF, LF, D dan float total</a:t>
            </a:r>
          </a:p>
          <a:p>
            <a:endParaRPr lang="id-ID" sz="1700"/>
          </a:p>
          <a:p>
            <a:endParaRPr lang="id-ID" sz="1700"/>
          </a:p>
          <a:p>
            <a:endParaRPr lang="id-ID" sz="17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ambar 4" descr="Sebuah gambar berisi teks, diagram, cuplikan layar, garis&#10;&#10;Deskripsi dibuat secara otomatis">
            <a:extLst>
              <a:ext uri="{FF2B5EF4-FFF2-40B4-BE49-F238E27FC236}">
                <a16:creationId xmlns:a16="http://schemas.microsoft.com/office/drawing/2014/main" id="{39D80BDF-11BB-7724-1518-1DA79DD8E5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0493" y="1843748"/>
            <a:ext cx="4223252" cy="3230787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46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37236144-AC7F-8E98-A486-58F186BFD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id-ID" sz="5400"/>
              <a:t>Float Bebas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F34DC2A-22E3-BC6A-1ACD-5F3497AD0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id-ID" sz="1900"/>
              <a:t>Free slack atau free float adalah jumlah waktu sebuah aktivitas dpt ditunda tanpa mengakibatkan penundaan aktivitas berikutnya</a:t>
            </a:r>
          </a:p>
          <a:p>
            <a:r>
              <a:rPr lang="id-ID" sz="1900"/>
              <a:t>Total slack atau total float adalah jumlah waktu sebuah aktivitas dpt ditunda tanpa mengakibatkan penundaan tanggal penyelesaian proyek</a:t>
            </a:r>
          </a:p>
          <a:p>
            <a:r>
              <a:rPr lang="id-ID" sz="1900"/>
              <a:t>Salah satu syarat adanya float bebas adalah bilamana semua kegiatan pada jalur yang bersangkutan mulai seawal mungkin. Float bebas dimiliki oleh satu kegiatan tertentu, sedangkan float total dimiliki oleh kegiatan-kegiatan yang berada di jalur yang bersangkutan.</a:t>
            </a:r>
          </a:p>
          <a:p>
            <a:endParaRPr lang="id-ID" sz="1900"/>
          </a:p>
          <a:p>
            <a:pPr marL="0" indent="0">
              <a:buNone/>
            </a:pPr>
            <a:r>
              <a:rPr lang="id-ID" sz="1900"/>
              <a:t>Float bebas = ES kegiatan berikutnya - EF kegiatan yang dimaksud</a:t>
            </a:r>
          </a:p>
          <a:p>
            <a:pPr marL="0" indent="0">
              <a:buNone/>
            </a:pPr>
            <a:r>
              <a:rPr lang="id-ID" sz="1900"/>
              <a:t>Contoh → FF (1-2) = ES (2-3) - EF (1-2)</a:t>
            </a:r>
          </a:p>
          <a:p>
            <a:endParaRPr lang="id-ID" sz="1900"/>
          </a:p>
          <a:p>
            <a:endParaRPr lang="id-ID" sz="1900"/>
          </a:p>
        </p:txBody>
      </p:sp>
    </p:spTree>
    <p:extLst>
      <p:ext uri="{BB962C8B-B14F-4D97-AF65-F5344CB8AC3E}">
        <p14:creationId xmlns:p14="http://schemas.microsoft.com/office/powerpoint/2010/main" val="333918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90676958-24BA-9A81-B79C-856EFCD09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id-ID" sz="3600"/>
              <a:t>Float Interferen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732D293-1C7F-4247-C385-D609916F3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id-ID" sz="1800" dirty="0"/>
              <a:t>Bila suatu kegiatan menggunakan sebagian dari IF maka kegiatan non kritis berikutnya pada jalur tersebut perlu dijadwalkan lagi (digeser) meskipun tidak sampai mempengaruhi penyelesaian proyek secara keseluruhan.</a:t>
            </a:r>
          </a:p>
          <a:p>
            <a:pPr marL="0" indent="0">
              <a:buNone/>
            </a:pPr>
            <a:r>
              <a:rPr lang="id-ID" sz="1800" dirty="0"/>
              <a:t>Rumus: IF = FT - FF</a:t>
            </a:r>
          </a:p>
          <a:p>
            <a:pPr marL="0" indent="0">
              <a:buNone/>
            </a:pPr>
            <a:endParaRPr lang="id-ID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ambar 4" descr="Sebuah gambar berisi teks, diagram, garis, Font&#10;&#10;Deskripsi dibuat secara otomatis">
            <a:extLst>
              <a:ext uri="{FF2B5EF4-FFF2-40B4-BE49-F238E27FC236}">
                <a16:creationId xmlns:a16="http://schemas.microsoft.com/office/drawing/2014/main" id="{D6B0C79A-D88E-7D68-5985-9F96270BB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856315"/>
            <a:ext cx="5628018" cy="291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580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0676958-24BA-9A81-B79C-856EFCD09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err="1"/>
              <a:t>Exercise</a:t>
            </a: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732D293-1C7F-4247-C385-D609916F3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745" y="1542256"/>
            <a:ext cx="600817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000" dirty="0"/>
              <a:t>Tentukan </a:t>
            </a:r>
            <a:r>
              <a:rPr lang="id-ID" sz="2000" dirty="0" err="1"/>
              <a:t>float</a:t>
            </a:r>
            <a:r>
              <a:rPr lang="id-ID" sz="2000" dirty="0"/>
              <a:t> total, </a:t>
            </a:r>
            <a:r>
              <a:rPr lang="id-ID" sz="2000" dirty="0" err="1"/>
              <a:t>float</a:t>
            </a:r>
            <a:r>
              <a:rPr lang="id-ID" sz="2000" dirty="0"/>
              <a:t> bebas, dan </a:t>
            </a:r>
            <a:r>
              <a:rPr lang="id-ID" sz="2000" dirty="0" err="1"/>
              <a:t>float</a:t>
            </a:r>
            <a:r>
              <a:rPr lang="id-ID" sz="2000" dirty="0"/>
              <a:t> </a:t>
            </a:r>
            <a:r>
              <a:rPr lang="id-ID" sz="2000" dirty="0" err="1"/>
              <a:t>interferen</a:t>
            </a:r>
            <a:r>
              <a:rPr lang="id-ID" sz="2000" dirty="0"/>
              <a:t> dari jaringan kerja berikut ini, dengan membuat tabel perhitungan maju dan mundur dari metode jalur kritis.</a:t>
            </a:r>
          </a:p>
          <a:p>
            <a:pPr marL="0" indent="0" algn="just">
              <a:buNone/>
            </a:pPr>
            <a:endParaRPr lang="id-ID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11B030C-997F-0A82-FD30-F37942065951}"/>
              </a:ext>
            </a:extLst>
          </p:cNvPr>
          <p:cNvSpPr/>
          <p:nvPr/>
        </p:nvSpPr>
        <p:spPr>
          <a:xfrm>
            <a:off x="746199" y="4748126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333BEBB-BB5F-2E69-1DC1-A403BA04C274}"/>
              </a:ext>
            </a:extLst>
          </p:cNvPr>
          <p:cNvSpPr/>
          <p:nvPr/>
        </p:nvSpPr>
        <p:spPr>
          <a:xfrm>
            <a:off x="2415165" y="4748126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8DA929-A0E2-7781-790C-ACCF847C642A}"/>
              </a:ext>
            </a:extLst>
          </p:cNvPr>
          <p:cNvSpPr/>
          <p:nvPr/>
        </p:nvSpPr>
        <p:spPr>
          <a:xfrm>
            <a:off x="4105504" y="3999000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3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53AF34C-904D-2599-19BF-395BDF571E9A}"/>
              </a:ext>
            </a:extLst>
          </p:cNvPr>
          <p:cNvSpPr/>
          <p:nvPr/>
        </p:nvSpPr>
        <p:spPr>
          <a:xfrm>
            <a:off x="5843700" y="3999000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5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4954F10-1D77-92DF-5731-31662742E48C}"/>
              </a:ext>
            </a:extLst>
          </p:cNvPr>
          <p:cNvSpPr/>
          <p:nvPr/>
        </p:nvSpPr>
        <p:spPr>
          <a:xfrm>
            <a:off x="7631150" y="4748126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6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5FE7767-DCF9-E954-BF9A-6F83EAE2E65F}"/>
              </a:ext>
            </a:extLst>
          </p:cNvPr>
          <p:cNvSpPr/>
          <p:nvPr/>
        </p:nvSpPr>
        <p:spPr>
          <a:xfrm>
            <a:off x="9296862" y="4748126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8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9A1EF82-4B0E-2546-860E-DD8860AEF5CC}"/>
              </a:ext>
            </a:extLst>
          </p:cNvPr>
          <p:cNvSpPr/>
          <p:nvPr/>
        </p:nvSpPr>
        <p:spPr>
          <a:xfrm>
            <a:off x="10871507" y="4748126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9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E11999C-4600-C384-45C1-0FB2C6C55007}"/>
              </a:ext>
            </a:extLst>
          </p:cNvPr>
          <p:cNvSpPr/>
          <p:nvPr/>
        </p:nvSpPr>
        <p:spPr>
          <a:xfrm>
            <a:off x="4193778" y="5750922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4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094F1A-96D9-FD68-6D24-9524B806BFF2}"/>
              </a:ext>
            </a:extLst>
          </p:cNvPr>
          <p:cNvSpPr/>
          <p:nvPr/>
        </p:nvSpPr>
        <p:spPr>
          <a:xfrm>
            <a:off x="5931974" y="5750922"/>
            <a:ext cx="914400" cy="89209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7</a:t>
            </a:r>
          </a:p>
        </p:txBody>
      </p: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D0380987-47C4-D67B-BA28-783FEBE5E97B}"/>
              </a:ext>
            </a:extLst>
          </p:cNvPr>
          <p:cNvCxnSpPr>
            <a:stCxn id="4" idx="6"/>
            <a:endCxn id="5" idx="2"/>
          </p:cNvCxnSpPr>
          <p:nvPr/>
        </p:nvCxnSpPr>
        <p:spPr>
          <a:xfrm>
            <a:off x="1660599" y="5194175"/>
            <a:ext cx="75456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Konektor Panah Lurus 15">
            <a:extLst>
              <a:ext uri="{FF2B5EF4-FFF2-40B4-BE49-F238E27FC236}">
                <a16:creationId xmlns:a16="http://schemas.microsoft.com/office/drawing/2014/main" id="{FC3061D1-5421-CC63-D269-CCD17D485462}"/>
              </a:ext>
            </a:extLst>
          </p:cNvPr>
          <p:cNvCxnSpPr>
            <a:cxnSpLocks/>
            <a:stCxn id="5" idx="7"/>
            <a:endCxn id="6" idx="2"/>
          </p:cNvCxnSpPr>
          <p:nvPr/>
        </p:nvCxnSpPr>
        <p:spPr>
          <a:xfrm flipV="1">
            <a:off x="3195654" y="4445049"/>
            <a:ext cx="909850" cy="4337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Konektor Panah Lurus 18">
            <a:extLst>
              <a:ext uri="{FF2B5EF4-FFF2-40B4-BE49-F238E27FC236}">
                <a16:creationId xmlns:a16="http://schemas.microsoft.com/office/drawing/2014/main" id="{30318F1E-6567-67C3-B963-7BC4A811A6E9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5019904" y="4445049"/>
            <a:ext cx="8237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Konektor Panah Lurus 20">
            <a:extLst>
              <a:ext uri="{FF2B5EF4-FFF2-40B4-BE49-F238E27FC236}">
                <a16:creationId xmlns:a16="http://schemas.microsoft.com/office/drawing/2014/main" id="{A95FC1C4-8685-81B0-938D-39D9E520E6B1}"/>
              </a:ext>
            </a:extLst>
          </p:cNvPr>
          <p:cNvCxnSpPr>
            <a:endCxn id="8" idx="1"/>
          </p:cNvCxnSpPr>
          <p:nvPr/>
        </p:nvCxnSpPr>
        <p:spPr>
          <a:xfrm>
            <a:off x="6758100" y="4296502"/>
            <a:ext cx="1006961" cy="5822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Konektor Panah Lurus 22">
            <a:extLst>
              <a:ext uri="{FF2B5EF4-FFF2-40B4-BE49-F238E27FC236}">
                <a16:creationId xmlns:a16="http://schemas.microsoft.com/office/drawing/2014/main" id="{72A6C4E1-A317-8387-045F-FC5620F24160}"/>
              </a:ext>
            </a:extLst>
          </p:cNvPr>
          <p:cNvCxnSpPr>
            <a:stCxn id="5" idx="5"/>
            <a:endCxn id="11" idx="2"/>
          </p:cNvCxnSpPr>
          <p:nvPr/>
        </p:nvCxnSpPr>
        <p:spPr>
          <a:xfrm>
            <a:off x="3195654" y="5509579"/>
            <a:ext cx="998124" cy="6873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Konektor Panah Lurus 23">
            <a:extLst>
              <a:ext uri="{FF2B5EF4-FFF2-40B4-BE49-F238E27FC236}">
                <a16:creationId xmlns:a16="http://schemas.microsoft.com/office/drawing/2014/main" id="{A5992C54-0DB7-658D-DA65-B4E7181D48A5}"/>
              </a:ext>
            </a:extLst>
          </p:cNvPr>
          <p:cNvCxnSpPr/>
          <p:nvPr/>
        </p:nvCxnSpPr>
        <p:spPr>
          <a:xfrm>
            <a:off x="5108178" y="6196971"/>
            <a:ext cx="8237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Konektor Panah Lurus 24">
            <a:extLst>
              <a:ext uri="{FF2B5EF4-FFF2-40B4-BE49-F238E27FC236}">
                <a16:creationId xmlns:a16="http://schemas.microsoft.com/office/drawing/2014/main" id="{EDAEDD3F-4603-C4EA-702C-120F6A3297D8}"/>
              </a:ext>
            </a:extLst>
          </p:cNvPr>
          <p:cNvCxnSpPr>
            <a:cxnSpLocks/>
            <a:stCxn id="12" idx="6"/>
            <a:endCxn id="9" idx="4"/>
          </p:cNvCxnSpPr>
          <p:nvPr/>
        </p:nvCxnSpPr>
        <p:spPr>
          <a:xfrm flipV="1">
            <a:off x="6846374" y="5640224"/>
            <a:ext cx="2907688" cy="55674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Konektor Panah Lurus 27">
            <a:extLst>
              <a:ext uri="{FF2B5EF4-FFF2-40B4-BE49-F238E27FC236}">
                <a16:creationId xmlns:a16="http://schemas.microsoft.com/office/drawing/2014/main" id="{DD06BB8F-07B6-28AF-B0F2-87578A379FAA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>
            <a:off x="8545550" y="5194175"/>
            <a:ext cx="75131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Konektor Panah Lurus 30">
            <a:extLst>
              <a:ext uri="{FF2B5EF4-FFF2-40B4-BE49-F238E27FC236}">
                <a16:creationId xmlns:a16="http://schemas.microsoft.com/office/drawing/2014/main" id="{E4C133C1-A030-1CB3-59A3-39551FD23326}"/>
              </a:ext>
            </a:extLst>
          </p:cNvPr>
          <p:cNvCxnSpPr>
            <a:cxnSpLocks/>
            <a:stCxn id="9" idx="6"/>
            <a:endCxn id="10" idx="2"/>
          </p:cNvCxnSpPr>
          <p:nvPr/>
        </p:nvCxnSpPr>
        <p:spPr>
          <a:xfrm>
            <a:off x="10211262" y="5194175"/>
            <a:ext cx="66024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Konektor Panah Lurus 37">
            <a:extLst>
              <a:ext uri="{FF2B5EF4-FFF2-40B4-BE49-F238E27FC236}">
                <a16:creationId xmlns:a16="http://schemas.microsoft.com/office/drawing/2014/main" id="{E4420341-6BB0-4E63-B8B9-04B502C9436A}"/>
              </a:ext>
            </a:extLst>
          </p:cNvPr>
          <p:cNvCxnSpPr>
            <a:cxnSpLocks/>
            <a:stCxn id="5" idx="6"/>
            <a:endCxn id="8" idx="2"/>
          </p:cNvCxnSpPr>
          <p:nvPr/>
        </p:nvCxnSpPr>
        <p:spPr>
          <a:xfrm>
            <a:off x="3329565" y="5194175"/>
            <a:ext cx="430158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Tabel 40">
            <a:extLst>
              <a:ext uri="{FF2B5EF4-FFF2-40B4-BE49-F238E27FC236}">
                <a16:creationId xmlns:a16="http://schemas.microsoft.com/office/drawing/2014/main" id="{24BA2A4A-C456-E81E-1086-9254ECDCFA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551191"/>
              </p:ext>
            </p:extLst>
          </p:nvPr>
        </p:nvGraphicFramePr>
        <p:xfrm>
          <a:off x="7103630" y="949277"/>
          <a:ext cx="4928214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738">
                  <a:extLst>
                    <a:ext uri="{9D8B030D-6E8A-4147-A177-3AD203B41FA5}">
                      <a16:colId xmlns:a16="http://schemas.microsoft.com/office/drawing/2014/main" val="1680342731"/>
                    </a:ext>
                  </a:extLst>
                </a:gridCol>
                <a:gridCol w="1642738">
                  <a:extLst>
                    <a:ext uri="{9D8B030D-6E8A-4147-A177-3AD203B41FA5}">
                      <a16:colId xmlns:a16="http://schemas.microsoft.com/office/drawing/2014/main" val="3396326481"/>
                    </a:ext>
                  </a:extLst>
                </a:gridCol>
                <a:gridCol w="1642738">
                  <a:extLst>
                    <a:ext uri="{9D8B030D-6E8A-4147-A177-3AD203B41FA5}">
                      <a16:colId xmlns:a16="http://schemas.microsoft.com/office/drawing/2014/main" val="3115217658"/>
                    </a:ext>
                  </a:extLst>
                </a:gridCol>
              </a:tblGrid>
              <a:tr h="298068">
                <a:tc gridSpan="2">
                  <a:txBody>
                    <a:bodyPr/>
                    <a:lstStyle/>
                    <a:p>
                      <a:pPr algn="ctr"/>
                      <a:r>
                        <a:rPr lang="id-ID" sz="1400" dirty="0"/>
                        <a:t>Kegiatan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Waktu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280653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I – </a:t>
                      </a:r>
                      <a:r>
                        <a:rPr lang="id-ID" sz="1400" dirty="0" err="1"/>
                        <a:t>j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99107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1 - 2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a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780368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2 - 3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b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57363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2 - 4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648597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2 - 6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99223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3 - 5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e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822910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4 –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f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569034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5 - 6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g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318329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6 - 8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 err="1"/>
                        <a:t>h</a:t>
                      </a:r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940976"/>
                  </a:ext>
                </a:extLst>
              </a:tr>
              <a:tr h="298068">
                <a:tc>
                  <a:txBody>
                    <a:bodyPr/>
                    <a:lstStyle/>
                    <a:p>
                      <a:r>
                        <a:rPr lang="id-ID" sz="1400" dirty="0"/>
                        <a:t>7 - 8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943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68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Judul 1">
            <a:extLst>
              <a:ext uri="{FF2B5EF4-FFF2-40B4-BE49-F238E27FC236}">
                <a16:creationId xmlns:a16="http://schemas.microsoft.com/office/drawing/2014/main" id="{90676958-24BA-9A81-B79C-856EFCD09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id-ID" sz="4800" dirty="0" err="1"/>
              <a:t>Exercise</a:t>
            </a:r>
            <a:endParaRPr lang="id-ID" sz="48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732D293-1C7F-4247-C385-D609916F3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560322"/>
            <a:ext cx="9941319" cy="31246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d-ID" sz="2400" dirty="0"/>
              <a:t>Jika dihitung dengan benar maka akan diperoleh hasil sebagai berikut:</a:t>
            </a:r>
          </a:p>
          <a:p>
            <a:pPr marL="0" indent="0">
              <a:buNone/>
            </a:pPr>
            <a:r>
              <a:rPr lang="id-ID" sz="2400" dirty="0"/>
              <a:t>Jalur kritis (FF = 0) adalah:</a:t>
            </a:r>
          </a:p>
          <a:p>
            <a:pPr marL="0" indent="0">
              <a:buNone/>
            </a:pPr>
            <a:r>
              <a:rPr lang="id-ID" sz="2400" dirty="0" err="1"/>
              <a:t>a</a:t>
            </a:r>
            <a:r>
              <a:rPr lang="id-ID" sz="2400" dirty="0"/>
              <a:t> - c - </a:t>
            </a:r>
            <a:r>
              <a:rPr lang="id-ID" sz="2400" dirty="0" err="1"/>
              <a:t>f</a:t>
            </a:r>
            <a:r>
              <a:rPr lang="id-ID" sz="2400" dirty="0"/>
              <a:t> - i - </a:t>
            </a:r>
            <a:r>
              <a:rPr lang="id-ID" sz="2400" dirty="0" err="1"/>
              <a:t>j</a:t>
            </a:r>
            <a:endParaRPr lang="id-ID" sz="2400" dirty="0"/>
          </a:p>
          <a:p>
            <a:pPr marL="0" indent="0">
              <a:buNone/>
            </a:pPr>
            <a:r>
              <a:rPr lang="id-ID" sz="2400" dirty="0"/>
              <a:t>Jalur yang memiliki </a:t>
            </a:r>
            <a:r>
              <a:rPr lang="id-ID" sz="2400" dirty="0" err="1"/>
              <a:t>float</a:t>
            </a:r>
            <a:r>
              <a:rPr lang="id-ID" sz="2400" dirty="0"/>
              <a:t> </a:t>
            </a:r>
            <a:r>
              <a:rPr lang="id-ID" sz="2400" dirty="0" err="1"/>
              <a:t>interferen</a:t>
            </a:r>
            <a:r>
              <a:rPr lang="id-ID" sz="2400" dirty="0"/>
              <a:t> adalah:</a:t>
            </a:r>
          </a:p>
          <a:p>
            <a:pPr marL="0" indent="0">
              <a:buNone/>
            </a:pPr>
            <a:r>
              <a:rPr lang="id-ID" sz="2400" dirty="0" err="1"/>
              <a:t>b</a:t>
            </a:r>
            <a:r>
              <a:rPr lang="id-ID" sz="2400" dirty="0"/>
              <a:t>, d, </a:t>
            </a:r>
            <a:r>
              <a:rPr lang="id-ID" sz="2400" dirty="0" err="1"/>
              <a:t>e</a:t>
            </a:r>
            <a:r>
              <a:rPr lang="id-ID" sz="2400" dirty="0"/>
              <a:t>, dan </a:t>
            </a:r>
            <a:r>
              <a:rPr lang="id-ID" sz="2400" dirty="0" err="1"/>
              <a:t>g</a:t>
            </a:r>
            <a:r>
              <a:rPr lang="id-ID" sz="2400" dirty="0"/>
              <a:t>.</a:t>
            </a:r>
          </a:p>
          <a:p>
            <a:endParaRPr lang="id-ID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8485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481</Words>
  <Application>Microsoft Macintosh PowerPoint</Application>
  <PresentationFormat>Layar Lebar</PresentationFormat>
  <Paragraphs>106</Paragraphs>
  <Slides>7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Office</vt:lpstr>
      <vt:lpstr>Manajemen Proyek Pertemuan 5: CPM</vt:lpstr>
      <vt:lpstr>Presentasi PowerPoint</vt:lpstr>
      <vt:lpstr>Float Total</vt:lpstr>
      <vt:lpstr>Float Bebas</vt:lpstr>
      <vt:lpstr>Float Interferen</vt:lpstr>
      <vt:lpstr>Exercise</vt:lpstr>
      <vt:lpstr>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Intan Permatasari</dc:creator>
  <cp:lastModifiedBy>Intan Permatasari</cp:lastModifiedBy>
  <cp:revision>1</cp:revision>
  <dcterms:created xsi:type="dcterms:W3CDTF">2024-07-17T04:52:52Z</dcterms:created>
  <dcterms:modified xsi:type="dcterms:W3CDTF">2024-07-18T08:35:51Z</dcterms:modified>
</cp:coreProperties>
</file>