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3CE5B-8BE3-4309-B3E2-688CBE8FA33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BBC83684-3395-4AF2-96EA-2AF30197DFA8}">
      <dgm:prSet phldrT="[Text]"/>
      <dgm:spPr/>
      <dgm:t>
        <a:bodyPr/>
        <a:lstStyle/>
        <a:p>
          <a:r>
            <a:rPr lang="en-US" dirty="0">
              <a:solidFill>
                <a:schemeClr val="tx1"/>
              </a:solidFill>
            </a:rPr>
            <a:t>Paham k</a:t>
          </a:r>
          <a:r>
            <a:rPr lang="id-ID" dirty="0">
              <a:solidFill>
                <a:schemeClr val="tx1"/>
              </a:solidFill>
            </a:rPr>
            <a:t>onsep dan tujuan Gerakan Literasi Sekolah (GLS)</a:t>
          </a:r>
          <a:endParaRPr lang="en-US" dirty="0">
            <a:solidFill>
              <a:schemeClr val="tx1"/>
            </a:solidFill>
          </a:endParaRPr>
        </a:p>
      </dgm:t>
    </dgm:pt>
    <dgm:pt modelId="{9A769688-78CC-4A6F-A478-E81B3F5FFD42}" type="parTrans" cxnId="{BA6FAC50-7EDC-4894-8797-F17842D0824F}">
      <dgm:prSet/>
      <dgm:spPr/>
      <dgm:t>
        <a:bodyPr/>
        <a:lstStyle/>
        <a:p>
          <a:endParaRPr lang="en-US"/>
        </a:p>
      </dgm:t>
    </dgm:pt>
    <dgm:pt modelId="{EF37B441-170B-4A02-B3F8-B086352B8219}" type="sibTrans" cxnId="{BA6FAC50-7EDC-4894-8797-F17842D0824F}">
      <dgm:prSet/>
      <dgm:spPr/>
      <dgm:t>
        <a:bodyPr/>
        <a:lstStyle/>
        <a:p>
          <a:endParaRPr lang="en-US">
            <a:solidFill>
              <a:schemeClr val="tx1"/>
            </a:solidFill>
          </a:endParaRPr>
        </a:p>
      </dgm:t>
    </dgm:pt>
    <dgm:pt modelId="{B69C90BC-E465-49FE-9DCE-74FB0160972B}">
      <dgm:prSet phldrT="[Text]"/>
      <dgm:spPr/>
      <dgm:t>
        <a:bodyPr/>
        <a:lstStyle/>
        <a:p>
          <a:r>
            <a:rPr lang="en-US" dirty="0">
              <a:solidFill>
                <a:schemeClr val="tx1"/>
              </a:solidFill>
            </a:rPr>
            <a:t>Paham </a:t>
          </a:r>
          <a:r>
            <a:rPr lang="id-ID" dirty="0">
              <a:solidFill>
                <a:schemeClr val="tx1"/>
              </a:solidFill>
            </a:rPr>
            <a:t>prinsip-prinsip pelaksanaan GLS</a:t>
          </a:r>
          <a:endParaRPr lang="en-US" dirty="0">
            <a:solidFill>
              <a:schemeClr val="tx1"/>
            </a:solidFill>
          </a:endParaRPr>
        </a:p>
      </dgm:t>
    </dgm:pt>
    <dgm:pt modelId="{404E19E6-F7E6-4ABB-87A0-D1C39900DCCA}" type="parTrans" cxnId="{0E286B5B-3E29-4A19-9CF0-CDD323AA1A0D}">
      <dgm:prSet/>
      <dgm:spPr/>
      <dgm:t>
        <a:bodyPr/>
        <a:lstStyle/>
        <a:p>
          <a:endParaRPr lang="en-US"/>
        </a:p>
      </dgm:t>
    </dgm:pt>
    <dgm:pt modelId="{17F74071-A971-4FF9-B389-A24B3DDACCCD}" type="sibTrans" cxnId="{0E286B5B-3E29-4A19-9CF0-CDD323AA1A0D}">
      <dgm:prSet/>
      <dgm:spPr/>
      <dgm:t>
        <a:bodyPr/>
        <a:lstStyle/>
        <a:p>
          <a:endParaRPr lang="en-US"/>
        </a:p>
      </dgm:t>
    </dgm:pt>
    <dgm:pt modelId="{C83251A8-5118-4409-BA20-8E1F9EEBE9EE}">
      <dgm:prSet phldrT="[Text]"/>
      <dgm:spPr/>
      <dgm:t>
        <a:bodyPr/>
        <a:lstStyle/>
        <a:p>
          <a:r>
            <a:rPr lang="id-ID" dirty="0">
              <a:solidFill>
                <a:schemeClr val="tx1"/>
              </a:solidFill>
            </a:rPr>
            <a:t>P</a:t>
          </a:r>
          <a:r>
            <a:rPr lang="en-US" dirty="0">
              <a:solidFill>
                <a:schemeClr val="tx1"/>
              </a:solidFill>
            </a:rPr>
            <a:t>aham </a:t>
          </a:r>
          <a:r>
            <a:rPr lang="id-ID" dirty="0">
              <a:solidFill>
                <a:schemeClr val="tx1"/>
              </a:solidFill>
            </a:rPr>
            <a:t>kegiatan-kegiatan dalam 3 tahapan pelaksanaan GLS</a:t>
          </a:r>
          <a:endParaRPr lang="en-US" dirty="0">
            <a:solidFill>
              <a:schemeClr val="tx1"/>
            </a:solidFill>
          </a:endParaRPr>
        </a:p>
      </dgm:t>
    </dgm:pt>
    <dgm:pt modelId="{691DF6D6-238D-4ABE-BB9D-E689CD4BB512}" type="parTrans" cxnId="{11B67A36-5ACE-43AE-BBC4-0FAA6CC5E403}">
      <dgm:prSet/>
      <dgm:spPr/>
      <dgm:t>
        <a:bodyPr/>
        <a:lstStyle/>
        <a:p>
          <a:endParaRPr lang="en-US"/>
        </a:p>
      </dgm:t>
    </dgm:pt>
    <dgm:pt modelId="{F73EBD7A-6082-41EC-A3FA-B3B52D547AB5}" type="sibTrans" cxnId="{11B67A36-5ACE-43AE-BBC4-0FAA6CC5E403}">
      <dgm:prSet/>
      <dgm:spPr/>
      <dgm:t>
        <a:bodyPr/>
        <a:lstStyle/>
        <a:p>
          <a:endParaRPr lang="en-US"/>
        </a:p>
      </dgm:t>
    </dgm:pt>
    <dgm:pt modelId="{5C09C581-651A-4941-841F-FD689D4DEB08}">
      <dgm:prSet/>
      <dgm:spPr/>
      <dgm:t>
        <a:bodyPr/>
        <a:lstStyle/>
        <a:p>
          <a:r>
            <a:rPr lang="en-US" dirty="0">
              <a:solidFill>
                <a:schemeClr val="tx1"/>
              </a:solidFill>
            </a:rPr>
            <a:t>Paham </a:t>
          </a:r>
          <a:r>
            <a:rPr lang="id-ID" dirty="0">
              <a:solidFill>
                <a:schemeClr val="tx1"/>
              </a:solidFill>
            </a:rPr>
            <a:t>pelaksanaan monitoring dan evaluasi GLS </a:t>
          </a:r>
          <a:endParaRPr lang="en-US" dirty="0">
            <a:solidFill>
              <a:schemeClr val="tx1"/>
            </a:solidFill>
          </a:endParaRPr>
        </a:p>
      </dgm:t>
    </dgm:pt>
    <dgm:pt modelId="{35A4768A-B07A-477E-9E2D-A7E490AEF834}" type="parTrans" cxnId="{6ED2FAF9-9B70-40BF-9077-0BAA11A2B1AA}">
      <dgm:prSet/>
      <dgm:spPr/>
      <dgm:t>
        <a:bodyPr/>
        <a:lstStyle/>
        <a:p>
          <a:endParaRPr lang="en-US"/>
        </a:p>
      </dgm:t>
    </dgm:pt>
    <dgm:pt modelId="{42320AAA-6ABE-4B5F-8664-28264F122267}" type="sibTrans" cxnId="{6ED2FAF9-9B70-40BF-9077-0BAA11A2B1AA}">
      <dgm:prSet/>
      <dgm:spPr/>
      <dgm:t>
        <a:bodyPr/>
        <a:lstStyle/>
        <a:p>
          <a:endParaRPr lang="en-US"/>
        </a:p>
      </dgm:t>
    </dgm:pt>
    <dgm:pt modelId="{1D0C9D5D-8DED-4D3C-A327-5F98788D9DE6}" type="pres">
      <dgm:prSet presAssocID="{93D3CE5B-8BE3-4309-B3E2-688CBE8FA33D}" presName="Name0" presStyleCnt="0">
        <dgm:presLayoutVars>
          <dgm:chMax val="7"/>
          <dgm:chPref val="7"/>
          <dgm:dir/>
        </dgm:presLayoutVars>
      </dgm:prSet>
      <dgm:spPr/>
    </dgm:pt>
    <dgm:pt modelId="{579E2FF6-C629-4ACE-A128-604B338D38DE}" type="pres">
      <dgm:prSet presAssocID="{93D3CE5B-8BE3-4309-B3E2-688CBE8FA33D}" presName="Name1" presStyleCnt="0"/>
      <dgm:spPr/>
    </dgm:pt>
    <dgm:pt modelId="{D73C44F1-A372-476A-B787-7FA7F751F32F}" type="pres">
      <dgm:prSet presAssocID="{93D3CE5B-8BE3-4309-B3E2-688CBE8FA33D}" presName="cycle" presStyleCnt="0"/>
      <dgm:spPr/>
    </dgm:pt>
    <dgm:pt modelId="{2266BB11-8C93-4DFC-A450-5996F37D6CFC}" type="pres">
      <dgm:prSet presAssocID="{93D3CE5B-8BE3-4309-B3E2-688CBE8FA33D}" presName="srcNode" presStyleLbl="node1" presStyleIdx="0" presStyleCnt="4"/>
      <dgm:spPr/>
    </dgm:pt>
    <dgm:pt modelId="{53E8CEB2-9304-4142-97BF-66BFEA2FD640}" type="pres">
      <dgm:prSet presAssocID="{93D3CE5B-8BE3-4309-B3E2-688CBE8FA33D}" presName="conn" presStyleLbl="parChTrans1D2" presStyleIdx="0" presStyleCnt="1"/>
      <dgm:spPr/>
    </dgm:pt>
    <dgm:pt modelId="{8A9C0FED-A10E-440F-8706-CC7D656BAFE2}" type="pres">
      <dgm:prSet presAssocID="{93D3CE5B-8BE3-4309-B3E2-688CBE8FA33D}" presName="extraNode" presStyleLbl="node1" presStyleIdx="0" presStyleCnt="4"/>
      <dgm:spPr/>
    </dgm:pt>
    <dgm:pt modelId="{90FDC70B-AEB7-4EA8-915B-E05D535BA856}" type="pres">
      <dgm:prSet presAssocID="{93D3CE5B-8BE3-4309-B3E2-688CBE8FA33D}" presName="dstNode" presStyleLbl="node1" presStyleIdx="0" presStyleCnt="4"/>
      <dgm:spPr/>
    </dgm:pt>
    <dgm:pt modelId="{CBD90B7C-B6A8-4374-828A-C34F764BAE2D}" type="pres">
      <dgm:prSet presAssocID="{BBC83684-3395-4AF2-96EA-2AF30197DFA8}" presName="text_1" presStyleLbl="node1" presStyleIdx="0" presStyleCnt="4" custLinFactNeighborX="989" custLinFactNeighborY="4746">
        <dgm:presLayoutVars>
          <dgm:bulletEnabled val="1"/>
        </dgm:presLayoutVars>
      </dgm:prSet>
      <dgm:spPr/>
    </dgm:pt>
    <dgm:pt modelId="{7273C1A4-0BC0-4233-9F92-DEC79BCD2375}" type="pres">
      <dgm:prSet presAssocID="{BBC83684-3395-4AF2-96EA-2AF30197DFA8}" presName="accent_1" presStyleCnt="0"/>
      <dgm:spPr/>
    </dgm:pt>
    <dgm:pt modelId="{72648AAF-3EA7-4AF1-A4D3-1950E30AF21A}" type="pres">
      <dgm:prSet presAssocID="{BBC83684-3395-4AF2-96EA-2AF30197DFA8}" presName="accentRepeatNode" presStyleLbl="solidFgAcc1" presStyleIdx="0" presStyleCnt="4"/>
      <dgm:spPr/>
    </dgm:pt>
    <dgm:pt modelId="{B3C7190D-6CCF-48A0-ADF0-366D268DC5C2}" type="pres">
      <dgm:prSet presAssocID="{B69C90BC-E465-49FE-9DCE-74FB0160972B}" presName="text_2" presStyleLbl="node1" presStyleIdx="1" presStyleCnt="4">
        <dgm:presLayoutVars>
          <dgm:bulletEnabled val="1"/>
        </dgm:presLayoutVars>
      </dgm:prSet>
      <dgm:spPr/>
    </dgm:pt>
    <dgm:pt modelId="{0FE4008E-0490-4C61-8C58-C398841180B4}" type="pres">
      <dgm:prSet presAssocID="{B69C90BC-E465-49FE-9DCE-74FB0160972B}" presName="accent_2" presStyleCnt="0"/>
      <dgm:spPr/>
    </dgm:pt>
    <dgm:pt modelId="{8A776337-9141-4E41-B940-C3A6315BDDD2}" type="pres">
      <dgm:prSet presAssocID="{B69C90BC-E465-49FE-9DCE-74FB0160972B}" presName="accentRepeatNode" presStyleLbl="solidFgAcc1" presStyleIdx="1" presStyleCnt="4"/>
      <dgm:spPr/>
    </dgm:pt>
    <dgm:pt modelId="{3CA2820B-01C4-4854-8CB3-12538D80EFC1}" type="pres">
      <dgm:prSet presAssocID="{C83251A8-5118-4409-BA20-8E1F9EEBE9EE}" presName="text_3" presStyleLbl="node1" presStyleIdx="2" presStyleCnt="4">
        <dgm:presLayoutVars>
          <dgm:bulletEnabled val="1"/>
        </dgm:presLayoutVars>
      </dgm:prSet>
      <dgm:spPr/>
    </dgm:pt>
    <dgm:pt modelId="{97F6430D-71D4-4CE5-972D-BB0D70743BA9}" type="pres">
      <dgm:prSet presAssocID="{C83251A8-5118-4409-BA20-8E1F9EEBE9EE}" presName="accent_3" presStyleCnt="0"/>
      <dgm:spPr/>
    </dgm:pt>
    <dgm:pt modelId="{69AA8DDD-2C12-4071-8929-DC2364F0A187}" type="pres">
      <dgm:prSet presAssocID="{C83251A8-5118-4409-BA20-8E1F9EEBE9EE}" presName="accentRepeatNode" presStyleLbl="solidFgAcc1" presStyleIdx="2" presStyleCnt="4"/>
      <dgm:spPr/>
    </dgm:pt>
    <dgm:pt modelId="{D7DAC364-7165-4FA9-A3C9-8744B17F380A}" type="pres">
      <dgm:prSet presAssocID="{5C09C581-651A-4941-841F-FD689D4DEB08}" presName="text_4" presStyleLbl="node1" presStyleIdx="3" presStyleCnt="4">
        <dgm:presLayoutVars>
          <dgm:bulletEnabled val="1"/>
        </dgm:presLayoutVars>
      </dgm:prSet>
      <dgm:spPr/>
    </dgm:pt>
    <dgm:pt modelId="{A1DFC89A-C287-4305-970A-44563DA90C14}" type="pres">
      <dgm:prSet presAssocID="{5C09C581-651A-4941-841F-FD689D4DEB08}" presName="accent_4" presStyleCnt="0"/>
      <dgm:spPr/>
    </dgm:pt>
    <dgm:pt modelId="{AF3A6098-B405-4F22-8772-1134D02A47A9}" type="pres">
      <dgm:prSet presAssocID="{5C09C581-651A-4941-841F-FD689D4DEB08}" presName="accentRepeatNode" presStyleLbl="solidFgAcc1" presStyleIdx="3" presStyleCnt="4"/>
      <dgm:spPr/>
    </dgm:pt>
  </dgm:ptLst>
  <dgm:cxnLst>
    <dgm:cxn modelId="{AA9FB815-86E5-4860-949E-030A3578FB1C}" type="presOf" srcId="{EF37B441-170B-4A02-B3F8-B086352B8219}" destId="{53E8CEB2-9304-4142-97BF-66BFEA2FD640}" srcOrd="0" destOrd="0" presId="urn:microsoft.com/office/officeart/2008/layout/VerticalCurvedList"/>
    <dgm:cxn modelId="{D1DC4D24-6504-4036-B54A-E05ACB06766F}" type="presOf" srcId="{B69C90BC-E465-49FE-9DCE-74FB0160972B}" destId="{B3C7190D-6CCF-48A0-ADF0-366D268DC5C2}" srcOrd="0" destOrd="0" presId="urn:microsoft.com/office/officeart/2008/layout/VerticalCurvedList"/>
    <dgm:cxn modelId="{11B67A36-5ACE-43AE-BBC4-0FAA6CC5E403}" srcId="{93D3CE5B-8BE3-4309-B3E2-688CBE8FA33D}" destId="{C83251A8-5118-4409-BA20-8E1F9EEBE9EE}" srcOrd="2" destOrd="0" parTransId="{691DF6D6-238D-4ABE-BB9D-E689CD4BB512}" sibTransId="{F73EBD7A-6082-41EC-A3FA-B3B52D547AB5}"/>
    <dgm:cxn modelId="{07446A39-9F7A-45E0-B778-198918D7F8FC}" type="presOf" srcId="{93D3CE5B-8BE3-4309-B3E2-688CBE8FA33D}" destId="{1D0C9D5D-8DED-4D3C-A327-5F98788D9DE6}" srcOrd="0" destOrd="0" presId="urn:microsoft.com/office/officeart/2008/layout/VerticalCurvedList"/>
    <dgm:cxn modelId="{04871340-A30C-4090-9EE1-A3EE0CD44A07}" type="presOf" srcId="{5C09C581-651A-4941-841F-FD689D4DEB08}" destId="{D7DAC364-7165-4FA9-A3C9-8744B17F380A}" srcOrd="0" destOrd="0" presId="urn:microsoft.com/office/officeart/2008/layout/VerticalCurvedList"/>
    <dgm:cxn modelId="{0E286B5B-3E29-4A19-9CF0-CDD323AA1A0D}" srcId="{93D3CE5B-8BE3-4309-B3E2-688CBE8FA33D}" destId="{B69C90BC-E465-49FE-9DCE-74FB0160972B}" srcOrd="1" destOrd="0" parTransId="{404E19E6-F7E6-4ABB-87A0-D1C39900DCCA}" sibTransId="{17F74071-A971-4FF9-B389-A24B3DDACCCD}"/>
    <dgm:cxn modelId="{BA6FAC50-7EDC-4894-8797-F17842D0824F}" srcId="{93D3CE5B-8BE3-4309-B3E2-688CBE8FA33D}" destId="{BBC83684-3395-4AF2-96EA-2AF30197DFA8}" srcOrd="0" destOrd="0" parTransId="{9A769688-78CC-4A6F-A478-E81B3F5FFD42}" sibTransId="{EF37B441-170B-4A02-B3F8-B086352B8219}"/>
    <dgm:cxn modelId="{C1E31DDF-4A6E-4062-B7E0-2C05BBFE3014}" type="presOf" srcId="{BBC83684-3395-4AF2-96EA-2AF30197DFA8}" destId="{CBD90B7C-B6A8-4374-828A-C34F764BAE2D}" srcOrd="0" destOrd="0" presId="urn:microsoft.com/office/officeart/2008/layout/VerticalCurvedList"/>
    <dgm:cxn modelId="{231DD8E2-18DC-46ED-AC77-86EF3E911CEE}" type="presOf" srcId="{C83251A8-5118-4409-BA20-8E1F9EEBE9EE}" destId="{3CA2820B-01C4-4854-8CB3-12538D80EFC1}" srcOrd="0" destOrd="0" presId="urn:microsoft.com/office/officeart/2008/layout/VerticalCurvedList"/>
    <dgm:cxn modelId="{6ED2FAF9-9B70-40BF-9077-0BAA11A2B1AA}" srcId="{93D3CE5B-8BE3-4309-B3E2-688CBE8FA33D}" destId="{5C09C581-651A-4941-841F-FD689D4DEB08}" srcOrd="3" destOrd="0" parTransId="{35A4768A-B07A-477E-9E2D-A7E490AEF834}" sibTransId="{42320AAA-6ABE-4B5F-8664-28264F122267}"/>
    <dgm:cxn modelId="{50DCBAB3-50DA-461F-B68D-197BC882B962}" type="presParOf" srcId="{1D0C9D5D-8DED-4D3C-A327-5F98788D9DE6}" destId="{579E2FF6-C629-4ACE-A128-604B338D38DE}" srcOrd="0" destOrd="0" presId="urn:microsoft.com/office/officeart/2008/layout/VerticalCurvedList"/>
    <dgm:cxn modelId="{C3A678C8-D924-44C9-B187-13D857998288}" type="presParOf" srcId="{579E2FF6-C629-4ACE-A128-604B338D38DE}" destId="{D73C44F1-A372-476A-B787-7FA7F751F32F}" srcOrd="0" destOrd="0" presId="urn:microsoft.com/office/officeart/2008/layout/VerticalCurvedList"/>
    <dgm:cxn modelId="{9ECD21BC-4F6B-499F-8974-1FF2438972C3}" type="presParOf" srcId="{D73C44F1-A372-476A-B787-7FA7F751F32F}" destId="{2266BB11-8C93-4DFC-A450-5996F37D6CFC}" srcOrd="0" destOrd="0" presId="urn:microsoft.com/office/officeart/2008/layout/VerticalCurvedList"/>
    <dgm:cxn modelId="{7011D4E5-1F24-4331-8DEE-C5736D73EA6D}" type="presParOf" srcId="{D73C44F1-A372-476A-B787-7FA7F751F32F}" destId="{53E8CEB2-9304-4142-97BF-66BFEA2FD640}" srcOrd="1" destOrd="0" presId="urn:microsoft.com/office/officeart/2008/layout/VerticalCurvedList"/>
    <dgm:cxn modelId="{E04AB2E3-863D-40D9-B157-698ACC682C79}" type="presParOf" srcId="{D73C44F1-A372-476A-B787-7FA7F751F32F}" destId="{8A9C0FED-A10E-440F-8706-CC7D656BAFE2}" srcOrd="2" destOrd="0" presId="urn:microsoft.com/office/officeart/2008/layout/VerticalCurvedList"/>
    <dgm:cxn modelId="{BD75FFD7-DF31-4C81-8CCD-39948FDF3626}" type="presParOf" srcId="{D73C44F1-A372-476A-B787-7FA7F751F32F}" destId="{90FDC70B-AEB7-4EA8-915B-E05D535BA856}" srcOrd="3" destOrd="0" presId="urn:microsoft.com/office/officeart/2008/layout/VerticalCurvedList"/>
    <dgm:cxn modelId="{C53E81CF-2159-4AFC-96A2-4D3AA547AB12}" type="presParOf" srcId="{579E2FF6-C629-4ACE-A128-604B338D38DE}" destId="{CBD90B7C-B6A8-4374-828A-C34F764BAE2D}" srcOrd="1" destOrd="0" presId="urn:microsoft.com/office/officeart/2008/layout/VerticalCurvedList"/>
    <dgm:cxn modelId="{1F976D62-D888-4FE0-842D-CFFD365AA573}" type="presParOf" srcId="{579E2FF6-C629-4ACE-A128-604B338D38DE}" destId="{7273C1A4-0BC0-4233-9F92-DEC79BCD2375}" srcOrd="2" destOrd="0" presId="urn:microsoft.com/office/officeart/2008/layout/VerticalCurvedList"/>
    <dgm:cxn modelId="{57B54C2C-1941-43C7-958A-A4129DA58FBE}" type="presParOf" srcId="{7273C1A4-0BC0-4233-9F92-DEC79BCD2375}" destId="{72648AAF-3EA7-4AF1-A4D3-1950E30AF21A}" srcOrd="0" destOrd="0" presId="urn:microsoft.com/office/officeart/2008/layout/VerticalCurvedList"/>
    <dgm:cxn modelId="{00D81F28-424A-448F-8487-9C27EA2149D8}" type="presParOf" srcId="{579E2FF6-C629-4ACE-A128-604B338D38DE}" destId="{B3C7190D-6CCF-48A0-ADF0-366D268DC5C2}" srcOrd="3" destOrd="0" presId="urn:microsoft.com/office/officeart/2008/layout/VerticalCurvedList"/>
    <dgm:cxn modelId="{D9C0CC92-EA3B-471D-8D75-5985A5F1AA65}" type="presParOf" srcId="{579E2FF6-C629-4ACE-A128-604B338D38DE}" destId="{0FE4008E-0490-4C61-8C58-C398841180B4}" srcOrd="4" destOrd="0" presId="urn:microsoft.com/office/officeart/2008/layout/VerticalCurvedList"/>
    <dgm:cxn modelId="{F4E3E18E-0FCC-443A-A88A-DE1A410950A5}" type="presParOf" srcId="{0FE4008E-0490-4C61-8C58-C398841180B4}" destId="{8A776337-9141-4E41-B940-C3A6315BDDD2}" srcOrd="0" destOrd="0" presId="urn:microsoft.com/office/officeart/2008/layout/VerticalCurvedList"/>
    <dgm:cxn modelId="{3223AD64-9063-4824-A161-4201A801B04D}" type="presParOf" srcId="{579E2FF6-C629-4ACE-A128-604B338D38DE}" destId="{3CA2820B-01C4-4854-8CB3-12538D80EFC1}" srcOrd="5" destOrd="0" presId="urn:microsoft.com/office/officeart/2008/layout/VerticalCurvedList"/>
    <dgm:cxn modelId="{404A7CE3-E333-44CC-AFAF-C7510A9EA08D}" type="presParOf" srcId="{579E2FF6-C629-4ACE-A128-604B338D38DE}" destId="{97F6430D-71D4-4CE5-972D-BB0D70743BA9}" srcOrd="6" destOrd="0" presId="urn:microsoft.com/office/officeart/2008/layout/VerticalCurvedList"/>
    <dgm:cxn modelId="{B6600C14-F0C7-4874-BF1E-7018534506D0}" type="presParOf" srcId="{97F6430D-71D4-4CE5-972D-BB0D70743BA9}" destId="{69AA8DDD-2C12-4071-8929-DC2364F0A187}" srcOrd="0" destOrd="0" presId="urn:microsoft.com/office/officeart/2008/layout/VerticalCurvedList"/>
    <dgm:cxn modelId="{7182114B-B1A3-4A13-A400-A74854069C07}" type="presParOf" srcId="{579E2FF6-C629-4ACE-A128-604B338D38DE}" destId="{D7DAC364-7165-4FA9-A3C9-8744B17F380A}" srcOrd="7" destOrd="0" presId="urn:microsoft.com/office/officeart/2008/layout/VerticalCurvedList"/>
    <dgm:cxn modelId="{C38647CC-1BE0-4775-A9E5-48D53398275A}" type="presParOf" srcId="{579E2FF6-C629-4ACE-A128-604B338D38DE}" destId="{A1DFC89A-C287-4305-970A-44563DA90C14}" srcOrd="8" destOrd="0" presId="urn:microsoft.com/office/officeart/2008/layout/VerticalCurvedList"/>
    <dgm:cxn modelId="{84FF96A8-AE0A-4A02-9E07-915A691A265A}" type="presParOf" srcId="{A1DFC89A-C287-4305-970A-44563DA90C14}" destId="{AF3A6098-B405-4F22-8772-1134D02A47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2BACD-5F88-4F34-9F01-2BBB9447B2F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99EB598-7BA1-43FF-90F7-2F7C157CF3E3}">
      <dgm:prSet phldrT="[Text]" custT="1"/>
      <dgm:spPr/>
      <dgm:t>
        <a:bodyPr/>
        <a:lstStyle/>
        <a:p>
          <a:r>
            <a:rPr lang="id-ID" sz="1600" noProof="0" dirty="0">
              <a:solidFill>
                <a:schemeClr val="tx1"/>
              </a:solidFill>
              <a:latin typeface="Tahoma" pitchFamily="34" charset="0"/>
              <a:ea typeface="Tahoma" pitchFamily="34" charset="0"/>
              <a:cs typeface="Tahoma" pitchFamily="34" charset="0"/>
            </a:rPr>
            <a:t>Literasi Dini</a:t>
          </a:r>
        </a:p>
        <a:p>
          <a:r>
            <a:rPr lang="en-US" sz="1600" dirty="0">
              <a:solidFill>
                <a:schemeClr val="tx1"/>
              </a:solidFill>
              <a:latin typeface="Tahoma" pitchFamily="34" charset="0"/>
              <a:ea typeface="Tahoma" pitchFamily="34" charset="0"/>
              <a:cs typeface="Tahoma" pitchFamily="34" charset="0"/>
            </a:rPr>
            <a:t> (</a:t>
          </a:r>
          <a:r>
            <a:rPr lang="id-ID" sz="1600" i="1" dirty="0">
              <a:solidFill>
                <a:schemeClr val="tx1"/>
              </a:solidFill>
              <a:latin typeface="Tahoma" pitchFamily="34" charset="0"/>
              <a:ea typeface="Tahoma" pitchFamily="34" charset="0"/>
              <a:cs typeface="Tahoma" pitchFamily="34" charset="0"/>
            </a:rPr>
            <a:t>Early Literacy</a:t>
          </a:r>
          <a:r>
            <a:rPr lang="en-US" sz="1600" i="1" dirty="0">
              <a:solidFill>
                <a:schemeClr val="tx1"/>
              </a:solidFill>
              <a:latin typeface="Tahoma" pitchFamily="34" charset="0"/>
              <a:ea typeface="Tahoma" pitchFamily="34" charset="0"/>
              <a:cs typeface="Tahoma" pitchFamily="34" charset="0"/>
            </a:rPr>
            <a:t>)</a:t>
          </a:r>
          <a:endParaRPr lang="en-US" sz="1600" dirty="0">
            <a:solidFill>
              <a:schemeClr val="tx1"/>
            </a:solidFill>
            <a:latin typeface="Tahoma" pitchFamily="34" charset="0"/>
            <a:ea typeface="Tahoma" pitchFamily="34" charset="0"/>
            <a:cs typeface="Tahoma" pitchFamily="34" charset="0"/>
          </a:endParaRPr>
        </a:p>
      </dgm:t>
    </dgm:pt>
    <dgm:pt modelId="{44FD373A-74CF-42E6-B491-067F41D19332}" type="parTrans" cxnId="{C312ACBA-9161-44E8-9CB5-82789D5982BB}">
      <dgm:prSet/>
      <dgm:spPr/>
      <dgm:t>
        <a:bodyPr/>
        <a:lstStyle/>
        <a:p>
          <a:endParaRPr lang="en-US"/>
        </a:p>
      </dgm:t>
    </dgm:pt>
    <dgm:pt modelId="{BFB50374-43A2-46FA-9304-7B183FD566C0}" type="sibTrans" cxnId="{C312ACBA-9161-44E8-9CB5-82789D5982BB}">
      <dgm:prSet/>
      <dgm:spPr/>
      <dgm:t>
        <a:bodyPr/>
        <a:lstStyle/>
        <a:p>
          <a:endParaRPr lang="en-US"/>
        </a:p>
      </dgm:t>
    </dgm:pt>
    <dgm:pt modelId="{8CE752EE-D9A4-4E45-88CA-48AC42CD47FF}">
      <dgm:prSet phldrT="[Text]" custT="1"/>
      <dgm:spPr/>
      <dgm:t>
        <a:bodyPr/>
        <a:lstStyle/>
        <a:p>
          <a:r>
            <a:rPr lang="en-US" sz="1600" dirty="0">
              <a:latin typeface="Tahoma" pitchFamily="34" charset="0"/>
              <a:ea typeface="Tahoma" pitchFamily="34" charset="0"/>
              <a:cs typeface="Tahoma" pitchFamily="34" charset="0"/>
            </a:rPr>
            <a:t>K</a:t>
          </a:r>
          <a:r>
            <a:rPr lang="id-ID" sz="1600" dirty="0">
              <a:latin typeface="Tahoma" pitchFamily="34" charset="0"/>
              <a:ea typeface="Tahoma" pitchFamily="34" charset="0"/>
              <a:cs typeface="Tahoma" pitchFamily="34" charset="0"/>
            </a:rPr>
            <a:t>emampuan untuk menyimak, memahami bahasa lisan, dan berkomunikasi melalui gambar </a:t>
          </a:r>
          <a:r>
            <a:rPr lang="en-US" sz="1600" dirty="0">
              <a:latin typeface="Tahoma" pitchFamily="34" charset="0"/>
              <a:ea typeface="Tahoma" pitchFamily="34" charset="0"/>
              <a:cs typeface="Tahoma" pitchFamily="34" charset="0"/>
            </a:rPr>
            <a:t> </a:t>
          </a:r>
          <a:r>
            <a:rPr lang="id-ID" sz="1600" dirty="0">
              <a:latin typeface="Tahoma" pitchFamily="34" charset="0"/>
              <a:ea typeface="Tahoma" pitchFamily="34" charset="0"/>
              <a:cs typeface="Tahoma" pitchFamily="34" charset="0"/>
            </a:rPr>
            <a:t>dan tutur yang dibentuk oleh pengalaman berinteraksi dengan lingkungan sosial di</a:t>
          </a:r>
          <a:r>
            <a:rPr lang="en-US" sz="1600" dirty="0">
              <a:latin typeface="Tahoma" pitchFamily="34" charset="0"/>
              <a:ea typeface="Tahoma" pitchFamily="34" charset="0"/>
              <a:cs typeface="Tahoma" pitchFamily="34" charset="0"/>
            </a:rPr>
            <a:t> </a:t>
          </a:r>
          <a:r>
            <a:rPr lang="id-ID" sz="1600" dirty="0">
              <a:latin typeface="Tahoma" pitchFamily="34" charset="0"/>
              <a:ea typeface="Tahoma" pitchFamily="34" charset="0"/>
              <a:cs typeface="Tahoma" pitchFamily="34" charset="0"/>
            </a:rPr>
            <a:t>rumah. </a:t>
          </a:r>
          <a:endParaRPr lang="en-US" sz="1600" dirty="0">
            <a:latin typeface="Tahoma" pitchFamily="34" charset="0"/>
            <a:ea typeface="Tahoma" pitchFamily="34" charset="0"/>
            <a:cs typeface="Tahoma" pitchFamily="34" charset="0"/>
          </a:endParaRPr>
        </a:p>
      </dgm:t>
    </dgm:pt>
    <dgm:pt modelId="{B10AA756-DC0A-4C3C-BF94-699DF820984B}" type="parTrans" cxnId="{E7AF351C-A379-410C-B64A-39496EAC67ED}">
      <dgm:prSet/>
      <dgm:spPr/>
      <dgm:t>
        <a:bodyPr/>
        <a:lstStyle/>
        <a:p>
          <a:endParaRPr lang="en-US"/>
        </a:p>
      </dgm:t>
    </dgm:pt>
    <dgm:pt modelId="{247E65C3-0E8D-423B-971A-B8685AB083E5}" type="sibTrans" cxnId="{E7AF351C-A379-410C-B64A-39496EAC67ED}">
      <dgm:prSet/>
      <dgm:spPr/>
      <dgm:t>
        <a:bodyPr/>
        <a:lstStyle/>
        <a:p>
          <a:endParaRPr lang="en-US"/>
        </a:p>
      </dgm:t>
    </dgm:pt>
    <dgm:pt modelId="{C9FBC20F-BE5F-4686-9917-D9CEC6CBE624}">
      <dgm:prSet phldrT="[Text]" custT="1"/>
      <dgm:spPr/>
      <dgm:t>
        <a:bodyPr/>
        <a:lstStyle/>
        <a:p>
          <a:r>
            <a:rPr lang="id-ID" sz="1600" noProof="0" dirty="0">
              <a:solidFill>
                <a:schemeClr val="tx1"/>
              </a:solidFill>
              <a:latin typeface="Tahoma" pitchFamily="34" charset="0"/>
              <a:ea typeface="Tahoma" pitchFamily="34" charset="0"/>
              <a:cs typeface="Tahoma" pitchFamily="34" charset="0"/>
            </a:rPr>
            <a:t>Literasi Dasar</a:t>
          </a:r>
        </a:p>
        <a:p>
          <a:r>
            <a:rPr lang="en-US" sz="1600" dirty="0">
              <a:solidFill>
                <a:schemeClr val="tx1"/>
              </a:solidFill>
              <a:latin typeface="Tahoma" pitchFamily="34" charset="0"/>
              <a:ea typeface="Tahoma" pitchFamily="34" charset="0"/>
              <a:cs typeface="Tahoma" pitchFamily="34" charset="0"/>
            </a:rPr>
            <a:t> (</a:t>
          </a:r>
          <a:r>
            <a:rPr lang="en-US" sz="1600" i="1" dirty="0">
              <a:solidFill>
                <a:schemeClr val="tx1"/>
              </a:solidFill>
              <a:latin typeface="Tahoma" pitchFamily="34" charset="0"/>
              <a:ea typeface="Tahoma" pitchFamily="34" charset="0"/>
              <a:cs typeface="Tahoma" pitchFamily="34" charset="0"/>
            </a:rPr>
            <a:t>Basic Literacy</a:t>
          </a:r>
          <a:r>
            <a:rPr lang="en-US" sz="1600" dirty="0">
              <a:solidFill>
                <a:schemeClr val="tx1"/>
              </a:solidFill>
              <a:latin typeface="Tahoma" pitchFamily="34" charset="0"/>
              <a:ea typeface="Tahoma" pitchFamily="34" charset="0"/>
              <a:cs typeface="Tahoma" pitchFamily="34" charset="0"/>
            </a:rPr>
            <a:t>)</a:t>
          </a:r>
        </a:p>
      </dgm:t>
    </dgm:pt>
    <dgm:pt modelId="{39094C8E-C4C5-4D64-BCBF-1B5A31C8A22D}" type="parTrans" cxnId="{85D8F09C-3415-4ABC-8BF5-C0181474F7C0}">
      <dgm:prSet/>
      <dgm:spPr/>
      <dgm:t>
        <a:bodyPr/>
        <a:lstStyle/>
        <a:p>
          <a:endParaRPr lang="en-US"/>
        </a:p>
      </dgm:t>
    </dgm:pt>
    <dgm:pt modelId="{34DD27F1-EF00-402E-B432-15C2B091D3A3}" type="sibTrans" cxnId="{85D8F09C-3415-4ABC-8BF5-C0181474F7C0}">
      <dgm:prSet/>
      <dgm:spPr/>
      <dgm:t>
        <a:bodyPr/>
        <a:lstStyle/>
        <a:p>
          <a:endParaRPr lang="en-US"/>
        </a:p>
      </dgm:t>
    </dgm:pt>
    <dgm:pt modelId="{09018F05-CD5E-45AB-B0F8-B57A8FA99D5D}">
      <dgm:prSet phldrT="[Text]" custT="1"/>
      <dgm:spPr/>
      <dgm:t>
        <a:bodyPr/>
        <a:lstStyle/>
        <a:p>
          <a:r>
            <a:rPr lang="en-US" sz="1600" dirty="0">
              <a:latin typeface="Tahoma" pitchFamily="34" charset="0"/>
              <a:ea typeface="Tahoma" pitchFamily="34" charset="0"/>
              <a:cs typeface="Tahoma" pitchFamily="34" charset="0"/>
            </a:rPr>
            <a:t>K</a:t>
          </a:r>
          <a:r>
            <a:rPr lang="id-ID" sz="1600" dirty="0">
              <a:latin typeface="Tahoma" pitchFamily="34" charset="0"/>
              <a:ea typeface="Tahoma" pitchFamily="34" charset="0"/>
              <a:cs typeface="Tahoma" pitchFamily="34" charset="0"/>
            </a:rPr>
            <a:t>emampuan untuk mendengarkan, berbicara, membaca, menulis, dan membilang (</a:t>
          </a:r>
          <a:r>
            <a:rPr lang="id-ID" sz="1600" i="1" dirty="0">
              <a:latin typeface="Tahoma" pitchFamily="34" charset="0"/>
              <a:ea typeface="Tahoma" pitchFamily="34" charset="0"/>
              <a:cs typeface="Tahoma" pitchFamily="34" charset="0"/>
            </a:rPr>
            <a:t>counting</a:t>
          </a:r>
          <a:r>
            <a:rPr lang="id-ID" sz="1600" dirty="0">
              <a:latin typeface="Tahoma" pitchFamily="34" charset="0"/>
              <a:ea typeface="Tahoma" pitchFamily="34" charset="0"/>
              <a:cs typeface="Tahoma" pitchFamily="34" charset="0"/>
            </a:rPr>
            <a:t>) berkaitan dengan kemampuan analisis untuk memperhitungkan (</a:t>
          </a:r>
          <a:r>
            <a:rPr lang="id-ID" sz="1600" i="1" dirty="0">
              <a:latin typeface="Tahoma" pitchFamily="34" charset="0"/>
              <a:ea typeface="Tahoma" pitchFamily="34" charset="0"/>
              <a:cs typeface="Tahoma" pitchFamily="34" charset="0"/>
            </a:rPr>
            <a:t>calculating</a:t>
          </a:r>
          <a:r>
            <a:rPr lang="id-ID" sz="1600" dirty="0">
              <a:latin typeface="Tahoma" pitchFamily="34" charset="0"/>
              <a:ea typeface="Tahoma" pitchFamily="34" charset="0"/>
              <a:cs typeface="Tahoma" pitchFamily="34" charset="0"/>
            </a:rPr>
            <a:t>), mempersepsikan informasi (</a:t>
          </a:r>
          <a:r>
            <a:rPr lang="id-ID" sz="1600" i="1" dirty="0">
              <a:latin typeface="Tahoma" pitchFamily="34" charset="0"/>
              <a:ea typeface="Tahoma" pitchFamily="34" charset="0"/>
              <a:cs typeface="Tahoma" pitchFamily="34" charset="0"/>
            </a:rPr>
            <a:t>perceiving</a:t>
          </a:r>
          <a:r>
            <a:rPr lang="id-ID" sz="1600" dirty="0">
              <a:latin typeface="Tahoma" pitchFamily="34" charset="0"/>
              <a:ea typeface="Tahoma" pitchFamily="34" charset="0"/>
              <a:cs typeface="Tahoma" pitchFamily="34" charset="0"/>
            </a:rPr>
            <a:t>), mengomunikasikan, serta menggambarkan </a:t>
          </a:r>
          <a:r>
            <a:rPr lang="en-US" sz="1600" dirty="0">
              <a:latin typeface="Tahoma" pitchFamily="34" charset="0"/>
              <a:ea typeface="Tahoma" pitchFamily="34" charset="0"/>
              <a:cs typeface="Tahoma" pitchFamily="34" charset="0"/>
            </a:rPr>
            <a:t> </a:t>
          </a:r>
          <a:r>
            <a:rPr lang="id-ID" sz="1600" dirty="0">
              <a:latin typeface="Tahoma" pitchFamily="34" charset="0"/>
              <a:ea typeface="Tahoma" pitchFamily="34" charset="0"/>
              <a:cs typeface="Tahoma" pitchFamily="34" charset="0"/>
            </a:rPr>
            <a:t>informasi (</a:t>
          </a:r>
          <a:r>
            <a:rPr lang="id-ID" sz="1600" i="1" dirty="0">
              <a:latin typeface="Tahoma" pitchFamily="34" charset="0"/>
              <a:ea typeface="Tahoma" pitchFamily="34" charset="0"/>
              <a:cs typeface="Tahoma" pitchFamily="34" charset="0"/>
            </a:rPr>
            <a:t>drawing</a:t>
          </a:r>
          <a:r>
            <a:rPr lang="id-ID" sz="1600" dirty="0">
              <a:latin typeface="Tahoma" pitchFamily="34" charset="0"/>
              <a:ea typeface="Tahoma" pitchFamily="34" charset="0"/>
              <a:cs typeface="Tahoma" pitchFamily="34" charset="0"/>
            </a:rPr>
            <a:t>) berdasarkan pemahaman dan pengambilan kesimpulan pribadi.</a:t>
          </a:r>
          <a:endParaRPr lang="en-US" sz="1600" dirty="0">
            <a:latin typeface="Tahoma" pitchFamily="34" charset="0"/>
            <a:ea typeface="Tahoma" pitchFamily="34" charset="0"/>
            <a:cs typeface="Tahoma" pitchFamily="34" charset="0"/>
          </a:endParaRPr>
        </a:p>
      </dgm:t>
    </dgm:pt>
    <dgm:pt modelId="{AB89456F-9453-40E9-B45F-15F4FA56107D}" type="parTrans" cxnId="{B77DEE00-B990-48A8-869C-CFEFB4F29799}">
      <dgm:prSet/>
      <dgm:spPr/>
      <dgm:t>
        <a:bodyPr/>
        <a:lstStyle/>
        <a:p>
          <a:endParaRPr lang="en-US"/>
        </a:p>
      </dgm:t>
    </dgm:pt>
    <dgm:pt modelId="{C5F270ED-5BCD-4C23-953F-D926470F80C0}" type="sibTrans" cxnId="{B77DEE00-B990-48A8-869C-CFEFB4F29799}">
      <dgm:prSet/>
      <dgm:spPr/>
      <dgm:t>
        <a:bodyPr/>
        <a:lstStyle/>
        <a:p>
          <a:endParaRPr lang="en-US"/>
        </a:p>
      </dgm:t>
    </dgm:pt>
    <dgm:pt modelId="{9D2939E4-5EB3-4FB5-88E6-A17C4CAE354D}">
      <dgm:prSet custT="1"/>
      <dgm:spPr/>
      <dgm:t>
        <a:bodyPr/>
        <a:lstStyle/>
        <a:p>
          <a:r>
            <a:rPr lang="id-ID" sz="1600" noProof="0">
              <a:latin typeface="Tahoma" panose="020B0604030504040204" pitchFamily="34" charset="0"/>
              <a:ea typeface="Tahoma" panose="020B0604030504040204" pitchFamily="34" charset="0"/>
              <a:cs typeface="Tahoma" panose="020B0604030504040204" pitchFamily="34" charset="0"/>
            </a:rPr>
            <a:t>Kemampuan memahami cara membedakan bacaan fiksi dan nonfiksi, memanfaatkan koleksi referensi dan periodikal, memahami </a:t>
          </a:r>
          <a:r>
            <a:rPr lang="id-ID" sz="1600" i="1" noProof="0">
              <a:latin typeface="Tahoma" panose="020B0604030504040204" pitchFamily="34" charset="0"/>
              <a:ea typeface="Tahoma" panose="020B0604030504040204" pitchFamily="34" charset="0"/>
              <a:cs typeface="Tahoma" panose="020B0604030504040204" pitchFamily="34" charset="0"/>
            </a:rPr>
            <a:t>Dewey Decimal System</a:t>
          </a:r>
          <a:r>
            <a:rPr lang="id-ID" sz="1600" noProof="0">
              <a:latin typeface="Tahoma" pitchFamily="34" charset="0"/>
              <a:ea typeface="Tahoma" pitchFamily="34" charset="0"/>
              <a:cs typeface="Tahoma" pitchFamily="34" charset="0"/>
            </a:rPr>
            <a:t>, menggunakan katalog dan indeks, hingga memiliki pengetahuan dalam memahami informasi ketika sedang menyelesaikan sebuah tulisan, penelitian, pekerjaan, atau mengatasi masalah.</a:t>
          </a:r>
        </a:p>
      </dgm:t>
    </dgm:pt>
    <dgm:pt modelId="{67AF2709-A72C-42D7-9ABC-945C294E10B6}" type="parTrans" cxnId="{FC145FF9-BB6E-4D9F-B750-E9CF5252B257}">
      <dgm:prSet/>
      <dgm:spPr/>
      <dgm:t>
        <a:bodyPr/>
        <a:lstStyle/>
        <a:p>
          <a:endParaRPr lang="en-US"/>
        </a:p>
      </dgm:t>
    </dgm:pt>
    <dgm:pt modelId="{AB853DD4-865C-4EF1-BF2B-1CB23E843401}" type="sibTrans" cxnId="{FC145FF9-BB6E-4D9F-B750-E9CF5252B257}">
      <dgm:prSet/>
      <dgm:spPr/>
      <dgm:t>
        <a:bodyPr/>
        <a:lstStyle/>
        <a:p>
          <a:endParaRPr lang="en-US"/>
        </a:p>
      </dgm:t>
    </dgm:pt>
    <dgm:pt modelId="{70777B2B-3F76-4F54-A793-39C79DE66B02}">
      <dgm:prSet custT="1"/>
      <dgm:spPr/>
      <dgm:t>
        <a:bodyPr/>
        <a:lstStyle/>
        <a:p>
          <a:r>
            <a:rPr lang="id-ID" sz="1600" b="0" u="none" dirty="0">
              <a:solidFill>
                <a:schemeClr val="tx1"/>
              </a:solidFill>
              <a:latin typeface="Tahoma" pitchFamily="34" charset="0"/>
              <a:ea typeface="Tahoma" pitchFamily="34" charset="0"/>
              <a:cs typeface="Tahoma" pitchFamily="34" charset="0"/>
            </a:rPr>
            <a:t>Literasi Perpustakaan </a:t>
          </a:r>
          <a:endParaRPr lang="en-US" sz="1600" b="0" u="none" dirty="0">
            <a:solidFill>
              <a:schemeClr val="tx1"/>
            </a:solidFill>
            <a:latin typeface="Tahoma" pitchFamily="34" charset="0"/>
            <a:ea typeface="Tahoma" pitchFamily="34" charset="0"/>
            <a:cs typeface="Tahoma" pitchFamily="34" charset="0"/>
          </a:endParaRPr>
        </a:p>
        <a:p>
          <a:r>
            <a:rPr lang="id-ID" sz="1600" b="0" dirty="0">
              <a:solidFill>
                <a:schemeClr val="tx1"/>
              </a:solidFill>
              <a:latin typeface="Tahoma" pitchFamily="34" charset="0"/>
              <a:ea typeface="Tahoma" pitchFamily="34" charset="0"/>
              <a:cs typeface="Tahoma" pitchFamily="34" charset="0"/>
            </a:rPr>
            <a:t>(</a:t>
          </a:r>
          <a:r>
            <a:rPr lang="id-ID" sz="1600" b="0" i="1" dirty="0">
              <a:solidFill>
                <a:schemeClr val="tx1"/>
              </a:solidFill>
              <a:latin typeface="Tahoma" pitchFamily="34" charset="0"/>
              <a:ea typeface="Tahoma" pitchFamily="34" charset="0"/>
              <a:cs typeface="Tahoma" pitchFamily="34" charset="0"/>
            </a:rPr>
            <a:t>Library Literacy</a:t>
          </a:r>
          <a:r>
            <a:rPr lang="id-ID" sz="1600" b="0" dirty="0">
              <a:solidFill>
                <a:schemeClr val="tx1"/>
              </a:solidFill>
              <a:latin typeface="Tahoma" pitchFamily="34" charset="0"/>
              <a:ea typeface="Tahoma" pitchFamily="34" charset="0"/>
              <a:cs typeface="Tahoma" pitchFamily="34" charset="0"/>
            </a:rPr>
            <a:t>)</a:t>
          </a:r>
          <a:endParaRPr lang="en-US" sz="1600" b="0" dirty="0">
            <a:solidFill>
              <a:schemeClr val="tx1"/>
            </a:solidFill>
            <a:latin typeface="Tahoma" pitchFamily="34" charset="0"/>
            <a:ea typeface="Tahoma" pitchFamily="34" charset="0"/>
            <a:cs typeface="Tahoma" pitchFamily="34" charset="0"/>
          </a:endParaRPr>
        </a:p>
      </dgm:t>
    </dgm:pt>
    <dgm:pt modelId="{FEC11570-E4C5-4EA5-A2AE-F66FA61FF619}" type="parTrans" cxnId="{8993518E-E308-41E8-93EC-C41EBDFF0245}">
      <dgm:prSet/>
      <dgm:spPr/>
      <dgm:t>
        <a:bodyPr/>
        <a:lstStyle/>
        <a:p>
          <a:endParaRPr lang="en-US"/>
        </a:p>
      </dgm:t>
    </dgm:pt>
    <dgm:pt modelId="{9CCB9F09-9E6F-4626-BE54-C6DA01D0CB55}" type="sibTrans" cxnId="{8993518E-E308-41E8-93EC-C41EBDFF0245}">
      <dgm:prSet/>
      <dgm:spPr/>
      <dgm:t>
        <a:bodyPr/>
        <a:lstStyle/>
        <a:p>
          <a:endParaRPr lang="en-US"/>
        </a:p>
      </dgm:t>
    </dgm:pt>
    <dgm:pt modelId="{2A6BE67B-2F3A-40EE-8565-B4BA9745721F}" type="pres">
      <dgm:prSet presAssocID="{E812BACD-5F88-4F34-9F01-2BBB9447B2FA}" presName="Name0" presStyleCnt="0">
        <dgm:presLayoutVars>
          <dgm:dir/>
          <dgm:animLvl val="lvl"/>
          <dgm:resizeHandles val="exact"/>
        </dgm:presLayoutVars>
      </dgm:prSet>
      <dgm:spPr/>
    </dgm:pt>
    <dgm:pt modelId="{BE8D6B03-0A3C-4946-BDBC-B1636A7A8D97}" type="pres">
      <dgm:prSet presAssocID="{D99EB598-7BA1-43FF-90F7-2F7C157CF3E3}" presName="linNode" presStyleCnt="0"/>
      <dgm:spPr/>
    </dgm:pt>
    <dgm:pt modelId="{DE07ACA9-3827-44CE-9089-BA9F1EA8BC29}" type="pres">
      <dgm:prSet presAssocID="{D99EB598-7BA1-43FF-90F7-2F7C157CF3E3}" presName="parentText" presStyleLbl="node1" presStyleIdx="0" presStyleCnt="3" custScaleX="65798" custScaleY="22862">
        <dgm:presLayoutVars>
          <dgm:chMax val="1"/>
          <dgm:bulletEnabled val="1"/>
        </dgm:presLayoutVars>
      </dgm:prSet>
      <dgm:spPr/>
    </dgm:pt>
    <dgm:pt modelId="{F4C9A677-7AEF-4C2C-8D7F-FCAAB8C057A0}" type="pres">
      <dgm:prSet presAssocID="{D99EB598-7BA1-43FF-90F7-2F7C157CF3E3}" presName="descendantText" presStyleLbl="alignAccFollowNode1" presStyleIdx="0" presStyleCnt="3" custScaleX="117939" custScaleY="27025" custLinFactNeighborX="-1504" custLinFactNeighborY="-265">
        <dgm:presLayoutVars>
          <dgm:bulletEnabled val="1"/>
        </dgm:presLayoutVars>
      </dgm:prSet>
      <dgm:spPr/>
    </dgm:pt>
    <dgm:pt modelId="{E6ADDBC0-4C98-4EDF-85CF-EB56A27F8DC5}" type="pres">
      <dgm:prSet presAssocID="{BFB50374-43A2-46FA-9304-7B183FD566C0}" presName="sp" presStyleCnt="0"/>
      <dgm:spPr/>
    </dgm:pt>
    <dgm:pt modelId="{D42457FE-683B-4320-9485-8B9F16128814}" type="pres">
      <dgm:prSet presAssocID="{C9FBC20F-BE5F-4686-9917-D9CEC6CBE624}" presName="linNode" presStyleCnt="0"/>
      <dgm:spPr/>
    </dgm:pt>
    <dgm:pt modelId="{63FF650F-43CD-4025-B150-FFDC701C8EF0}" type="pres">
      <dgm:prSet presAssocID="{C9FBC20F-BE5F-4686-9917-D9CEC6CBE624}" presName="parentText" presStyleLbl="node1" presStyleIdx="1" presStyleCnt="3" custScaleX="74280" custScaleY="25562" custLinFactNeighborX="1676" custLinFactNeighborY="-3527">
        <dgm:presLayoutVars>
          <dgm:chMax val="1"/>
          <dgm:bulletEnabled val="1"/>
        </dgm:presLayoutVars>
      </dgm:prSet>
      <dgm:spPr/>
    </dgm:pt>
    <dgm:pt modelId="{BBD2D825-7806-4FC8-932B-099B78F6326D}" type="pres">
      <dgm:prSet presAssocID="{C9FBC20F-BE5F-4686-9917-D9CEC6CBE624}" presName="descendantText" presStyleLbl="alignAccFollowNode1" presStyleIdx="1" presStyleCnt="3" custScaleX="139615" custScaleY="29001" custLinFactNeighborX="365" custLinFactNeighborY="-4377">
        <dgm:presLayoutVars>
          <dgm:bulletEnabled val="1"/>
        </dgm:presLayoutVars>
      </dgm:prSet>
      <dgm:spPr/>
    </dgm:pt>
    <dgm:pt modelId="{81BF80C4-5CA9-4B37-8AA2-7C648E022365}" type="pres">
      <dgm:prSet presAssocID="{34DD27F1-EF00-402E-B432-15C2B091D3A3}" presName="sp" presStyleCnt="0"/>
      <dgm:spPr/>
    </dgm:pt>
    <dgm:pt modelId="{CD7CA045-1740-40E5-AAF3-8F14EDD07A78}" type="pres">
      <dgm:prSet presAssocID="{70777B2B-3F76-4F54-A793-39C79DE66B02}" presName="linNode" presStyleCnt="0"/>
      <dgm:spPr/>
    </dgm:pt>
    <dgm:pt modelId="{C6B4D433-F0EA-4631-9882-C0E31FAFA90F}" type="pres">
      <dgm:prSet presAssocID="{70777B2B-3F76-4F54-A793-39C79DE66B02}" presName="parentText" presStyleLbl="node1" presStyleIdx="2" presStyleCnt="3" custScaleX="77682" custScaleY="21901" custLinFactNeighborX="1768" custLinFactNeighborY="-4393">
        <dgm:presLayoutVars>
          <dgm:chMax val="1"/>
          <dgm:bulletEnabled val="1"/>
        </dgm:presLayoutVars>
      </dgm:prSet>
      <dgm:spPr/>
    </dgm:pt>
    <dgm:pt modelId="{35CDC01F-BE29-4BD4-B59C-3EE38A94D673}" type="pres">
      <dgm:prSet presAssocID="{70777B2B-3F76-4F54-A793-39C79DE66B02}" presName="descendantText" presStyleLbl="alignAccFollowNode1" presStyleIdx="2" presStyleCnt="3" custScaleX="147535" custScaleY="34805" custLinFactNeighborX="4221" custLinFactNeighborY="-4924">
        <dgm:presLayoutVars>
          <dgm:bulletEnabled val="1"/>
        </dgm:presLayoutVars>
      </dgm:prSet>
      <dgm:spPr/>
    </dgm:pt>
  </dgm:ptLst>
  <dgm:cxnLst>
    <dgm:cxn modelId="{B77DEE00-B990-48A8-869C-CFEFB4F29799}" srcId="{C9FBC20F-BE5F-4686-9917-D9CEC6CBE624}" destId="{09018F05-CD5E-45AB-B0F8-B57A8FA99D5D}" srcOrd="0" destOrd="0" parTransId="{AB89456F-9453-40E9-B45F-15F4FA56107D}" sibTransId="{C5F270ED-5BCD-4C23-953F-D926470F80C0}"/>
    <dgm:cxn modelId="{E7AF351C-A379-410C-B64A-39496EAC67ED}" srcId="{D99EB598-7BA1-43FF-90F7-2F7C157CF3E3}" destId="{8CE752EE-D9A4-4E45-88CA-48AC42CD47FF}" srcOrd="0" destOrd="0" parTransId="{B10AA756-DC0A-4C3C-BF94-699DF820984B}" sibTransId="{247E65C3-0E8D-423B-971A-B8685AB083E5}"/>
    <dgm:cxn modelId="{FCBF353A-2E42-4C4A-AF6F-B33C481CE56F}" type="presOf" srcId="{70777B2B-3F76-4F54-A793-39C79DE66B02}" destId="{C6B4D433-F0EA-4631-9882-C0E31FAFA90F}" srcOrd="0" destOrd="0" presId="urn:microsoft.com/office/officeart/2005/8/layout/vList5"/>
    <dgm:cxn modelId="{7BA9835F-4A0E-4A11-B43D-21DC3F2DCE62}" type="presOf" srcId="{D99EB598-7BA1-43FF-90F7-2F7C157CF3E3}" destId="{DE07ACA9-3827-44CE-9089-BA9F1EA8BC29}" srcOrd="0" destOrd="0" presId="urn:microsoft.com/office/officeart/2005/8/layout/vList5"/>
    <dgm:cxn modelId="{FEAEC18C-147C-40F0-91AD-0E771A7C78A9}" type="presOf" srcId="{9D2939E4-5EB3-4FB5-88E6-A17C4CAE354D}" destId="{35CDC01F-BE29-4BD4-B59C-3EE38A94D673}" srcOrd="0" destOrd="0" presId="urn:microsoft.com/office/officeart/2005/8/layout/vList5"/>
    <dgm:cxn modelId="{8993518E-E308-41E8-93EC-C41EBDFF0245}" srcId="{E812BACD-5F88-4F34-9F01-2BBB9447B2FA}" destId="{70777B2B-3F76-4F54-A793-39C79DE66B02}" srcOrd="2" destOrd="0" parTransId="{FEC11570-E4C5-4EA5-A2AE-F66FA61FF619}" sibTransId="{9CCB9F09-9E6F-4626-BE54-C6DA01D0CB55}"/>
    <dgm:cxn modelId="{FFC92A90-DF1D-4F06-9A74-D9342376CB36}" type="presOf" srcId="{09018F05-CD5E-45AB-B0F8-B57A8FA99D5D}" destId="{BBD2D825-7806-4FC8-932B-099B78F6326D}" srcOrd="0" destOrd="0" presId="urn:microsoft.com/office/officeart/2005/8/layout/vList5"/>
    <dgm:cxn modelId="{85D8F09C-3415-4ABC-8BF5-C0181474F7C0}" srcId="{E812BACD-5F88-4F34-9F01-2BBB9447B2FA}" destId="{C9FBC20F-BE5F-4686-9917-D9CEC6CBE624}" srcOrd="1" destOrd="0" parTransId="{39094C8E-C4C5-4D64-BCBF-1B5A31C8A22D}" sibTransId="{34DD27F1-EF00-402E-B432-15C2B091D3A3}"/>
    <dgm:cxn modelId="{CB1C87BA-0DB3-49BB-AD50-79F72D1277DE}" type="presOf" srcId="{E812BACD-5F88-4F34-9F01-2BBB9447B2FA}" destId="{2A6BE67B-2F3A-40EE-8565-B4BA9745721F}" srcOrd="0" destOrd="0" presId="urn:microsoft.com/office/officeart/2005/8/layout/vList5"/>
    <dgm:cxn modelId="{C312ACBA-9161-44E8-9CB5-82789D5982BB}" srcId="{E812BACD-5F88-4F34-9F01-2BBB9447B2FA}" destId="{D99EB598-7BA1-43FF-90F7-2F7C157CF3E3}" srcOrd="0" destOrd="0" parTransId="{44FD373A-74CF-42E6-B491-067F41D19332}" sibTransId="{BFB50374-43A2-46FA-9304-7B183FD566C0}"/>
    <dgm:cxn modelId="{EA3065E5-E3CA-4053-BCEC-A67E273C18F4}" type="presOf" srcId="{8CE752EE-D9A4-4E45-88CA-48AC42CD47FF}" destId="{F4C9A677-7AEF-4C2C-8D7F-FCAAB8C057A0}" srcOrd="0" destOrd="0" presId="urn:microsoft.com/office/officeart/2005/8/layout/vList5"/>
    <dgm:cxn modelId="{FC145FF9-BB6E-4D9F-B750-E9CF5252B257}" srcId="{70777B2B-3F76-4F54-A793-39C79DE66B02}" destId="{9D2939E4-5EB3-4FB5-88E6-A17C4CAE354D}" srcOrd="0" destOrd="0" parTransId="{67AF2709-A72C-42D7-9ABC-945C294E10B6}" sibTransId="{AB853DD4-865C-4EF1-BF2B-1CB23E843401}"/>
    <dgm:cxn modelId="{42F7F7FF-B03B-4EC8-8B7F-1CE061FBB351}" type="presOf" srcId="{C9FBC20F-BE5F-4686-9917-D9CEC6CBE624}" destId="{63FF650F-43CD-4025-B150-FFDC701C8EF0}" srcOrd="0" destOrd="0" presId="urn:microsoft.com/office/officeart/2005/8/layout/vList5"/>
    <dgm:cxn modelId="{425FD7E9-3710-4786-8127-22BEA92C52A1}" type="presParOf" srcId="{2A6BE67B-2F3A-40EE-8565-B4BA9745721F}" destId="{BE8D6B03-0A3C-4946-BDBC-B1636A7A8D97}" srcOrd="0" destOrd="0" presId="urn:microsoft.com/office/officeart/2005/8/layout/vList5"/>
    <dgm:cxn modelId="{0BAFEC50-4272-4AFD-97E4-5986EDF79412}" type="presParOf" srcId="{BE8D6B03-0A3C-4946-BDBC-B1636A7A8D97}" destId="{DE07ACA9-3827-44CE-9089-BA9F1EA8BC29}" srcOrd="0" destOrd="0" presId="urn:microsoft.com/office/officeart/2005/8/layout/vList5"/>
    <dgm:cxn modelId="{B9B2294D-6332-40B8-A811-FB46A1ECC3E7}" type="presParOf" srcId="{BE8D6B03-0A3C-4946-BDBC-B1636A7A8D97}" destId="{F4C9A677-7AEF-4C2C-8D7F-FCAAB8C057A0}" srcOrd="1" destOrd="0" presId="urn:microsoft.com/office/officeart/2005/8/layout/vList5"/>
    <dgm:cxn modelId="{CED6A645-EA45-4124-8C52-4D58383D39C5}" type="presParOf" srcId="{2A6BE67B-2F3A-40EE-8565-B4BA9745721F}" destId="{E6ADDBC0-4C98-4EDF-85CF-EB56A27F8DC5}" srcOrd="1" destOrd="0" presId="urn:microsoft.com/office/officeart/2005/8/layout/vList5"/>
    <dgm:cxn modelId="{A0D43DF6-4AD6-4544-BE51-67D140D62F7D}" type="presParOf" srcId="{2A6BE67B-2F3A-40EE-8565-B4BA9745721F}" destId="{D42457FE-683B-4320-9485-8B9F16128814}" srcOrd="2" destOrd="0" presId="urn:microsoft.com/office/officeart/2005/8/layout/vList5"/>
    <dgm:cxn modelId="{1983D2E1-9A98-4895-88FC-35781F098EB9}" type="presParOf" srcId="{D42457FE-683B-4320-9485-8B9F16128814}" destId="{63FF650F-43CD-4025-B150-FFDC701C8EF0}" srcOrd="0" destOrd="0" presId="urn:microsoft.com/office/officeart/2005/8/layout/vList5"/>
    <dgm:cxn modelId="{A696CA0D-90CB-4251-B1F0-E82DCD6B7AF0}" type="presParOf" srcId="{D42457FE-683B-4320-9485-8B9F16128814}" destId="{BBD2D825-7806-4FC8-932B-099B78F6326D}" srcOrd="1" destOrd="0" presId="urn:microsoft.com/office/officeart/2005/8/layout/vList5"/>
    <dgm:cxn modelId="{8EFAF3DF-FB45-4B33-B95B-A5D4C27B7710}" type="presParOf" srcId="{2A6BE67B-2F3A-40EE-8565-B4BA9745721F}" destId="{81BF80C4-5CA9-4B37-8AA2-7C648E022365}" srcOrd="3" destOrd="0" presId="urn:microsoft.com/office/officeart/2005/8/layout/vList5"/>
    <dgm:cxn modelId="{20D6C1DA-F8B2-4711-A704-8289E7A9F6BF}" type="presParOf" srcId="{2A6BE67B-2F3A-40EE-8565-B4BA9745721F}" destId="{CD7CA045-1740-40E5-AAF3-8F14EDD07A78}" srcOrd="4" destOrd="0" presId="urn:microsoft.com/office/officeart/2005/8/layout/vList5"/>
    <dgm:cxn modelId="{002C6CE4-84AE-4B40-8D82-39EE211BCF8F}" type="presParOf" srcId="{CD7CA045-1740-40E5-AAF3-8F14EDD07A78}" destId="{C6B4D433-F0EA-4631-9882-C0E31FAFA90F}" srcOrd="0" destOrd="0" presId="urn:microsoft.com/office/officeart/2005/8/layout/vList5"/>
    <dgm:cxn modelId="{FA9A09AE-1C87-403B-A6E9-5E1843E0092F}" type="presParOf" srcId="{CD7CA045-1740-40E5-AAF3-8F14EDD07A78}" destId="{35CDC01F-BE29-4BD4-B59C-3EE38A94D67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2BACD-5F88-4F34-9F01-2BBB9447B2F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39C9F39-C578-4DF4-814F-AF6581BBEA8F}">
      <dgm:prSet phldrT="[Text]" custT="1"/>
      <dgm:spPr/>
      <dgm:t>
        <a:bodyPr/>
        <a:lstStyle/>
        <a:p>
          <a:r>
            <a:rPr lang="id-ID" sz="1600" dirty="0">
              <a:latin typeface="Tahoma" pitchFamily="34" charset="0"/>
              <a:ea typeface="Tahoma" pitchFamily="34" charset="0"/>
              <a:cs typeface="Tahoma" pitchFamily="34" charset="0"/>
            </a:rPr>
            <a:t>Kemampuan mengetahui berbagai bentuk media yang berbeda seperti media cetak, media elektronik (media radio, media televisi), media digital (media internet), dan memahami tujuan penggunaannya.</a:t>
          </a:r>
          <a:endParaRPr lang="en-US" sz="1600" dirty="0">
            <a:latin typeface="Tahoma" pitchFamily="34" charset="0"/>
            <a:ea typeface="Tahoma" pitchFamily="34" charset="0"/>
            <a:cs typeface="Tahoma" pitchFamily="34" charset="0"/>
          </a:endParaRPr>
        </a:p>
      </dgm:t>
    </dgm:pt>
    <dgm:pt modelId="{39178895-B26F-4987-A69A-1964B43B3AE7}" type="parTrans" cxnId="{F523DA25-BC36-4D48-AED2-13E5D176C17D}">
      <dgm:prSet/>
      <dgm:spPr/>
      <dgm:t>
        <a:bodyPr/>
        <a:lstStyle/>
        <a:p>
          <a:endParaRPr lang="en-US"/>
        </a:p>
      </dgm:t>
    </dgm:pt>
    <dgm:pt modelId="{F1A902B4-B699-41E4-B986-481D401AE367}" type="sibTrans" cxnId="{F523DA25-BC36-4D48-AED2-13E5D176C17D}">
      <dgm:prSet/>
      <dgm:spPr/>
      <dgm:t>
        <a:bodyPr/>
        <a:lstStyle/>
        <a:p>
          <a:endParaRPr lang="en-US"/>
        </a:p>
      </dgm:t>
    </dgm:pt>
    <dgm:pt modelId="{532A4933-D6FF-4C42-BBEC-798FDB30C855}">
      <dgm:prSet phldrT="[Text]" custT="1"/>
      <dgm:spPr/>
      <dgm:t>
        <a:bodyPr/>
        <a:lstStyle/>
        <a:p>
          <a:r>
            <a:rPr lang="id-ID" sz="1600" u="none" dirty="0">
              <a:solidFill>
                <a:schemeClr val="tx1"/>
              </a:solidFill>
              <a:latin typeface="Tahoma" pitchFamily="34" charset="0"/>
              <a:ea typeface="Tahoma" pitchFamily="34" charset="0"/>
              <a:cs typeface="Tahoma" pitchFamily="34" charset="0"/>
            </a:rPr>
            <a:t>Literasi Visual </a:t>
          </a:r>
          <a:endParaRPr lang="en-US" sz="1600" u="none" dirty="0">
            <a:solidFill>
              <a:schemeClr val="tx1"/>
            </a:solidFill>
            <a:latin typeface="Tahoma" pitchFamily="34" charset="0"/>
            <a:ea typeface="Tahoma" pitchFamily="34" charset="0"/>
            <a:cs typeface="Tahoma" pitchFamily="34" charset="0"/>
          </a:endParaRPr>
        </a:p>
        <a:p>
          <a:r>
            <a:rPr lang="id-ID" sz="1600" dirty="0">
              <a:solidFill>
                <a:schemeClr val="tx1"/>
              </a:solidFill>
              <a:latin typeface="Tahoma" pitchFamily="34" charset="0"/>
              <a:ea typeface="Tahoma" pitchFamily="34" charset="0"/>
              <a:cs typeface="Tahoma" pitchFamily="34" charset="0"/>
            </a:rPr>
            <a:t>(</a:t>
          </a:r>
          <a:r>
            <a:rPr lang="id-ID" sz="1600" i="1" dirty="0">
              <a:solidFill>
                <a:schemeClr val="tx1"/>
              </a:solidFill>
              <a:latin typeface="Tahoma" pitchFamily="34" charset="0"/>
              <a:ea typeface="Tahoma" pitchFamily="34" charset="0"/>
              <a:cs typeface="Tahoma" pitchFamily="34" charset="0"/>
            </a:rPr>
            <a:t>Visual Literacy</a:t>
          </a:r>
          <a:r>
            <a:rPr lang="id-ID" sz="1600" dirty="0">
              <a:solidFill>
                <a:schemeClr val="tx1"/>
              </a:solidFill>
              <a:latin typeface="Tahoma" pitchFamily="34" charset="0"/>
              <a:ea typeface="Tahoma" pitchFamily="34" charset="0"/>
              <a:cs typeface="Tahoma" pitchFamily="34" charset="0"/>
            </a:rPr>
            <a:t>)</a:t>
          </a:r>
          <a:endParaRPr lang="en-US" sz="1600" dirty="0">
            <a:solidFill>
              <a:schemeClr val="tx1"/>
            </a:solidFill>
            <a:latin typeface="Tahoma" pitchFamily="34" charset="0"/>
            <a:ea typeface="Tahoma" pitchFamily="34" charset="0"/>
            <a:cs typeface="Tahoma" pitchFamily="34" charset="0"/>
          </a:endParaRPr>
        </a:p>
      </dgm:t>
    </dgm:pt>
    <dgm:pt modelId="{F1DB56B1-640F-4361-9EA0-7F8513C462D7}" type="parTrans" cxnId="{5A686A59-A625-47B4-8868-FC2787017257}">
      <dgm:prSet/>
      <dgm:spPr/>
      <dgm:t>
        <a:bodyPr/>
        <a:lstStyle/>
        <a:p>
          <a:endParaRPr lang="en-US"/>
        </a:p>
      </dgm:t>
    </dgm:pt>
    <dgm:pt modelId="{45A795E5-C150-440D-B18C-8B02DC5B576F}" type="sibTrans" cxnId="{5A686A59-A625-47B4-8868-FC2787017257}">
      <dgm:prSet/>
      <dgm:spPr/>
      <dgm:t>
        <a:bodyPr/>
        <a:lstStyle/>
        <a:p>
          <a:endParaRPr lang="en-US"/>
        </a:p>
      </dgm:t>
    </dgm:pt>
    <dgm:pt modelId="{C9F93477-2C3F-4C69-8D24-D1F094AD4102}">
      <dgm:prSet phldrT="[Text]" custT="1"/>
      <dgm:spPr/>
      <dgm:t>
        <a:bodyPr/>
        <a:lstStyle/>
        <a:p>
          <a:r>
            <a:rPr lang="id-ID" sz="1600" u="none" dirty="0">
              <a:solidFill>
                <a:schemeClr val="tx1"/>
              </a:solidFill>
              <a:latin typeface="Tahoma" pitchFamily="34" charset="0"/>
              <a:ea typeface="Tahoma" pitchFamily="34" charset="0"/>
              <a:cs typeface="Tahoma" pitchFamily="34" charset="0"/>
            </a:rPr>
            <a:t>Literasi Media </a:t>
          </a:r>
          <a:endParaRPr lang="en-US" sz="1600" u="none" dirty="0">
            <a:solidFill>
              <a:schemeClr val="tx1"/>
            </a:solidFill>
            <a:latin typeface="Tahoma" pitchFamily="34" charset="0"/>
            <a:ea typeface="Tahoma" pitchFamily="34" charset="0"/>
            <a:cs typeface="Tahoma" pitchFamily="34" charset="0"/>
          </a:endParaRPr>
        </a:p>
        <a:p>
          <a:r>
            <a:rPr lang="id-ID" sz="1600" u="none" dirty="0">
              <a:solidFill>
                <a:schemeClr val="tx1"/>
              </a:solidFill>
              <a:latin typeface="Tahoma" pitchFamily="34" charset="0"/>
              <a:ea typeface="Tahoma" pitchFamily="34" charset="0"/>
              <a:cs typeface="Tahoma" pitchFamily="34" charset="0"/>
            </a:rPr>
            <a:t>(</a:t>
          </a:r>
          <a:r>
            <a:rPr lang="id-ID" sz="1600" i="1" u="none" dirty="0">
              <a:solidFill>
                <a:schemeClr val="tx1"/>
              </a:solidFill>
              <a:latin typeface="Tahoma" pitchFamily="34" charset="0"/>
              <a:ea typeface="Tahoma" pitchFamily="34" charset="0"/>
              <a:cs typeface="Tahoma" pitchFamily="34" charset="0"/>
            </a:rPr>
            <a:t>Media Literacy</a:t>
          </a:r>
          <a:r>
            <a:rPr lang="id-ID" sz="1600" u="none" dirty="0">
              <a:solidFill>
                <a:schemeClr val="tx1"/>
              </a:solidFill>
              <a:latin typeface="Tahoma" pitchFamily="34" charset="0"/>
              <a:ea typeface="Tahoma" pitchFamily="34" charset="0"/>
              <a:cs typeface="Tahoma" pitchFamily="34" charset="0"/>
            </a:rPr>
            <a:t>)</a:t>
          </a:r>
          <a:r>
            <a:rPr lang="id-ID" sz="1600" u="none" dirty="0">
              <a:latin typeface="Tahoma" pitchFamily="34" charset="0"/>
              <a:ea typeface="Tahoma" pitchFamily="34" charset="0"/>
              <a:cs typeface="Tahoma" pitchFamily="34" charset="0"/>
            </a:rPr>
            <a:t> </a:t>
          </a:r>
          <a:endParaRPr lang="en-US" sz="1600" u="none" dirty="0">
            <a:latin typeface="Tahoma" pitchFamily="34" charset="0"/>
            <a:ea typeface="Tahoma" pitchFamily="34" charset="0"/>
            <a:cs typeface="Tahoma" pitchFamily="34" charset="0"/>
          </a:endParaRPr>
        </a:p>
      </dgm:t>
    </dgm:pt>
    <dgm:pt modelId="{4B7D4B23-21AD-471F-8681-3CCC3738B095}" type="parTrans" cxnId="{1429DB06-A0E7-41FC-9DD6-95B052E6E67F}">
      <dgm:prSet/>
      <dgm:spPr/>
      <dgm:t>
        <a:bodyPr/>
        <a:lstStyle/>
        <a:p>
          <a:endParaRPr lang="en-US"/>
        </a:p>
      </dgm:t>
    </dgm:pt>
    <dgm:pt modelId="{4E8B67B2-1F67-4314-AE16-B20AC7B734BA}" type="sibTrans" cxnId="{1429DB06-A0E7-41FC-9DD6-95B052E6E67F}">
      <dgm:prSet/>
      <dgm:spPr/>
      <dgm:t>
        <a:bodyPr/>
        <a:lstStyle/>
        <a:p>
          <a:endParaRPr lang="en-US"/>
        </a:p>
      </dgm:t>
    </dgm:pt>
    <dgm:pt modelId="{150DE81D-BC11-42A6-8FAF-6387F563E32D}">
      <dgm:prSet phldrT="[Text]" custT="1"/>
      <dgm:spPr/>
      <dgm:t>
        <a:bodyPr/>
        <a:lstStyle/>
        <a:p>
          <a:pPr marL="271463" indent="-214313" defTabSz="311150">
            <a:lnSpc>
              <a:spcPct val="90000"/>
            </a:lnSpc>
            <a:spcBef>
              <a:spcPct val="0"/>
            </a:spcBef>
            <a:spcAft>
              <a:spcPct val="15000"/>
            </a:spcAft>
            <a:buNone/>
          </a:pPr>
          <a:r>
            <a:rPr lang="en-US" sz="1600" dirty="0">
              <a:latin typeface="Tahoma" pitchFamily="34" charset="0"/>
              <a:ea typeface="Tahoma" pitchFamily="34" charset="0"/>
              <a:cs typeface="Tahoma" pitchFamily="34" charset="0"/>
            </a:rPr>
            <a:t>P</a:t>
          </a:r>
          <a:r>
            <a:rPr lang="id-ID" sz="1600" dirty="0">
              <a:latin typeface="Tahoma" pitchFamily="34" charset="0"/>
              <a:ea typeface="Tahoma" pitchFamily="34" charset="0"/>
              <a:cs typeface="Tahoma" pitchFamily="34" charset="0"/>
            </a:rPr>
            <a:t>emahaman tingkat lanjut antara literasi media dan literasi teknologi dengan memanfaatkan materi visual dan audio-visual secara kritis dan bermartabat. </a:t>
          </a:r>
          <a:endParaRPr lang="en-US" sz="1600" dirty="0">
            <a:latin typeface="Tahoma" pitchFamily="34" charset="0"/>
            <a:ea typeface="Tahoma" pitchFamily="34" charset="0"/>
            <a:cs typeface="Tahoma" pitchFamily="34" charset="0"/>
          </a:endParaRPr>
        </a:p>
      </dgm:t>
    </dgm:pt>
    <dgm:pt modelId="{178AD359-D614-43A7-A574-616499260ED3}" type="parTrans" cxnId="{1DD83C1B-517D-42AF-844B-92D32A39CDB4}">
      <dgm:prSet/>
      <dgm:spPr/>
      <dgm:t>
        <a:bodyPr/>
        <a:lstStyle/>
        <a:p>
          <a:endParaRPr lang="en-US"/>
        </a:p>
      </dgm:t>
    </dgm:pt>
    <dgm:pt modelId="{F6BE30B8-63CB-463F-B5D3-17E5B6C4E56A}" type="sibTrans" cxnId="{1DD83C1B-517D-42AF-844B-92D32A39CDB4}">
      <dgm:prSet/>
      <dgm:spPr/>
      <dgm:t>
        <a:bodyPr/>
        <a:lstStyle/>
        <a:p>
          <a:endParaRPr lang="en-US"/>
        </a:p>
      </dgm:t>
    </dgm:pt>
    <dgm:pt modelId="{6FC60AEE-9AE4-4357-81BD-3EE152282CE3}">
      <dgm:prSet custT="1"/>
      <dgm:spPr/>
      <dgm:t>
        <a:bodyPr/>
        <a:lstStyle/>
        <a:p>
          <a:r>
            <a:rPr lang="id-ID" sz="1600" u="none" dirty="0">
              <a:solidFill>
                <a:schemeClr val="tx1"/>
              </a:solidFill>
              <a:latin typeface="Tahoma" pitchFamily="34" charset="0"/>
              <a:ea typeface="Tahoma" pitchFamily="34" charset="0"/>
              <a:cs typeface="Tahoma" pitchFamily="34" charset="0"/>
            </a:rPr>
            <a:t>Literasi Teknologi </a:t>
          </a:r>
          <a:endParaRPr lang="en-US" sz="1600" u="none" dirty="0">
            <a:solidFill>
              <a:schemeClr val="tx1"/>
            </a:solidFill>
            <a:latin typeface="Tahoma" pitchFamily="34" charset="0"/>
            <a:ea typeface="Tahoma" pitchFamily="34" charset="0"/>
            <a:cs typeface="Tahoma" pitchFamily="34" charset="0"/>
          </a:endParaRPr>
        </a:p>
        <a:p>
          <a:r>
            <a:rPr lang="id-ID" sz="1600" i="1" dirty="0">
              <a:solidFill>
                <a:schemeClr val="tx1"/>
              </a:solidFill>
              <a:latin typeface="Tahoma" pitchFamily="34" charset="0"/>
              <a:ea typeface="Tahoma" pitchFamily="34" charset="0"/>
              <a:cs typeface="Tahoma" pitchFamily="34" charset="0"/>
            </a:rPr>
            <a:t>(Technology Literacy</a:t>
          </a:r>
          <a:r>
            <a:rPr lang="id-ID" sz="1600" dirty="0">
              <a:solidFill>
                <a:schemeClr val="tx1"/>
              </a:solidFill>
              <a:latin typeface="Tahoma" pitchFamily="34" charset="0"/>
              <a:ea typeface="Tahoma" pitchFamily="34" charset="0"/>
              <a:cs typeface="Tahoma" pitchFamily="34" charset="0"/>
            </a:rPr>
            <a:t>) </a:t>
          </a:r>
          <a:endParaRPr lang="en-US" sz="1600" dirty="0">
            <a:solidFill>
              <a:schemeClr val="tx1"/>
            </a:solidFill>
            <a:latin typeface="Tahoma" pitchFamily="34" charset="0"/>
            <a:ea typeface="Tahoma" pitchFamily="34" charset="0"/>
            <a:cs typeface="Tahoma" pitchFamily="34" charset="0"/>
          </a:endParaRPr>
        </a:p>
      </dgm:t>
    </dgm:pt>
    <dgm:pt modelId="{9838DBC7-516F-4EC8-B3D8-075233E434F8}" type="parTrans" cxnId="{B4D59B0F-AF96-440E-96A0-D279E9582E47}">
      <dgm:prSet/>
      <dgm:spPr/>
      <dgm:t>
        <a:bodyPr/>
        <a:lstStyle/>
        <a:p>
          <a:endParaRPr lang="en-US"/>
        </a:p>
      </dgm:t>
    </dgm:pt>
    <dgm:pt modelId="{AD9B994C-99B0-4FAE-AA63-AE89E991A4FB}" type="sibTrans" cxnId="{B4D59B0F-AF96-440E-96A0-D279E9582E47}">
      <dgm:prSet/>
      <dgm:spPr/>
      <dgm:t>
        <a:bodyPr/>
        <a:lstStyle/>
        <a:p>
          <a:endParaRPr lang="en-US"/>
        </a:p>
      </dgm:t>
    </dgm:pt>
    <dgm:pt modelId="{8EE855AD-603E-44C8-BBE4-8503F45B0048}">
      <dgm:prSet custT="1"/>
      <dgm:spPr/>
      <dgm:t>
        <a:bodyPr/>
        <a:lstStyle/>
        <a:p>
          <a:r>
            <a:rPr lang="id-ID" sz="1600" dirty="0">
              <a:latin typeface="Tahoma" pitchFamily="34" charset="0"/>
              <a:ea typeface="Tahoma" pitchFamily="34" charset="0"/>
              <a:cs typeface="Tahoma" pitchFamily="34" charset="0"/>
            </a:rPr>
            <a:t>Kemampuan memahami kelengkapan yang mengikuti teknologi seperti peranti keras </a:t>
          </a:r>
          <a:r>
            <a:rPr lang="en-US" sz="1600" dirty="0">
              <a:latin typeface="Tahoma" pitchFamily="34" charset="0"/>
              <a:ea typeface="Tahoma" pitchFamily="34" charset="0"/>
              <a:cs typeface="Tahoma" pitchFamily="34" charset="0"/>
            </a:rPr>
            <a:t> </a:t>
          </a:r>
          <a:r>
            <a:rPr lang="id-ID" sz="1600" dirty="0">
              <a:latin typeface="Tahoma" pitchFamily="34" charset="0"/>
              <a:ea typeface="Tahoma" pitchFamily="34" charset="0"/>
              <a:cs typeface="Tahoma" pitchFamily="34" charset="0"/>
            </a:rPr>
            <a:t>(</a:t>
          </a:r>
          <a:r>
            <a:rPr lang="id-ID" sz="1600" i="1" dirty="0">
              <a:latin typeface="Tahoma" pitchFamily="34" charset="0"/>
              <a:ea typeface="Tahoma" pitchFamily="34" charset="0"/>
              <a:cs typeface="Tahoma" pitchFamily="34" charset="0"/>
            </a:rPr>
            <a:t>hardware</a:t>
          </a:r>
          <a:r>
            <a:rPr lang="id-ID" sz="1600" dirty="0">
              <a:latin typeface="Tahoma" pitchFamily="34" charset="0"/>
              <a:ea typeface="Tahoma" pitchFamily="34" charset="0"/>
              <a:cs typeface="Tahoma" pitchFamily="34" charset="0"/>
            </a:rPr>
            <a:t>), peranti lunak (</a:t>
          </a:r>
          <a:r>
            <a:rPr lang="id-ID" sz="1600" i="1" dirty="0">
              <a:latin typeface="Tahoma" pitchFamily="34" charset="0"/>
              <a:ea typeface="Tahoma" pitchFamily="34" charset="0"/>
              <a:cs typeface="Tahoma" pitchFamily="34" charset="0"/>
            </a:rPr>
            <a:t>software</a:t>
          </a:r>
          <a:r>
            <a:rPr lang="id-ID" sz="1600" dirty="0">
              <a:latin typeface="Tahoma" pitchFamily="34" charset="0"/>
              <a:ea typeface="Tahoma" pitchFamily="34" charset="0"/>
              <a:cs typeface="Tahoma" pitchFamily="34" charset="0"/>
            </a:rPr>
            <a:t>), serta etika dan etiket dalam memanfaatkan teknologi. </a:t>
          </a:r>
          <a:endParaRPr lang="en-US" sz="1600" dirty="0">
            <a:latin typeface="Tahoma" pitchFamily="34" charset="0"/>
            <a:ea typeface="Tahoma" pitchFamily="34" charset="0"/>
            <a:cs typeface="Tahoma" pitchFamily="34" charset="0"/>
          </a:endParaRPr>
        </a:p>
      </dgm:t>
    </dgm:pt>
    <dgm:pt modelId="{81262E63-B127-4772-9442-88836B104A70}" type="parTrans" cxnId="{8853C9CD-000B-41AF-897D-85763111D1EE}">
      <dgm:prSet/>
      <dgm:spPr/>
      <dgm:t>
        <a:bodyPr/>
        <a:lstStyle/>
        <a:p>
          <a:endParaRPr lang="en-US"/>
        </a:p>
      </dgm:t>
    </dgm:pt>
    <dgm:pt modelId="{945E87CD-989D-427B-935B-C88AD4DF0607}" type="sibTrans" cxnId="{8853C9CD-000B-41AF-897D-85763111D1EE}">
      <dgm:prSet/>
      <dgm:spPr/>
      <dgm:t>
        <a:bodyPr/>
        <a:lstStyle/>
        <a:p>
          <a:endParaRPr lang="en-US"/>
        </a:p>
      </dgm:t>
    </dgm:pt>
    <dgm:pt modelId="{880AE0CE-2421-43FF-8E0D-59B261FC4FEC}">
      <dgm:prSet custT="1"/>
      <dgm:spPr/>
      <dgm:t>
        <a:bodyPr/>
        <a:lstStyle/>
        <a:p>
          <a:r>
            <a:rPr lang="id-ID" sz="1600" dirty="0">
              <a:latin typeface="Tahoma" pitchFamily="34" charset="0"/>
              <a:ea typeface="Tahoma" pitchFamily="34" charset="0"/>
              <a:cs typeface="Tahoma" pitchFamily="34" charset="0"/>
            </a:rPr>
            <a:t>Kemampuan memahami teknologi untuk mencetak, mempresentasikan, dan mengakses internet. </a:t>
          </a:r>
          <a:endParaRPr lang="en-US" sz="1600" dirty="0">
            <a:latin typeface="Tahoma" pitchFamily="34" charset="0"/>
            <a:ea typeface="Tahoma" pitchFamily="34" charset="0"/>
            <a:cs typeface="Tahoma" pitchFamily="34" charset="0"/>
          </a:endParaRPr>
        </a:p>
      </dgm:t>
    </dgm:pt>
    <dgm:pt modelId="{69A3EBBE-4FD9-4D88-B8B5-B496E4E160B8}" type="parTrans" cxnId="{011A96DD-0F82-4AE4-90E1-9B6B444E176D}">
      <dgm:prSet/>
      <dgm:spPr/>
      <dgm:t>
        <a:bodyPr/>
        <a:lstStyle/>
        <a:p>
          <a:endParaRPr lang="en-US"/>
        </a:p>
      </dgm:t>
    </dgm:pt>
    <dgm:pt modelId="{0BDA3AA7-68E2-468F-8A19-E4DFD0AF1C32}" type="sibTrans" cxnId="{011A96DD-0F82-4AE4-90E1-9B6B444E176D}">
      <dgm:prSet/>
      <dgm:spPr/>
      <dgm:t>
        <a:bodyPr/>
        <a:lstStyle/>
        <a:p>
          <a:endParaRPr lang="en-US"/>
        </a:p>
      </dgm:t>
    </dgm:pt>
    <dgm:pt modelId="{2A6BE67B-2F3A-40EE-8565-B4BA9745721F}" type="pres">
      <dgm:prSet presAssocID="{E812BACD-5F88-4F34-9F01-2BBB9447B2FA}" presName="Name0" presStyleCnt="0">
        <dgm:presLayoutVars>
          <dgm:dir/>
          <dgm:animLvl val="lvl"/>
          <dgm:resizeHandles val="exact"/>
        </dgm:presLayoutVars>
      </dgm:prSet>
      <dgm:spPr/>
    </dgm:pt>
    <dgm:pt modelId="{053E9764-7E09-4DAC-AE18-BB5C3DE0E161}" type="pres">
      <dgm:prSet presAssocID="{C9F93477-2C3F-4C69-8D24-D1F094AD4102}" presName="linNode" presStyleCnt="0"/>
      <dgm:spPr/>
    </dgm:pt>
    <dgm:pt modelId="{E416F7BE-3E5C-452C-8CA8-DEC42556B31D}" type="pres">
      <dgm:prSet presAssocID="{C9F93477-2C3F-4C69-8D24-D1F094AD4102}" presName="parentText" presStyleLbl="node1" presStyleIdx="0" presStyleCnt="3" custScaleX="59464" custScaleY="25160" custLinFactNeighborX="1429" custLinFactNeighborY="620">
        <dgm:presLayoutVars>
          <dgm:chMax val="1"/>
          <dgm:bulletEnabled val="1"/>
        </dgm:presLayoutVars>
      </dgm:prSet>
      <dgm:spPr/>
    </dgm:pt>
    <dgm:pt modelId="{4F7AB412-1F76-4CCE-B1B3-D624479D2A42}" type="pres">
      <dgm:prSet presAssocID="{C9F93477-2C3F-4C69-8D24-D1F094AD4102}" presName="descendantText" presStyleLbl="alignAccFollowNode1" presStyleIdx="0" presStyleCnt="3" custScaleX="122448" custScaleY="26233" custLinFactNeighborX="-340" custLinFactNeighborY="-135">
        <dgm:presLayoutVars>
          <dgm:bulletEnabled val="1"/>
        </dgm:presLayoutVars>
      </dgm:prSet>
      <dgm:spPr/>
    </dgm:pt>
    <dgm:pt modelId="{0617DB2C-1072-44C4-B660-2C0A6901FAC7}" type="pres">
      <dgm:prSet presAssocID="{4E8B67B2-1F67-4314-AE16-B20AC7B734BA}" presName="sp" presStyleCnt="0"/>
      <dgm:spPr/>
    </dgm:pt>
    <dgm:pt modelId="{ABEF1D38-AFC0-4768-AAD1-E33CC9C03F91}" type="pres">
      <dgm:prSet presAssocID="{6FC60AEE-9AE4-4357-81BD-3EE152282CE3}" presName="linNode" presStyleCnt="0"/>
      <dgm:spPr/>
    </dgm:pt>
    <dgm:pt modelId="{D29EC70C-0471-440D-BFF8-57F052281234}" type="pres">
      <dgm:prSet presAssocID="{6FC60AEE-9AE4-4357-81BD-3EE152282CE3}" presName="parentText" presStyleLbl="node1" presStyleIdx="1" presStyleCnt="3" custScaleX="69136" custScaleY="27826" custLinFactNeighborX="-20" custLinFactNeighborY="97">
        <dgm:presLayoutVars>
          <dgm:chMax val="1"/>
          <dgm:bulletEnabled val="1"/>
        </dgm:presLayoutVars>
      </dgm:prSet>
      <dgm:spPr/>
    </dgm:pt>
    <dgm:pt modelId="{226840C2-5290-4BC3-8742-F2F142927067}" type="pres">
      <dgm:prSet presAssocID="{6FC60AEE-9AE4-4357-81BD-3EE152282CE3}" presName="descendantText" presStyleLbl="alignAccFollowNode1" presStyleIdx="1" presStyleCnt="3" custScaleX="128436" custScaleY="33050" custLinFactNeighborX="-269" custLinFactNeighborY="-497">
        <dgm:presLayoutVars>
          <dgm:bulletEnabled val="1"/>
        </dgm:presLayoutVars>
      </dgm:prSet>
      <dgm:spPr/>
    </dgm:pt>
    <dgm:pt modelId="{83164B75-38C4-4CB9-BD94-B8D02D397775}" type="pres">
      <dgm:prSet presAssocID="{AD9B994C-99B0-4FAE-AA63-AE89E991A4FB}" presName="sp" presStyleCnt="0"/>
      <dgm:spPr/>
    </dgm:pt>
    <dgm:pt modelId="{2EE992AC-58FC-4F7A-B4FD-803D08CA8041}" type="pres">
      <dgm:prSet presAssocID="{532A4933-D6FF-4C42-BBEC-798FDB30C855}" presName="linNode" presStyleCnt="0"/>
      <dgm:spPr/>
    </dgm:pt>
    <dgm:pt modelId="{E5069CF6-0BE9-402B-BB26-4B4868282545}" type="pres">
      <dgm:prSet presAssocID="{532A4933-D6FF-4C42-BBEC-798FDB30C855}" presName="parentText" presStyleLbl="node1" presStyleIdx="2" presStyleCnt="3" custScaleX="77667" custScaleY="21962" custLinFactNeighborX="-22" custLinFactNeighborY="-1819">
        <dgm:presLayoutVars>
          <dgm:chMax val="1"/>
          <dgm:bulletEnabled val="1"/>
        </dgm:presLayoutVars>
      </dgm:prSet>
      <dgm:spPr/>
    </dgm:pt>
    <dgm:pt modelId="{EDD7682C-9C09-46D9-B4EE-A983E924F389}" type="pres">
      <dgm:prSet presAssocID="{532A4933-D6FF-4C42-BBEC-798FDB30C855}" presName="descendantText" presStyleLbl="alignAccFollowNode1" presStyleIdx="2" presStyleCnt="3" custScaleX="147527" custScaleY="28567" custLinFactNeighborX="1054" custLinFactNeighborY="-2689">
        <dgm:presLayoutVars>
          <dgm:bulletEnabled val="1"/>
        </dgm:presLayoutVars>
      </dgm:prSet>
      <dgm:spPr/>
    </dgm:pt>
  </dgm:ptLst>
  <dgm:cxnLst>
    <dgm:cxn modelId="{1429DB06-A0E7-41FC-9DD6-95B052E6E67F}" srcId="{E812BACD-5F88-4F34-9F01-2BBB9447B2FA}" destId="{C9F93477-2C3F-4C69-8D24-D1F094AD4102}" srcOrd="0" destOrd="0" parTransId="{4B7D4B23-21AD-471F-8681-3CCC3738B095}" sibTransId="{4E8B67B2-1F67-4314-AE16-B20AC7B734BA}"/>
    <dgm:cxn modelId="{B4D59B0F-AF96-440E-96A0-D279E9582E47}" srcId="{E812BACD-5F88-4F34-9F01-2BBB9447B2FA}" destId="{6FC60AEE-9AE4-4357-81BD-3EE152282CE3}" srcOrd="1" destOrd="0" parTransId="{9838DBC7-516F-4EC8-B3D8-075233E434F8}" sibTransId="{AD9B994C-99B0-4FAE-AA63-AE89E991A4FB}"/>
    <dgm:cxn modelId="{5748DA11-9E7E-4475-9E2D-6F575F47D2B8}" type="presOf" srcId="{C9F93477-2C3F-4C69-8D24-D1F094AD4102}" destId="{E416F7BE-3E5C-452C-8CA8-DEC42556B31D}" srcOrd="0" destOrd="0" presId="urn:microsoft.com/office/officeart/2005/8/layout/vList5"/>
    <dgm:cxn modelId="{E4A2BA17-4141-48C6-A269-D6A5A677C972}" type="presOf" srcId="{E812BACD-5F88-4F34-9F01-2BBB9447B2FA}" destId="{2A6BE67B-2F3A-40EE-8565-B4BA9745721F}" srcOrd="0" destOrd="0" presId="urn:microsoft.com/office/officeart/2005/8/layout/vList5"/>
    <dgm:cxn modelId="{1DD83C1B-517D-42AF-844B-92D32A39CDB4}" srcId="{532A4933-D6FF-4C42-BBEC-798FDB30C855}" destId="{150DE81D-BC11-42A6-8FAF-6387F563E32D}" srcOrd="0" destOrd="0" parTransId="{178AD359-D614-43A7-A574-616499260ED3}" sibTransId="{F6BE30B8-63CB-463F-B5D3-17E5B6C4E56A}"/>
    <dgm:cxn modelId="{A0070620-EF5E-43F4-A40A-002F12990F8C}" type="presOf" srcId="{150DE81D-BC11-42A6-8FAF-6387F563E32D}" destId="{EDD7682C-9C09-46D9-B4EE-A983E924F389}" srcOrd="0" destOrd="0" presId="urn:microsoft.com/office/officeart/2005/8/layout/vList5"/>
    <dgm:cxn modelId="{F523DA25-BC36-4D48-AED2-13E5D176C17D}" srcId="{C9F93477-2C3F-4C69-8D24-D1F094AD4102}" destId="{439C9F39-C578-4DF4-814F-AF6581BBEA8F}" srcOrd="0" destOrd="0" parTransId="{39178895-B26F-4987-A69A-1964B43B3AE7}" sibTransId="{F1A902B4-B699-41E4-B986-481D401AE367}"/>
    <dgm:cxn modelId="{EF0CB537-523C-4B89-A316-84641C1D64EC}" type="presOf" srcId="{6FC60AEE-9AE4-4357-81BD-3EE152282CE3}" destId="{D29EC70C-0471-440D-BFF8-57F052281234}" srcOrd="0" destOrd="0" presId="urn:microsoft.com/office/officeart/2005/8/layout/vList5"/>
    <dgm:cxn modelId="{88420A4E-F85B-4B38-99A3-B253F6DD5727}" type="presOf" srcId="{439C9F39-C578-4DF4-814F-AF6581BBEA8F}" destId="{4F7AB412-1F76-4CCE-B1B3-D624479D2A42}" srcOrd="0" destOrd="0" presId="urn:microsoft.com/office/officeart/2005/8/layout/vList5"/>
    <dgm:cxn modelId="{431F4F4F-F702-41C6-B231-52D99B89E59D}" type="presOf" srcId="{8EE855AD-603E-44C8-BBE4-8503F45B0048}" destId="{226840C2-5290-4BC3-8742-F2F142927067}" srcOrd="0" destOrd="0" presId="urn:microsoft.com/office/officeart/2005/8/layout/vList5"/>
    <dgm:cxn modelId="{7D384172-1DBB-4AD5-9C86-7DC14D7A0B86}" type="presOf" srcId="{880AE0CE-2421-43FF-8E0D-59B261FC4FEC}" destId="{226840C2-5290-4BC3-8742-F2F142927067}" srcOrd="0" destOrd="1" presId="urn:microsoft.com/office/officeart/2005/8/layout/vList5"/>
    <dgm:cxn modelId="{5A686A59-A625-47B4-8868-FC2787017257}" srcId="{E812BACD-5F88-4F34-9F01-2BBB9447B2FA}" destId="{532A4933-D6FF-4C42-BBEC-798FDB30C855}" srcOrd="2" destOrd="0" parTransId="{F1DB56B1-640F-4361-9EA0-7F8513C462D7}" sibTransId="{45A795E5-C150-440D-B18C-8B02DC5B576F}"/>
    <dgm:cxn modelId="{748479AB-85C6-40A8-8839-244E7E836784}" type="presOf" srcId="{532A4933-D6FF-4C42-BBEC-798FDB30C855}" destId="{E5069CF6-0BE9-402B-BB26-4B4868282545}" srcOrd="0" destOrd="0" presId="urn:microsoft.com/office/officeart/2005/8/layout/vList5"/>
    <dgm:cxn modelId="{8853C9CD-000B-41AF-897D-85763111D1EE}" srcId="{6FC60AEE-9AE4-4357-81BD-3EE152282CE3}" destId="{8EE855AD-603E-44C8-BBE4-8503F45B0048}" srcOrd="0" destOrd="0" parTransId="{81262E63-B127-4772-9442-88836B104A70}" sibTransId="{945E87CD-989D-427B-935B-C88AD4DF0607}"/>
    <dgm:cxn modelId="{011A96DD-0F82-4AE4-90E1-9B6B444E176D}" srcId="{6FC60AEE-9AE4-4357-81BD-3EE152282CE3}" destId="{880AE0CE-2421-43FF-8E0D-59B261FC4FEC}" srcOrd="1" destOrd="0" parTransId="{69A3EBBE-4FD9-4D88-B8B5-B496E4E160B8}" sibTransId="{0BDA3AA7-68E2-468F-8A19-E4DFD0AF1C32}"/>
    <dgm:cxn modelId="{E4219A57-8173-45C2-BD82-E282E4B6A882}" type="presParOf" srcId="{2A6BE67B-2F3A-40EE-8565-B4BA9745721F}" destId="{053E9764-7E09-4DAC-AE18-BB5C3DE0E161}" srcOrd="0" destOrd="0" presId="urn:microsoft.com/office/officeart/2005/8/layout/vList5"/>
    <dgm:cxn modelId="{D4725F19-52F6-49E1-A2EA-3200CF73B1B7}" type="presParOf" srcId="{053E9764-7E09-4DAC-AE18-BB5C3DE0E161}" destId="{E416F7BE-3E5C-452C-8CA8-DEC42556B31D}" srcOrd="0" destOrd="0" presId="urn:microsoft.com/office/officeart/2005/8/layout/vList5"/>
    <dgm:cxn modelId="{EC69CE8B-9CC7-4BD7-AECA-058D71DD839C}" type="presParOf" srcId="{053E9764-7E09-4DAC-AE18-BB5C3DE0E161}" destId="{4F7AB412-1F76-4CCE-B1B3-D624479D2A42}" srcOrd="1" destOrd="0" presId="urn:microsoft.com/office/officeart/2005/8/layout/vList5"/>
    <dgm:cxn modelId="{E9AE22BC-BCEB-4BAC-9290-56D99C8C3D27}" type="presParOf" srcId="{2A6BE67B-2F3A-40EE-8565-B4BA9745721F}" destId="{0617DB2C-1072-44C4-B660-2C0A6901FAC7}" srcOrd="1" destOrd="0" presId="urn:microsoft.com/office/officeart/2005/8/layout/vList5"/>
    <dgm:cxn modelId="{41A4F94C-7648-4FF8-8299-03E6FC6810E2}" type="presParOf" srcId="{2A6BE67B-2F3A-40EE-8565-B4BA9745721F}" destId="{ABEF1D38-AFC0-4768-AAD1-E33CC9C03F91}" srcOrd="2" destOrd="0" presId="urn:microsoft.com/office/officeart/2005/8/layout/vList5"/>
    <dgm:cxn modelId="{95B49A4E-B90D-4C6B-88F4-470488F86580}" type="presParOf" srcId="{ABEF1D38-AFC0-4768-AAD1-E33CC9C03F91}" destId="{D29EC70C-0471-440D-BFF8-57F052281234}" srcOrd="0" destOrd="0" presId="urn:microsoft.com/office/officeart/2005/8/layout/vList5"/>
    <dgm:cxn modelId="{7FC3BAF7-9535-424A-928F-C76FFA1B5949}" type="presParOf" srcId="{ABEF1D38-AFC0-4768-AAD1-E33CC9C03F91}" destId="{226840C2-5290-4BC3-8742-F2F142927067}" srcOrd="1" destOrd="0" presId="urn:microsoft.com/office/officeart/2005/8/layout/vList5"/>
    <dgm:cxn modelId="{88DFBA04-D62B-4C46-ABD7-87B8CDA978F0}" type="presParOf" srcId="{2A6BE67B-2F3A-40EE-8565-B4BA9745721F}" destId="{83164B75-38C4-4CB9-BD94-B8D02D397775}" srcOrd="3" destOrd="0" presId="urn:microsoft.com/office/officeart/2005/8/layout/vList5"/>
    <dgm:cxn modelId="{BAE8356A-70AD-41D8-BCFB-BA525FA46266}" type="presParOf" srcId="{2A6BE67B-2F3A-40EE-8565-B4BA9745721F}" destId="{2EE992AC-58FC-4F7A-B4FD-803D08CA8041}" srcOrd="4" destOrd="0" presId="urn:microsoft.com/office/officeart/2005/8/layout/vList5"/>
    <dgm:cxn modelId="{52AE9A55-13D3-4734-9EAF-C878DD7F1F7B}" type="presParOf" srcId="{2EE992AC-58FC-4F7A-B4FD-803D08CA8041}" destId="{E5069CF6-0BE9-402B-BB26-4B4868282545}" srcOrd="0" destOrd="0" presId="urn:microsoft.com/office/officeart/2005/8/layout/vList5"/>
    <dgm:cxn modelId="{11F1D6E9-A29F-450F-A301-3A8DF0AA4141}" type="presParOf" srcId="{2EE992AC-58FC-4F7A-B4FD-803D08CA8041}" destId="{EDD7682C-9C09-46D9-B4EE-A983E924F3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65FE0-E17D-4F88-8D79-6BA5631DEB82}" type="doc">
      <dgm:prSet loTypeId="urn:microsoft.com/office/officeart/2005/8/layout/default#1" loCatId="list" qsTypeId="urn:microsoft.com/office/officeart/2005/8/quickstyle/simple5" qsCatId="simple" csTypeId="urn:microsoft.com/office/officeart/2005/8/colors/colorful1#2" csCatId="colorful" phldr="1"/>
      <dgm:spPr/>
      <dgm:t>
        <a:bodyPr/>
        <a:lstStyle/>
        <a:p>
          <a:endParaRPr lang="en-US"/>
        </a:p>
      </dgm:t>
    </dgm:pt>
    <dgm:pt modelId="{A2D38441-CF77-40D6-8D5A-952F9483E040}">
      <dgm:prSet custT="1"/>
      <dgm:spPr/>
      <dgm:t>
        <a:bodyPr/>
        <a:lstStyle/>
        <a:p>
          <a:pPr>
            <a:lnSpc>
              <a:spcPct val="80000"/>
            </a:lnSpc>
          </a:pPr>
          <a:r>
            <a:rPr lang="en-US" sz="2400" dirty="0">
              <a:latin typeface="Tahoma" panose="020B0604030504040204" pitchFamily="34" charset="0"/>
              <a:ea typeface="Tahoma" panose="020B0604030504040204" pitchFamily="34" charset="0"/>
              <a:cs typeface="Tahoma" panose="020B0604030504040204" pitchFamily="34" charset="0"/>
            </a:rPr>
            <a:t>Mengkondisikan l</a:t>
          </a:r>
          <a:r>
            <a:rPr lang="id-ID" sz="2400" dirty="0">
              <a:latin typeface="Tahoma" panose="020B0604030504040204" pitchFamily="34" charset="0"/>
              <a:ea typeface="Tahoma" panose="020B0604030504040204" pitchFamily="34" charset="0"/>
              <a:cs typeface="Tahoma" panose="020B0604030504040204" pitchFamily="34" charset="0"/>
            </a:rPr>
            <a:t>ingkungan fisik </a:t>
          </a:r>
        </a:p>
        <a:p>
          <a:pPr>
            <a:lnSpc>
              <a:spcPct val="80000"/>
            </a:lnSpc>
          </a:pPr>
          <a:r>
            <a:rPr lang="id-ID" sz="2400" dirty="0">
              <a:latin typeface="Tahoma" panose="020B0604030504040204" pitchFamily="34" charset="0"/>
              <a:ea typeface="Tahoma" panose="020B0604030504040204" pitchFamily="34" charset="0"/>
              <a:cs typeface="Tahoma" panose="020B0604030504040204" pitchFamily="34" charset="0"/>
            </a:rPr>
            <a:t>ramah literasi.</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C58AE642-F1A9-4E55-876A-C1476919967E}" type="parTrans" cxnId="{0DDBF17A-1604-4F43-816A-0DC4DFD6004E}">
      <dgm:prSet/>
      <dgm:spPr/>
      <dgm:t>
        <a:bodyPr/>
        <a:lstStyle/>
        <a:p>
          <a:endParaRPr lang="en-US"/>
        </a:p>
      </dgm:t>
    </dgm:pt>
    <dgm:pt modelId="{15F2FE48-EF69-4214-A053-5DAA008CBF0F}" type="sibTrans" cxnId="{0DDBF17A-1604-4F43-816A-0DC4DFD6004E}">
      <dgm:prSet/>
      <dgm:spPr/>
      <dgm:t>
        <a:bodyPr/>
        <a:lstStyle/>
        <a:p>
          <a:endParaRPr lang="en-US"/>
        </a:p>
      </dgm:t>
    </dgm:pt>
    <dgm:pt modelId="{F192666C-32CD-494F-92CD-F3E74379A1ED}">
      <dgm:prSe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Mengupayakan l</a:t>
          </a:r>
          <a:r>
            <a:rPr lang="id-ID" sz="2400" dirty="0">
              <a:latin typeface="Tahoma" panose="020B0604030504040204" pitchFamily="34" charset="0"/>
              <a:ea typeface="Tahoma" panose="020B0604030504040204" pitchFamily="34" charset="0"/>
              <a:cs typeface="Tahoma" panose="020B0604030504040204" pitchFamily="34" charset="0"/>
            </a:rPr>
            <a:t>ingkungan sosial dan afektif.</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DDFB2EDD-6C27-4FA0-A24E-8D7EEA23F9DE}" type="parTrans" cxnId="{A2789BF5-5D23-475E-A8B9-F1421B03D6CA}">
      <dgm:prSet/>
      <dgm:spPr/>
      <dgm:t>
        <a:bodyPr/>
        <a:lstStyle/>
        <a:p>
          <a:endParaRPr lang="en-US"/>
        </a:p>
      </dgm:t>
    </dgm:pt>
    <dgm:pt modelId="{0F9E124F-81AE-4EEB-B929-2E636CD3B1BA}" type="sibTrans" cxnId="{A2789BF5-5D23-475E-A8B9-F1421B03D6CA}">
      <dgm:prSet/>
      <dgm:spPr/>
      <dgm:t>
        <a:bodyPr/>
        <a:lstStyle/>
        <a:p>
          <a:endParaRPr lang="en-US"/>
        </a:p>
      </dgm:t>
    </dgm:pt>
    <dgm:pt modelId="{BDA01E33-4863-4D40-8877-575D13EF53E4}">
      <dgm:prSe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Mengupayakan sekolah sebagai l</a:t>
          </a:r>
          <a:r>
            <a:rPr lang="id-ID" sz="2400" dirty="0">
              <a:latin typeface="Tahoma" panose="020B0604030504040204" pitchFamily="34" charset="0"/>
              <a:ea typeface="Tahoma" panose="020B0604030504040204" pitchFamily="34" charset="0"/>
              <a:cs typeface="Tahoma" panose="020B0604030504040204" pitchFamily="34" charset="0"/>
            </a:rPr>
            <a:t>ingkungan akademik</a:t>
          </a:r>
          <a:r>
            <a:rPr lang="en-US" sz="2400" dirty="0">
              <a:latin typeface="Tahoma" panose="020B0604030504040204" pitchFamily="34" charset="0"/>
              <a:ea typeface="Tahoma" panose="020B0604030504040204" pitchFamily="34" charset="0"/>
              <a:cs typeface="Tahoma" panose="020B0604030504040204" pitchFamily="34" charset="0"/>
            </a:rPr>
            <a:t> yang literat.</a:t>
          </a:r>
        </a:p>
      </dgm:t>
    </dgm:pt>
    <dgm:pt modelId="{7704D803-7C98-40FB-A317-2BEC741AB4DC}" type="parTrans" cxnId="{CD9E6504-0934-4279-87B7-334A58749412}">
      <dgm:prSet/>
      <dgm:spPr/>
      <dgm:t>
        <a:bodyPr/>
        <a:lstStyle/>
        <a:p>
          <a:endParaRPr lang="en-US"/>
        </a:p>
      </dgm:t>
    </dgm:pt>
    <dgm:pt modelId="{88300E0C-AE77-482B-8B7A-4F36C2213B9A}" type="sibTrans" cxnId="{CD9E6504-0934-4279-87B7-334A58749412}">
      <dgm:prSet/>
      <dgm:spPr/>
      <dgm:t>
        <a:bodyPr/>
        <a:lstStyle/>
        <a:p>
          <a:endParaRPr lang="en-US"/>
        </a:p>
      </dgm:t>
    </dgm:pt>
    <dgm:pt modelId="{EB872B84-7D46-44C4-8408-EEDFF4C99462}" type="pres">
      <dgm:prSet presAssocID="{6EF65FE0-E17D-4F88-8D79-6BA5631DEB82}" presName="diagram" presStyleCnt="0">
        <dgm:presLayoutVars>
          <dgm:dir/>
          <dgm:resizeHandles val="exact"/>
        </dgm:presLayoutVars>
      </dgm:prSet>
      <dgm:spPr/>
    </dgm:pt>
    <dgm:pt modelId="{DF59A4BB-09BA-4163-AE33-13D8EC3390C1}" type="pres">
      <dgm:prSet presAssocID="{A2D38441-CF77-40D6-8D5A-952F9483E040}" presName="node" presStyleLbl="node1" presStyleIdx="0" presStyleCnt="3" custLinFactNeighborX="2083" custLinFactNeighborY="-50">
        <dgm:presLayoutVars>
          <dgm:bulletEnabled val="1"/>
        </dgm:presLayoutVars>
      </dgm:prSet>
      <dgm:spPr/>
    </dgm:pt>
    <dgm:pt modelId="{C1203983-F2DF-473E-8374-0188AFCCBB6A}" type="pres">
      <dgm:prSet presAssocID="{15F2FE48-EF69-4214-A053-5DAA008CBF0F}" presName="sibTrans" presStyleCnt="0"/>
      <dgm:spPr/>
    </dgm:pt>
    <dgm:pt modelId="{48113A41-F56B-4429-90AE-02622A718C13}" type="pres">
      <dgm:prSet presAssocID="{F192666C-32CD-494F-92CD-F3E74379A1ED}" presName="node" presStyleLbl="node1" presStyleIdx="1" presStyleCnt="3">
        <dgm:presLayoutVars>
          <dgm:bulletEnabled val="1"/>
        </dgm:presLayoutVars>
      </dgm:prSet>
      <dgm:spPr/>
    </dgm:pt>
    <dgm:pt modelId="{DD2BC792-B691-402D-AB00-A1050D1F9E6F}" type="pres">
      <dgm:prSet presAssocID="{0F9E124F-81AE-4EEB-B929-2E636CD3B1BA}" presName="sibTrans" presStyleCnt="0"/>
      <dgm:spPr/>
    </dgm:pt>
    <dgm:pt modelId="{E0C979C6-34B9-4FF4-88C4-145B30BFDA9E}" type="pres">
      <dgm:prSet presAssocID="{BDA01E33-4863-4D40-8877-575D13EF53E4}" presName="node" presStyleLbl="node1" presStyleIdx="2" presStyleCnt="3">
        <dgm:presLayoutVars>
          <dgm:bulletEnabled val="1"/>
        </dgm:presLayoutVars>
      </dgm:prSet>
      <dgm:spPr/>
    </dgm:pt>
  </dgm:ptLst>
  <dgm:cxnLst>
    <dgm:cxn modelId="{35FE9203-7E79-4487-A7D8-91DF07E1057A}" type="presOf" srcId="{6EF65FE0-E17D-4F88-8D79-6BA5631DEB82}" destId="{EB872B84-7D46-44C4-8408-EEDFF4C99462}" srcOrd="0" destOrd="0" presId="urn:microsoft.com/office/officeart/2005/8/layout/default#1"/>
    <dgm:cxn modelId="{CD9E6504-0934-4279-87B7-334A58749412}" srcId="{6EF65FE0-E17D-4F88-8D79-6BA5631DEB82}" destId="{BDA01E33-4863-4D40-8877-575D13EF53E4}" srcOrd="2" destOrd="0" parTransId="{7704D803-7C98-40FB-A317-2BEC741AB4DC}" sibTransId="{88300E0C-AE77-482B-8B7A-4F36C2213B9A}"/>
    <dgm:cxn modelId="{BC10FA33-DA29-40E0-8802-AACBC64B2560}" type="presOf" srcId="{A2D38441-CF77-40D6-8D5A-952F9483E040}" destId="{DF59A4BB-09BA-4163-AE33-13D8EC3390C1}" srcOrd="0" destOrd="0" presId="urn:microsoft.com/office/officeart/2005/8/layout/default#1"/>
    <dgm:cxn modelId="{0DDBF17A-1604-4F43-816A-0DC4DFD6004E}" srcId="{6EF65FE0-E17D-4F88-8D79-6BA5631DEB82}" destId="{A2D38441-CF77-40D6-8D5A-952F9483E040}" srcOrd="0" destOrd="0" parTransId="{C58AE642-F1A9-4E55-876A-C1476919967E}" sibTransId="{15F2FE48-EF69-4214-A053-5DAA008CBF0F}"/>
    <dgm:cxn modelId="{06A594C0-6E18-4FEA-95A3-541D6048D112}" type="presOf" srcId="{F192666C-32CD-494F-92CD-F3E74379A1ED}" destId="{48113A41-F56B-4429-90AE-02622A718C13}" srcOrd="0" destOrd="0" presId="urn:microsoft.com/office/officeart/2005/8/layout/default#1"/>
    <dgm:cxn modelId="{8D19F5E1-1750-40A1-AF84-2CF09C7129CD}" type="presOf" srcId="{BDA01E33-4863-4D40-8877-575D13EF53E4}" destId="{E0C979C6-34B9-4FF4-88C4-145B30BFDA9E}" srcOrd="0" destOrd="0" presId="urn:microsoft.com/office/officeart/2005/8/layout/default#1"/>
    <dgm:cxn modelId="{A2789BF5-5D23-475E-A8B9-F1421B03D6CA}" srcId="{6EF65FE0-E17D-4F88-8D79-6BA5631DEB82}" destId="{F192666C-32CD-494F-92CD-F3E74379A1ED}" srcOrd="1" destOrd="0" parTransId="{DDFB2EDD-6C27-4FA0-A24E-8D7EEA23F9DE}" sibTransId="{0F9E124F-81AE-4EEB-B929-2E636CD3B1BA}"/>
    <dgm:cxn modelId="{B251CFDD-57AD-4569-8D95-3A434AD93FF6}" type="presParOf" srcId="{EB872B84-7D46-44C4-8408-EEDFF4C99462}" destId="{DF59A4BB-09BA-4163-AE33-13D8EC3390C1}" srcOrd="0" destOrd="0" presId="urn:microsoft.com/office/officeart/2005/8/layout/default#1"/>
    <dgm:cxn modelId="{EF9925CD-EB85-4CD6-BD18-93E19D5979FE}" type="presParOf" srcId="{EB872B84-7D46-44C4-8408-EEDFF4C99462}" destId="{C1203983-F2DF-473E-8374-0188AFCCBB6A}" srcOrd="1" destOrd="0" presId="urn:microsoft.com/office/officeart/2005/8/layout/default#1"/>
    <dgm:cxn modelId="{7367C974-96D8-4C5F-9876-DEC58A2DBDB4}" type="presParOf" srcId="{EB872B84-7D46-44C4-8408-EEDFF4C99462}" destId="{48113A41-F56B-4429-90AE-02622A718C13}" srcOrd="2" destOrd="0" presId="urn:microsoft.com/office/officeart/2005/8/layout/default#1"/>
    <dgm:cxn modelId="{84994851-0622-4BAB-A02A-C779143197D1}" type="presParOf" srcId="{EB872B84-7D46-44C4-8408-EEDFF4C99462}" destId="{DD2BC792-B691-402D-AB00-A1050D1F9E6F}" srcOrd="3" destOrd="0" presId="urn:microsoft.com/office/officeart/2005/8/layout/default#1"/>
    <dgm:cxn modelId="{9F8CD500-056F-4947-B603-A73E1CE38EAA}" type="presParOf" srcId="{EB872B84-7D46-44C4-8408-EEDFF4C99462}" destId="{E0C979C6-34B9-4FF4-88C4-145B30BFDA9E}"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3E88C6-1647-45A4-9A9E-CBB3847DE110}" type="doc">
      <dgm:prSet loTypeId="urn:microsoft.com/office/officeart/2005/8/layout/default#3" loCatId="list" qsTypeId="urn:microsoft.com/office/officeart/2005/8/quickstyle/simple1" qsCatId="simple" csTypeId="urn:microsoft.com/office/officeart/2005/8/colors/colorful1#9" csCatId="colorful" phldr="1"/>
      <dgm:spPr/>
      <dgm:t>
        <a:bodyPr/>
        <a:lstStyle/>
        <a:p>
          <a:endParaRPr lang="en-US"/>
        </a:p>
      </dgm:t>
    </dgm:pt>
    <dgm:pt modelId="{077A95A2-E58B-4429-BA6A-737EF5BB20A4}">
      <dgm:prSet phldrT="[Text]" custT="1"/>
      <dgm:spPr/>
      <dgm:t>
        <a:bodyPr/>
        <a:lstStyle/>
        <a:p>
          <a:r>
            <a:rPr lang="en-US" sz="1600" b="1" dirty="0">
              <a:solidFill>
                <a:schemeClr val="tx1"/>
              </a:solidFill>
            </a:rPr>
            <a:t>a. </a:t>
          </a:r>
          <a:r>
            <a:rPr lang="id-ID" sz="1600" b="1" dirty="0">
              <a:solidFill>
                <a:schemeClr val="tx1"/>
              </a:solidFill>
            </a:rPr>
            <a:t>Membiasakan membaca dalam hati 15 menit sebelum kegiatan jam pelajaran</a:t>
          </a:r>
          <a:r>
            <a:rPr lang="id-ID" sz="1600" b="1" dirty="0"/>
            <a:t>.</a:t>
          </a:r>
          <a:endParaRPr lang="en-US" sz="1600" b="1" dirty="0"/>
        </a:p>
      </dgm:t>
    </dgm:pt>
    <dgm:pt modelId="{9755D0BB-8503-4ADD-8552-6733FBDD1734}" type="parTrans" cxnId="{75C93A33-1022-41F6-B12B-2062CD84CCD0}">
      <dgm:prSet/>
      <dgm:spPr/>
      <dgm:t>
        <a:bodyPr/>
        <a:lstStyle/>
        <a:p>
          <a:endParaRPr lang="en-US"/>
        </a:p>
      </dgm:t>
    </dgm:pt>
    <dgm:pt modelId="{F29C3EA4-B0E7-4386-B1D4-96D9A0690871}" type="sibTrans" cxnId="{75C93A33-1022-41F6-B12B-2062CD84CCD0}">
      <dgm:prSet/>
      <dgm:spPr/>
      <dgm:t>
        <a:bodyPr/>
        <a:lstStyle/>
        <a:p>
          <a:endParaRPr lang="en-US"/>
        </a:p>
      </dgm:t>
    </dgm:pt>
    <dgm:pt modelId="{40032553-4D05-4054-9D6C-0E799C72D84A}">
      <dgm:prSet phldrT="[Text]" custT="1"/>
      <dgm:spPr/>
      <dgm:t>
        <a:bodyPr/>
        <a:lstStyle/>
        <a:p>
          <a:r>
            <a:rPr lang="en-US" sz="1400" b="1" dirty="0">
              <a:solidFill>
                <a:schemeClr val="tx1"/>
              </a:solidFill>
            </a:rPr>
            <a:t>b. </a:t>
          </a:r>
          <a:r>
            <a:rPr lang="id-ID" sz="1400" b="1" dirty="0">
              <a:solidFill>
                <a:schemeClr val="tx1"/>
              </a:solidFill>
            </a:rPr>
            <a:t>Membudayakan membaca bersama-sama bagi guru dan peserta didik (guru menjadi contoh).</a:t>
          </a:r>
          <a:endParaRPr lang="en-US" sz="1400" b="1" dirty="0">
            <a:solidFill>
              <a:schemeClr val="tx1"/>
            </a:solidFill>
          </a:endParaRPr>
        </a:p>
      </dgm:t>
    </dgm:pt>
    <dgm:pt modelId="{EC137429-FF75-420F-8D5A-1A87996A59EC}" type="parTrans" cxnId="{3BA3579C-0D3A-4B94-8CCC-A15366655892}">
      <dgm:prSet/>
      <dgm:spPr/>
      <dgm:t>
        <a:bodyPr/>
        <a:lstStyle/>
        <a:p>
          <a:endParaRPr lang="en-US"/>
        </a:p>
      </dgm:t>
    </dgm:pt>
    <dgm:pt modelId="{CAFBEC1A-F382-4303-9C33-CCB3A0C3331F}" type="sibTrans" cxnId="{3BA3579C-0D3A-4B94-8CCC-A15366655892}">
      <dgm:prSet/>
      <dgm:spPr/>
      <dgm:t>
        <a:bodyPr/>
        <a:lstStyle/>
        <a:p>
          <a:endParaRPr lang="en-US"/>
        </a:p>
      </dgm:t>
    </dgm:pt>
    <dgm:pt modelId="{AFCFE21C-17B7-44F2-925E-597D2792E8EF}">
      <dgm:prSet phldrT="[Text]" custT="1"/>
      <dgm:spPr/>
      <dgm:t>
        <a:bodyPr/>
        <a:lstStyle/>
        <a:p>
          <a:r>
            <a:rPr lang="en-US" sz="1400" b="1" dirty="0">
              <a:solidFill>
                <a:schemeClr val="tx1"/>
              </a:solidFill>
            </a:rPr>
            <a:t>d. </a:t>
          </a:r>
          <a:r>
            <a:rPr lang="id-ID" sz="1400" b="1" dirty="0">
              <a:solidFill>
                <a:schemeClr val="tx1"/>
              </a:solidFill>
            </a:rPr>
            <a:t>Membudayakan membaca di setiap kesempatan</a:t>
          </a:r>
          <a:r>
            <a:rPr lang="id-ID" sz="1300" dirty="0">
              <a:solidFill>
                <a:schemeClr val="tx1"/>
              </a:solidFill>
            </a:rPr>
            <a:t>.</a:t>
          </a:r>
          <a:endParaRPr lang="en-US" sz="1300" dirty="0">
            <a:solidFill>
              <a:schemeClr val="tx1"/>
            </a:solidFill>
          </a:endParaRPr>
        </a:p>
      </dgm:t>
    </dgm:pt>
    <dgm:pt modelId="{E1F757D2-79EF-4EFB-8481-55EAF076719E}" type="parTrans" cxnId="{96DF0E3E-2575-4E8C-8703-02BF3F3254FB}">
      <dgm:prSet/>
      <dgm:spPr/>
      <dgm:t>
        <a:bodyPr/>
        <a:lstStyle/>
        <a:p>
          <a:endParaRPr lang="en-US"/>
        </a:p>
      </dgm:t>
    </dgm:pt>
    <dgm:pt modelId="{A498A9B0-4046-44C6-83CF-C49051FBB38B}" type="sibTrans" cxnId="{96DF0E3E-2575-4E8C-8703-02BF3F3254FB}">
      <dgm:prSet/>
      <dgm:spPr/>
      <dgm:t>
        <a:bodyPr/>
        <a:lstStyle/>
        <a:p>
          <a:endParaRPr lang="en-US"/>
        </a:p>
      </dgm:t>
    </dgm:pt>
    <dgm:pt modelId="{543B40ED-7B9B-47AF-A7A3-0C90AF6757A7}">
      <dgm:prSet phldrT="[Text]" custT="1"/>
      <dgm:spPr/>
      <dgm:t>
        <a:bodyPr/>
        <a:lstStyle/>
        <a:p>
          <a:r>
            <a:rPr lang="en-US" sz="1400" b="1" dirty="0">
              <a:solidFill>
                <a:schemeClr val="tx1"/>
              </a:solidFill>
            </a:rPr>
            <a:t>e. </a:t>
          </a:r>
          <a:r>
            <a:rPr lang="id-ID" sz="1400" b="1" dirty="0">
              <a:solidFill>
                <a:schemeClr val="tx1"/>
              </a:solidFill>
            </a:rPr>
            <a:t>Membiasakan untuk berdiskusi tentang buku yang sudah dibaca, menuliskan kembali/membuat resensi, dan presentasi.</a:t>
          </a:r>
          <a:endParaRPr lang="en-US" sz="1400" b="1" dirty="0">
            <a:solidFill>
              <a:schemeClr val="tx1"/>
            </a:solidFill>
          </a:endParaRPr>
        </a:p>
      </dgm:t>
    </dgm:pt>
    <dgm:pt modelId="{BB2964F4-6281-4093-8F4D-236505A3AAB1}" type="parTrans" cxnId="{85B893A7-EA44-4500-81F0-E8F93E9EF20C}">
      <dgm:prSet/>
      <dgm:spPr/>
      <dgm:t>
        <a:bodyPr/>
        <a:lstStyle/>
        <a:p>
          <a:endParaRPr lang="en-US"/>
        </a:p>
      </dgm:t>
    </dgm:pt>
    <dgm:pt modelId="{DA1D2465-4234-444F-959E-FBD844C88E5E}" type="sibTrans" cxnId="{85B893A7-EA44-4500-81F0-E8F93E9EF20C}">
      <dgm:prSet/>
      <dgm:spPr/>
      <dgm:t>
        <a:bodyPr/>
        <a:lstStyle/>
        <a:p>
          <a:endParaRPr lang="en-US"/>
        </a:p>
      </dgm:t>
    </dgm:pt>
    <dgm:pt modelId="{8A6269AA-F6C2-4582-950A-CFC16C0F0627}">
      <dgm:prSet phldrT="[Text]"/>
      <dgm:spPr/>
      <dgm:t>
        <a:bodyPr/>
        <a:lstStyle/>
        <a:p>
          <a:r>
            <a:rPr lang="en-US" b="1" dirty="0">
              <a:solidFill>
                <a:schemeClr val="tx1"/>
              </a:solidFill>
            </a:rPr>
            <a:t>l. </a:t>
          </a:r>
          <a:r>
            <a:rPr lang="id-ID" b="1" dirty="0">
              <a:solidFill>
                <a:schemeClr val="tx1"/>
              </a:solidFill>
            </a:rPr>
            <a:t>Mengadakan perayaan literasi sepanjang tahun dan pameran buku, baik nasional maupun internasional.</a:t>
          </a:r>
          <a:endParaRPr lang="en-US" b="1" dirty="0">
            <a:solidFill>
              <a:schemeClr val="tx1"/>
            </a:solidFill>
          </a:endParaRPr>
        </a:p>
      </dgm:t>
    </dgm:pt>
    <dgm:pt modelId="{21D587F3-2E62-4D54-AF9D-E80B1F01B373}" type="parTrans" cxnId="{AB7D2065-D843-4B74-A5F1-65539877ABF3}">
      <dgm:prSet/>
      <dgm:spPr/>
      <dgm:t>
        <a:bodyPr/>
        <a:lstStyle/>
        <a:p>
          <a:endParaRPr lang="en-US"/>
        </a:p>
      </dgm:t>
    </dgm:pt>
    <dgm:pt modelId="{86EEEBED-17AD-4198-8120-0177EDCBCAF9}" type="sibTrans" cxnId="{AB7D2065-D843-4B74-A5F1-65539877ABF3}">
      <dgm:prSet/>
      <dgm:spPr/>
      <dgm:t>
        <a:bodyPr/>
        <a:lstStyle/>
        <a:p>
          <a:endParaRPr lang="en-US"/>
        </a:p>
      </dgm:t>
    </dgm:pt>
    <dgm:pt modelId="{62FB8B79-B8FA-433A-AD73-A72D00C19CA0}">
      <dgm:prSet custT="1"/>
      <dgm:spPr/>
      <dgm:t>
        <a:bodyPr/>
        <a:lstStyle/>
        <a:p>
          <a:r>
            <a:rPr lang="en-US" sz="1400" b="1" dirty="0">
              <a:solidFill>
                <a:schemeClr val="tx1"/>
              </a:solidFill>
            </a:rPr>
            <a:t>c. </a:t>
          </a:r>
          <a:r>
            <a:rPr lang="id-ID" sz="1400" b="1" dirty="0">
              <a:solidFill>
                <a:schemeClr val="tx1"/>
              </a:solidFill>
            </a:rPr>
            <a:t>Mendisiplinkan membaca karya sastra sampai selesai dengan membuat daftar buku yang sudah selesai dibaca</a:t>
          </a:r>
          <a:endParaRPr lang="en-US" sz="1400" b="1" dirty="0">
            <a:solidFill>
              <a:schemeClr val="tx1"/>
            </a:solidFill>
          </a:endParaRPr>
        </a:p>
      </dgm:t>
    </dgm:pt>
    <dgm:pt modelId="{EDBCABC6-4F63-4415-A71C-4DDDD6D6CE5A}" type="parTrans" cxnId="{048D2129-4E3F-4FA3-8550-79147529BDF7}">
      <dgm:prSet/>
      <dgm:spPr/>
      <dgm:t>
        <a:bodyPr/>
        <a:lstStyle/>
        <a:p>
          <a:endParaRPr lang="en-US"/>
        </a:p>
      </dgm:t>
    </dgm:pt>
    <dgm:pt modelId="{5BAFA79B-626F-4D4C-9EA7-10CFA7322D15}" type="sibTrans" cxnId="{048D2129-4E3F-4FA3-8550-79147529BDF7}">
      <dgm:prSet/>
      <dgm:spPr/>
      <dgm:t>
        <a:bodyPr/>
        <a:lstStyle/>
        <a:p>
          <a:endParaRPr lang="en-US"/>
        </a:p>
      </dgm:t>
    </dgm:pt>
    <dgm:pt modelId="{FCBB33AA-676B-45D0-A08A-A17974FB9B53}">
      <dgm:prSet custT="1"/>
      <dgm:spPr/>
      <dgm:t>
        <a:bodyPr/>
        <a:lstStyle/>
        <a:p>
          <a:r>
            <a:rPr lang="en-US" sz="1400" b="1" dirty="0">
              <a:solidFill>
                <a:schemeClr val="tx1"/>
              </a:solidFill>
            </a:rPr>
            <a:t>f. </a:t>
          </a:r>
          <a:r>
            <a:rPr lang="id-ID" sz="1400" b="1" dirty="0">
              <a:solidFill>
                <a:schemeClr val="tx1"/>
              </a:solidFill>
            </a:rPr>
            <a:t>Membuat karya atau menuliskan kesan atau rangkuman setelah selesai membaca (hasilnya digunakan untuk gelar karya).</a:t>
          </a:r>
          <a:endParaRPr lang="en-US" sz="1400" b="1" dirty="0">
            <a:solidFill>
              <a:schemeClr val="tx1"/>
            </a:solidFill>
          </a:endParaRPr>
        </a:p>
      </dgm:t>
    </dgm:pt>
    <dgm:pt modelId="{12875E6B-57D2-492E-9399-466115CB1878}" type="parTrans" cxnId="{E9DBE3B9-8EDF-491A-AD08-B12555C27DB2}">
      <dgm:prSet/>
      <dgm:spPr/>
      <dgm:t>
        <a:bodyPr/>
        <a:lstStyle/>
        <a:p>
          <a:endParaRPr lang="en-US"/>
        </a:p>
      </dgm:t>
    </dgm:pt>
    <dgm:pt modelId="{D1317E2F-3380-42A3-9191-B120E2D5A14E}" type="sibTrans" cxnId="{E9DBE3B9-8EDF-491A-AD08-B12555C27DB2}">
      <dgm:prSet/>
      <dgm:spPr/>
      <dgm:t>
        <a:bodyPr/>
        <a:lstStyle/>
        <a:p>
          <a:endParaRPr lang="en-US"/>
        </a:p>
      </dgm:t>
    </dgm:pt>
    <dgm:pt modelId="{788A3C46-8669-461A-B84F-4F539071179C}">
      <dgm:prSet custT="1"/>
      <dgm:spPr/>
      <dgm:t>
        <a:bodyPr/>
        <a:lstStyle/>
        <a:p>
          <a:r>
            <a:rPr lang="en-US" sz="1400" b="1" dirty="0">
              <a:solidFill>
                <a:schemeClr val="tx1"/>
              </a:solidFill>
            </a:rPr>
            <a:t>h. </a:t>
          </a:r>
          <a:r>
            <a:rPr lang="id-ID" sz="1400" b="1" dirty="0">
              <a:solidFill>
                <a:schemeClr val="tx1"/>
              </a:solidFill>
            </a:rPr>
            <a:t>Mewajibkan setiap guru bidang studi untuk menerapkan metode diskusi dan presentasi pada beberapa kegiatan pembelajaran.</a:t>
          </a:r>
          <a:endParaRPr lang="en-US" sz="1400" b="1" dirty="0">
            <a:solidFill>
              <a:schemeClr val="tx1"/>
            </a:solidFill>
          </a:endParaRPr>
        </a:p>
      </dgm:t>
    </dgm:pt>
    <dgm:pt modelId="{AEBD014E-FC07-4CCD-88E0-DCBC1FCAAAD6}" type="parTrans" cxnId="{8823F4D0-EBBE-4C97-9987-F37AC1D2B571}">
      <dgm:prSet/>
      <dgm:spPr/>
      <dgm:t>
        <a:bodyPr/>
        <a:lstStyle/>
        <a:p>
          <a:endParaRPr lang="en-US"/>
        </a:p>
      </dgm:t>
    </dgm:pt>
    <dgm:pt modelId="{B02C30CE-8F01-4D3A-9498-EBD6AFD69DEB}" type="sibTrans" cxnId="{8823F4D0-EBBE-4C97-9987-F37AC1D2B571}">
      <dgm:prSet/>
      <dgm:spPr/>
      <dgm:t>
        <a:bodyPr/>
        <a:lstStyle/>
        <a:p>
          <a:endParaRPr lang="en-US"/>
        </a:p>
      </dgm:t>
    </dgm:pt>
    <dgm:pt modelId="{526CF430-5CDF-4C62-B48F-865576713976}">
      <dgm:prSet custT="1"/>
      <dgm:spPr/>
      <dgm:t>
        <a:bodyPr/>
        <a:lstStyle/>
        <a:p>
          <a:r>
            <a:rPr lang="en-US" sz="1400" b="1" dirty="0">
              <a:solidFill>
                <a:schemeClr val="tx1"/>
              </a:solidFill>
            </a:rPr>
            <a:t>g. </a:t>
          </a:r>
          <a:r>
            <a:rPr lang="id-ID" sz="1400" b="1" dirty="0">
              <a:solidFill>
                <a:schemeClr val="tx1"/>
              </a:solidFill>
            </a:rPr>
            <a:t>Membudayakan meramaikan mading dan atau buletin/majalah peserta didik di setiap sekolah.</a:t>
          </a:r>
          <a:endParaRPr lang="en-US" sz="1400" b="1" dirty="0">
            <a:solidFill>
              <a:schemeClr val="tx1"/>
            </a:solidFill>
          </a:endParaRPr>
        </a:p>
      </dgm:t>
    </dgm:pt>
    <dgm:pt modelId="{3D34F304-32E0-4DC2-8C44-62D99DEA099C}" type="parTrans" cxnId="{3DE25467-88FE-468D-8170-204BC692AB69}">
      <dgm:prSet/>
      <dgm:spPr/>
      <dgm:t>
        <a:bodyPr/>
        <a:lstStyle/>
        <a:p>
          <a:endParaRPr lang="en-US"/>
        </a:p>
      </dgm:t>
    </dgm:pt>
    <dgm:pt modelId="{07D6B570-D4EE-416B-BC95-10106ED9D598}" type="sibTrans" cxnId="{3DE25467-88FE-468D-8170-204BC692AB69}">
      <dgm:prSet/>
      <dgm:spPr/>
      <dgm:t>
        <a:bodyPr/>
        <a:lstStyle/>
        <a:p>
          <a:endParaRPr lang="en-US"/>
        </a:p>
      </dgm:t>
    </dgm:pt>
    <dgm:pt modelId="{DF305929-6C28-4D45-9C8B-43951DA59BF8}">
      <dgm:prSet custT="1"/>
      <dgm:spPr/>
      <dgm:t>
        <a:bodyPr/>
        <a:lstStyle/>
        <a:p>
          <a:r>
            <a:rPr lang="en-US" sz="1400" b="1" dirty="0">
              <a:solidFill>
                <a:schemeClr val="tx1"/>
              </a:solidFill>
            </a:rPr>
            <a:t>i. </a:t>
          </a:r>
          <a:r>
            <a:rPr lang="id-ID" sz="1400" b="1" dirty="0">
              <a:solidFill>
                <a:schemeClr val="tx1"/>
              </a:solidFill>
            </a:rPr>
            <a:t>Menyediakan sudut buku kelas.</a:t>
          </a:r>
          <a:endParaRPr lang="en-US" sz="1400" b="1" dirty="0">
            <a:solidFill>
              <a:schemeClr val="tx1"/>
            </a:solidFill>
          </a:endParaRPr>
        </a:p>
      </dgm:t>
    </dgm:pt>
    <dgm:pt modelId="{4E4AB9F6-EF10-4203-877F-7A0E4920C126}" type="parTrans" cxnId="{F38DDA46-A8BE-4B7B-B619-C653293B6560}">
      <dgm:prSet/>
      <dgm:spPr/>
      <dgm:t>
        <a:bodyPr/>
        <a:lstStyle/>
        <a:p>
          <a:endParaRPr lang="en-US"/>
        </a:p>
      </dgm:t>
    </dgm:pt>
    <dgm:pt modelId="{6F90EC14-41A9-45A9-8E31-451552A343E6}" type="sibTrans" cxnId="{F38DDA46-A8BE-4B7B-B619-C653293B6560}">
      <dgm:prSet/>
      <dgm:spPr/>
      <dgm:t>
        <a:bodyPr/>
        <a:lstStyle/>
        <a:p>
          <a:endParaRPr lang="en-US"/>
        </a:p>
      </dgm:t>
    </dgm:pt>
    <dgm:pt modelId="{2EC2F9AE-381F-4D5E-A450-6AEE66E158DB}">
      <dgm:prSet custT="1"/>
      <dgm:spPr/>
      <dgm:t>
        <a:bodyPr/>
        <a:lstStyle/>
        <a:p>
          <a:r>
            <a:rPr lang="en-US" sz="1400" b="1" dirty="0">
              <a:solidFill>
                <a:schemeClr val="tx1"/>
              </a:solidFill>
            </a:rPr>
            <a:t>j. </a:t>
          </a:r>
          <a:r>
            <a:rPr lang="id-ID" sz="1400" b="1" dirty="0">
              <a:solidFill>
                <a:schemeClr val="tx1"/>
              </a:solidFill>
            </a:rPr>
            <a:t>Mendokumentasikan karya peserta didik (cerpen, puisi, dll.) ke dalam bentuk buku</a:t>
          </a:r>
          <a:endParaRPr lang="en-US" sz="1400" b="1" dirty="0">
            <a:solidFill>
              <a:schemeClr val="tx1"/>
            </a:solidFill>
          </a:endParaRPr>
        </a:p>
      </dgm:t>
    </dgm:pt>
    <dgm:pt modelId="{76B04A54-F179-424D-B029-25A1A083B776}" type="parTrans" cxnId="{4FADF609-F7E4-4699-B025-A1421AA5A864}">
      <dgm:prSet/>
      <dgm:spPr/>
      <dgm:t>
        <a:bodyPr/>
        <a:lstStyle/>
        <a:p>
          <a:endParaRPr lang="en-US"/>
        </a:p>
      </dgm:t>
    </dgm:pt>
    <dgm:pt modelId="{8888F42A-3180-4234-A6B0-F39C8FFB0E69}" type="sibTrans" cxnId="{4FADF609-F7E4-4699-B025-A1421AA5A864}">
      <dgm:prSet/>
      <dgm:spPr/>
      <dgm:t>
        <a:bodyPr/>
        <a:lstStyle/>
        <a:p>
          <a:endParaRPr lang="en-US"/>
        </a:p>
      </dgm:t>
    </dgm:pt>
    <dgm:pt modelId="{D2BAE95F-20D9-4474-B5F4-CBD2E24F107E}">
      <dgm:prSet/>
      <dgm:spPr/>
      <dgm:t>
        <a:bodyPr/>
        <a:lstStyle/>
        <a:p>
          <a:r>
            <a:rPr lang="en-US" b="1" dirty="0">
              <a:solidFill>
                <a:schemeClr val="tx1"/>
              </a:solidFill>
            </a:rPr>
            <a:t>k. </a:t>
          </a:r>
          <a:r>
            <a:rPr lang="id-ID" b="1" dirty="0">
              <a:solidFill>
                <a:schemeClr val="tx1"/>
              </a:solidFill>
            </a:rPr>
            <a:t>Memberikan penghargaan non-akademik terhadap kebiasaan membaca.</a:t>
          </a:r>
          <a:endParaRPr lang="en-US" b="1" dirty="0">
            <a:solidFill>
              <a:schemeClr val="tx1"/>
            </a:solidFill>
          </a:endParaRPr>
        </a:p>
      </dgm:t>
    </dgm:pt>
    <dgm:pt modelId="{8C37F7E5-1EDF-4C78-8130-FF1DCA82F0C4}" type="parTrans" cxnId="{7DEACA3B-346E-4974-8F55-2EC844BBFDAF}">
      <dgm:prSet/>
      <dgm:spPr/>
      <dgm:t>
        <a:bodyPr/>
        <a:lstStyle/>
        <a:p>
          <a:endParaRPr lang="en-US"/>
        </a:p>
      </dgm:t>
    </dgm:pt>
    <dgm:pt modelId="{EE4A997B-84B3-4A01-B5B7-CD09EC6D02DD}" type="sibTrans" cxnId="{7DEACA3B-346E-4974-8F55-2EC844BBFDAF}">
      <dgm:prSet/>
      <dgm:spPr/>
      <dgm:t>
        <a:bodyPr/>
        <a:lstStyle/>
        <a:p>
          <a:endParaRPr lang="en-US"/>
        </a:p>
      </dgm:t>
    </dgm:pt>
    <dgm:pt modelId="{92AA4D4F-EDF0-496D-832A-AA5980EF6DCD}" type="pres">
      <dgm:prSet presAssocID="{F63E88C6-1647-45A4-9A9E-CBB3847DE110}" presName="diagram" presStyleCnt="0">
        <dgm:presLayoutVars>
          <dgm:dir/>
          <dgm:resizeHandles val="exact"/>
        </dgm:presLayoutVars>
      </dgm:prSet>
      <dgm:spPr/>
    </dgm:pt>
    <dgm:pt modelId="{A33856F5-883B-453F-B5B4-FF857D808BB4}" type="pres">
      <dgm:prSet presAssocID="{077A95A2-E58B-4429-BA6A-737EF5BB20A4}" presName="node" presStyleLbl="node1" presStyleIdx="0" presStyleCnt="12" custScaleX="103277">
        <dgm:presLayoutVars>
          <dgm:bulletEnabled val="1"/>
        </dgm:presLayoutVars>
      </dgm:prSet>
      <dgm:spPr/>
    </dgm:pt>
    <dgm:pt modelId="{0AFDD5BA-A8F1-4D87-9C7C-CA1DB80FFDF1}" type="pres">
      <dgm:prSet presAssocID="{F29C3EA4-B0E7-4386-B1D4-96D9A0690871}" presName="sibTrans" presStyleCnt="0"/>
      <dgm:spPr/>
    </dgm:pt>
    <dgm:pt modelId="{95026E46-A200-46D8-A012-8136A69F8AF0}" type="pres">
      <dgm:prSet presAssocID="{40032553-4D05-4054-9D6C-0E799C72D84A}" presName="node" presStyleLbl="node1" presStyleIdx="1" presStyleCnt="12" custScaleX="98992">
        <dgm:presLayoutVars>
          <dgm:bulletEnabled val="1"/>
        </dgm:presLayoutVars>
      </dgm:prSet>
      <dgm:spPr/>
    </dgm:pt>
    <dgm:pt modelId="{8FF998FC-9AF6-48A2-B330-8940CA145E01}" type="pres">
      <dgm:prSet presAssocID="{CAFBEC1A-F382-4303-9C33-CCB3A0C3331F}" presName="sibTrans" presStyleCnt="0"/>
      <dgm:spPr/>
    </dgm:pt>
    <dgm:pt modelId="{9A414CBE-CE8E-4B49-8EF7-98A06992AB0E}" type="pres">
      <dgm:prSet presAssocID="{62FB8B79-B8FA-433A-AD73-A72D00C19CA0}" presName="node" presStyleLbl="node1" presStyleIdx="2" presStyleCnt="12" custScaleX="107609">
        <dgm:presLayoutVars>
          <dgm:bulletEnabled val="1"/>
        </dgm:presLayoutVars>
      </dgm:prSet>
      <dgm:spPr/>
    </dgm:pt>
    <dgm:pt modelId="{A8686EEB-4619-431F-88F4-1C946A979789}" type="pres">
      <dgm:prSet presAssocID="{5BAFA79B-626F-4D4C-9EA7-10CFA7322D15}" presName="sibTrans" presStyleCnt="0"/>
      <dgm:spPr/>
    </dgm:pt>
    <dgm:pt modelId="{A88A5FF2-A7B6-44C8-A58B-3AE00573129A}" type="pres">
      <dgm:prSet presAssocID="{AFCFE21C-17B7-44F2-925E-597D2792E8EF}" presName="node" presStyleLbl="node1" presStyleIdx="3" presStyleCnt="12" custScaleX="96732">
        <dgm:presLayoutVars>
          <dgm:bulletEnabled val="1"/>
        </dgm:presLayoutVars>
      </dgm:prSet>
      <dgm:spPr/>
    </dgm:pt>
    <dgm:pt modelId="{BCD4D6C8-CB47-4078-AEB8-3DDBEEDB31D9}" type="pres">
      <dgm:prSet presAssocID="{A498A9B0-4046-44C6-83CF-C49051FBB38B}" presName="sibTrans" presStyleCnt="0"/>
      <dgm:spPr/>
    </dgm:pt>
    <dgm:pt modelId="{490D6436-A446-46C9-A19B-B8C4EC4E1AA5}" type="pres">
      <dgm:prSet presAssocID="{543B40ED-7B9B-47AF-A7A3-0C90AF6757A7}" presName="node" presStyleLbl="node1" presStyleIdx="4" presStyleCnt="12">
        <dgm:presLayoutVars>
          <dgm:bulletEnabled val="1"/>
        </dgm:presLayoutVars>
      </dgm:prSet>
      <dgm:spPr/>
    </dgm:pt>
    <dgm:pt modelId="{31F25E54-D916-45E6-ABBC-A5EDD042F872}" type="pres">
      <dgm:prSet presAssocID="{DA1D2465-4234-444F-959E-FBD844C88E5E}" presName="sibTrans" presStyleCnt="0"/>
      <dgm:spPr/>
    </dgm:pt>
    <dgm:pt modelId="{3DA8E7C4-EE4E-461F-8A96-41D454D09FAC}" type="pres">
      <dgm:prSet presAssocID="{FCBB33AA-676B-45D0-A08A-A17974FB9B53}" presName="node" presStyleLbl="node1" presStyleIdx="5" presStyleCnt="12">
        <dgm:presLayoutVars>
          <dgm:bulletEnabled val="1"/>
        </dgm:presLayoutVars>
      </dgm:prSet>
      <dgm:spPr/>
    </dgm:pt>
    <dgm:pt modelId="{AA093752-C518-4900-B48F-C2DFBB4CAF14}" type="pres">
      <dgm:prSet presAssocID="{D1317E2F-3380-42A3-9191-B120E2D5A14E}" presName="sibTrans" presStyleCnt="0"/>
      <dgm:spPr/>
    </dgm:pt>
    <dgm:pt modelId="{DD90B9AE-103A-4D60-8DDA-DC2D6BCBFE65}" type="pres">
      <dgm:prSet presAssocID="{526CF430-5CDF-4C62-B48F-865576713976}" presName="node" presStyleLbl="node1" presStyleIdx="6" presStyleCnt="12">
        <dgm:presLayoutVars>
          <dgm:bulletEnabled val="1"/>
        </dgm:presLayoutVars>
      </dgm:prSet>
      <dgm:spPr/>
    </dgm:pt>
    <dgm:pt modelId="{34AA47F3-9E75-4E68-84C9-CA61DD12AC76}" type="pres">
      <dgm:prSet presAssocID="{07D6B570-D4EE-416B-BC95-10106ED9D598}" presName="sibTrans" presStyleCnt="0"/>
      <dgm:spPr/>
    </dgm:pt>
    <dgm:pt modelId="{A16C8865-D2B2-48EF-9EAE-F8C39E7BB187}" type="pres">
      <dgm:prSet presAssocID="{788A3C46-8669-461A-B84F-4F539071179C}" presName="node" presStyleLbl="node1" presStyleIdx="7" presStyleCnt="12">
        <dgm:presLayoutVars>
          <dgm:bulletEnabled val="1"/>
        </dgm:presLayoutVars>
      </dgm:prSet>
      <dgm:spPr/>
    </dgm:pt>
    <dgm:pt modelId="{D7A33FFC-3596-4047-B86D-5F2165EC3E48}" type="pres">
      <dgm:prSet presAssocID="{B02C30CE-8F01-4D3A-9498-EBD6AFD69DEB}" presName="sibTrans" presStyleCnt="0"/>
      <dgm:spPr/>
    </dgm:pt>
    <dgm:pt modelId="{9B2157DB-CF73-49FD-AF71-B73EF3AF2B22}" type="pres">
      <dgm:prSet presAssocID="{DF305929-6C28-4D45-9C8B-43951DA59BF8}" presName="node" presStyleLbl="node1" presStyleIdx="8" presStyleCnt="12">
        <dgm:presLayoutVars>
          <dgm:bulletEnabled val="1"/>
        </dgm:presLayoutVars>
      </dgm:prSet>
      <dgm:spPr/>
    </dgm:pt>
    <dgm:pt modelId="{83AE60CB-B3C2-4C6C-96EE-5D17BEA05C33}" type="pres">
      <dgm:prSet presAssocID="{6F90EC14-41A9-45A9-8E31-451552A343E6}" presName="sibTrans" presStyleCnt="0"/>
      <dgm:spPr/>
    </dgm:pt>
    <dgm:pt modelId="{C25017BB-858B-4618-8C48-48961B06D8D9}" type="pres">
      <dgm:prSet presAssocID="{2EC2F9AE-381F-4D5E-A450-6AEE66E158DB}" presName="node" presStyleLbl="node1" presStyleIdx="9" presStyleCnt="12">
        <dgm:presLayoutVars>
          <dgm:bulletEnabled val="1"/>
        </dgm:presLayoutVars>
      </dgm:prSet>
      <dgm:spPr/>
    </dgm:pt>
    <dgm:pt modelId="{6783E392-59D5-476E-AEEA-3CD82738D380}" type="pres">
      <dgm:prSet presAssocID="{8888F42A-3180-4234-A6B0-F39C8FFB0E69}" presName="sibTrans" presStyleCnt="0"/>
      <dgm:spPr/>
    </dgm:pt>
    <dgm:pt modelId="{30534397-F8A1-4333-867E-01D1E4E0457B}" type="pres">
      <dgm:prSet presAssocID="{D2BAE95F-20D9-4474-B5F4-CBD2E24F107E}" presName="node" presStyleLbl="node1" presStyleIdx="10" presStyleCnt="12">
        <dgm:presLayoutVars>
          <dgm:bulletEnabled val="1"/>
        </dgm:presLayoutVars>
      </dgm:prSet>
      <dgm:spPr/>
    </dgm:pt>
    <dgm:pt modelId="{8AD20352-7033-4F94-A850-5731F85BF7BB}" type="pres">
      <dgm:prSet presAssocID="{EE4A997B-84B3-4A01-B5B7-CD09EC6D02DD}" presName="sibTrans" presStyleCnt="0"/>
      <dgm:spPr/>
    </dgm:pt>
    <dgm:pt modelId="{78BDA5DB-9665-403D-B4DF-394737EBA7D2}" type="pres">
      <dgm:prSet presAssocID="{8A6269AA-F6C2-4582-950A-CFC16C0F0627}" presName="node" presStyleLbl="node1" presStyleIdx="11" presStyleCnt="12">
        <dgm:presLayoutVars>
          <dgm:bulletEnabled val="1"/>
        </dgm:presLayoutVars>
      </dgm:prSet>
      <dgm:spPr/>
    </dgm:pt>
  </dgm:ptLst>
  <dgm:cxnLst>
    <dgm:cxn modelId="{90B78A02-09E9-4546-B594-4A9F0DA45662}" type="presOf" srcId="{40032553-4D05-4054-9D6C-0E799C72D84A}" destId="{95026E46-A200-46D8-A012-8136A69F8AF0}" srcOrd="0" destOrd="0" presId="urn:microsoft.com/office/officeart/2005/8/layout/default#3"/>
    <dgm:cxn modelId="{4FADF609-F7E4-4699-B025-A1421AA5A864}" srcId="{F63E88C6-1647-45A4-9A9E-CBB3847DE110}" destId="{2EC2F9AE-381F-4D5E-A450-6AEE66E158DB}" srcOrd="9" destOrd="0" parTransId="{76B04A54-F179-424D-B029-25A1A083B776}" sibTransId="{8888F42A-3180-4234-A6B0-F39C8FFB0E69}"/>
    <dgm:cxn modelId="{A9134714-B02C-46A4-BD97-83BD284D639F}" type="presOf" srcId="{FCBB33AA-676B-45D0-A08A-A17974FB9B53}" destId="{3DA8E7C4-EE4E-461F-8A96-41D454D09FAC}" srcOrd="0" destOrd="0" presId="urn:microsoft.com/office/officeart/2005/8/layout/default#3"/>
    <dgm:cxn modelId="{ABBC101B-5A64-4CB0-B593-3629759D69BF}" type="presOf" srcId="{62FB8B79-B8FA-433A-AD73-A72D00C19CA0}" destId="{9A414CBE-CE8E-4B49-8EF7-98A06992AB0E}" srcOrd="0" destOrd="0" presId="urn:microsoft.com/office/officeart/2005/8/layout/default#3"/>
    <dgm:cxn modelId="{AA23AD23-3C08-4164-9F51-8D374E714B2C}" type="presOf" srcId="{788A3C46-8669-461A-B84F-4F539071179C}" destId="{A16C8865-D2B2-48EF-9EAE-F8C39E7BB187}" srcOrd="0" destOrd="0" presId="urn:microsoft.com/office/officeart/2005/8/layout/default#3"/>
    <dgm:cxn modelId="{048D2129-4E3F-4FA3-8550-79147529BDF7}" srcId="{F63E88C6-1647-45A4-9A9E-CBB3847DE110}" destId="{62FB8B79-B8FA-433A-AD73-A72D00C19CA0}" srcOrd="2" destOrd="0" parTransId="{EDBCABC6-4F63-4415-A71C-4DDDD6D6CE5A}" sibTransId="{5BAFA79B-626F-4D4C-9EA7-10CFA7322D15}"/>
    <dgm:cxn modelId="{75C93A33-1022-41F6-B12B-2062CD84CCD0}" srcId="{F63E88C6-1647-45A4-9A9E-CBB3847DE110}" destId="{077A95A2-E58B-4429-BA6A-737EF5BB20A4}" srcOrd="0" destOrd="0" parTransId="{9755D0BB-8503-4ADD-8552-6733FBDD1734}" sibTransId="{F29C3EA4-B0E7-4386-B1D4-96D9A0690871}"/>
    <dgm:cxn modelId="{7DEACA3B-346E-4974-8F55-2EC844BBFDAF}" srcId="{F63E88C6-1647-45A4-9A9E-CBB3847DE110}" destId="{D2BAE95F-20D9-4474-B5F4-CBD2E24F107E}" srcOrd="10" destOrd="0" parTransId="{8C37F7E5-1EDF-4C78-8130-FF1DCA82F0C4}" sibTransId="{EE4A997B-84B3-4A01-B5B7-CD09EC6D02DD}"/>
    <dgm:cxn modelId="{96DF0E3E-2575-4E8C-8703-02BF3F3254FB}" srcId="{F63E88C6-1647-45A4-9A9E-CBB3847DE110}" destId="{AFCFE21C-17B7-44F2-925E-597D2792E8EF}" srcOrd="3" destOrd="0" parTransId="{E1F757D2-79EF-4EFB-8481-55EAF076719E}" sibTransId="{A498A9B0-4046-44C6-83CF-C49051FBB38B}"/>
    <dgm:cxn modelId="{00D8095E-7A07-4D3F-A819-9716377F4E10}" type="presOf" srcId="{F63E88C6-1647-45A4-9A9E-CBB3847DE110}" destId="{92AA4D4F-EDF0-496D-832A-AA5980EF6DCD}" srcOrd="0" destOrd="0" presId="urn:microsoft.com/office/officeart/2005/8/layout/default#3"/>
    <dgm:cxn modelId="{D916C562-1F1F-4B5B-8F5C-A2E3F585279D}" type="presOf" srcId="{526CF430-5CDF-4C62-B48F-865576713976}" destId="{DD90B9AE-103A-4D60-8DDA-DC2D6BCBFE65}" srcOrd="0" destOrd="0" presId="urn:microsoft.com/office/officeart/2005/8/layout/default#3"/>
    <dgm:cxn modelId="{AB7D2065-D843-4B74-A5F1-65539877ABF3}" srcId="{F63E88C6-1647-45A4-9A9E-CBB3847DE110}" destId="{8A6269AA-F6C2-4582-950A-CFC16C0F0627}" srcOrd="11" destOrd="0" parTransId="{21D587F3-2E62-4D54-AF9D-E80B1F01B373}" sibTransId="{86EEEBED-17AD-4198-8120-0177EDCBCAF9}"/>
    <dgm:cxn modelId="{F38DDA46-A8BE-4B7B-B619-C653293B6560}" srcId="{F63E88C6-1647-45A4-9A9E-CBB3847DE110}" destId="{DF305929-6C28-4D45-9C8B-43951DA59BF8}" srcOrd="8" destOrd="0" parTransId="{4E4AB9F6-EF10-4203-877F-7A0E4920C126}" sibTransId="{6F90EC14-41A9-45A9-8E31-451552A343E6}"/>
    <dgm:cxn modelId="{3DE25467-88FE-468D-8170-204BC692AB69}" srcId="{F63E88C6-1647-45A4-9A9E-CBB3847DE110}" destId="{526CF430-5CDF-4C62-B48F-865576713976}" srcOrd="6" destOrd="0" parTransId="{3D34F304-32E0-4DC2-8C44-62D99DEA099C}" sibTransId="{07D6B570-D4EE-416B-BC95-10106ED9D598}"/>
    <dgm:cxn modelId="{2545BF70-D999-4CAB-A311-0B76A2D03FFB}" type="presOf" srcId="{DF305929-6C28-4D45-9C8B-43951DA59BF8}" destId="{9B2157DB-CF73-49FD-AF71-B73EF3AF2B22}" srcOrd="0" destOrd="0" presId="urn:microsoft.com/office/officeart/2005/8/layout/default#3"/>
    <dgm:cxn modelId="{6A821254-D28F-4919-9411-374C8850795E}" type="presOf" srcId="{D2BAE95F-20D9-4474-B5F4-CBD2E24F107E}" destId="{30534397-F8A1-4333-867E-01D1E4E0457B}" srcOrd="0" destOrd="0" presId="urn:microsoft.com/office/officeart/2005/8/layout/default#3"/>
    <dgm:cxn modelId="{137E5555-4253-4447-8649-F49A76BC508E}" type="presOf" srcId="{AFCFE21C-17B7-44F2-925E-597D2792E8EF}" destId="{A88A5FF2-A7B6-44C8-A58B-3AE00573129A}" srcOrd="0" destOrd="0" presId="urn:microsoft.com/office/officeart/2005/8/layout/default#3"/>
    <dgm:cxn modelId="{E5D69557-7832-42BC-864A-6AC6CA2075B2}" type="presOf" srcId="{077A95A2-E58B-4429-BA6A-737EF5BB20A4}" destId="{A33856F5-883B-453F-B5B4-FF857D808BB4}" srcOrd="0" destOrd="0" presId="urn:microsoft.com/office/officeart/2005/8/layout/default#3"/>
    <dgm:cxn modelId="{11EF7358-7CD8-4CE1-8973-C1837535C8CF}" type="presOf" srcId="{2EC2F9AE-381F-4D5E-A450-6AEE66E158DB}" destId="{C25017BB-858B-4618-8C48-48961B06D8D9}" srcOrd="0" destOrd="0" presId="urn:microsoft.com/office/officeart/2005/8/layout/default#3"/>
    <dgm:cxn modelId="{3BA3579C-0D3A-4B94-8CCC-A15366655892}" srcId="{F63E88C6-1647-45A4-9A9E-CBB3847DE110}" destId="{40032553-4D05-4054-9D6C-0E799C72D84A}" srcOrd="1" destOrd="0" parTransId="{EC137429-FF75-420F-8D5A-1A87996A59EC}" sibTransId="{CAFBEC1A-F382-4303-9C33-CCB3A0C3331F}"/>
    <dgm:cxn modelId="{85B893A7-EA44-4500-81F0-E8F93E9EF20C}" srcId="{F63E88C6-1647-45A4-9A9E-CBB3847DE110}" destId="{543B40ED-7B9B-47AF-A7A3-0C90AF6757A7}" srcOrd="4" destOrd="0" parTransId="{BB2964F4-6281-4093-8F4D-236505A3AAB1}" sibTransId="{DA1D2465-4234-444F-959E-FBD844C88E5E}"/>
    <dgm:cxn modelId="{E9DBE3B9-8EDF-491A-AD08-B12555C27DB2}" srcId="{F63E88C6-1647-45A4-9A9E-CBB3847DE110}" destId="{FCBB33AA-676B-45D0-A08A-A17974FB9B53}" srcOrd="5" destOrd="0" parTransId="{12875E6B-57D2-492E-9399-466115CB1878}" sibTransId="{D1317E2F-3380-42A3-9191-B120E2D5A14E}"/>
    <dgm:cxn modelId="{8823F4D0-EBBE-4C97-9987-F37AC1D2B571}" srcId="{F63E88C6-1647-45A4-9A9E-CBB3847DE110}" destId="{788A3C46-8669-461A-B84F-4F539071179C}" srcOrd="7" destOrd="0" parTransId="{AEBD014E-FC07-4CCD-88E0-DCBC1FCAAAD6}" sibTransId="{B02C30CE-8F01-4D3A-9498-EBD6AFD69DEB}"/>
    <dgm:cxn modelId="{739BA8DA-BB3B-4E1B-A587-2005E359A54E}" type="presOf" srcId="{543B40ED-7B9B-47AF-A7A3-0C90AF6757A7}" destId="{490D6436-A446-46C9-A19B-B8C4EC4E1AA5}" srcOrd="0" destOrd="0" presId="urn:microsoft.com/office/officeart/2005/8/layout/default#3"/>
    <dgm:cxn modelId="{8CEB40EC-C088-4809-A67E-28E9DF2C7833}" type="presOf" srcId="{8A6269AA-F6C2-4582-950A-CFC16C0F0627}" destId="{78BDA5DB-9665-403D-B4DF-394737EBA7D2}" srcOrd="0" destOrd="0" presId="urn:microsoft.com/office/officeart/2005/8/layout/default#3"/>
    <dgm:cxn modelId="{719095E6-1B74-4CD9-AAD1-6D4FCB2BA67C}" type="presParOf" srcId="{92AA4D4F-EDF0-496D-832A-AA5980EF6DCD}" destId="{A33856F5-883B-453F-B5B4-FF857D808BB4}" srcOrd="0" destOrd="0" presId="urn:microsoft.com/office/officeart/2005/8/layout/default#3"/>
    <dgm:cxn modelId="{64138935-61B6-4A02-9F76-518C36BE4B2D}" type="presParOf" srcId="{92AA4D4F-EDF0-496D-832A-AA5980EF6DCD}" destId="{0AFDD5BA-A8F1-4D87-9C7C-CA1DB80FFDF1}" srcOrd="1" destOrd="0" presId="urn:microsoft.com/office/officeart/2005/8/layout/default#3"/>
    <dgm:cxn modelId="{C3B356B2-1F7F-4F7B-9FCF-83920A21DF68}" type="presParOf" srcId="{92AA4D4F-EDF0-496D-832A-AA5980EF6DCD}" destId="{95026E46-A200-46D8-A012-8136A69F8AF0}" srcOrd="2" destOrd="0" presId="urn:microsoft.com/office/officeart/2005/8/layout/default#3"/>
    <dgm:cxn modelId="{B092E964-523D-4499-BB70-EF68A3789B3B}" type="presParOf" srcId="{92AA4D4F-EDF0-496D-832A-AA5980EF6DCD}" destId="{8FF998FC-9AF6-48A2-B330-8940CA145E01}" srcOrd="3" destOrd="0" presId="urn:microsoft.com/office/officeart/2005/8/layout/default#3"/>
    <dgm:cxn modelId="{9EC829D2-550A-444D-8CC7-F85D57486571}" type="presParOf" srcId="{92AA4D4F-EDF0-496D-832A-AA5980EF6DCD}" destId="{9A414CBE-CE8E-4B49-8EF7-98A06992AB0E}" srcOrd="4" destOrd="0" presId="urn:microsoft.com/office/officeart/2005/8/layout/default#3"/>
    <dgm:cxn modelId="{FE867A76-860C-496C-B62E-0C5E795D408B}" type="presParOf" srcId="{92AA4D4F-EDF0-496D-832A-AA5980EF6DCD}" destId="{A8686EEB-4619-431F-88F4-1C946A979789}" srcOrd="5" destOrd="0" presId="urn:microsoft.com/office/officeart/2005/8/layout/default#3"/>
    <dgm:cxn modelId="{63DECA55-789E-4154-865F-E6F2327DA043}" type="presParOf" srcId="{92AA4D4F-EDF0-496D-832A-AA5980EF6DCD}" destId="{A88A5FF2-A7B6-44C8-A58B-3AE00573129A}" srcOrd="6" destOrd="0" presId="urn:microsoft.com/office/officeart/2005/8/layout/default#3"/>
    <dgm:cxn modelId="{BEFAE56E-95BF-4B8C-A77E-1DD8F86E7F2A}" type="presParOf" srcId="{92AA4D4F-EDF0-496D-832A-AA5980EF6DCD}" destId="{BCD4D6C8-CB47-4078-AEB8-3DDBEEDB31D9}" srcOrd="7" destOrd="0" presId="urn:microsoft.com/office/officeart/2005/8/layout/default#3"/>
    <dgm:cxn modelId="{2E7B1739-1435-41CF-9D82-7645AF4E6E8A}" type="presParOf" srcId="{92AA4D4F-EDF0-496D-832A-AA5980EF6DCD}" destId="{490D6436-A446-46C9-A19B-B8C4EC4E1AA5}" srcOrd="8" destOrd="0" presId="urn:microsoft.com/office/officeart/2005/8/layout/default#3"/>
    <dgm:cxn modelId="{036A815B-5CAA-406D-AAAD-09D98FA912F9}" type="presParOf" srcId="{92AA4D4F-EDF0-496D-832A-AA5980EF6DCD}" destId="{31F25E54-D916-45E6-ABBC-A5EDD042F872}" srcOrd="9" destOrd="0" presId="urn:microsoft.com/office/officeart/2005/8/layout/default#3"/>
    <dgm:cxn modelId="{E41F54ED-DDFF-4AEF-B316-D216D5969715}" type="presParOf" srcId="{92AA4D4F-EDF0-496D-832A-AA5980EF6DCD}" destId="{3DA8E7C4-EE4E-461F-8A96-41D454D09FAC}" srcOrd="10" destOrd="0" presId="urn:microsoft.com/office/officeart/2005/8/layout/default#3"/>
    <dgm:cxn modelId="{FD0CD6A4-5BD8-43C2-9DC5-57AFC2163579}" type="presParOf" srcId="{92AA4D4F-EDF0-496D-832A-AA5980EF6DCD}" destId="{AA093752-C518-4900-B48F-C2DFBB4CAF14}" srcOrd="11" destOrd="0" presId="urn:microsoft.com/office/officeart/2005/8/layout/default#3"/>
    <dgm:cxn modelId="{1031213C-65BD-4204-A4F6-14FEC00B3B72}" type="presParOf" srcId="{92AA4D4F-EDF0-496D-832A-AA5980EF6DCD}" destId="{DD90B9AE-103A-4D60-8DDA-DC2D6BCBFE65}" srcOrd="12" destOrd="0" presId="urn:microsoft.com/office/officeart/2005/8/layout/default#3"/>
    <dgm:cxn modelId="{F6A2288F-9532-4C1F-A6AE-8E360CD84EE7}" type="presParOf" srcId="{92AA4D4F-EDF0-496D-832A-AA5980EF6DCD}" destId="{34AA47F3-9E75-4E68-84C9-CA61DD12AC76}" srcOrd="13" destOrd="0" presId="urn:microsoft.com/office/officeart/2005/8/layout/default#3"/>
    <dgm:cxn modelId="{77946DA1-5513-418A-9447-F027C3D38C30}" type="presParOf" srcId="{92AA4D4F-EDF0-496D-832A-AA5980EF6DCD}" destId="{A16C8865-D2B2-48EF-9EAE-F8C39E7BB187}" srcOrd="14" destOrd="0" presId="urn:microsoft.com/office/officeart/2005/8/layout/default#3"/>
    <dgm:cxn modelId="{D488CAF6-AE58-4196-ABB4-496AE187D69E}" type="presParOf" srcId="{92AA4D4F-EDF0-496D-832A-AA5980EF6DCD}" destId="{D7A33FFC-3596-4047-B86D-5F2165EC3E48}" srcOrd="15" destOrd="0" presId="urn:microsoft.com/office/officeart/2005/8/layout/default#3"/>
    <dgm:cxn modelId="{89E2D3DC-885E-459C-8057-69FD95C86B43}" type="presParOf" srcId="{92AA4D4F-EDF0-496D-832A-AA5980EF6DCD}" destId="{9B2157DB-CF73-49FD-AF71-B73EF3AF2B22}" srcOrd="16" destOrd="0" presId="urn:microsoft.com/office/officeart/2005/8/layout/default#3"/>
    <dgm:cxn modelId="{384DA2FD-126A-4D15-978C-BFD5F49D555A}" type="presParOf" srcId="{92AA4D4F-EDF0-496D-832A-AA5980EF6DCD}" destId="{83AE60CB-B3C2-4C6C-96EE-5D17BEA05C33}" srcOrd="17" destOrd="0" presId="urn:microsoft.com/office/officeart/2005/8/layout/default#3"/>
    <dgm:cxn modelId="{7CCE4A63-DA27-48D7-A313-2B77DDF4D768}" type="presParOf" srcId="{92AA4D4F-EDF0-496D-832A-AA5980EF6DCD}" destId="{C25017BB-858B-4618-8C48-48961B06D8D9}" srcOrd="18" destOrd="0" presId="urn:microsoft.com/office/officeart/2005/8/layout/default#3"/>
    <dgm:cxn modelId="{E62C940B-BC5E-44DC-A17C-7D70CE89936A}" type="presParOf" srcId="{92AA4D4F-EDF0-496D-832A-AA5980EF6DCD}" destId="{6783E392-59D5-476E-AEEA-3CD82738D380}" srcOrd="19" destOrd="0" presId="urn:microsoft.com/office/officeart/2005/8/layout/default#3"/>
    <dgm:cxn modelId="{02CA3663-3B94-462C-9712-88BB32F650E4}" type="presParOf" srcId="{92AA4D4F-EDF0-496D-832A-AA5980EF6DCD}" destId="{30534397-F8A1-4333-867E-01D1E4E0457B}" srcOrd="20" destOrd="0" presId="urn:microsoft.com/office/officeart/2005/8/layout/default#3"/>
    <dgm:cxn modelId="{CA464102-FFE8-431C-9EB3-3E64AD17C91C}" type="presParOf" srcId="{92AA4D4F-EDF0-496D-832A-AA5980EF6DCD}" destId="{8AD20352-7033-4F94-A850-5731F85BF7BB}" srcOrd="21" destOrd="0" presId="urn:microsoft.com/office/officeart/2005/8/layout/default#3"/>
    <dgm:cxn modelId="{558DA5A7-B41E-4CE2-9FE5-DE356DABA35F}" type="presParOf" srcId="{92AA4D4F-EDF0-496D-832A-AA5980EF6DCD}" destId="{78BDA5DB-9665-403D-B4DF-394737EBA7D2}" srcOrd="22"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8CEB2-9304-4142-97BF-66BFEA2FD640}">
      <dsp:nvSpPr>
        <dsp:cNvPr id="0" name=""/>
        <dsp:cNvSpPr/>
      </dsp:nvSpPr>
      <dsp:spPr>
        <a:xfrm>
          <a:off x="-5116992" y="-783865"/>
          <a:ext cx="6093694" cy="6093694"/>
        </a:xfrm>
        <a:prstGeom prst="blockArc">
          <a:avLst>
            <a:gd name="adj1" fmla="val 18900000"/>
            <a:gd name="adj2" fmla="val 2700000"/>
            <a:gd name="adj3" fmla="val 354"/>
          </a:avLst>
        </a:pr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90B7C-B6A8-4374-828A-C34F764BAE2D}">
      <dsp:nvSpPr>
        <dsp:cNvPr id="0" name=""/>
        <dsp:cNvSpPr/>
      </dsp:nvSpPr>
      <dsp:spPr>
        <a:xfrm>
          <a:off x="573892" y="381001"/>
          <a:ext cx="7655707" cy="6962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Paham k</a:t>
          </a:r>
          <a:r>
            <a:rPr lang="id-ID" sz="2100" kern="1200" dirty="0">
              <a:solidFill>
                <a:schemeClr val="tx1"/>
              </a:solidFill>
            </a:rPr>
            <a:t>onsep dan tujuan Gerakan Literasi Sekolah (GLS)</a:t>
          </a:r>
          <a:endParaRPr lang="en-US" sz="2100" kern="1200" dirty="0">
            <a:solidFill>
              <a:schemeClr val="tx1"/>
            </a:solidFill>
          </a:endParaRPr>
        </a:p>
      </dsp:txBody>
      <dsp:txXfrm>
        <a:off x="573892" y="381001"/>
        <a:ext cx="7655707" cy="696274"/>
      </dsp:txXfrm>
    </dsp:sp>
    <dsp:sp modelId="{72648AAF-3EA7-4AF1-A4D3-1950E30AF21A}">
      <dsp:nvSpPr>
        <dsp:cNvPr id="0" name=""/>
        <dsp:cNvSpPr/>
      </dsp:nvSpPr>
      <dsp:spPr>
        <a:xfrm>
          <a:off x="76237" y="260921"/>
          <a:ext cx="870342" cy="87034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7190D-6CCF-48A0-ADF0-366D268DC5C2}">
      <dsp:nvSpPr>
        <dsp:cNvPr id="0" name=""/>
        <dsp:cNvSpPr/>
      </dsp:nvSpPr>
      <dsp:spPr>
        <a:xfrm>
          <a:off x="910599" y="1392548"/>
          <a:ext cx="7256517" cy="6962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Paham </a:t>
          </a:r>
          <a:r>
            <a:rPr lang="id-ID" sz="2100" kern="1200" dirty="0">
              <a:solidFill>
                <a:schemeClr val="tx1"/>
              </a:solidFill>
            </a:rPr>
            <a:t>prinsip-prinsip pelaksanaan GLS</a:t>
          </a:r>
          <a:endParaRPr lang="en-US" sz="2100" kern="1200" dirty="0">
            <a:solidFill>
              <a:schemeClr val="tx1"/>
            </a:solidFill>
          </a:endParaRPr>
        </a:p>
      </dsp:txBody>
      <dsp:txXfrm>
        <a:off x="910599" y="1392548"/>
        <a:ext cx="7256517" cy="696274"/>
      </dsp:txXfrm>
    </dsp:sp>
    <dsp:sp modelId="{8A776337-9141-4E41-B940-C3A6315BDDD2}">
      <dsp:nvSpPr>
        <dsp:cNvPr id="0" name=""/>
        <dsp:cNvSpPr/>
      </dsp:nvSpPr>
      <dsp:spPr>
        <a:xfrm>
          <a:off x="475427" y="1305514"/>
          <a:ext cx="870342" cy="87034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A2820B-01C4-4854-8CB3-12538D80EFC1}">
      <dsp:nvSpPr>
        <dsp:cNvPr id="0" name=""/>
        <dsp:cNvSpPr/>
      </dsp:nvSpPr>
      <dsp:spPr>
        <a:xfrm>
          <a:off x="910599" y="2437140"/>
          <a:ext cx="7256517" cy="6962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id-ID" sz="2100" kern="1200" dirty="0">
              <a:solidFill>
                <a:schemeClr val="tx1"/>
              </a:solidFill>
            </a:rPr>
            <a:t>P</a:t>
          </a:r>
          <a:r>
            <a:rPr lang="en-US" sz="2100" kern="1200" dirty="0">
              <a:solidFill>
                <a:schemeClr val="tx1"/>
              </a:solidFill>
            </a:rPr>
            <a:t>aham </a:t>
          </a:r>
          <a:r>
            <a:rPr lang="id-ID" sz="2100" kern="1200" dirty="0">
              <a:solidFill>
                <a:schemeClr val="tx1"/>
              </a:solidFill>
            </a:rPr>
            <a:t>kegiatan-kegiatan dalam 3 tahapan pelaksanaan GLS</a:t>
          </a:r>
          <a:endParaRPr lang="en-US" sz="2100" kern="1200" dirty="0">
            <a:solidFill>
              <a:schemeClr val="tx1"/>
            </a:solidFill>
          </a:endParaRPr>
        </a:p>
      </dsp:txBody>
      <dsp:txXfrm>
        <a:off x="910599" y="2437140"/>
        <a:ext cx="7256517" cy="696274"/>
      </dsp:txXfrm>
    </dsp:sp>
    <dsp:sp modelId="{69AA8DDD-2C12-4071-8929-DC2364F0A187}">
      <dsp:nvSpPr>
        <dsp:cNvPr id="0" name=""/>
        <dsp:cNvSpPr/>
      </dsp:nvSpPr>
      <dsp:spPr>
        <a:xfrm>
          <a:off x="475427" y="2350106"/>
          <a:ext cx="870342" cy="87034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AC364-7165-4FA9-A3C9-8744B17F380A}">
      <dsp:nvSpPr>
        <dsp:cNvPr id="0" name=""/>
        <dsp:cNvSpPr/>
      </dsp:nvSpPr>
      <dsp:spPr>
        <a:xfrm>
          <a:off x="511409" y="3481732"/>
          <a:ext cx="7655707" cy="6962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Paham </a:t>
          </a:r>
          <a:r>
            <a:rPr lang="id-ID" sz="2100" kern="1200" dirty="0">
              <a:solidFill>
                <a:schemeClr val="tx1"/>
              </a:solidFill>
            </a:rPr>
            <a:t>pelaksanaan monitoring dan evaluasi GLS </a:t>
          </a:r>
          <a:endParaRPr lang="en-US" sz="2100" kern="1200" dirty="0">
            <a:solidFill>
              <a:schemeClr val="tx1"/>
            </a:solidFill>
          </a:endParaRPr>
        </a:p>
      </dsp:txBody>
      <dsp:txXfrm>
        <a:off x="511409" y="3481732"/>
        <a:ext cx="7655707" cy="696274"/>
      </dsp:txXfrm>
    </dsp:sp>
    <dsp:sp modelId="{AF3A6098-B405-4F22-8772-1134D02A47A9}">
      <dsp:nvSpPr>
        <dsp:cNvPr id="0" name=""/>
        <dsp:cNvSpPr/>
      </dsp:nvSpPr>
      <dsp:spPr>
        <a:xfrm>
          <a:off x="76237" y="3394698"/>
          <a:ext cx="870342" cy="87034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9A677-7AEF-4C2C-8D7F-FCAAB8C057A0}">
      <dsp:nvSpPr>
        <dsp:cNvPr id="0" name=""/>
        <dsp:cNvSpPr/>
      </dsp:nvSpPr>
      <dsp:spPr>
        <a:xfrm rot="5400000">
          <a:off x="4327869" y="-1960115"/>
          <a:ext cx="1366043" cy="621178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ea typeface="Tahoma" pitchFamily="34" charset="0"/>
              <a:cs typeface="Tahoma" pitchFamily="34" charset="0"/>
            </a:rPr>
            <a:t>K</a:t>
          </a:r>
          <a:r>
            <a:rPr lang="id-ID" sz="1600" kern="1200" dirty="0">
              <a:latin typeface="Tahoma" pitchFamily="34" charset="0"/>
              <a:ea typeface="Tahoma" pitchFamily="34" charset="0"/>
              <a:cs typeface="Tahoma" pitchFamily="34" charset="0"/>
            </a:rPr>
            <a:t>emampuan untuk menyimak, memahami bahasa lisan, dan berkomunikasi melalui gambar </a:t>
          </a:r>
          <a:r>
            <a:rPr lang="en-US" sz="1600" kern="1200" dirty="0">
              <a:latin typeface="Tahoma" pitchFamily="34" charset="0"/>
              <a:ea typeface="Tahoma" pitchFamily="34" charset="0"/>
              <a:cs typeface="Tahoma" pitchFamily="34" charset="0"/>
            </a:rPr>
            <a:t> </a:t>
          </a:r>
          <a:r>
            <a:rPr lang="id-ID" sz="1600" kern="1200" dirty="0">
              <a:latin typeface="Tahoma" pitchFamily="34" charset="0"/>
              <a:ea typeface="Tahoma" pitchFamily="34" charset="0"/>
              <a:cs typeface="Tahoma" pitchFamily="34" charset="0"/>
            </a:rPr>
            <a:t>dan tutur yang dibentuk oleh pengalaman berinteraksi dengan lingkungan sosial di</a:t>
          </a:r>
          <a:r>
            <a:rPr lang="en-US" sz="1600" kern="1200" dirty="0">
              <a:latin typeface="Tahoma" pitchFamily="34" charset="0"/>
              <a:ea typeface="Tahoma" pitchFamily="34" charset="0"/>
              <a:cs typeface="Tahoma" pitchFamily="34" charset="0"/>
            </a:rPr>
            <a:t> </a:t>
          </a:r>
          <a:r>
            <a:rPr lang="id-ID" sz="1600" kern="1200" dirty="0">
              <a:latin typeface="Tahoma" pitchFamily="34" charset="0"/>
              <a:ea typeface="Tahoma" pitchFamily="34" charset="0"/>
              <a:cs typeface="Tahoma" pitchFamily="34" charset="0"/>
            </a:rPr>
            <a:t>rumah. </a:t>
          </a:r>
          <a:endParaRPr lang="en-US" sz="1600" kern="1200" dirty="0">
            <a:latin typeface="Tahoma" pitchFamily="34" charset="0"/>
            <a:ea typeface="Tahoma" pitchFamily="34" charset="0"/>
            <a:cs typeface="Tahoma" pitchFamily="34" charset="0"/>
          </a:endParaRPr>
        </a:p>
      </dsp:txBody>
      <dsp:txXfrm rot="-5400000">
        <a:off x="1905001" y="529438"/>
        <a:ext cx="6145096" cy="1232673"/>
      </dsp:txXfrm>
    </dsp:sp>
    <dsp:sp modelId="{DE07ACA9-3827-44CE-9089-BA9F1EA8BC29}">
      <dsp:nvSpPr>
        <dsp:cNvPr id="0" name=""/>
        <dsp:cNvSpPr/>
      </dsp:nvSpPr>
      <dsp:spPr>
        <a:xfrm>
          <a:off x="190" y="436911"/>
          <a:ext cx="1949368" cy="14445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kern="1200" noProof="0" dirty="0">
              <a:solidFill>
                <a:schemeClr val="tx1"/>
              </a:solidFill>
              <a:latin typeface="Tahoma" pitchFamily="34" charset="0"/>
              <a:ea typeface="Tahoma" pitchFamily="34" charset="0"/>
              <a:cs typeface="Tahoma" pitchFamily="34" charset="0"/>
            </a:rPr>
            <a:t>Literasi Dini</a:t>
          </a:r>
        </a:p>
        <a:p>
          <a:pPr marL="0" lvl="0" indent="0" algn="ctr" defTabSz="711200">
            <a:lnSpc>
              <a:spcPct val="90000"/>
            </a:lnSpc>
            <a:spcBef>
              <a:spcPct val="0"/>
            </a:spcBef>
            <a:spcAft>
              <a:spcPct val="35000"/>
            </a:spcAft>
            <a:buNone/>
          </a:pPr>
          <a:r>
            <a:rPr lang="en-US" sz="1600" kern="1200" dirty="0">
              <a:solidFill>
                <a:schemeClr val="tx1"/>
              </a:solidFill>
              <a:latin typeface="Tahoma" pitchFamily="34" charset="0"/>
              <a:ea typeface="Tahoma" pitchFamily="34" charset="0"/>
              <a:cs typeface="Tahoma" pitchFamily="34" charset="0"/>
            </a:rPr>
            <a:t> (</a:t>
          </a:r>
          <a:r>
            <a:rPr lang="id-ID" sz="1600" i="1" kern="1200" dirty="0">
              <a:solidFill>
                <a:schemeClr val="tx1"/>
              </a:solidFill>
              <a:latin typeface="Tahoma" pitchFamily="34" charset="0"/>
              <a:ea typeface="Tahoma" pitchFamily="34" charset="0"/>
              <a:cs typeface="Tahoma" pitchFamily="34" charset="0"/>
            </a:rPr>
            <a:t>Early Literacy</a:t>
          </a:r>
          <a:r>
            <a:rPr lang="en-US" sz="1600" i="1" kern="1200" dirty="0">
              <a:solidFill>
                <a:schemeClr val="tx1"/>
              </a:solidFill>
              <a:latin typeface="Tahoma" pitchFamily="34" charset="0"/>
              <a:ea typeface="Tahoma" pitchFamily="34" charset="0"/>
              <a:cs typeface="Tahoma" pitchFamily="34" charset="0"/>
            </a:rPr>
            <a:t>)</a:t>
          </a:r>
          <a:endParaRPr lang="en-US" sz="1600" kern="1200" dirty="0">
            <a:solidFill>
              <a:schemeClr val="tx1"/>
            </a:solidFill>
            <a:latin typeface="Tahoma" pitchFamily="34" charset="0"/>
            <a:ea typeface="Tahoma" pitchFamily="34" charset="0"/>
            <a:cs typeface="Tahoma" pitchFamily="34" charset="0"/>
          </a:endParaRPr>
        </a:p>
      </dsp:txBody>
      <dsp:txXfrm>
        <a:off x="70706" y="507427"/>
        <a:ext cx="1808336" cy="1303486"/>
      </dsp:txXfrm>
    </dsp:sp>
    <dsp:sp modelId="{BBD2D825-7806-4FC8-932B-099B78F6326D}">
      <dsp:nvSpPr>
        <dsp:cNvPr id="0" name=""/>
        <dsp:cNvSpPr/>
      </dsp:nvSpPr>
      <dsp:spPr>
        <a:xfrm rot="5400000">
          <a:off x="4329773" y="-383201"/>
          <a:ext cx="1465924" cy="6333728"/>
        </a:xfrm>
        <a:prstGeom prst="round2SameRect">
          <a:avLst/>
        </a:prstGeom>
        <a:solidFill>
          <a:schemeClr val="accent2">
            <a:tint val="40000"/>
            <a:alpha val="90000"/>
            <a:hueOff val="746329"/>
            <a:satOff val="-13875"/>
            <a:lumOff val="-645"/>
            <a:alphaOff val="0"/>
          </a:schemeClr>
        </a:solidFill>
        <a:ln w="12700" cap="flat" cmpd="sng" algn="ctr">
          <a:solidFill>
            <a:schemeClr val="accent2">
              <a:tint val="40000"/>
              <a:alpha val="90000"/>
              <a:hueOff val="746329"/>
              <a:satOff val="-13875"/>
              <a:lumOff val="-6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ahoma" pitchFamily="34" charset="0"/>
              <a:ea typeface="Tahoma" pitchFamily="34" charset="0"/>
              <a:cs typeface="Tahoma" pitchFamily="34" charset="0"/>
            </a:rPr>
            <a:t>K</a:t>
          </a:r>
          <a:r>
            <a:rPr lang="id-ID" sz="1600" kern="1200" dirty="0">
              <a:latin typeface="Tahoma" pitchFamily="34" charset="0"/>
              <a:ea typeface="Tahoma" pitchFamily="34" charset="0"/>
              <a:cs typeface="Tahoma" pitchFamily="34" charset="0"/>
            </a:rPr>
            <a:t>emampuan untuk mendengarkan, berbicara, membaca, menulis, dan membilang (</a:t>
          </a:r>
          <a:r>
            <a:rPr lang="id-ID" sz="1600" i="1" kern="1200" dirty="0">
              <a:latin typeface="Tahoma" pitchFamily="34" charset="0"/>
              <a:ea typeface="Tahoma" pitchFamily="34" charset="0"/>
              <a:cs typeface="Tahoma" pitchFamily="34" charset="0"/>
            </a:rPr>
            <a:t>counting</a:t>
          </a:r>
          <a:r>
            <a:rPr lang="id-ID" sz="1600" kern="1200" dirty="0">
              <a:latin typeface="Tahoma" pitchFamily="34" charset="0"/>
              <a:ea typeface="Tahoma" pitchFamily="34" charset="0"/>
              <a:cs typeface="Tahoma" pitchFamily="34" charset="0"/>
            </a:rPr>
            <a:t>) berkaitan dengan kemampuan analisis untuk memperhitungkan (</a:t>
          </a:r>
          <a:r>
            <a:rPr lang="id-ID" sz="1600" i="1" kern="1200" dirty="0">
              <a:latin typeface="Tahoma" pitchFamily="34" charset="0"/>
              <a:ea typeface="Tahoma" pitchFamily="34" charset="0"/>
              <a:cs typeface="Tahoma" pitchFamily="34" charset="0"/>
            </a:rPr>
            <a:t>calculating</a:t>
          </a:r>
          <a:r>
            <a:rPr lang="id-ID" sz="1600" kern="1200" dirty="0">
              <a:latin typeface="Tahoma" pitchFamily="34" charset="0"/>
              <a:ea typeface="Tahoma" pitchFamily="34" charset="0"/>
              <a:cs typeface="Tahoma" pitchFamily="34" charset="0"/>
            </a:rPr>
            <a:t>), mempersepsikan informasi (</a:t>
          </a:r>
          <a:r>
            <a:rPr lang="id-ID" sz="1600" i="1" kern="1200" dirty="0">
              <a:latin typeface="Tahoma" pitchFamily="34" charset="0"/>
              <a:ea typeface="Tahoma" pitchFamily="34" charset="0"/>
              <a:cs typeface="Tahoma" pitchFamily="34" charset="0"/>
            </a:rPr>
            <a:t>perceiving</a:t>
          </a:r>
          <a:r>
            <a:rPr lang="id-ID" sz="1600" kern="1200" dirty="0">
              <a:latin typeface="Tahoma" pitchFamily="34" charset="0"/>
              <a:ea typeface="Tahoma" pitchFamily="34" charset="0"/>
              <a:cs typeface="Tahoma" pitchFamily="34" charset="0"/>
            </a:rPr>
            <a:t>), mengomunikasikan, serta menggambarkan </a:t>
          </a:r>
          <a:r>
            <a:rPr lang="en-US" sz="1600" kern="1200" dirty="0">
              <a:latin typeface="Tahoma" pitchFamily="34" charset="0"/>
              <a:ea typeface="Tahoma" pitchFamily="34" charset="0"/>
              <a:cs typeface="Tahoma" pitchFamily="34" charset="0"/>
            </a:rPr>
            <a:t> </a:t>
          </a:r>
          <a:r>
            <a:rPr lang="id-ID" sz="1600" kern="1200" dirty="0">
              <a:latin typeface="Tahoma" pitchFamily="34" charset="0"/>
              <a:ea typeface="Tahoma" pitchFamily="34" charset="0"/>
              <a:cs typeface="Tahoma" pitchFamily="34" charset="0"/>
            </a:rPr>
            <a:t>informasi (</a:t>
          </a:r>
          <a:r>
            <a:rPr lang="id-ID" sz="1600" i="1" kern="1200" dirty="0">
              <a:latin typeface="Tahoma" pitchFamily="34" charset="0"/>
              <a:ea typeface="Tahoma" pitchFamily="34" charset="0"/>
              <a:cs typeface="Tahoma" pitchFamily="34" charset="0"/>
            </a:rPr>
            <a:t>drawing</a:t>
          </a:r>
          <a:r>
            <a:rPr lang="id-ID" sz="1600" kern="1200" dirty="0">
              <a:latin typeface="Tahoma" pitchFamily="34" charset="0"/>
              <a:ea typeface="Tahoma" pitchFamily="34" charset="0"/>
              <a:cs typeface="Tahoma" pitchFamily="34" charset="0"/>
            </a:rPr>
            <a:t>) berdasarkan pemahaman dan pengambilan kesimpulan pribadi.</a:t>
          </a:r>
          <a:endParaRPr lang="en-US" sz="1600" kern="1200" dirty="0">
            <a:latin typeface="Tahoma" pitchFamily="34" charset="0"/>
            <a:ea typeface="Tahoma" pitchFamily="34" charset="0"/>
            <a:cs typeface="Tahoma" pitchFamily="34" charset="0"/>
          </a:endParaRPr>
        </a:p>
      </dsp:txBody>
      <dsp:txXfrm rot="-5400000">
        <a:off x="1895872" y="2122261"/>
        <a:ext cx="6262167" cy="1322802"/>
      </dsp:txXfrm>
    </dsp:sp>
    <dsp:sp modelId="{63FF650F-43CD-4025-B150-FFDC701C8EF0}">
      <dsp:nvSpPr>
        <dsp:cNvPr id="0" name=""/>
        <dsp:cNvSpPr/>
      </dsp:nvSpPr>
      <dsp:spPr>
        <a:xfrm>
          <a:off x="76223" y="1974499"/>
          <a:ext cx="1895491" cy="1615115"/>
        </a:xfrm>
        <a:prstGeom prst="roundRect">
          <a:avLst/>
        </a:prstGeom>
        <a:solidFill>
          <a:schemeClr val="accent2">
            <a:hueOff val="574745"/>
            <a:satOff val="-9386"/>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kern="1200" noProof="0" dirty="0">
              <a:solidFill>
                <a:schemeClr val="tx1"/>
              </a:solidFill>
              <a:latin typeface="Tahoma" pitchFamily="34" charset="0"/>
              <a:ea typeface="Tahoma" pitchFamily="34" charset="0"/>
              <a:cs typeface="Tahoma" pitchFamily="34" charset="0"/>
            </a:rPr>
            <a:t>Literasi Dasar</a:t>
          </a:r>
        </a:p>
        <a:p>
          <a:pPr marL="0" lvl="0" indent="0" algn="ctr" defTabSz="711200">
            <a:lnSpc>
              <a:spcPct val="90000"/>
            </a:lnSpc>
            <a:spcBef>
              <a:spcPct val="0"/>
            </a:spcBef>
            <a:spcAft>
              <a:spcPct val="35000"/>
            </a:spcAft>
            <a:buNone/>
          </a:pPr>
          <a:r>
            <a:rPr lang="en-US" sz="1600" kern="1200" dirty="0">
              <a:solidFill>
                <a:schemeClr val="tx1"/>
              </a:solidFill>
              <a:latin typeface="Tahoma" pitchFamily="34" charset="0"/>
              <a:ea typeface="Tahoma" pitchFamily="34" charset="0"/>
              <a:cs typeface="Tahoma" pitchFamily="34" charset="0"/>
            </a:rPr>
            <a:t> (</a:t>
          </a:r>
          <a:r>
            <a:rPr lang="en-US" sz="1600" i="1" kern="1200" dirty="0">
              <a:solidFill>
                <a:schemeClr val="tx1"/>
              </a:solidFill>
              <a:latin typeface="Tahoma" pitchFamily="34" charset="0"/>
              <a:ea typeface="Tahoma" pitchFamily="34" charset="0"/>
              <a:cs typeface="Tahoma" pitchFamily="34" charset="0"/>
            </a:rPr>
            <a:t>Basic Literacy</a:t>
          </a:r>
          <a:r>
            <a:rPr lang="en-US" sz="1600" kern="1200" dirty="0">
              <a:solidFill>
                <a:schemeClr val="tx1"/>
              </a:solidFill>
              <a:latin typeface="Tahoma" pitchFamily="34" charset="0"/>
              <a:ea typeface="Tahoma" pitchFamily="34" charset="0"/>
              <a:cs typeface="Tahoma" pitchFamily="34" charset="0"/>
            </a:rPr>
            <a:t>)</a:t>
          </a:r>
        </a:p>
      </dsp:txBody>
      <dsp:txXfrm>
        <a:off x="155066" y="2053342"/>
        <a:ext cx="1737805" cy="1457429"/>
      </dsp:txXfrm>
    </dsp:sp>
    <dsp:sp modelId="{35CDC01F-BE29-4BD4-B59C-3EE38A94D673}">
      <dsp:nvSpPr>
        <dsp:cNvPr id="0" name=""/>
        <dsp:cNvSpPr/>
      </dsp:nvSpPr>
      <dsp:spPr>
        <a:xfrm rot="5400000">
          <a:off x="4177971" y="1587165"/>
          <a:ext cx="1759301" cy="6343954"/>
        </a:xfrm>
        <a:prstGeom prst="round2SameRect">
          <a:avLst/>
        </a:prstGeom>
        <a:solidFill>
          <a:schemeClr val="accent2">
            <a:tint val="40000"/>
            <a:alpha val="90000"/>
            <a:hueOff val="1492659"/>
            <a:satOff val="-27750"/>
            <a:lumOff val="-1290"/>
            <a:alphaOff val="0"/>
          </a:schemeClr>
        </a:solidFill>
        <a:ln w="12700" cap="flat" cmpd="sng" algn="ctr">
          <a:solidFill>
            <a:schemeClr val="accent2">
              <a:tint val="40000"/>
              <a:alpha val="90000"/>
              <a:hueOff val="1492659"/>
              <a:satOff val="-27750"/>
              <a:lumOff val="-1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d-ID" sz="1600" kern="1200" noProof="0">
              <a:latin typeface="Tahoma" panose="020B0604030504040204" pitchFamily="34" charset="0"/>
              <a:ea typeface="Tahoma" panose="020B0604030504040204" pitchFamily="34" charset="0"/>
              <a:cs typeface="Tahoma" panose="020B0604030504040204" pitchFamily="34" charset="0"/>
            </a:rPr>
            <a:t>Kemampuan memahami cara membedakan bacaan fiksi dan nonfiksi, memanfaatkan koleksi referensi dan periodikal, memahami </a:t>
          </a:r>
          <a:r>
            <a:rPr lang="id-ID" sz="1600" i="1" kern="1200" noProof="0">
              <a:latin typeface="Tahoma" panose="020B0604030504040204" pitchFamily="34" charset="0"/>
              <a:ea typeface="Tahoma" panose="020B0604030504040204" pitchFamily="34" charset="0"/>
              <a:cs typeface="Tahoma" panose="020B0604030504040204" pitchFamily="34" charset="0"/>
            </a:rPr>
            <a:t>Dewey Decimal System</a:t>
          </a:r>
          <a:r>
            <a:rPr lang="id-ID" sz="1600" kern="1200" noProof="0">
              <a:latin typeface="Tahoma" pitchFamily="34" charset="0"/>
              <a:ea typeface="Tahoma" pitchFamily="34" charset="0"/>
              <a:cs typeface="Tahoma" pitchFamily="34" charset="0"/>
            </a:rPr>
            <a:t>, menggunakan katalog dan indeks, hingga memiliki pengetahuan dalam memahami informasi ketika sedang menyelesaikan sebuah tulisan, penelitian, pekerjaan, atau mengatasi masalah.</a:t>
          </a:r>
        </a:p>
      </dsp:txBody>
      <dsp:txXfrm rot="-5400000">
        <a:off x="1885645" y="3965373"/>
        <a:ext cx="6258072" cy="1587537"/>
      </dsp:txXfrm>
    </dsp:sp>
    <dsp:sp modelId="{C6B4D433-F0EA-4631-9882-C0E31FAFA90F}">
      <dsp:nvSpPr>
        <dsp:cNvPr id="0" name=""/>
        <dsp:cNvSpPr/>
      </dsp:nvSpPr>
      <dsp:spPr>
        <a:xfrm>
          <a:off x="76213" y="4038570"/>
          <a:ext cx="1878918" cy="1383797"/>
        </a:xfrm>
        <a:prstGeom prst="roundRect">
          <a:avLst/>
        </a:prstGeom>
        <a:solidFill>
          <a:schemeClr val="accent2">
            <a:hueOff val="1149490"/>
            <a:satOff val="-18772"/>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0" u="none" kern="1200" dirty="0">
              <a:solidFill>
                <a:schemeClr val="tx1"/>
              </a:solidFill>
              <a:latin typeface="Tahoma" pitchFamily="34" charset="0"/>
              <a:ea typeface="Tahoma" pitchFamily="34" charset="0"/>
              <a:cs typeface="Tahoma" pitchFamily="34" charset="0"/>
            </a:rPr>
            <a:t>Literasi Perpustakaan </a:t>
          </a:r>
          <a:endParaRPr lang="en-US" sz="1600" b="0" u="none" kern="1200" dirty="0">
            <a:solidFill>
              <a:schemeClr val="tx1"/>
            </a:solidFill>
            <a:latin typeface="Tahoma" pitchFamily="34" charset="0"/>
            <a:ea typeface="Tahoma" pitchFamily="34" charset="0"/>
            <a:cs typeface="Tahoma" pitchFamily="34" charset="0"/>
          </a:endParaRPr>
        </a:p>
        <a:p>
          <a:pPr marL="0" lvl="0" indent="0" algn="ctr" defTabSz="711200">
            <a:lnSpc>
              <a:spcPct val="90000"/>
            </a:lnSpc>
            <a:spcBef>
              <a:spcPct val="0"/>
            </a:spcBef>
            <a:spcAft>
              <a:spcPct val="35000"/>
            </a:spcAft>
            <a:buNone/>
          </a:pPr>
          <a:r>
            <a:rPr lang="id-ID" sz="1600" b="0" kern="1200" dirty="0">
              <a:solidFill>
                <a:schemeClr val="tx1"/>
              </a:solidFill>
              <a:latin typeface="Tahoma" pitchFamily="34" charset="0"/>
              <a:ea typeface="Tahoma" pitchFamily="34" charset="0"/>
              <a:cs typeface="Tahoma" pitchFamily="34" charset="0"/>
            </a:rPr>
            <a:t>(</a:t>
          </a:r>
          <a:r>
            <a:rPr lang="id-ID" sz="1600" b="0" i="1" kern="1200" dirty="0">
              <a:solidFill>
                <a:schemeClr val="tx1"/>
              </a:solidFill>
              <a:latin typeface="Tahoma" pitchFamily="34" charset="0"/>
              <a:ea typeface="Tahoma" pitchFamily="34" charset="0"/>
              <a:cs typeface="Tahoma" pitchFamily="34" charset="0"/>
            </a:rPr>
            <a:t>Library Literacy</a:t>
          </a:r>
          <a:r>
            <a:rPr lang="id-ID" sz="1600" b="0" kern="1200" dirty="0">
              <a:solidFill>
                <a:schemeClr val="tx1"/>
              </a:solidFill>
              <a:latin typeface="Tahoma" pitchFamily="34" charset="0"/>
              <a:ea typeface="Tahoma" pitchFamily="34" charset="0"/>
              <a:cs typeface="Tahoma" pitchFamily="34" charset="0"/>
            </a:rPr>
            <a:t>)</a:t>
          </a:r>
          <a:endParaRPr lang="en-US" sz="1600" b="0" kern="1200" dirty="0">
            <a:solidFill>
              <a:schemeClr val="tx1"/>
            </a:solidFill>
            <a:latin typeface="Tahoma" pitchFamily="34" charset="0"/>
            <a:ea typeface="Tahoma" pitchFamily="34" charset="0"/>
            <a:cs typeface="Tahoma" pitchFamily="34" charset="0"/>
          </a:endParaRPr>
        </a:p>
      </dsp:txBody>
      <dsp:txXfrm>
        <a:off x="143764" y="4106121"/>
        <a:ext cx="1743816" cy="1248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AB412-1F76-4CCE-B1B3-D624479D2A42}">
      <dsp:nvSpPr>
        <dsp:cNvPr id="0" name=""/>
        <dsp:cNvSpPr/>
      </dsp:nvSpPr>
      <dsp:spPr>
        <a:xfrm rot="5400000">
          <a:off x="4314228" y="-1986154"/>
          <a:ext cx="1326009" cy="644926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d-ID" sz="1600" kern="1200" dirty="0">
              <a:latin typeface="Tahoma" pitchFamily="34" charset="0"/>
              <a:ea typeface="Tahoma" pitchFamily="34" charset="0"/>
              <a:cs typeface="Tahoma" pitchFamily="34" charset="0"/>
            </a:rPr>
            <a:t>Kemampuan mengetahui berbagai bentuk media yang berbeda seperti media cetak, media elektronik (media radio, media televisi), media digital (media internet), dan memahami tujuan penggunaannya.</a:t>
          </a:r>
          <a:endParaRPr lang="en-US" sz="1600" kern="1200" dirty="0">
            <a:latin typeface="Tahoma" pitchFamily="34" charset="0"/>
            <a:ea typeface="Tahoma" pitchFamily="34" charset="0"/>
            <a:cs typeface="Tahoma" pitchFamily="34" charset="0"/>
          </a:endParaRPr>
        </a:p>
      </dsp:txBody>
      <dsp:txXfrm rot="-5400000">
        <a:off x="1752599" y="640205"/>
        <a:ext cx="6384537" cy="1196549"/>
      </dsp:txXfrm>
    </dsp:sp>
    <dsp:sp modelId="{E416F7BE-3E5C-452C-8CA8-DEC42556B31D}">
      <dsp:nvSpPr>
        <dsp:cNvPr id="0" name=""/>
        <dsp:cNvSpPr/>
      </dsp:nvSpPr>
      <dsp:spPr>
        <a:xfrm>
          <a:off x="76223" y="489619"/>
          <a:ext cx="1761713" cy="1589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u="none" kern="1200" dirty="0">
              <a:solidFill>
                <a:schemeClr val="tx1"/>
              </a:solidFill>
              <a:latin typeface="Tahoma" pitchFamily="34" charset="0"/>
              <a:ea typeface="Tahoma" pitchFamily="34" charset="0"/>
              <a:cs typeface="Tahoma" pitchFamily="34" charset="0"/>
            </a:rPr>
            <a:t>Literasi Media </a:t>
          </a:r>
          <a:endParaRPr lang="en-US" sz="1600" u="none" kern="1200" dirty="0">
            <a:solidFill>
              <a:schemeClr val="tx1"/>
            </a:solidFill>
            <a:latin typeface="Tahoma" pitchFamily="34" charset="0"/>
            <a:ea typeface="Tahoma" pitchFamily="34" charset="0"/>
            <a:cs typeface="Tahoma" pitchFamily="34" charset="0"/>
          </a:endParaRPr>
        </a:p>
        <a:p>
          <a:pPr marL="0" lvl="0" indent="0" algn="ctr" defTabSz="711200">
            <a:lnSpc>
              <a:spcPct val="90000"/>
            </a:lnSpc>
            <a:spcBef>
              <a:spcPct val="0"/>
            </a:spcBef>
            <a:spcAft>
              <a:spcPct val="35000"/>
            </a:spcAft>
            <a:buNone/>
          </a:pPr>
          <a:r>
            <a:rPr lang="id-ID" sz="1600" u="none" kern="1200" dirty="0">
              <a:solidFill>
                <a:schemeClr val="tx1"/>
              </a:solidFill>
              <a:latin typeface="Tahoma" pitchFamily="34" charset="0"/>
              <a:ea typeface="Tahoma" pitchFamily="34" charset="0"/>
              <a:cs typeface="Tahoma" pitchFamily="34" charset="0"/>
            </a:rPr>
            <a:t>(</a:t>
          </a:r>
          <a:r>
            <a:rPr lang="id-ID" sz="1600" i="1" u="none" kern="1200" dirty="0">
              <a:solidFill>
                <a:schemeClr val="tx1"/>
              </a:solidFill>
              <a:latin typeface="Tahoma" pitchFamily="34" charset="0"/>
              <a:ea typeface="Tahoma" pitchFamily="34" charset="0"/>
              <a:cs typeface="Tahoma" pitchFamily="34" charset="0"/>
            </a:rPr>
            <a:t>Media Literacy</a:t>
          </a:r>
          <a:r>
            <a:rPr lang="id-ID" sz="1600" u="none" kern="1200" dirty="0">
              <a:solidFill>
                <a:schemeClr val="tx1"/>
              </a:solidFill>
              <a:latin typeface="Tahoma" pitchFamily="34" charset="0"/>
              <a:ea typeface="Tahoma" pitchFamily="34" charset="0"/>
              <a:cs typeface="Tahoma" pitchFamily="34" charset="0"/>
            </a:rPr>
            <a:t>)</a:t>
          </a:r>
          <a:r>
            <a:rPr lang="id-ID" sz="1600" u="none" kern="1200" dirty="0">
              <a:latin typeface="Tahoma" pitchFamily="34" charset="0"/>
              <a:ea typeface="Tahoma" pitchFamily="34" charset="0"/>
              <a:cs typeface="Tahoma" pitchFamily="34" charset="0"/>
            </a:rPr>
            <a:t> </a:t>
          </a:r>
          <a:endParaRPr lang="en-US" sz="1600" u="none" kern="1200" dirty="0">
            <a:latin typeface="Tahoma" pitchFamily="34" charset="0"/>
            <a:ea typeface="Tahoma" pitchFamily="34" charset="0"/>
            <a:cs typeface="Tahoma" pitchFamily="34" charset="0"/>
          </a:endParaRPr>
        </a:p>
      </dsp:txBody>
      <dsp:txXfrm>
        <a:off x="153826" y="567222"/>
        <a:ext cx="1606507" cy="1434509"/>
      </dsp:txXfrm>
    </dsp:sp>
    <dsp:sp modelId="{226840C2-5290-4BC3-8742-F2F142927067}">
      <dsp:nvSpPr>
        <dsp:cNvPr id="0" name=""/>
        <dsp:cNvSpPr/>
      </dsp:nvSpPr>
      <dsp:spPr>
        <a:xfrm rot="5400000">
          <a:off x="4228186" y="52323"/>
          <a:ext cx="1670591" cy="6315437"/>
        </a:xfrm>
        <a:prstGeom prst="round2SameRect">
          <a:avLst/>
        </a:prstGeom>
        <a:solidFill>
          <a:schemeClr val="accent5">
            <a:tint val="40000"/>
            <a:alpha val="90000"/>
            <a:hueOff val="1583190"/>
            <a:satOff val="7261"/>
            <a:lumOff val="908"/>
            <a:alphaOff val="0"/>
          </a:schemeClr>
        </a:solidFill>
        <a:ln w="12700" cap="flat" cmpd="sng" algn="ctr">
          <a:solidFill>
            <a:schemeClr val="accent5">
              <a:tint val="40000"/>
              <a:alpha val="90000"/>
              <a:hueOff val="1583190"/>
              <a:satOff val="7261"/>
              <a:lumOff val="9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d-ID" sz="1600" kern="1200" dirty="0">
              <a:latin typeface="Tahoma" pitchFamily="34" charset="0"/>
              <a:ea typeface="Tahoma" pitchFamily="34" charset="0"/>
              <a:cs typeface="Tahoma" pitchFamily="34" charset="0"/>
            </a:rPr>
            <a:t>Kemampuan memahami kelengkapan yang mengikuti teknologi seperti peranti keras </a:t>
          </a:r>
          <a:r>
            <a:rPr lang="en-US" sz="1600" kern="1200" dirty="0">
              <a:latin typeface="Tahoma" pitchFamily="34" charset="0"/>
              <a:ea typeface="Tahoma" pitchFamily="34" charset="0"/>
              <a:cs typeface="Tahoma" pitchFamily="34" charset="0"/>
            </a:rPr>
            <a:t> </a:t>
          </a:r>
          <a:r>
            <a:rPr lang="id-ID" sz="1600" kern="1200" dirty="0">
              <a:latin typeface="Tahoma" pitchFamily="34" charset="0"/>
              <a:ea typeface="Tahoma" pitchFamily="34" charset="0"/>
              <a:cs typeface="Tahoma" pitchFamily="34" charset="0"/>
            </a:rPr>
            <a:t>(</a:t>
          </a:r>
          <a:r>
            <a:rPr lang="id-ID" sz="1600" i="1" kern="1200" dirty="0">
              <a:latin typeface="Tahoma" pitchFamily="34" charset="0"/>
              <a:ea typeface="Tahoma" pitchFamily="34" charset="0"/>
              <a:cs typeface="Tahoma" pitchFamily="34" charset="0"/>
            </a:rPr>
            <a:t>hardware</a:t>
          </a:r>
          <a:r>
            <a:rPr lang="id-ID" sz="1600" kern="1200" dirty="0">
              <a:latin typeface="Tahoma" pitchFamily="34" charset="0"/>
              <a:ea typeface="Tahoma" pitchFamily="34" charset="0"/>
              <a:cs typeface="Tahoma" pitchFamily="34" charset="0"/>
            </a:rPr>
            <a:t>), peranti lunak (</a:t>
          </a:r>
          <a:r>
            <a:rPr lang="id-ID" sz="1600" i="1" kern="1200" dirty="0">
              <a:latin typeface="Tahoma" pitchFamily="34" charset="0"/>
              <a:ea typeface="Tahoma" pitchFamily="34" charset="0"/>
              <a:cs typeface="Tahoma" pitchFamily="34" charset="0"/>
            </a:rPr>
            <a:t>software</a:t>
          </a:r>
          <a:r>
            <a:rPr lang="id-ID" sz="1600" kern="1200" dirty="0">
              <a:latin typeface="Tahoma" pitchFamily="34" charset="0"/>
              <a:ea typeface="Tahoma" pitchFamily="34" charset="0"/>
              <a:cs typeface="Tahoma" pitchFamily="34" charset="0"/>
            </a:rPr>
            <a:t>), serta etika dan etiket dalam memanfaatkan teknologi. </a:t>
          </a:r>
          <a:endParaRPr lang="en-US"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a:latin typeface="Tahoma" pitchFamily="34" charset="0"/>
              <a:ea typeface="Tahoma" pitchFamily="34" charset="0"/>
              <a:cs typeface="Tahoma" pitchFamily="34" charset="0"/>
            </a:rPr>
            <a:t>Kemampuan memahami teknologi untuk mencetak, mempresentasikan, dan mengakses internet. </a:t>
          </a:r>
          <a:endParaRPr lang="en-US" sz="1600" kern="1200" dirty="0">
            <a:latin typeface="Tahoma" pitchFamily="34" charset="0"/>
            <a:ea typeface="Tahoma" pitchFamily="34" charset="0"/>
            <a:cs typeface="Tahoma" pitchFamily="34" charset="0"/>
          </a:endParaRPr>
        </a:p>
      </dsp:txBody>
      <dsp:txXfrm rot="-5400000">
        <a:off x="1905763" y="2456298"/>
        <a:ext cx="6233885" cy="1507487"/>
      </dsp:txXfrm>
    </dsp:sp>
    <dsp:sp modelId="{D29EC70C-0471-440D-BFF8-57F052281234}">
      <dsp:nvSpPr>
        <dsp:cNvPr id="0" name=""/>
        <dsp:cNvSpPr/>
      </dsp:nvSpPr>
      <dsp:spPr>
        <a:xfrm>
          <a:off x="0" y="2362210"/>
          <a:ext cx="1912244" cy="1758164"/>
        </a:xfrm>
        <a:prstGeom prst="roundRect">
          <a:avLst/>
        </a:prstGeom>
        <a:solidFill>
          <a:schemeClr val="accent5">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u="none" kern="1200" dirty="0">
              <a:solidFill>
                <a:schemeClr val="tx1"/>
              </a:solidFill>
              <a:latin typeface="Tahoma" pitchFamily="34" charset="0"/>
              <a:ea typeface="Tahoma" pitchFamily="34" charset="0"/>
              <a:cs typeface="Tahoma" pitchFamily="34" charset="0"/>
            </a:rPr>
            <a:t>Literasi Teknologi </a:t>
          </a:r>
          <a:endParaRPr lang="en-US" sz="1600" u="none" kern="1200" dirty="0">
            <a:solidFill>
              <a:schemeClr val="tx1"/>
            </a:solidFill>
            <a:latin typeface="Tahoma" pitchFamily="34" charset="0"/>
            <a:ea typeface="Tahoma" pitchFamily="34" charset="0"/>
            <a:cs typeface="Tahoma" pitchFamily="34" charset="0"/>
          </a:endParaRPr>
        </a:p>
        <a:p>
          <a:pPr marL="0" lvl="0" indent="0" algn="ctr" defTabSz="711200">
            <a:lnSpc>
              <a:spcPct val="90000"/>
            </a:lnSpc>
            <a:spcBef>
              <a:spcPct val="0"/>
            </a:spcBef>
            <a:spcAft>
              <a:spcPct val="35000"/>
            </a:spcAft>
            <a:buNone/>
          </a:pPr>
          <a:r>
            <a:rPr lang="id-ID" sz="1600" i="1" kern="1200" dirty="0">
              <a:solidFill>
                <a:schemeClr val="tx1"/>
              </a:solidFill>
              <a:latin typeface="Tahoma" pitchFamily="34" charset="0"/>
              <a:ea typeface="Tahoma" pitchFamily="34" charset="0"/>
              <a:cs typeface="Tahoma" pitchFamily="34" charset="0"/>
            </a:rPr>
            <a:t>(Technology Literacy</a:t>
          </a:r>
          <a:r>
            <a:rPr lang="id-ID" sz="1600" kern="1200" dirty="0">
              <a:solidFill>
                <a:schemeClr val="tx1"/>
              </a:solidFill>
              <a:latin typeface="Tahoma" pitchFamily="34" charset="0"/>
              <a:ea typeface="Tahoma" pitchFamily="34" charset="0"/>
              <a:cs typeface="Tahoma" pitchFamily="34" charset="0"/>
            </a:rPr>
            <a:t>) </a:t>
          </a:r>
          <a:endParaRPr lang="en-US" sz="1600" kern="1200" dirty="0">
            <a:solidFill>
              <a:schemeClr val="tx1"/>
            </a:solidFill>
            <a:latin typeface="Tahoma" pitchFamily="34" charset="0"/>
            <a:ea typeface="Tahoma" pitchFamily="34" charset="0"/>
            <a:cs typeface="Tahoma" pitchFamily="34" charset="0"/>
          </a:endParaRPr>
        </a:p>
      </dsp:txBody>
      <dsp:txXfrm>
        <a:off x="85826" y="2448036"/>
        <a:ext cx="1740592" cy="1586512"/>
      </dsp:txXfrm>
    </dsp:sp>
    <dsp:sp modelId="{EDD7682C-9C09-46D9-B4EE-A983E924F389}">
      <dsp:nvSpPr>
        <dsp:cNvPr id="0" name=""/>
        <dsp:cNvSpPr/>
      </dsp:nvSpPr>
      <dsp:spPr>
        <a:xfrm rot="5400000">
          <a:off x="4335800" y="1844433"/>
          <a:ext cx="1443987" cy="6343610"/>
        </a:xfrm>
        <a:prstGeom prst="round2SameRect">
          <a:avLst/>
        </a:prstGeom>
        <a:solidFill>
          <a:schemeClr val="accent5">
            <a:tint val="40000"/>
            <a:alpha val="90000"/>
            <a:hueOff val="3166380"/>
            <a:satOff val="14521"/>
            <a:lumOff val="1816"/>
            <a:alphaOff val="0"/>
          </a:schemeClr>
        </a:solidFill>
        <a:ln w="12700" cap="flat" cmpd="sng" algn="ctr">
          <a:solidFill>
            <a:schemeClr val="accent5">
              <a:tint val="40000"/>
              <a:alpha val="90000"/>
              <a:hueOff val="3166380"/>
              <a:satOff val="14521"/>
              <a:lumOff val="18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71463" lvl="1" indent="-214313" algn="l" defTabSz="311150">
            <a:lnSpc>
              <a:spcPct val="90000"/>
            </a:lnSpc>
            <a:spcBef>
              <a:spcPct val="0"/>
            </a:spcBef>
            <a:spcAft>
              <a:spcPct val="15000"/>
            </a:spcAft>
            <a:buNone/>
          </a:pPr>
          <a:r>
            <a:rPr lang="en-US" sz="1600" kern="1200" dirty="0">
              <a:latin typeface="Tahoma" pitchFamily="34" charset="0"/>
              <a:ea typeface="Tahoma" pitchFamily="34" charset="0"/>
              <a:cs typeface="Tahoma" pitchFamily="34" charset="0"/>
            </a:rPr>
            <a:t>P</a:t>
          </a:r>
          <a:r>
            <a:rPr lang="id-ID" sz="1600" kern="1200" dirty="0">
              <a:latin typeface="Tahoma" pitchFamily="34" charset="0"/>
              <a:ea typeface="Tahoma" pitchFamily="34" charset="0"/>
              <a:cs typeface="Tahoma" pitchFamily="34" charset="0"/>
            </a:rPr>
            <a:t>emahaman tingkat lanjut antara literasi media dan literasi teknologi dengan memanfaatkan materi visual dan audio-visual secara kritis dan bermartabat. </a:t>
          </a:r>
          <a:endParaRPr lang="en-US" sz="1600" kern="1200" dirty="0">
            <a:latin typeface="Tahoma" pitchFamily="34" charset="0"/>
            <a:ea typeface="Tahoma" pitchFamily="34" charset="0"/>
            <a:cs typeface="Tahoma" pitchFamily="34" charset="0"/>
          </a:endParaRPr>
        </a:p>
      </dsp:txBody>
      <dsp:txXfrm rot="-5400000">
        <a:off x="1885989" y="4364734"/>
        <a:ext cx="6273120" cy="1303007"/>
      </dsp:txXfrm>
    </dsp:sp>
    <dsp:sp modelId="{E5069CF6-0BE9-402B-BB26-4B4868282545}">
      <dsp:nvSpPr>
        <dsp:cNvPr id="0" name=""/>
        <dsp:cNvSpPr/>
      </dsp:nvSpPr>
      <dsp:spPr>
        <a:xfrm>
          <a:off x="13" y="4343402"/>
          <a:ext cx="1878555" cy="1387652"/>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u="none" kern="1200" dirty="0">
              <a:solidFill>
                <a:schemeClr val="tx1"/>
              </a:solidFill>
              <a:latin typeface="Tahoma" pitchFamily="34" charset="0"/>
              <a:ea typeface="Tahoma" pitchFamily="34" charset="0"/>
              <a:cs typeface="Tahoma" pitchFamily="34" charset="0"/>
            </a:rPr>
            <a:t>Literasi Visual </a:t>
          </a:r>
          <a:endParaRPr lang="en-US" sz="1600" u="none" kern="1200" dirty="0">
            <a:solidFill>
              <a:schemeClr val="tx1"/>
            </a:solidFill>
            <a:latin typeface="Tahoma" pitchFamily="34" charset="0"/>
            <a:ea typeface="Tahoma" pitchFamily="34" charset="0"/>
            <a:cs typeface="Tahoma" pitchFamily="34" charset="0"/>
          </a:endParaRPr>
        </a:p>
        <a:p>
          <a:pPr marL="0" lvl="0" indent="0" algn="ctr" defTabSz="711200">
            <a:lnSpc>
              <a:spcPct val="90000"/>
            </a:lnSpc>
            <a:spcBef>
              <a:spcPct val="0"/>
            </a:spcBef>
            <a:spcAft>
              <a:spcPct val="35000"/>
            </a:spcAft>
            <a:buNone/>
          </a:pPr>
          <a:r>
            <a:rPr lang="id-ID" sz="1600" kern="1200" dirty="0">
              <a:solidFill>
                <a:schemeClr val="tx1"/>
              </a:solidFill>
              <a:latin typeface="Tahoma" pitchFamily="34" charset="0"/>
              <a:ea typeface="Tahoma" pitchFamily="34" charset="0"/>
              <a:cs typeface="Tahoma" pitchFamily="34" charset="0"/>
            </a:rPr>
            <a:t>(</a:t>
          </a:r>
          <a:r>
            <a:rPr lang="id-ID" sz="1600" i="1" kern="1200" dirty="0">
              <a:solidFill>
                <a:schemeClr val="tx1"/>
              </a:solidFill>
              <a:latin typeface="Tahoma" pitchFamily="34" charset="0"/>
              <a:ea typeface="Tahoma" pitchFamily="34" charset="0"/>
              <a:cs typeface="Tahoma" pitchFamily="34" charset="0"/>
            </a:rPr>
            <a:t>Visual Literacy</a:t>
          </a:r>
          <a:r>
            <a:rPr lang="id-ID" sz="1600" kern="1200" dirty="0">
              <a:solidFill>
                <a:schemeClr val="tx1"/>
              </a:solidFill>
              <a:latin typeface="Tahoma" pitchFamily="34" charset="0"/>
              <a:ea typeface="Tahoma" pitchFamily="34" charset="0"/>
              <a:cs typeface="Tahoma" pitchFamily="34" charset="0"/>
            </a:rPr>
            <a:t>)</a:t>
          </a:r>
          <a:endParaRPr lang="en-US" sz="1600" kern="1200" dirty="0">
            <a:solidFill>
              <a:schemeClr val="tx1"/>
            </a:solidFill>
            <a:latin typeface="Tahoma" pitchFamily="34" charset="0"/>
            <a:ea typeface="Tahoma" pitchFamily="34" charset="0"/>
            <a:cs typeface="Tahoma" pitchFamily="34" charset="0"/>
          </a:endParaRPr>
        </a:p>
      </dsp:txBody>
      <dsp:txXfrm>
        <a:off x="67753" y="4411142"/>
        <a:ext cx="1743075" cy="1252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A4BB-09BA-4163-AE33-13D8EC3390C1}">
      <dsp:nvSpPr>
        <dsp:cNvPr id="0" name=""/>
        <dsp:cNvSpPr/>
      </dsp:nvSpPr>
      <dsp:spPr>
        <a:xfrm>
          <a:off x="533392" y="3"/>
          <a:ext cx="3479899" cy="2087939"/>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8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Mengkondisikan l</a:t>
          </a:r>
          <a:r>
            <a:rPr lang="id-ID" sz="2400" kern="1200" dirty="0">
              <a:latin typeface="Tahoma" panose="020B0604030504040204" pitchFamily="34" charset="0"/>
              <a:ea typeface="Tahoma" panose="020B0604030504040204" pitchFamily="34" charset="0"/>
              <a:cs typeface="Tahoma" panose="020B0604030504040204" pitchFamily="34" charset="0"/>
            </a:rPr>
            <a:t>ingkungan fisik </a:t>
          </a:r>
        </a:p>
        <a:p>
          <a:pPr marL="0" lvl="0" indent="0" algn="ctr" defTabSz="1066800">
            <a:lnSpc>
              <a:spcPct val="80000"/>
            </a:lnSpc>
            <a:spcBef>
              <a:spcPct val="0"/>
            </a:spcBef>
            <a:spcAft>
              <a:spcPct val="35000"/>
            </a:spcAft>
            <a:buNone/>
          </a:pPr>
          <a:r>
            <a:rPr lang="id-ID" sz="2400" kern="1200" dirty="0">
              <a:latin typeface="Tahoma" panose="020B0604030504040204" pitchFamily="34" charset="0"/>
              <a:ea typeface="Tahoma" panose="020B0604030504040204" pitchFamily="34" charset="0"/>
              <a:cs typeface="Tahoma" panose="020B0604030504040204" pitchFamily="34" charset="0"/>
            </a:rPr>
            <a:t>ramah literasi.</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533392" y="3"/>
        <a:ext cx="3479899" cy="2087939"/>
      </dsp:txXfrm>
    </dsp:sp>
    <dsp:sp modelId="{48113A41-F56B-4429-90AE-02622A718C13}">
      <dsp:nvSpPr>
        <dsp:cNvPr id="0" name=""/>
        <dsp:cNvSpPr/>
      </dsp:nvSpPr>
      <dsp:spPr>
        <a:xfrm>
          <a:off x="4288794" y="1047"/>
          <a:ext cx="3479899" cy="2087939"/>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Mengupayakan l</a:t>
          </a:r>
          <a:r>
            <a:rPr lang="id-ID" sz="2400" kern="1200" dirty="0">
              <a:latin typeface="Tahoma" panose="020B0604030504040204" pitchFamily="34" charset="0"/>
              <a:ea typeface="Tahoma" panose="020B0604030504040204" pitchFamily="34" charset="0"/>
              <a:cs typeface="Tahoma" panose="020B0604030504040204" pitchFamily="34" charset="0"/>
            </a:rPr>
            <a:t>ingkungan sosial dan afektif.</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4288794" y="1047"/>
        <a:ext cx="3479899" cy="2087939"/>
      </dsp:txXfrm>
    </dsp:sp>
    <dsp:sp modelId="{E0C979C6-34B9-4FF4-88C4-145B30BFDA9E}">
      <dsp:nvSpPr>
        <dsp:cNvPr id="0" name=""/>
        <dsp:cNvSpPr/>
      </dsp:nvSpPr>
      <dsp:spPr>
        <a:xfrm>
          <a:off x="2374850" y="2436976"/>
          <a:ext cx="3479899" cy="2087939"/>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Mengupayakan sekolah sebagai l</a:t>
          </a:r>
          <a:r>
            <a:rPr lang="id-ID" sz="2400" kern="1200" dirty="0">
              <a:latin typeface="Tahoma" panose="020B0604030504040204" pitchFamily="34" charset="0"/>
              <a:ea typeface="Tahoma" panose="020B0604030504040204" pitchFamily="34" charset="0"/>
              <a:cs typeface="Tahoma" panose="020B0604030504040204" pitchFamily="34" charset="0"/>
            </a:rPr>
            <a:t>ingkungan akademik</a:t>
          </a:r>
          <a:r>
            <a:rPr lang="en-US" sz="2400" kern="1200" dirty="0">
              <a:latin typeface="Tahoma" panose="020B0604030504040204" pitchFamily="34" charset="0"/>
              <a:ea typeface="Tahoma" panose="020B0604030504040204" pitchFamily="34" charset="0"/>
              <a:cs typeface="Tahoma" panose="020B0604030504040204" pitchFamily="34" charset="0"/>
            </a:rPr>
            <a:t> yang literat.</a:t>
          </a:r>
        </a:p>
      </dsp:txBody>
      <dsp:txXfrm>
        <a:off x="2374850" y="2436976"/>
        <a:ext cx="3479899" cy="2087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856F5-883B-453F-B5B4-FF857D808BB4}">
      <dsp:nvSpPr>
        <dsp:cNvPr id="0" name=""/>
        <dsp:cNvSpPr/>
      </dsp:nvSpPr>
      <dsp:spPr>
        <a:xfrm>
          <a:off x="721084" y="3206"/>
          <a:ext cx="2328391" cy="1352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 </a:t>
          </a:r>
          <a:r>
            <a:rPr lang="id-ID" sz="1600" b="1" kern="1200" dirty="0">
              <a:solidFill>
                <a:schemeClr val="tx1"/>
              </a:solidFill>
            </a:rPr>
            <a:t>Membiasakan membaca dalam hati 15 menit sebelum kegiatan jam pelajaran</a:t>
          </a:r>
          <a:r>
            <a:rPr lang="id-ID" sz="1600" b="1" kern="1200" dirty="0"/>
            <a:t>.</a:t>
          </a:r>
          <a:endParaRPr lang="en-US" sz="1600" b="1" kern="1200" dirty="0"/>
        </a:p>
      </dsp:txBody>
      <dsp:txXfrm>
        <a:off x="721084" y="3206"/>
        <a:ext cx="2328391" cy="1352706"/>
      </dsp:txXfrm>
    </dsp:sp>
    <dsp:sp modelId="{95026E46-A200-46D8-A012-8136A69F8AF0}">
      <dsp:nvSpPr>
        <dsp:cNvPr id="0" name=""/>
        <dsp:cNvSpPr/>
      </dsp:nvSpPr>
      <dsp:spPr>
        <a:xfrm>
          <a:off x="3274927" y="3206"/>
          <a:ext cx="2231785" cy="13527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b. </a:t>
          </a:r>
          <a:r>
            <a:rPr lang="id-ID" sz="1400" b="1" kern="1200" dirty="0">
              <a:solidFill>
                <a:schemeClr val="tx1"/>
              </a:solidFill>
            </a:rPr>
            <a:t>Membudayakan membaca bersama-sama bagi guru dan peserta didik (guru menjadi contoh).</a:t>
          </a:r>
          <a:endParaRPr lang="en-US" sz="1400" b="1" kern="1200" dirty="0">
            <a:solidFill>
              <a:schemeClr val="tx1"/>
            </a:solidFill>
          </a:endParaRPr>
        </a:p>
      </dsp:txBody>
      <dsp:txXfrm>
        <a:off x="3274927" y="3206"/>
        <a:ext cx="2231785" cy="1352706"/>
      </dsp:txXfrm>
    </dsp:sp>
    <dsp:sp modelId="{9A414CBE-CE8E-4B49-8EF7-98A06992AB0E}">
      <dsp:nvSpPr>
        <dsp:cNvPr id="0" name=""/>
        <dsp:cNvSpPr/>
      </dsp:nvSpPr>
      <dsp:spPr>
        <a:xfrm>
          <a:off x="5732164" y="3206"/>
          <a:ext cx="2426057" cy="13527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 </a:t>
          </a:r>
          <a:r>
            <a:rPr lang="id-ID" sz="1400" b="1" kern="1200" dirty="0">
              <a:solidFill>
                <a:schemeClr val="tx1"/>
              </a:solidFill>
            </a:rPr>
            <a:t>Mendisiplinkan membaca karya sastra sampai selesai dengan membuat daftar buku yang sudah selesai dibaca</a:t>
          </a:r>
          <a:endParaRPr lang="en-US" sz="1400" b="1" kern="1200" dirty="0">
            <a:solidFill>
              <a:schemeClr val="tx1"/>
            </a:solidFill>
          </a:endParaRPr>
        </a:p>
      </dsp:txBody>
      <dsp:txXfrm>
        <a:off x="5732164" y="3206"/>
        <a:ext cx="2426057" cy="1352706"/>
      </dsp:txXfrm>
    </dsp:sp>
    <dsp:sp modelId="{A88A5FF2-A7B6-44C8-A58B-3AE00573129A}">
      <dsp:nvSpPr>
        <dsp:cNvPr id="0" name=""/>
        <dsp:cNvSpPr/>
      </dsp:nvSpPr>
      <dsp:spPr>
        <a:xfrm>
          <a:off x="869273" y="1581364"/>
          <a:ext cx="2180833" cy="13527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 </a:t>
          </a:r>
          <a:r>
            <a:rPr lang="id-ID" sz="1400" b="1" kern="1200" dirty="0">
              <a:solidFill>
                <a:schemeClr val="tx1"/>
              </a:solidFill>
            </a:rPr>
            <a:t>Membudayakan membaca di setiap kesempatan</a:t>
          </a:r>
          <a:r>
            <a:rPr lang="id-ID" sz="1300" kern="1200" dirty="0">
              <a:solidFill>
                <a:schemeClr val="tx1"/>
              </a:solidFill>
            </a:rPr>
            <a:t>.</a:t>
          </a:r>
          <a:endParaRPr lang="en-US" sz="1300" kern="1200" dirty="0">
            <a:solidFill>
              <a:schemeClr val="tx1"/>
            </a:solidFill>
          </a:endParaRPr>
        </a:p>
      </dsp:txBody>
      <dsp:txXfrm>
        <a:off x="869273" y="1581364"/>
        <a:ext cx="2180833" cy="1352706"/>
      </dsp:txXfrm>
    </dsp:sp>
    <dsp:sp modelId="{490D6436-A446-46C9-A19B-B8C4EC4E1AA5}">
      <dsp:nvSpPr>
        <dsp:cNvPr id="0" name=""/>
        <dsp:cNvSpPr/>
      </dsp:nvSpPr>
      <dsp:spPr>
        <a:xfrm>
          <a:off x="3275558" y="1581364"/>
          <a:ext cx="2254511" cy="135270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 </a:t>
          </a:r>
          <a:r>
            <a:rPr lang="id-ID" sz="1400" b="1" kern="1200" dirty="0">
              <a:solidFill>
                <a:schemeClr val="tx1"/>
              </a:solidFill>
            </a:rPr>
            <a:t>Membiasakan untuk berdiskusi tentang buku yang sudah dibaca, menuliskan kembali/membuat resensi, dan presentasi.</a:t>
          </a:r>
          <a:endParaRPr lang="en-US" sz="1400" b="1" kern="1200" dirty="0">
            <a:solidFill>
              <a:schemeClr val="tx1"/>
            </a:solidFill>
          </a:endParaRPr>
        </a:p>
      </dsp:txBody>
      <dsp:txXfrm>
        <a:off x="3275558" y="1581364"/>
        <a:ext cx="2254511" cy="1352706"/>
      </dsp:txXfrm>
    </dsp:sp>
    <dsp:sp modelId="{3DA8E7C4-EE4E-461F-8A96-41D454D09FAC}">
      <dsp:nvSpPr>
        <dsp:cNvPr id="0" name=""/>
        <dsp:cNvSpPr/>
      </dsp:nvSpPr>
      <dsp:spPr>
        <a:xfrm>
          <a:off x="5755521" y="1581364"/>
          <a:ext cx="2254511" cy="1352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 </a:t>
          </a:r>
          <a:r>
            <a:rPr lang="id-ID" sz="1400" b="1" kern="1200" dirty="0">
              <a:solidFill>
                <a:schemeClr val="tx1"/>
              </a:solidFill>
            </a:rPr>
            <a:t>Membuat karya atau menuliskan kesan atau rangkuman setelah selesai membaca (hasilnya digunakan untuk gelar karya).</a:t>
          </a:r>
          <a:endParaRPr lang="en-US" sz="1400" b="1" kern="1200" dirty="0">
            <a:solidFill>
              <a:schemeClr val="tx1"/>
            </a:solidFill>
          </a:endParaRPr>
        </a:p>
      </dsp:txBody>
      <dsp:txXfrm>
        <a:off x="5755521" y="1581364"/>
        <a:ext cx="2254511" cy="1352706"/>
      </dsp:txXfrm>
    </dsp:sp>
    <dsp:sp modelId="{DD90B9AE-103A-4D60-8DDA-DC2D6BCBFE65}">
      <dsp:nvSpPr>
        <dsp:cNvPr id="0" name=""/>
        <dsp:cNvSpPr/>
      </dsp:nvSpPr>
      <dsp:spPr>
        <a:xfrm>
          <a:off x="832434" y="3159522"/>
          <a:ext cx="2254511" cy="13527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g. </a:t>
          </a:r>
          <a:r>
            <a:rPr lang="id-ID" sz="1400" b="1" kern="1200" dirty="0">
              <a:solidFill>
                <a:schemeClr val="tx1"/>
              </a:solidFill>
            </a:rPr>
            <a:t>Membudayakan meramaikan mading dan atau buletin/majalah peserta didik di setiap sekolah.</a:t>
          </a:r>
          <a:endParaRPr lang="en-US" sz="1400" b="1" kern="1200" dirty="0">
            <a:solidFill>
              <a:schemeClr val="tx1"/>
            </a:solidFill>
          </a:endParaRPr>
        </a:p>
      </dsp:txBody>
      <dsp:txXfrm>
        <a:off x="832434" y="3159522"/>
        <a:ext cx="2254511" cy="1352706"/>
      </dsp:txXfrm>
    </dsp:sp>
    <dsp:sp modelId="{A16C8865-D2B2-48EF-9EAE-F8C39E7BB187}">
      <dsp:nvSpPr>
        <dsp:cNvPr id="0" name=""/>
        <dsp:cNvSpPr/>
      </dsp:nvSpPr>
      <dsp:spPr>
        <a:xfrm>
          <a:off x="3312397" y="3159522"/>
          <a:ext cx="2254511" cy="13527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h. </a:t>
          </a:r>
          <a:r>
            <a:rPr lang="id-ID" sz="1400" b="1" kern="1200" dirty="0">
              <a:solidFill>
                <a:schemeClr val="tx1"/>
              </a:solidFill>
            </a:rPr>
            <a:t>Mewajibkan setiap guru bidang studi untuk menerapkan metode diskusi dan presentasi pada beberapa kegiatan pembelajaran.</a:t>
          </a:r>
          <a:endParaRPr lang="en-US" sz="1400" b="1" kern="1200" dirty="0">
            <a:solidFill>
              <a:schemeClr val="tx1"/>
            </a:solidFill>
          </a:endParaRPr>
        </a:p>
      </dsp:txBody>
      <dsp:txXfrm>
        <a:off x="3312397" y="3159522"/>
        <a:ext cx="2254511" cy="1352706"/>
      </dsp:txXfrm>
    </dsp:sp>
    <dsp:sp modelId="{9B2157DB-CF73-49FD-AF71-B73EF3AF2B22}">
      <dsp:nvSpPr>
        <dsp:cNvPr id="0" name=""/>
        <dsp:cNvSpPr/>
      </dsp:nvSpPr>
      <dsp:spPr>
        <a:xfrm>
          <a:off x="5792359" y="3159522"/>
          <a:ext cx="2254511" cy="13527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i. </a:t>
          </a:r>
          <a:r>
            <a:rPr lang="id-ID" sz="1400" b="1" kern="1200" dirty="0">
              <a:solidFill>
                <a:schemeClr val="tx1"/>
              </a:solidFill>
            </a:rPr>
            <a:t>Menyediakan sudut buku kelas.</a:t>
          </a:r>
          <a:endParaRPr lang="en-US" sz="1400" b="1" kern="1200" dirty="0">
            <a:solidFill>
              <a:schemeClr val="tx1"/>
            </a:solidFill>
          </a:endParaRPr>
        </a:p>
      </dsp:txBody>
      <dsp:txXfrm>
        <a:off x="5792359" y="3159522"/>
        <a:ext cx="2254511" cy="1352706"/>
      </dsp:txXfrm>
    </dsp:sp>
    <dsp:sp modelId="{C25017BB-858B-4618-8C48-48961B06D8D9}">
      <dsp:nvSpPr>
        <dsp:cNvPr id="0" name=""/>
        <dsp:cNvSpPr/>
      </dsp:nvSpPr>
      <dsp:spPr>
        <a:xfrm>
          <a:off x="832434" y="4737680"/>
          <a:ext cx="2254511" cy="135270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j. </a:t>
          </a:r>
          <a:r>
            <a:rPr lang="id-ID" sz="1400" b="1" kern="1200" dirty="0">
              <a:solidFill>
                <a:schemeClr val="tx1"/>
              </a:solidFill>
            </a:rPr>
            <a:t>Mendokumentasikan karya peserta didik (cerpen, puisi, dll.) ke dalam bentuk buku</a:t>
          </a:r>
          <a:endParaRPr lang="en-US" sz="1400" b="1" kern="1200" dirty="0">
            <a:solidFill>
              <a:schemeClr val="tx1"/>
            </a:solidFill>
          </a:endParaRPr>
        </a:p>
      </dsp:txBody>
      <dsp:txXfrm>
        <a:off x="832434" y="4737680"/>
        <a:ext cx="2254511" cy="1352706"/>
      </dsp:txXfrm>
    </dsp:sp>
    <dsp:sp modelId="{30534397-F8A1-4333-867E-01D1E4E0457B}">
      <dsp:nvSpPr>
        <dsp:cNvPr id="0" name=""/>
        <dsp:cNvSpPr/>
      </dsp:nvSpPr>
      <dsp:spPr>
        <a:xfrm>
          <a:off x="3312397" y="4737680"/>
          <a:ext cx="2254511" cy="1352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k. </a:t>
          </a:r>
          <a:r>
            <a:rPr lang="id-ID" sz="1400" b="1" kern="1200" dirty="0">
              <a:solidFill>
                <a:schemeClr val="tx1"/>
              </a:solidFill>
            </a:rPr>
            <a:t>Memberikan penghargaan non-akademik terhadap kebiasaan membaca.</a:t>
          </a:r>
          <a:endParaRPr lang="en-US" sz="1400" b="1" kern="1200" dirty="0">
            <a:solidFill>
              <a:schemeClr val="tx1"/>
            </a:solidFill>
          </a:endParaRPr>
        </a:p>
      </dsp:txBody>
      <dsp:txXfrm>
        <a:off x="3312397" y="4737680"/>
        <a:ext cx="2254511" cy="1352706"/>
      </dsp:txXfrm>
    </dsp:sp>
    <dsp:sp modelId="{78BDA5DB-9665-403D-B4DF-394737EBA7D2}">
      <dsp:nvSpPr>
        <dsp:cNvPr id="0" name=""/>
        <dsp:cNvSpPr/>
      </dsp:nvSpPr>
      <dsp:spPr>
        <a:xfrm>
          <a:off x="5792359" y="4737680"/>
          <a:ext cx="2254511" cy="13527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l. </a:t>
          </a:r>
          <a:r>
            <a:rPr lang="id-ID" sz="1400" b="1" kern="1200" dirty="0">
              <a:solidFill>
                <a:schemeClr val="tx1"/>
              </a:solidFill>
            </a:rPr>
            <a:t>Mengadakan perayaan literasi sepanjang tahun dan pameran buku, baik nasional maupun internasional.</a:t>
          </a:r>
          <a:endParaRPr lang="en-US" sz="1400" b="1" kern="1200" dirty="0">
            <a:solidFill>
              <a:schemeClr val="tx1"/>
            </a:solidFill>
          </a:endParaRPr>
        </a:p>
      </dsp:txBody>
      <dsp:txXfrm>
        <a:off x="5792359" y="4737680"/>
        <a:ext cx="2254511" cy="13527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0DE86F8-0F89-42C6-A142-DB34982F4F2E}" type="datetimeFigureOut">
              <a:rPr lang="en-GB" smtClean="0"/>
              <a:t>06/12/2023</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294863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94797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90821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717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85921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DE86F8-0F89-42C6-A142-DB34982F4F2E}"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47978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DE86F8-0F89-42C6-A142-DB34982F4F2E}"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282048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E86F8-0F89-42C6-A142-DB34982F4F2E}"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86911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0DE86F8-0F89-42C6-A142-DB34982F4F2E}" type="datetimeFigureOut">
              <a:rPr lang="en-GB" smtClean="0"/>
              <a:t>06/12/2023</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400916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E86F8-0F89-42C6-A142-DB34982F4F2E}"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4001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0DE86F8-0F89-42C6-A142-DB34982F4F2E}" type="datetimeFigureOut">
              <a:rPr lang="en-GB" smtClean="0"/>
              <a:t>06/12/2023</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15373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4262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E86F8-0F89-42C6-A142-DB34982F4F2E}"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17538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E86F8-0F89-42C6-A142-DB34982F4F2E}"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86938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E86F8-0F89-42C6-A142-DB34982F4F2E}"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16470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3028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DE86F8-0F89-42C6-A142-DB34982F4F2E}"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43274-EB54-499C-B534-4F90E3C3B77F}" type="slidenum">
              <a:rPr lang="en-GB" smtClean="0"/>
              <a:t>‹#›</a:t>
            </a:fld>
            <a:endParaRPr lang="en-GB"/>
          </a:p>
        </p:txBody>
      </p:sp>
    </p:spTree>
    <p:extLst>
      <p:ext uri="{BB962C8B-B14F-4D97-AF65-F5344CB8AC3E}">
        <p14:creationId xmlns:p14="http://schemas.microsoft.com/office/powerpoint/2010/main" val="53798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DE86F8-0F89-42C6-A142-DB34982F4F2E}" type="datetimeFigureOut">
              <a:rPr lang="en-GB" smtClean="0"/>
              <a:t>06/12/2023</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D43274-EB54-499C-B534-4F90E3C3B77F}" type="slidenum">
              <a:rPr lang="en-GB" smtClean="0"/>
              <a:t>‹#›</a:t>
            </a:fld>
            <a:endParaRPr lang="en-GB"/>
          </a:p>
        </p:txBody>
      </p:sp>
    </p:spTree>
    <p:extLst>
      <p:ext uri="{BB962C8B-B14F-4D97-AF65-F5344CB8AC3E}">
        <p14:creationId xmlns:p14="http://schemas.microsoft.com/office/powerpoint/2010/main" val="3667879798"/>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036049-51DA-E7B9-D98E-95E6D65CD884}"/>
              </a:ext>
            </a:extLst>
          </p:cNvPr>
          <p:cNvSpPr>
            <a:spLocks noGrp="1"/>
          </p:cNvSpPr>
          <p:nvPr>
            <p:ph type="subTitle" idx="1"/>
          </p:nvPr>
        </p:nvSpPr>
        <p:spPr>
          <a:xfrm>
            <a:off x="261257" y="2267338"/>
            <a:ext cx="11700587" cy="4376057"/>
          </a:xfrm>
        </p:spPr>
        <p:txBody>
          <a:bodyPr>
            <a:normAutofit/>
          </a:bodyPr>
          <a:lstStyle/>
          <a:p>
            <a:pPr algn="ctr"/>
            <a:r>
              <a:rPr lang="en-US" sz="3200" b="1" dirty="0"/>
              <a:t>JENIS-JENIS MEDIA LITERASI DI SD</a:t>
            </a:r>
          </a:p>
          <a:p>
            <a:pPr algn="ctr"/>
            <a:r>
              <a:rPr lang="en-US" sz="1800" b="1" dirty="0" err="1"/>
              <a:t>Pertemuan</a:t>
            </a:r>
            <a:r>
              <a:rPr lang="en-US" sz="1800" b="1" dirty="0"/>
              <a:t> – 11</a:t>
            </a:r>
          </a:p>
          <a:p>
            <a:pPr algn="ctr"/>
            <a:endParaRPr lang="en-US" b="1" dirty="0"/>
          </a:p>
          <a:p>
            <a:pPr algn="ctr"/>
            <a:r>
              <a:rPr lang="en-US" b="1" dirty="0"/>
              <a:t>Oleh</a:t>
            </a:r>
          </a:p>
          <a:p>
            <a:pPr algn="ctr"/>
            <a:r>
              <a:rPr lang="en-US" b="1" dirty="0" err="1"/>
              <a:t>Yanuarius</a:t>
            </a:r>
            <a:r>
              <a:rPr lang="en-US" b="1" dirty="0"/>
              <a:t> Bria </a:t>
            </a:r>
            <a:r>
              <a:rPr lang="en-US" b="1" dirty="0" err="1"/>
              <a:t>Seran</a:t>
            </a:r>
            <a:r>
              <a:rPr lang="en-US" b="1" dirty="0"/>
              <a:t>, </a:t>
            </a:r>
            <a:r>
              <a:rPr lang="en-US" b="1" dirty="0" err="1"/>
              <a:t>S.Pd</a:t>
            </a:r>
            <a:r>
              <a:rPr lang="en-US" b="1" dirty="0"/>
              <a:t>., </a:t>
            </a:r>
            <a:r>
              <a:rPr lang="en-US" b="1" dirty="0" err="1"/>
              <a:t>M.Pd</a:t>
            </a:r>
            <a:endParaRPr lang="en-US" b="1" dirty="0"/>
          </a:p>
          <a:p>
            <a:pPr algn="ctr"/>
            <a:r>
              <a:rPr lang="en-US" b="1" dirty="0"/>
              <a:t>Antonius Alam </a:t>
            </a:r>
            <a:r>
              <a:rPr lang="en-US" b="1" dirty="0" err="1"/>
              <a:t>Wicaksono</a:t>
            </a:r>
            <a:r>
              <a:rPr lang="en-US" b="1" dirty="0"/>
              <a:t>, </a:t>
            </a:r>
            <a:r>
              <a:rPr lang="en-US" b="1" dirty="0" err="1"/>
              <a:t>S.Pd</a:t>
            </a:r>
            <a:r>
              <a:rPr lang="en-US" b="1" dirty="0"/>
              <a:t>., </a:t>
            </a:r>
            <a:r>
              <a:rPr lang="en-US" b="1" dirty="0" err="1"/>
              <a:t>M.Pd</a:t>
            </a:r>
            <a:endParaRPr lang="en-US" b="1" dirty="0"/>
          </a:p>
          <a:p>
            <a:pPr algn="ctr"/>
            <a:endParaRPr lang="en-US" sz="2400" b="1" dirty="0"/>
          </a:p>
          <a:p>
            <a:pPr algn="ctr"/>
            <a:r>
              <a:rPr lang="en-US" sz="2400" b="1" dirty="0" err="1"/>
              <a:t>Direktorat</a:t>
            </a:r>
            <a:r>
              <a:rPr lang="en-US" sz="2400" b="1" dirty="0"/>
              <a:t> </a:t>
            </a:r>
            <a:r>
              <a:rPr lang="en-US" sz="2400" b="1" dirty="0" err="1"/>
              <a:t>Pembelajaran</a:t>
            </a:r>
            <a:r>
              <a:rPr lang="en-US" sz="2400" b="1" dirty="0"/>
              <a:t> dan </a:t>
            </a:r>
            <a:r>
              <a:rPr lang="en-US" sz="2400" b="1" dirty="0" err="1"/>
              <a:t>Kemahasiswaan</a:t>
            </a:r>
            <a:r>
              <a:rPr lang="en-US" sz="2400" b="1" dirty="0"/>
              <a:t>, </a:t>
            </a:r>
          </a:p>
          <a:p>
            <a:pPr algn="ctr"/>
            <a:r>
              <a:rPr lang="en-US" sz="2400" b="1" dirty="0" err="1"/>
              <a:t>Direktorat</a:t>
            </a:r>
            <a:r>
              <a:rPr lang="en-US" sz="2400" b="1" dirty="0"/>
              <a:t> </a:t>
            </a:r>
            <a:r>
              <a:rPr lang="en-US" sz="2400" b="1" dirty="0" err="1"/>
              <a:t>Jenderal</a:t>
            </a:r>
            <a:r>
              <a:rPr lang="en-US" sz="2400" b="1" dirty="0"/>
              <a:t> Pendidikan Tinggi, </a:t>
            </a:r>
            <a:r>
              <a:rPr lang="en-US" sz="2400" b="1" dirty="0" err="1"/>
              <a:t>Riset</a:t>
            </a:r>
            <a:r>
              <a:rPr lang="en-US" sz="2400" b="1" dirty="0"/>
              <a:t>, dan </a:t>
            </a:r>
            <a:r>
              <a:rPr lang="en-US" sz="2400" b="1" dirty="0" err="1"/>
              <a:t>Teknologi</a:t>
            </a:r>
            <a:endParaRPr lang="en-US" sz="2400" b="1" dirty="0"/>
          </a:p>
          <a:p>
            <a:pPr algn="ctr"/>
            <a:r>
              <a:rPr lang="en-US" sz="2400" b="1" dirty="0"/>
              <a:t>2023</a:t>
            </a:r>
            <a:endParaRPr lang="en-GB" sz="2400" b="1" dirty="0"/>
          </a:p>
        </p:txBody>
      </p:sp>
      <p:sp>
        <p:nvSpPr>
          <p:cNvPr id="6" name="TextBox 9">
            <a:extLst>
              <a:ext uri="{FF2B5EF4-FFF2-40B4-BE49-F238E27FC236}">
                <a16:creationId xmlns:a16="http://schemas.microsoft.com/office/drawing/2014/main" id="{B1D812AB-D32F-18E5-941B-2E73DFFF81A9}"/>
              </a:ext>
            </a:extLst>
          </p:cNvPr>
          <p:cNvSpPr txBox="1"/>
          <p:nvPr/>
        </p:nvSpPr>
        <p:spPr>
          <a:xfrm>
            <a:off x="0" y="113385"/>
            <a:ext cx="1448544" cy="158782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sp>
        <p:nvSpPr>
          <p:cNvPr id="9" name="Freeform 10">
            <a:extLst>
              <a:ext uri="{FF2B5EF4-FFF2-40B4-BE49-F238E27FC236}">
                <a16:creationId xmlns:a16="http://schemas.microsoft.com/office/drawing/2014/main" id="{A13761F9-9153-93D4-548D-13E9F900FA1D}"/>
              </a:ext>
            </a:extLst>
          </p:cNvPr>
          <p:cNvSpPr/>
          <p:nvPr/>
        </p:nvSpPr>
        <p:spPr>
          <a:xfrm>
            <a:off x="547007" y="113385"/>
            <a:ext cx="1452880" cy="1452880"/>
          </a:xfrm>
          <a:custGeom>
            <a:avLst/>
            <a:gdLst/>
            <a:ahLst/>
            <a:cxnLst/>
            <a:rect l="l" t="t" r="r" b="b"/>
            <a:pathLst>
              <a:path w="1453030" h="1453030">
                <a:moveTo>
                  <a:pt x="0" y="0"/>
                </a:moveTo>
                <a:lnTo>
                  <a:pt x="1453030" y="0"/>
                </a:lnTo>
                <a:lnTo>
                  <a:pt x="1453030" y="1453030"/>
                </a:lnTo>
                <a:lnTo>
                  <a:pt x="0" y="1453030"/>
                </a:lnTo>
                <a:lnTo>
                  <a:pt x="0" y="0"/>
                </a:lnTo>
                <a:close/>
              </a:path>
            </a:pathLst>
          </a:custGeom>
          <a:blipFill>
            <a:blip r:embed="rId2"/>
            <a:stretch>
              <a:fillRect/>
            </a:stretch>
          </a:blipFill>
        </p:spPr>
        <p:txBody>
          <a:bodyPr/>
          <a:lstStyle/>
          <a:p>
            <a:endParaRPr lang="en-GB"/>
          </a:p>
        </p:txBody>
      </p:sp>
      <p:sp>
        <p:nvSpPr>
          <p:cNvPr id="10" name="Freeform 13">
            <a:extLst>
              <a:ext uri="{FF2B5EF4-FFF2-40B4-BE49-F238E27FC236}">
                <a16:creationId xmlns:a16="http://schemas.microsoft.com/office/drawing/2014/main" id="{9F6F6C76-1833-66AD-43E6-30FF58434F83}"/>
              </a:ext>
            </a:extLst>
          </p:cNvPr>
          <p:cNvSpPr/>
          <p:nvPr/>
        </p:nvSpPr>
        <p:spPr>
          <a:xfrm>
            <a:off x="2109851" y="113384"/>
            <a:ext cx="1640767" cy="1452880"/>
          </a:xfrm>
          <a:custGeom>
            <a:avLst/>
            <a:gdLst/>
            <a:ahLst/>
            <a:cxnLst/>
            <a:rect l="l" t="t" r="r" b="b"/>
            <a:pathLst>
              <a:path w="2011169" h="2011169">
                <a:moveTo>
                  <a:pt x="0" y="0"/>
                </a:moveTo>
                <a:lnTo>
                  <a:pt x="2011169" y="0"/>
                </a:lnTo>
                <a:lnTo>
                  <a:pt x="2011169" y="2011169"/>
                </a:lnTo>
                <a:lnTo>
                  <a:pt x="0" y="2011169"/>
                </a:lnTo>
                <a:lnTo>
                  <a:pt x="0" y="0"/>
                </a:lnTo>
                <a:close/>
              </a:path>
            </a:pathLst>
          </a:custGeom>
          <a:blipFill>
            <a:blip r:embed="rId3"/>
            <a:stretch>
              <a:fillRect/>
            </a:stretch>
          </a:blipFill>
        </p:spPr>
        <p:txBody>
          <a:bodyPr/>
          <a:lstStyle/>
          <a:p>
            <a:endParaRPr lang="en-GB"/>
          </a:p>
        </p:txBody>
      </p:sp>
      <p:sp>
        <p:nvSpPr>
          <p:cNvPr id="13" name="Freeform 11">
            <a:extLst>
              <a:ext uri="{FF2B5EF4-FFF2-40B4-BE49-F238E27FC236}">
                <a16:creationId xmlns:a16="http://schemas.microsoft.com/office/drawing/2014/main" id="{BBFA203F-3D27-86E4-387E-2A4B0172D4A4}"/>
              </a:ext>
            </a:extLst>
          </p:cNvPr>
          <p:cNvSpPr/>
          <p:nvPr/>
        </p:nvSpPr>
        <p:spPr>
          <a:xfrm>
            <a:off x="3812921" y="103858"/>
            <a:ext cx="1551143" cy="1476919"/>
          </a:xfrm>
          <a:custGeom>
            <a:avLst/>
            <a:gdLst/>
            <a:ahLst/>
            <a:cxnLst/>
            <a:rect l="l" t="t" r="r" b="b"/>
            <a:pathLst>
              <a:path w="1551143" h="1476919">
                <a:moveTo>
                  <a:pt x="0" y="0"/>
                </a:moveTo>
                <a:lnTo>
                  <a:pt x="1551144" y="0"/>
                </a:lnTo>
                <a:lnTo>
                  <a:pt x="1551144" y="1476919"/>
                </a:lnTo>
                <a:lnTo>
                  <a:pt x="0" y="1476919"/>
                </a:lnTo>
                <a:lnTo>
                  <a:pt x="0" y="0"/>
                </a:lnTo>
                <a:close/>
              </a:path>
            </a:pathLst>
          </a:custGeom>
          <a:blipFill>
            <a:blip r:embed="rId4"/>
            <a:stretch>
              <a:fillRect/>
            </a:stretch>
          </a:blipFill>
        </p:spPr>
        <p:txBody>
          <a:bodyPr/>
          <a:lstStyle/>
          <a:p>
            <a:endParaRPr lang="en-GB"/>
          </a:p>
        </p:txBody>
      </p:sp>
      <p:sp>
        <p:nvSpPr>
          <p:cNvPr id="14" name="Freeform 12">
            <a:extLst>
              <a:ext uri="{FF2B5EF4-FFF2-40B4-BE49-F238E27FC236}">
                <a16:creationId xmlns:a16="http://schemas.microsoft.com/office/drawing/2014/main" id="{57D0CC1C-7C58-A46D-6859-B8F97180D198}"/>
              </a:ext>
            </a:extLst>
          </p:cNvPr>
          <p:cNvSpPr/>
          <p:nvPr/>
        </p:nvSpPr>
        <p:spPr>
          <a:xfrm>
            <a:off x="5664055" y="113383"/>
            <a:ext cx="1529230" cy="1452881"/>
          </a:xfrm>
          <a:custGeom>
            <a:avLst/>
            <a:gdLst/>
            <a:ahLst/>
            <a:cxnLst/>
            <a:rect l="l" t="t" r="r" b="b"/>
            <a:pathLst>
              <a:path w="1529230" h="1529230">
                <a:moveTo>
                  <a:pt x="0" y="0"/>
                </a:moveTo>
                <a:lnTo>
                  <a:pt x="1529229" y="0"/>
                </a:lnTo>
                <a:lnTo>
                  <a:pt x="1529229" y="1529230"/>
                </a:lnTo>
                <a:lnTo>
                  <a:pt x="0" y="1529230"/>
                </a:lnTo>
                <a:lnTo>
                  <a:pt x="0" y="0"/>
                </a:lnTo>
                <a:close/>
              </a:path>
            </a:pathLst>
          </a:custGeom>
          <a:blipFill>
            <a:blip r:embed="rId5"/>
            <a:stretch>
              <a:fillRect/>
            </a:stretch>
          </a:blipFill>
        </p:spPr>
        <p:txBody>
          <a:bodyPr/>
          <a:lstStyle/>
          <a:p>
            <a:endParaRPr lang="en-GB"/>
          </a:p>
        </p:txBody>
      </p:sp>
      <p:sp>
        <p:nvSpPr>
          <p:cNvPr id="15" name="Freeform 14">
            <a:extLst>
              <a:ext uri="{FF2B5EF4-FFF2-40B4-BE49-F238E27FC236}">
                <a16:creationId xmlns:a16="http://schemas.microsoft.com/office/drawing/2014/main" id="{0D994BA3-DB3D-5739-4312-488F57948DFA}"/>
              </a:ext>
            </a:extLst>
          </p:cNvPr>
          <p:cNvSpPr/>
          <p:nvPr/>
        </p:nvSpPr>
        <p:spPr>
          <a:xfrm>
            <a:off x="7475638" y="113383"/>
            <a:ext cx="1496117" cy="1491130"/>
          </a:xfrm>
          <a:custGeom>
            <a:avLst/>
            <a:gdLst/>
            <a:ahLst/>
            <a:cxnLst/>
            <a:rect l="l" t="t" r="r" b="b"/>
            <a:pathLst>
              <a:path w="1496117" h="1491130">
                <a:moveTo>
                  <a:pt x="0" y="0"/>
                </a:moveTo>
                <a:lnTo>
                  <a:pt x="1496117" y="0"/>
                </a:lnTo>
                <a:lnTo>
                  <a:pt x="1496117" y="1491130"/>
                </a:lnTo>
                <a:lnTo>
                  <a:pt x="0" y="1491130"/>
                </a:lnTo>
                <a:lnTo>
                  <a:pt x="0" y="0"/>
                </a:lnTo>
                <a:close/>
              </a:path>
            </a:pathLst>
          </a:custGeom>
          <a:blipFill>
            <a:blip r:embed="rId6"/>
            <a:stretch>
              <a:fillRect/>
            </a:stretch>
          </a:blipFill>
        </p:spPr>
        <p:txBody>
          <a:bodyPr/>
          <a:lstStyle/>
          <a:p>
            <a:endParaRPr lang="en-GB"/>
          </a:p>
        </p:txBody>
      </p:sp>
      <p:sp>
        <p:nvSpPr>
          <p:cNvPr id="16" name="Freeform 15">
            <a:extLst>
              <a:ext uri="{FF2B5EF4-FFF2-40B4-BE49-F238E27FC236}">
                <a16:creationId xmlns:a16="http://schemas.microsoft.com/office/drawing/2014/main" id="{4D48B344-079D-2FCC-85B7-6AA2771CA59C}"/>
              </a:ext>
            </a:extLst>
          </p:cNvPr>
          <p:cNvSpPr/>
          <p:nvPr/>
        </p:nvSpPr>
        <p:spPr>
          <a:xfrm>
            <a:off x="9218326" y="113383"/>
            <a:ext cx="2432799" cy="1476919"/>
          </a:xfrm>
          <a:custGeom>
            <a:avLst/>
            <a:gdLst/>
            <a:ahLst/>
            <a:cxnLst/>
            <a:rect l="l" t="t" r="r" b="b"/>
            <a:pathLst>
              <a:path w="2432799" h="1299106">
                <a:moveTo>
                  <a:pt x="0" y="0"/>
                </a:moveTo>
                <a:lnTo>
                  <a:pt x="2432799" y="0"/>
                </a:lnTo>
                <a:lnTo>
                  <a:pt x="2432799" y="1299106"/>
                </a:lnTo>
                <a:lnTo>
                  <a:pt x="0" y="1299106"/>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53106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493B-775F-D201-8642-BC8921BC6641}"/>
              </a:ext>
            </a:extLst>
          </p:cNvPr>
          <p:cNvSpPr>
            <a:spLocks noGrp="1"/>
          </p:cNvSpPr>
          <p:nvPr>
            <p:ph type="title"/>
          </p:nvPr>
        </p:nvSpPr>
        <p:spPr>
          <a:xfrm>
            <a:off x="2895600" y="331237"/>
            <a:ext cx="8610600" cy="1293028"/>
          </a:xfrm>
        </p:spPr>
        <p:txBody>
          <a:bodyPr/>
          <a:lstStyle/>
          <a:p>
            <a:r>
              <a:rPr lang="en-US" dirty="0" err="1"/>
              <a:t>Komponen</a:t>
            </a:r>
            <a:r>
              <a:rPr lang="en-US" dirty="0"/>
              <a:t> </a:t>
            </a:r>
            <a:r>
              <a:rPr lang="en-US" dirty="0" err="1"/>
              <a:t>literasi</a:t>
            </a:r>
            <a:endParaRPr lang="en-ID" dirty="0"/>
          </a:p>
        </p:txBody>
      </p:sp>
      <p:graphicFrame>
        <p:nvGraphicFramePr>
          <p:cNvPr id="4" name="Content Placeholder 4">
            <a:extLst>
              <a:ext uri="{FF2B5EF4-FFF2-40B4-BE49-F238E27FC236}">
                <a16:creationId xmlns:a16="http://schemas.microsoft.com/office/drawing/2014/main" id="{B90E7D07-D450-4CB5-F9F1-D5AE33BDEECE}"/>
              </a:ext>
            </a:extLst>
          </p:cNvPr>
          <p:cNvGraphicFramePr>
            <a:graphicFrameLocks noGrp="1"/>
          </p:cNvGraphicFramePr>
          <p:nvPr>
            <p:ph idx="1"/>
            <p:extLst>
              <p:ext uri="{D42A27DB-BD31-4B8C-83A1-F6EECF244321}">
                <p14:modId xmlns:p14="http://schemas.microsoft.com/office/powerpoint/2010/main" val="1138106252"/>
              </p:ext>
            </p:extLst>
          </p:nvPr>
        </p:nvGraphicFramePr>
        <p:xfrm>
          <a:off x="842211" y="1082040"/>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89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96F6D48-796E-63FB-20CC-A05D90176AD6}"/>
              </a:ext>
            </a:extLst>
          </p:cNvPr>
          <p:cNvGraphicFramePr>
            <a:graphicFrameLocks noGrp="1"/>
          </p:cNvGraphicFramePr>
          <p:nvPr>
            <p:ph idx="1"/>
            <p:extLst>
              <p:ext uri="{D42A27DB-BD31-4B8C-83A1-F6EECF244321}">
                <p14:modId xmlns:p14="http://schemas.microsoft.com/office/powerpoint/2010/main" val="3560082285"/>
              </p:ext>
            </p:extLst>
          </p:nvPr>
        </p:nvGraphicFramePr>
        <p:xfrm>
          <a:off x="1872113" y="427522"/>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0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2506-3DB9-4965-5AAF-2B6580EC2FCB}"/>
              </a:ext>
            </a:extLst>
          </p:cNvPr>
          <p:cNvSpPr>
            <a:spLocks noGrp="1"/>
          </p:cNvSpPr>
          <p:nvPr>
            <p:ph type="title"/>
          </p:nvPr>
        </p:nvSpPr>
        <p:spPr/>
        <p:txBody>
          <a:bodyPr/>
          <a:lstStyle/>
          <a:p>
            <a:r>
              <a:rPr lang="en-US" dirty="0"/>
              <a:t>Gerakan </a:t>
            </a:r>
            <a:r>
              <a:rPr lang="en-US" dirty="0" err="1"/>
              <a:t>literasi</a:t>
            </a:r>
            <a:r>
              <a:rPr lang="en-US" dirty="0"/>
              <a:t> </a:t>
            </a:r>
            <a:r>
              <a:rPr lang="en-US" dirty="0" err="1"/>
              <a:t>sekolah</a:t>
            </a:r>
            <a:endParaRPr lang="en-ID" dirty="0"/>
          </a:p>
        </p:txBody>
      </p:sp>
      <p:sp>
        <p:nvSpPr>
          <p:cNvPr id="3" name="Content Placeholder 2">
            <a:extLst>
              <a:ext uri="{FF2B5EF4-FFF2-40B4-BE49-F238E27FC236}">
                <a16:creationId xmlns:a16="http://schemas.microsoft.com/office/drawing/2014/main" id="{C836F004-FE53-A760-45F2-A46C33187D16}"/>
              </a:ext>
            </a:extLst>
          </p:cNvPr>
          <p:cNvSpPr>
            <a:spLocks noGrp="1"/>
          </p:cNvSpPr>
          <p:nvPr>
            <p:ph idx="1"/>
          </p:nvPr>
        </p:nvSpPr>
        <p:spPr/>
        <p:txBody>
          <a:bodyPr/>
          <a:lstStyle/>
          <a:p>
            <a:pPr eaLnBrk="1" hangingPunct="1"/>
            <a:r>
              <a:rPr lang="id-ID" altLang="en-US" sz="2000" dirty="0">
                <a:latin typeface="Calibri" panose="020F0502020204030204" pitchFamily="34" charset="0"/>
              </a:rPr>
              <a:t>Sebuah upaya yang dilakukan secara menyeluruh dan berkelanjutan untuk menjadikan sekolah sebagai organisasi pembelajaran yang warganya literat sepanjang hayat melalui pelibatan publik.</a:t>
            </a:r>
            <a:endParaRPr lang="en-US" altLang="en-US" sz="2000" dirty="0">
              <a:latin typeface="Calibri" panose="020F0502020204030204" pitchFamily="34" charset="0"/>
            </a:endParaRPr>
          </a:p>
          <a:p>
            <a:pPr eaLnBrk="1" hangingPunct="1"/>
            <a:endParaRPr lang="en-US" altLang="en-US" dirty="0">
              <a:latin typeface="Calibri" panose="020F0502020204030204" pitchFamily="34" charset="0"/>
            </a:endParaRPr>
          </a:p>
          <a:p>
            <a:pPr marL="0" indent="0">
              <a:buNone/>
            </a:pPr>
            <a:r>
              <a:rPr lang="id-ID" altLang="en-US" sz="2000" dirty="0">
                <a:latin typeface="Calibri" panose="020F0502020204030204" pitchFamily="34" charset="0"/>
              </a:rPr>
              <a:t>TUJUAN GLS</a:t>
            </a:r>
            <a:br>
              <a:rPr lang="id-ID" altLang="en-US" sz="2000" dirty="0">
                <a:latin typeface="Calibri" panose="020F0502020204030204" pitchFamily="34" charset="0"/>
              </a:rPr>
            </a:br>
            <a:r>
              <a:rPr lang="id-ID" altLang="en-US" sz="2000" dirty="0">
                <a:latin typeface="Calibri" panose="020F0502020204030204" pitchFamily="34" charset="0"/>
              </a:rPr>
              <a:t>Menumbuhkembangkan budi pekerti peserta didik melalui pembudayaan ekosistem literasi sekolah agar mereka menjadi pembelajar sepanjang hayat. (Permendikbud No. 23 Th 2015)</a:t>
            </a:r>
            <a:endParaRPr lang="en-US" altLang="en-US" sz="2000" dirty="0">
              <a:latin typeface="Calibri" panose="020F0502020204030204" pitchFamily="34" charset="0"/>
            </a:endParaRPr>
          </a:p>
          <a:p>
            <a:pPr marL="0" indent="0">
              <a:buNone/>
            </a:pPr>
            <a:endParaRPr lang="en-ID" dirty="0"/>
          </a:p>
        </p:txBody>
      </p:sp>
    </p:spTree>
    <p:extLst>
      <p:ext uri="{BB962C8B-B14F-4D97-AF65-F5344CB8AC3E}">
        <p14:creationId xmlns:p14="http://schemas.microsoft.com/office/powerpoint/2010/main" val="3574558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CE8B-0665-E65B-0D32-8E41B326D7C4}"/>
              </a:ext>
            </a:extLst>
          </p:cNvPr>
          <p:cNvSpPr>
            <a:spLocks noGrp="1"/>
          </p:cNvSpPr>
          <p:nvPr>
            <p:ph type="title"/>
          </p:nvPr>
        </p:nvSpPr>
        <p:spPr/>
        <p:txBody>
          <a:bodyPr/>
          <a:lstStyle/>
          <a:p>
            <a:r>
              <a:rPr lang="en-US" dirty="0" err="1"/>
              <a:t>Tahap</a:t>
            </a:r>
            <a:r>
              <a:rPr lang="en-US" dirty="0"/>
              <a:t> </a:t>
            </a:r>
            <a:r>
              <a:rPr lang="en-US" dirty="0" err="1"/>
              <a:t>pelaksanaan</a:t>
            </a:r>
            <a:r>
              <a:rPr lang="en-US" dirty="0"/>
              <a:t> </a:t>
            </a:r>
            <a:r>
              <a:rPr lang="en-US" dirty="0" err="1"/>
              <a:t>gls</a:t>
            </a:r>
            <a:endParaRPr lang="en-ID" dirty="0"/>
          </a:p>
        </p:txBody>
      </p:sp>
      <p:pic>
        <p:nvPicPr>
          <p:cNvPr id="5" name="Picture 4">
            <a:extLst>
              <a:ext uri="{FF2B5EF4-FFF2-40B4-BE49-F238E27FC236}">
                <a16:creationId xmlns:a16="http://schemas.microsoft.com/office/drawing/2014/main" id="{36880C09-EF6F-4D10-1484-828FB93780B8}"/>
              </a:ext>
            </a:extLst>
          </p:cNvPr>
          <p:cNvPicPr>
            <a:picLocks noChangeAspect="1"/>
          </p:cNvPicPr>
          <p:nvPr/>
        </p:nvPicPr>
        <p:blipFill>
          <a:blip r:embed="rId2"/>
          <a:stretch>
            <a:fillRect/>
          </a:stretch>
        </p:blipFill>
        <p:spPr>
          <a:xfrm>
            <a:off x="3050901" y="2126701"/>
            <a:ext cx="7512713" cy="4302975"/>
          </a:xfrm>
          <a:prstGeom prst="rect">
            <a:avLst/>
          </a:prstGeom>
        </p:spPr>
      </p:pic>
    </p:spTree>
    <p:extLst>
      <p:ext uri="{BB962C8B-B14F-4D97-AF65-F5344CB8AC3E}">
        <p14:creationId xmlns:p14="http://schemas.microsoft.com/office/powerpoint/2010/main" val="247691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8B6D-BE83-BEE8-F622-A65EAFDAC72A}"/>
              </a:ext>
            </a:extLst>
          </p:cNvPr>
          <p:cNvSpPr>
            <a:spLocks noGrp="1"/>
          </p:cNvSpPr>
          <p:nvPr>
            <p:ph type="title"/>
          </p:nvPr>
        </p:nvSpPr>
        <p:spPr/>
        <p:txBody>
          <a:bodyPr/>
          <a:lstStyle/>
          <a:p>
            <a:r>
              <a:rPr lang="en-US" dirty="0"/>
              <a:t>Strategi </a:t>
            </a:r>
            <a:r>
              <a:rPr lang="en-US" dirty="0" err="1"/>
              <a:t>membangun</a:t>
            </a:r>
            <a:r>
              <a:rPr lang="en-US" dirty="0"/>
              <a:t> </a:t>
            </a:r>
            <a:r>
              <a:rPr lang="en-US" dirty="0" err="1"/>
              <a:t>literasi</a:t>
            </a:r>
            <a:endParaRPr lang="en-ID" dirty="0"/>
          </a:p>
        </p:txBody>
      </p:sp>
      <p:graphicFrame>
        <p:nvGraphicFramePr>
          <p:cNvPr id="4" name="Content Placeholder 3">
            <a:extLst>
              <a:ext uri="{FF2B5EF4-FFF2-40B4-BE49-F238E27FC236}">
                <a16:creationId xmlns:a16="http://schemas.microsoft.com/office/drawing/2014/main" id="{F8070239-E659-60B7-5D6A-9C534B32B169}"/>
              </a:ext>
            </a:extLst>
          </p:cNvPr>
          <p:cNvGraphicFramePr>
            <a:graphicFrameLocks noGrp="1"/>
          </p:cNvGraphicFramePr>
          <p:nvPr>
            <p:ph idx="1"/>
            <p:extLst>
              <p:ext uri="{D42A27DB-BD31-4B8C-83A1-F6EECF244321}">
                <p14:modId xmlns:p14="http://schemas.microsoft.com/office/powerpoint/2010/main" val="3172413053"/>
              </p:ext>
            </p:extLst>
          </p:nvPr>
        </p:nvGraphicFramePr>
        <p:xfrm>
          <a:off x="2141621" y="18504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75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4B3FEB9-4A30-6773-CBDF-762A43C1DA79}"/>
              </a:ext>
            </a:extLst>
          </p:cNvPr>
          <p:cNvGraphicFramePr>
            <a:graphicFrameLocks noGrp="1"/>
          </p:cNvGraphicFramePr>
          <p:nvPr>
            <p:ph idx="1"/>
            <p:extLst>
              <p:ext uri="{D42A27DB-BD31-4B8C-83A1-F6EECF244321}">
                <p14:modId xmlns:p14="http://schemas.microsoft.com/office/powerpoint/2010/main" val="2933058852"/>
              </p:ext>
            </p:extLst>
          </p:nvPr>
        </p:nvGraphicFramePr>
        <p:xfrm>
          <a:off x="1496728" y="413084"/>
          <a:ext cx="8879306" cy="6093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87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F7CF2-FC79-02DF-279D-4497C2F728FD}"/>
              </a:ext>
            </a:extLst>
          </p:cNvPr>
          <p:cNvSpPr>
            <a:spLocks noGrp="1"/>
          </p:cNvSpPr>
          <p:nvPr>
            <p:ph idx="1"/>
          </p:nvPr>
        </p:nvSpPr>
        <p:spPr>
          <a:xfrm>
            <a:off x="447869" y="2435290"/>
            <a:ext cx="11243388" cy="4002832"/>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600" b="1" dirty="0"/>
              <a:t>OBRIGADO BARAK</a:t>
            </a:r>
            <a:endParaRPr lang="en-GB" sz="3600" b="1" dirty="0"/>
          </a:p>
        </p:txBody>
      </p:sp>
      <p:sp>
        <p:nvSpPr>
          <p:cNvPr id="4" name="Freeform 10">
            <a:extLst>
              <a:ext uri="{FF2B5EF4-FFF2-40B4-BE49-F238E27FC236}">
                <a16:creationId xmlns:a16="http://schemas.microsoft.com/office/drawing/2014/main" id="{D449284E-56E7-5944-763D-DEDB8144C9F3}"/>
              </a:ext>
            </a:extLst>
          </p:cNvPr>
          <p:cNvSpPr/>
          <p:nvPr/>
        </p:nvSpPr>
        <p:spPr>
          <a:xfrm>
            <a:off x="547007" y="113385"/>
            <a:ext cx="1452880" cy="1452880"/>
          </a:xfrm>
          <a:custGeom>
            <a:avLst/>
            <a:gdLst/>
            <a:ahLst/>
            <a:cxnLst/>
            <a:rect l="l" t="t" r="r" b="b"/>
            <a:pathLst>
              <a:path w="1453030" h="1453030">
                <a:moveTo>
                  <a:pt x="0" y="0"/>
                </a:moveTo>
                <a:lnTo>
                  <a:pt x="1453030" y="0"/>
                </a:lnTo>
                <a:lnTo>
                  <a:pt x="1453030" y="1453030"/>
                </a:lnTo>
                <a:lnTo>
                  <a:pt x="0" y="1453030"/>
                </a:lnTo>
                <a:lnTo>
                  <a:pt x="0" y="0"/>
                </a:lnTo>
                <a:close/>
              </a:path>
            </a:pathLst>
          </a:custGeom>
          <a:blipFill>
            <a:blip r:embed="rId2"/>
            <a:stretch>
              <a:fillRect/>
            </a:stretch>
          </a:blipFill>
        </p:spPr>
        <p:txBody>
          <a:bodyPr/>
          <a:lstStyle/>
          <a:p>
            <a:endParaRPr lang="en-GB"/>
          </a:p>
        </p:txBody>
      </p:sp>
      <p:sp>
        <p:nvSpPr>
          <p:cNvPr id="5" name="Freeform 13">
            <a:extLst>
              <a:ext uri="{FF2B5EF4-FFF2-40B4-BE49-F238E27FC236}">
                <a16:creationId xmlns:a16="http://schemas.microsoft.com/office/drawing/2014/main" id="{37FCF343-6A20-A86E-A799-4424E05B83CF}"/>
              </a:ext>
            </a:extLst>
          </p:cNvPr>
          <p:cNvSpPr/>
          <p:nvPr/>
        </p:nvSpPr>
        <p:spPr>
          <a:xfrm>
            <a:off x="2109851" y="113384"/>
            <a:ext cx="1640767" cy="1452880"/>
          </a:xfrm>
          <a:custGeom>
            <a:avLst/>
            <a:gdLst/>
            <a:ahLst/>
            <a:cxnLst/>
            <a:rect l="l" t="t" r="r" b="b"/>
            <a:pathLst>
              <a:path w="2011169" h="2011169">
                <a:moveTo>
                  <a:pt x="0" y="0"/>
                </a:moveTo>
                <a:lnTo>
                  <a:pt x="2011169" y="0"/>
                </a:lnTo>
                <a:lnTo>
                  <a:pt x="2011169" y="2011169"/>
                </a:lnTo>
                <a:lnTo>
                  <a:pt x="0" y="2011169"/>
                </a:lnTo>
                <a:lnTo>
                  <a:pt x="0" y="0"/>
                </a:lnTo>
                <a:close/>
              </a:path>
            </a:pathLst>
          </a:custGeom>
          <a:blipFill>
            <a:blip r:embed="rId3"/>
            <a:stretch>
              <a:fillRect/>
            </a:stretch>
          </a:blipFill>
        </p:spPr>
        <p:txBody>
          <a:bodyPr/>
          <a:lstStyle/>
          <a:p>
            <a:endParaRPr lang="en-GB"/>
          </a:p>
        </p:txBody>
      </p:sp>
      <p:sp>
        <p:nvSpPr>
          <p:cNvPr id="6" name="Freeform 11">
            <a:extLst>
              <a:ext uri="{FF2B5EF4-FFF2-40B4-BE49-F238E27FC236}">
                <a16:creationId xmlns:a16="http://schemas.microsoft.com/office/drawing/2014/main" id="{51C46524-2FE1-28B4-7A8C-CD9A9C148CFF}"/>
              </a:ext>
            </a:extLst>
          </p:cNvPr>
          <p:cNvSpPr/>
          <p:nvPr/>
        </p:nvSpPr>
        <p:spPr>
          <a:xfrm>
            <a:off x="3812921" y="103858"/>
            <a:ext cx="1551143" cy="1476919"/>
          </a:xfrm>
          <a:custGeom>
            <a:avLst/>
            <a:gdLst/>
            <a:ahLst/>
            <a:cxnLst/>
            <a:rect l="l" t="t" r="r" b="b"/>
            <a:pathLst>
              <a:path w="1551143" h="1476919">
                <a:moveTo>
                  <a:pt x="0" y="0"/>
                </a:moveTo>
                <a:lnTo>
                  <a:pt x="1551144" y="0"/>
                </a:lnTo>
                <a:lnTo>
                  <a:pt x="1551144" y="1476919"/>
                </a:lnTo>
                <a:lnTo>
                  <a:pt x="0" y="1476919"/>
                </a:lnTo>
                <a:lnTo>
                  <a:pt x="0" y="0"/>
                </a:lnTo>
                <a:close/>
              </a:path>
            </a:pathLst>
          </a:custGeom>
          <a:blipFill>
            <a:blip r:embed="rId4"/>
            <a:stretch>
              <a:fillRect/>
            </a:stretch>
          </a:blipFill>
        </p:spPr>
        <p:txBody>
          <a:bodyPr/>
          <a:lstStyle/>
          <a:p>
            <a:endParaRPr lang="en-GB"/>
          </a:p>
        </p:txBody>
      </p:sp>
      <p:sp>
        <p:nvSpPr>
          <p:cNvPr id="7" name="Freeform 12">
            <a:extLst>
              <a:ext uri="{FF2B5EF4-FFF2-40B4-BE49-F238E27FC236}">
                <a16:creationId xmlns:a16="http://schemas.microsoft.com/office/drawing/2014/main" id="{E1643620-07FF-4617-E3FB-38115029D5C5}"/>
              </a:ext>
            </a:extLst>
          </p:cNvPr>
          <p:cNvSpPr/>
          <p:nvPr/>
        </p:nvSpPr>
        <p:spPr>
          <a:xfrm>
            <a:off x="5664055" y="113383"/>
            <a:ext cx="1529230" cy="1452881"/>
          </a:xfrm>
          <a:custGeom>
            <a:avLst/>
            <a:gdLst/>
            <a:ahLst/>
            <a:cxnLst/>
            <a:rect l="l" t="t" r="r" b="b"/>
            <a:pathLst>
              <a:path w="1529230" h="1529230">
                <a:moveTo>
                  <a:pt x="0" y="0"/>
                </a:moveTo>
                <a:lnTo>
                  <a:pt x="1529229" y="0"/>
                </a:lnTo>
                <a:lnTo>
                  <a:pt x="1529229" y="1529230"/>
                </a:lnTo>
                <a:lnTo>
                  <a:pt x="0" y="1529230"/>
                </a:lnTo>
                <a:lnTo>
                  <a:pt x="0" y="0"/>
                </a:lnTo>
                <a:close/>
              </a:path>
            </a:pathLst>
          </a:custGeom>
          <a:blipFill>
            <a:blip r:embed="rId5"/>
            <a:stretch>
              <a:fillRect/>
            </a:stretch>
          </a:blipFill>
        </p:spPr>
        <p:txBody>
          <a:bodyPr/>
          <a:lstStyle/>
          <a:p>
            <a:endParaRPr lang="en-GB"/>
          </a:p>
        </p:txBody>
      </p:sp>
      <p:sp>
        <p:nvSpPr>
          <p:cNvPr id="8" name="Freeform 14">
            <a:extLst>
              <a:ext uri="{FF2B5EF4-FFF2-40B4-BE49-F238E27FC236}">
                <a16:creationId xmlns:a16="http://schemas.microsoft.com/office/drawing/2014/main" id="{3D0FC3A2-FBA6-FF5A-3A80-3FED1FFC411B}"/>
              </a:ext>
            </a:extLst>
          </p:cNvPr>
          <p:cNvSpPr/>
          <p:nvPr/>
        </p:nvSpPr>
        <p:spPr>
          <a:xfrm>
            <a:off x="7475638" y="113383"/>
            <a:ext cx="1496117" cy="1491130"/>
          </a:xfrm>
          <a:custGeom>
            <a:avLst/>
            <a:gdLst/>
            <a:ahLst/>
            <a:cxnLst/>
            <a:rect l="l" t="t" r="r" b="b"/>
            <a:pathLst>
              <a:path w="1496117" h="1491130">
                <a:moveTo>
                  <a:pt x="0" y="0"/>
                </a:moveTo>
                <a:lnTo>
                  <a:pt x="1496117" y="0"/>
                </a:lnTo>
                <a:lnTo>
                  <a:pt x="1496117" y="1491130"/>
                </a:lnTo>
                <a:lnTo>
                  <a:pt x="0" y="1491130"/>
                </a:lnTo>
                <a:lnTo>
                  <a:pt x="0" y="0"/>
                </a:lnTo>
                <a:close/>
              </a:path>
            </a:pathLst>
          </a:custGeom>
          <a:blipFill>
            <a:blip r:embed="rId6"/>
            <a:stretch>
              <a:fillRect/>
            </a:stretch>
          </a:blipFill>
        </p:spPr>
        <p:txBody>
          <a:bodyPr/>
          <a:lstStyle/>
          <a:p>
            <a:endParaRPr lang="en-GB"/>
          </a:p>
        </p:txBody>
      </p:sp>
      <p:sp>
        <p:nvSpPr>
          <p:cNvPr id="9" name="Freeform 15">
            <a:extLst>
              <a:ext uri="{FF2B5EF4-FFF2-40B4-BE49-F238E27FC236}">
                <a16:creationId xmlns:a16="http://schemas.microsoft.com/office/drawing/2014/main" id="{91A441D1-CB5C-6E2B-C89A-4922419CF251}"/>
              </a:ext>
            </a:extLst>
          </p:cNvPr>
          <p:cNvSpPr/>
          <p:nvPr/>
        </p:nvSpPr>
        <p:spPr>
          <a:xfrm>
            <a:off x="9218326" y="113383"/>
            <a:ext cx="2432799" cy="1476919"/>
          </a:xfrm>
          <a:custGeom>
            <a:avLst/>
            <a:gdLst/>
            <a:ahLst/>
            <a:cxnLst/>
            <a:rect l="l" t="t" r="r" b="b"/>
            <a:pathLst>
              <a:path w="2432799" h="1299106">
                <a:moveTo>
                  <a:pt x="0" y="0"/>
                </a:moveTo>
                <a:lnTo>
                  <a:pt x="2432799" y="0"/>
                </a:lnTo>
                <a:lnTo>
                  <a:pt x="2432799" y="1299106"/>
                </a:lnTo>
                <a:lnTo>
                  <a:pt x="0" y="1299106"/>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292715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5FF25-4208-AB34-8241-8FD0D2E64885}"/>
              </a:ext>
            </a:extLst>
          </p:cNvPr>
          <p:cNvSpPr>
            <a:spLocks noGrp="1"/>
          </p:cNvSpPr>
          <p:nvPr>
            <p:ph idx="1"/>
          </p:nvPr>
        </p:nvSpPr>
        <p:spPr>
          <a:xfrm>
            <a:off x="581025" y="676274"/>
            <a:ext cx="10982326" cy="5467351"/>
          </a:xfrm>
        </p:spPr>
        <p:txBody>
          <a:bodyPr>
            <a:normAutofit/>
          </a:bodyPr>
          <a:lstStyle/>
          <a:p>
            <a:pPr marL="0" indent="0" algn="ctr">
              <a:buNone/>
            </a:pPr>
            <a:endParaRPr lang="en-US" sz="3600" b="1" dirty="0"/>
          </a:p>
          <a:p>
            <a:pPr marL="0" indent="0" algn="ctr">
              <a:buNone/>
            </a:pPr>
            <a:r>
              <a:rPr lang="en-US" sz="3600" b="1" dirty="0"/>
              <a:t>TUJUAN PEMBELAJARAN</a:t>
            </a:r>
          </a:p>
          <a:p>
            <a:pPr marL="0" indent="0" algn="ctr">
              <a:buNone/>
            </a:pPr>
            <a:endParaRPr lang="en-US" sz="3600" b="1" dirty="0"/>
          </a:p>
          <a:p>
            <a:pPr marL="0" indent="0" algn="ctr">
              <a:buNone/>
            </a:pPr>
            <a:endParaRPr lang="en-US" sz="2800" b="1" dirty="0"/>
          </a:p>
          <a:p>
            <a:pPr marL="0" indent="0" algn="ctr">
              <a:buNone/>
            </a:pPr>
            <a:r>
              <a:rPr lang="en-US" sz="2800" b="1" dirty="0" err="1"/>
              <a:t>Mahasiswa</a:t>
            </a:r>
            <a:r>
              <a:rPr lang="en-US" sz="2800" b="1" dirty="0"/>
              <a:t> </a:t>
            </a:r>
            <a:r>
              <a:rPr lang="en-US" sz="2800" b="1" dirty="0" err="1"/>
              <a:t>dapat</a:t>
            </a:r>
            <a:r>
              <a:rPr lang="en-US" sz="2800" b="1" dirty="0"/>
              <a:t> </a:t>
            </a:r>
            <a:r>
              <a:rPr lang="en-US" sz="2800" b="1" dirty="0" err="1"/>
              <a:t>Menjelaskan</a:t>
            </a:r>
            <a:r>
              <a:rPr lang="en-US" sz="2800" b="1" dirty="0"/>
              <a:t> </a:t>
            </a:r>
            <a:r>
              <a:rPr lang="en-US" sz="2800" b="1" dirty="0" err="1"/>
              <a:t>jenis-jenis</a:t>
            </a:r>
            <a:r>
              <a:rPr lang="en-US" sz="2800" b="1" dirty="0"/>
              <a:t> media </a:t>
            </a:r>
          </a:p>
          <a:p>
            <a:pPr marL="0" indent="0" algn="ctr">
              <a:buNone/>
            </a:pPr>
            <a:r>
              <a:rPr lang="en-US" sz="2800" b="1" dirty="0" err="1"/>
              <a:t>Pembelajaran</a:t>
            </a:r>
            <a:r>
              <a:rPr lang="en-US" sz="2800" b="1" dirty="0"/>
              <a:t> </a:t>
            </a:r>
            <a:r>
              <a:rPr lang="en-US" sz="2800" b="1" dirty="0" err="1"/>
              <a:t>Literasi</a:t>
            </a:r>
            <a:r>
              <a:rPr lang="en-US" sz="2800" b="1" dirty="0"/>
              <a:t> di SD</a:t>
            </a:r>
            <a:endParaRPr lang="en-GB" sz="2800" b="1" dirty="0"/>
          </a:p>
        </p:txBody>
      </p:sp>
    </p:spTree>
    <p:extLst>
      <p:ext uri="{BB962C8B-B14F-4D97-AF65-F5344CB8AC3E}">
        <p14:creationId xmlns:p14="http://schemas.microsoft.com/office/powerpoint/2010/main" val="382629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4A82C-B11A-4E62-EDFC-E9DCE5EBA6B0}"/>
              </a:ext>
            </a:extLst>
          </p:cNvPr>
          <p:cNvSpPr>
            <a:spLocks noGrp="1"/>
          </p:cNvSpPr>
          <p:nvPr>
            <p:ph idx="1"/>
          </p:nvPr>
        </p:nvSpPr>
        <p:spPr>
          <a:xfrm>
            <a:off x="685800" y="600076"/>
            <a:ext cx="10820400" cy="4724399"/>
          </a:xfrm>
        </p:spPr>
        <p:txBody>
          <a:bodyPr/>
          <a:lstStyle/>
          <a:p>
            <a:pPr marL="0" lvl="0" indent="0" algn="ctr">
              <a:lnSpc>
                <a:spcPct val="107000"/>
              </a:lnSpc>
              <a:spcAft>
                <a:spcPts val="800"/>
              </a:spcAft>
              <a:buNone/>
              <a:tabLst>
                <a:tab pos="457200" algn="l"/>
              </a:tabLst>
            </a:pPr>
            <a:r>
              <a:rPr lang="en-GB" sz="2400" b="1" kern="100" dirty="0" err="1">
                <a:effectLst/>
                <a:latin typeface="Helvetica" panose="020B0604020202020204" pitchFamily="34" charset="0"/>
                <a:ea typeface="Calibri" panose="020F0502020204030204" pitchFamily="34" charset="0"/>
                <a:cs typeface="Times New Roman" panose="02020603050405020304" pitchFamily="18" charset="0"/>
              </a:rPr>
              <a:t>Tujuan</a:t>
            </a:r>
            <a:r>
              <a:rPr lang="en-GB" sz="2400" b="1"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2400" b="1" kern="100" dirty="0" err="1">
                <a:effectLst/>
                <a:latin typeface="Helvetica" panose="020B0604020202020204" pitchFamily="34" charset="0"/>
                <a:ea typeface="Calibri" panose="020F0502020204030204" pitchFamily="34" charset="0"/>
                <a:cs typeface="Times New Roman" panose="02020603050405020304" pitchFamily="18" charset="0"/>
              </a:rPr>
              <a:t>Pelaksanaan</a:t>
            </a:r>
            <a:r>
              <a:rPr lang="en-GB" sz="2400" b="1" kern="100" dirty="0">
                <a:effectLst/>
                <a:latin typeface="Helvetica" panose="020B0604020202020204" pitchFamily="34" charset="0"/>
                <a:ea typeface="Calibri" panose="020F0502020204030204" pitchFamily="34" charset="0"/>
                <a:cs typeface="Times New Roman" panose="02020603050405020304" pitchFamily="18" charset="0"/>
              </a:rPr>
              <a:t> Program </a:t>
            </a:r>
            <a:r>
              <a:rPr lang="en-GB" sz="2400" b="1" kern="100" dirty="0" err="1">
                <a:effectLst/>
                <a:latin typeface="Helvetica" panose="020B0604020202020204" pitchFamily="34" charset="0"/>
                <a:ea typeface="Calibri" panose="020F0502020204030204" pitchFamily="34" charset="0"/>
                <a:cs typeface="Times New Roman" panose="02020603050405020304" pitchFamily="18" charset="0"/>
              </a:rPr>
              <a:t>Literasi</a:t>
            </a:r>
            <a:r>
              <a:rPr lang="en-GB" sz="2400" b="1" kern="100" dirty="0">
                <a:effectLst/>
                <a:latin typeface="Helvetica" panose="020B0604020202020204" pitchFamily="34" charset="0"/>
                <a:ea typeface="Calibri" panose="020F0502020204030204" pitchFamily="34" charset="0"/>
                <a:cs typeface="Times New Roman" panose="02020603050405020304" pitchFamily="18" charset="0"/>
              </a:rPr>
              <a:t> di SD</a:t>
            </a:r>
          </a:p>
          <a:p>
            <a:pPr marL="0" lvl="0" indent="0" algn="ctr">
              <a:lnSpc>
                <a:spcPct val="107000"/>
              </a:lnSpc>
              <a:spcAft>
                <a:spcPts val="800"/>
              </a:spcAft>
              <a:buNone/>
              <a:tabLst>
                <a:tab pos="457200" algn="l"/>
              </a:tabLst>
            </a:pPr>
            <a:endParaRPr lang="en-GB" sz="2400" b="1" kern="1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Membangun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K</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esadaran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S</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akan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P</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entingnya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M</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embaca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untuk</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M</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endukung</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P</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embelajaran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E</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fektif</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Menumbuhkan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Kemampuan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Berprikir</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Kritis</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Menumbuhkan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Jiwa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Kepemimpinan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Mengembangkan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Kreatifitas</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dalam</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Mengelola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Pojok</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Baca di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Kelas</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Menjadikan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Kegiatan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Literasi</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sebagai</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Budaya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Positif</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di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Sekolah</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800"/>
              </a:spcAft>
              <a:buFont typeface="+mj-lt"/>
              <a:buAutoNum type="arabicPeriod"/>
              <a:tabLst>
                <a:tab pos="457200" algn="l"/>
              </a:tabLst>
            </a:pP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Menumbuhkan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Budi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Pekerti</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dan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Kepribadian</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yang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Baik</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latin typeface="Helvetica" panose="020B0604020202020204" pitchFamily="34" charset="0"/>
                <a:ea typeface="Calibri" panose="020F0502020204030204" pitchFamily="34" charset="0"/>
                <a:cs typeface="Times New Roman" panose="02020603050405020304" pitchFamily="18" charset="0"/>
              </a:rPr>
              <a:t>k</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epada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Helvetica" panose="020B0604020202020204" pitchFamily="34" charset="0"/>
                <a:ea typeface="Calibri" panose="020F0502020204030204" pitchFamily="34" charset="0"/>
                <a:cs typeface="Times New Roman" panose="02020603050405020304" pitchFamily="18" charset="0"/>
              </a:rPr>
              <a:t>Siswa</a:t>
            </a:r>
            <a:r>
              <a:rPr lang="en-GB" sz="1800" kern="100" dirty="0">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81593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40177-C183-EEC2-9F6E-6C1AECBA2533}"/>
              </a:ext>
            </a:extLst>
          </p:cNvPr>
          <p:cNvSpPr>
            <a:spLocks noGrp="1"/>
          </p:cNvSpPr>
          <p:nvPr>
            <p:ph idx="1"/>
          </p:nvPr>
        </p:nvSpPr>
        <p:spPr>
          <a:xfrm>
            <a:off x="552450" y="428626"/>
            <a:ext cx="11068050" cy="5934074"/>
          </a:xfrm>
        </p:spPr>
        <p:txBody>
          <a:bodyPr/>
          <a:lstStyle/>
          <a:p>
            <a:pPr marL="0" indent="0" algn="ctr">
              <a:buNone/>
            </a:pPr>
            <a:r>
              <a:rPr lang="en-US" sz="2800" b="1" dirty="0"/>
              <a:t>Program-Program </a:t>
            </a:r>
            <a:r>
              <a:rPr lang="en-US" sz="2800" b="1" dirty="0" err="1"/>
              <a:t>Literasi</a:t>
            </a:r>
            <a:r>
              <a:rPr lang="en-US" sz="2800" b="1" dirty="0"/>
              <a:t> di </a:t>
            </a:r>
            <a:r>
              <a:rPr lang="en-US" sz="2800" b="1" dirty="0" err="1"/>
              <a:t>Sekolah</a:t>
            </a:r>
            <a:r>
              <a:rPr lang="en-US" sz="2800" b="1" dirty="0"/>
              <a:t> Dasar</a:t>
            </a:r>
          </a:p>
          <a:p>
            <a:pPr marL="0" indent="0">
              <a:buNone/>
            </a:pPr>
            <a:endParaRPr lang="en-US" dirty="0"/>
          </a:p>
          <a:p>
            <a:pPr marL="0" indent="0">
              <a:buNone/>
            </a:pPr>
            <a:endParaRPr lang="en-US" dirty="0"/>
          </a:p>
          <a:p>
            <a:pPr marL="0" indent="0">
              <a:buNone/>
            </a:pPr>
            <a:endParaRPr lang="en-GB" dirty="0"/>
          </a:p>
        </p:txBody>
      </p:sp>
      <p:sp>
        <p:nvSpPr>
          <p:cNvPr id="4" name="Oval 3">
            <a:extLst>
              <a:ext uri="{FF2B5EF4-FFF2-40B4-BE49-F238E27FC236}">
                <a16:creationId xmlns:a16="http://schemas.microsoft.com/office/drawing/2014/main" id="{2D3027B5-4590-61B7-8843-36185869AEA0}"/>
              </a:ext>
            </a:extLst>
          </p:cNvPr>
          <p:cNvSpPr/>
          <p:nvPr/>
        </p:nvSpPr>
        <p:spPr>
          <a:xfrm>
            <a:off x="571500" y="1606032"/>
            <a:ext cx="2694214" cy="9144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1. </a:t>
            </a:r>
            <a:r>
              <a:rPr lang="en-US" dirty="0" err="1"/>
              <a:t>Pojok</a:t>
            </a:r>
            <a:r>
              <a:rPr lang="en-US" dirty="0"/>
              <a:t> </a:t>
            </a:r>
            <a:r>
              <a:rPr lang="en-US" dirty="0" err="1"/>
              <a:t>Literasi</a:t>
            </a:r>
            <a:endParaRPr lang="en-GB" dirty="0"/>
          </a:p>
        </p:txBody>
      </p:sp>
      <p:sp>
        <p:nvSpPr>
          <p:cNvPr id="5" name="Rectangle: Rounded Corners 4">
            <a:extLst>
              <a:ext uri="{FF2B5EF4-FFF2-40B4-BE49-F238E27FC236}">
                <a16:creationId xmlns:a16="http://schemas.microsoft.com/office/drawing/2014/main" id="{7A99649C-AA53-5EAC-45D2-D457E767D1EA}"/>
              </a:ext>
            </a:extLst>
          </p:cNvPr>
          <p:cNvSpPr/>
          <p:nvPr/>
        </p:nvSpPr>
        <p:spPr>
          <a:xfrm>
            <a:off x="3545632" y="1608074"/>
            <a:ext cx="5299789"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2. </a:t>
            </a:r>
            <a:r>
              <a:rPr lang="id-ID" sz="1800" kern="0" dirty="0">
                <a:solidFill>
                  <a:schemeClr val="tx1"/>
                </a:solidFill>
                <a:effectLst/>
                <a:ea typeface="Times New Roman" panose="02020603050405020304" pitchFamily="18" charset="0"/>
              </a:rPr>
              <a:t>Membaca Buku 15 Menit Sebelum Belajar</a:t>
            </a:r>
            <a:endParaRPr lang="en-GB" dirty="0">
              <a:solidFill>
                <a:schemeClr val="tx1"/>
              </a:solidFill>
            </a:endParaRPr>
          </a:p>
        </p:txBody>
      </p:sp>
      <p:sp>
        <p:nvSpPr>
          <p:cNvPr id="6" name="Oval 5">
            <a:extLst>
              <a:ext uri="{FF2B5EF4-FFF2-40B4-BE49-F238E27FC236}">
                <a16:creationId xmlns:a16="http://schemas.microsoft.com/office/drawing/2014/main" id="{DA06B7E1-A48F-F876-3422-ED2B30EF9687}"/>
              </a:ext>
            </a:extLst>
          </p:cNvPr>
          <p:cNvSpPr/>
          <p:nvPr/>
        </p:nvSpPr>
        <p:spPr>
          <a:xfrm>
            <a:off x="9125339" y="1606032"/>
            <a:ext cx="2379307"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tx1"/>
                </a:solidFill>
              </a:rPr>
              <a:t>3. Madding</a:t>
            </a:r>
            <a:endParaRPr lang="en-GB" dirty="0">
              <a:solidFill>
                <a:schemeClr val="tx1"/>
              </a:solidFill>
            </a:endParaRPr>
          </a:p>
        </p:txBody>
      </p:sp>
      <p:sp>
        <p:nvSpPr>
          <p:cNvPr id="7" name="Oval 6">
            <a:extLst>
              <a:ext uri="{FF2B5EF4-FFF2-40B4-BE49-F238E27FC236}">
                <a16:creationId xmlns:a16="http://schemas.microsoft.com/office/drawing/2014/main" id="{40B29645-BD53-9FB8-40FA-2B224E33CA7B}"/>
              </a:ext>
            </a:extLst>
          </p:cNvPr>
          <p:cNvSpPr/>
          <p:nvPr/>
        </p:nvSpPr>
        <p:spPr>
          <a:xfrm>
            <a:off x="599492" y="3240638"/>
            <a:ext cx="2946140"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4. Duta </a:t>
            </a:r>
            <a:r>
              <a:rPr lang="en-US" dirty="0" err="1"/>
              <a:t>Literasi</a:t>
            </a:r>
            <a:endParaRPr lang="en-GB" dirty="0"/>
          </a:p>
        </p:txBody>
      </p:sp>
      <p:sp>
        <p:nvSpPr>
          <p:cNvPr id="9" name="Flowchart: Alternate Process 8">
            <a:extLst>
              <a:ext uri="{FF2B5EF4-FFF2-40B4-BE49-F238E27FC236}">
                <a16:creationId xmlns:a16="http://schemas.microsoft.com/office/drawing/2014/main" id="{2B11B452-FA9D-900B-6A9F-180EF8C6AC32}"/>
              </a:ext>
            </a:extLst>
          </p:cNvPr>
          <p:cNvSpPr/>
          <p:nvPr/>
        </p:nvSpPr>
        <p:spPr>
          <a:xfrm>
            <a:off x="3810972" y="3240638"/>
            <a:ext cx="2946140" cy="914400"/>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 </a:t>
            </a:r>
            <a:r>
              <a:rPr lang="en-US" dirty="0" err="1"/>
              <a:t>Lomba</a:t>
            </a:r>
            <a:r>
              <a:rPr lang="en-US" dirty="0"/>
              <a:t> </a:t>
            </a:r>
            <a:r>
              <a:rPr lang="en-US" dirty="0" err="1"/>
              <a:t>Menulis</a:t>
            </a:r>
            <a:endParaRPr lang="en-GB" dirty="0"/>
          </a:p>
        </p:txBody>
      </p:sp>
      <p:sp>
        <p:nvSpPr>
          <p:cNvPr id="10" name="Oval 9">
            <a:extLst>
              <a:ext uri="{FF2B5EF4-FFF2-40B4-BE49-F238E27FC236}">
                <a16:creationId xmlns:a16="http://schemas.microsoft.com/office/drawing/2014/main" id="{D1D56FE3-AF77-D1A6-89E6-6F3250DC6BEC}"/>
              </a:ext>
            </a:extLst>
          </p:cNvPr>
          <p:cNvSpPr/>
          <p:nvPr/>
        </p:nvSpPr>
        <p:spPr>
          <a:xfrm>
            <a:off x="7022452" y="3240638"/>
            <a:ext cx="4589107" cy="914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6. </a:t>
            </a:r>
            <a:r>
              <a:rPr lang="en-US" dirty="0" err="1"/>
              <a:t>Kunjungan</a:t>
            </a:r>
            <a:r>
              <a:rPr lang="en-US" dirty="0"/>
              <a:t> </a:t>
            </a:r>
            <a:r>
              <a:rPr lang="en-US" dirty="0" err="1"/>
              <a:t>Rutin</a:t>
            </a:r>
            <a:r>
              <a:rPr lang="en-US" dirty="0"/>
              <a:t> </a:t>
            </a:r>
            <a:r>
              <a:rPr lang="en-US" dirty="0" err="1"/>
              <a:t>ke</a:t>
            </a:r>
            <a:r>
              <a:rPr lang="en-US" dirty="0"/>
              <a:t> </a:t>
            </a:r>
            <a:r>
              <a:rPr lang="en-US" dirty="0" err="1"/>
              <a:t>Perpustakaan</a:t>
            </a:r>
            <a:endParaRPr lang="en-GB" dirty="0"/>
          </a:p>
        </p:txBody>
      </p:sp>
      <p:sp>
        <p:nvSpPr>
          <p:cNvPr id="11" name="Oval 10">
            <a:extLst>
              <a:ext uri="{FF2B5EF4-FFF2-40B4-BE49-F238E27FC236}">
                <a16:creationId xmlns:a16="http://schemas.microsoft.com/office/drawing/2014/main" id="{EF98FC6C-B33F-BD40-6819-9D421EF99C88}"/>
              </a:ext>
            </a:extLst>
          </p:cNvPr>
          <p:cNvSpPr/>
          <p:nvPr/>
        </p:nvSpPr>
        <p:spPr>
          <a:xfrm>
            <a:off x="1182533" y="4875244"/>
            <a:ext cx="4589106" cy="914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7. Resume </a:t>
            </a:r>
            <a:r>
              <a:rPr lang="en-US" dirty="0" err="1"/>
              <a:t>Bacaan</a:t>
            </a:r>
            <a:r>
              <a:rPr lang="en-US" dirty="0"/>
              <a:t> di Koran</a:t>
            </a:r>
            <a:endParaRPr lang="en-GB" dirty="0"/>
          </a:p>
        </p:txBody>
      </p:sp>
      <p:sp>
        <p:nvSpPr>
          <p:cNvPr id="2" name="Oval 1">
            <a:extLst>
              <a:ext uri="{FF2B5EF4-FFF2-40B4-BE49-F238E27FC236}">
                <a16:creationId xmlns:a16="http://schemas.microsoft.com/office/drawing/2014/main" id="{5A829325-2277-38A3-68DD-1D0544AEF539}"/>
              </a:ext>
            </a:extLst>
          </p:cNvPr>
          <p:cNvSpPr/>
          <p:nvPr/>
        </p:nvSpPr>
        <p:spPr>
          <a:xfrm>
            <a:off x="6458614" y="4882328"/>
            <a:ext cx="4589106" cy="914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7. Gerakan </a:t>
            </a:r>
            <a:r>
              <a:rPr lang="en-US" dirty="0" err="1"/>
              <a:t>literasi</a:t>
            </a:r>
            <a:endParaRPr lang="en-GB" dirty="0"/>
          </a:p>
        </p:txBody>
      </p:sp>
    </p:spTree>
    <p:extLst>
      <p:ext uri="{BB962C8B-B14F-4D97-AF65-F5344CB8AC3E}">
        <p14:creationId xmlns:p14="http://schemas.microsoft.com/office/powerpoint/2010/main" val="191545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33373-B885-DBA4-0864-62FCEAD9F153}"/>
              </a:ext>
            </a:extLst>
          </p:cNvPr>
          <p:cNvSpPr>
            <a:spLocks noGrp="1"/>
          </p:cNvSpPr>
          <p:nvPr>
            <p:ph idx="1"/>
          </p:nvPr>
        </p:nvSpPr>
        <p:spPr>
          <a:xfrm>
            <a:off x="867746" y="65314"/>
            <a:ext cx="10440955" cy="6708710"/>
          </a:xfrm>
        </p:spPr>
        <p:txBody>
          <a:bodyPr/>
          <a:lstStyle/>
          <a:p>
            <a:pPr marL="457200" indent="-457200">
              <a:buAutoNum type="arabicPeriod"/>
            </a:pPr>
            <a:r>
              <a:rPr lang="en-US" b="1" dirty="0" err="1"/>
              <a:t>Pojok</a:t>
            </a:r>
            <a:r>
              <a:rPr lang="en-US" b="1" dirty="0"/>
              <a:t> </a:t>
            </a:r>
            <a:r>
              <a:rPr lang="en-US" b="1" dirty="0" err="1"/>
              <a:t>Literasi</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2.  </a:t>
            </a:r>
            <a:r>
              <a:rPr lang="en-US" b="1" dirty="0" err="1"/>
              <a:t>Membaca</a:t>
            </a:r>
            <a:r>
              <a:rPr lang="en-US" b="1" dirty="0"/>
              <a:t> </a:t>
            </a:r>
            <a:r>
              <a:rPr lang="en-US" b="1" dirty="0" err="1"/>
              <a:t>Buku</a:t>
            </a:r>
            <a:r>
              <a:rPr lang="en-US" b="1" dirty="0"/>
              <a:t> 15 </a:t>
            </a:r>
            <a:r>
              <a:rPr lang="en-US" b="1" dirty="0" err="1"/>
              <a:t>Menit</a:t>
            </a:r>
            <a:r>
              <a:rPr lang="en-US" b="1" dirty="0"/>
              <a:t> </a:t>
            </a:r>
            <a:r>
              <a:rPr lang="en-US" b="1" dirty="0" err="1"/>
              <a:t>Sebelum</a:t>
            </a:r>
            <a:r>
              <a:rPr lang="en-US" b="1" dirty="0"/>
              <a:t> </a:t>
            </a:r>
            <a:r>
              <a:rPr lang="en-US" b="1" dirty="0" err="1"/>
              <a:t>Belajar</a:t>
            </a:r>
            <a:endParaRPr lang="en-US" b="1" dirty="0"/>
          </a:p>
          <a:p>
            <a:pPr marL="0" indent="0">
              <a:buNone/>
            </a:pPr>
            <a:endParaRPr lang="en-US" b="1" dirty="0"/>
          </a:p>
          <a:p>
            <a:pPr marL="0" indent="0">
              <a:buNone/>
            </a:pPr>
            <a:endParaRPr lang="en-GB" dirty="0"/>
          </a:p>
        </p:txBody>
      </p:sp>
      <p:sp>
        <p:nvSpPr>
          <p:cNvPr id="4" name="Rectangle: Rounded Corners 3">
            <a:extLst>
              <a:ext uri="{FF2B5EF4-FFF2-40B4-BE49-F238E27FC236}">
                <a16:creationId xmlns:a16="http://schemas.microsoft.com/office/drawing/2014/main" id="{C0006638-EC36-77D0-C9D9-9C37726A1943}"/>
              </a:ext>
            </a:extLst>
          </p:cNvPr>
          <p:cNvSpPr/>
          <p:nvPr/>
        </p:nvSpPr>
        <p:spPr>
          <a:xfrm>
            <a:off x="1334278" y="480523"/>
            <a:ext cx="9806474" cy="24492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id-ID" sz="2400" kern="0" dirty="0">
                <a:effectLst/>
                <a:latin typeface="Times New Roman" panose="02020603050405020304" pitchFamily="18" charset="0"/>
                <a:ea typeface="Times New Roman" panose="02020603050405020304" pitchFamily="18" charset="0"/>
              </a:rPr>
              <a:t>Pojok literasi atau yang juga sering disebut sudut literasi merupakan suatu Program Literasi Sekolah yang mana dalam program ini sengaja membuat sebuah ruangan yang biasanya terletak di bagian sudut atau pojok ruangan dengan mengisi buku dan perlengkapan untuk membaca dan menulis</a:t>
            </a:r>
            <a:r>
              <a:rPr lang="en-US" sz="2400" kern="0" dirty="0">
                <a:effectLst/>
                <a:latin typeface="Times New Roman" panose="02020603050405020304" pitchFamily="18" charset="0"/>
                <a:ea typeface="Times New Roman" panose="02020603050405020304" pitchFamily="18" charset="0"/>
              </a:rPr>
              <a:t>.</a:t>
            </a:r>
            <a:endParaRPr lang="en-US" sz="2400" dirty="0"/>
          </a:p>
        </p:txBody>
      </p:sp>
      <p:sp>
        <p:nvSpPr>
          <p:cNvPr id="5" name="Rectangle: Rounded Corners 4">
            <a:extLst>
              <a:ext uri="{FF2B5EF4-FFF2-40B4-BE49-F238E27FC236}">
                <a16:creationId xmlns:a16="http://schemas.microsoft.com/office/drawing/2014/main" id="{E1C435A8-1E9A-377C-58F1-E8E062067F71}"/>
              </a:ext>
            </a:extLst>
          </p:cNvPr>
          <p:cNvSpPr/>
          <p:nvPr/>
        </p:nvSpPr>
        <p:spPr>
          <a:xfrm>
            <a:off x="1334278" y="3554965"/>
            <a:ext cx="9806474" cy="27245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70510" algn="just">
              <a:lnSpc>
                <a:spcPct val="150000"/>
              </a:lnSpc>
              <a:spcAft>
                <a:spcPts val="800"/>
              </a:spcAft>
            </a:pPr>
            <a:r>
              <a:rPr lang="id-ID" sz="1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Program ini dibuat agar siswa sudah memiliki pemahaman atau sudah membaca materi pembelajaran terlebih dahulu sebelum memulai pembelajaran.</a:t>
            </a:r>
            <a:r>
              <a:rPr lang="en-GB" kern="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id-ID" sz="1800" kern="0" dirty="0">
                <a:solidFill>
                  <a:schemeClr val="bg1"/>
                </a:solidFill>
                <a:effectLst/>
                <a:latin typeface="Times New Roman" panose="02020603050405020304" pitchFamily="18" charset="0"/>
                <a:ea typeface="Times New Roman" panose="02020603050405020304" pitchFamily="18" charset="0"/>
              </a:rPr>
              <a:t>Tujuannya agar siswa sudah memiliki pemahaman sehingga cepat dan tanggap di dalam proses belajar mengajar, mengingat padatnya waktu pembelajaran yang terkadang dirasa kurang dalam pemenuhannya, sehingga jika tidak dilaksanakan program tersebut, maka siswa akan kehilangan waktu untuk mempelajari pembelajaran.</a:t>
            </a:r>
            <a:endParaRPr lang="en-GB" dirty="0">
              <a:solidFill>
                <a:schemeClr val="bg1"/>
              </a:solidFill>
            </a:endParaRPr>
          </a:p>
        </p:txBody>
      </p:sp>
    </p:spTree>
    <p:extLst>
      <p:ext uri="{BB962C8B-B14F-4D97-AF65-F5344CB8AC3E}">
        <p14:creationId xmlns:p14="http://schemas.microsoft.com/office/powerpoint/2010/main" val="215503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112D7-A275-E602-357D-DCB48388D8D8}"/>
              </a:ext>
            </a:extLst>
          </p:cNvPr>
          <p:cNvSpPr>
            <a:spLocks noGrp="1"/>
          </p:cNvSpPr>
          <p:nvPr>
            <p:ph idx="1"/>
          </p:nvPr>
        </p:nvSpPr>
        <p:spPr>
          <a:xfrm>
            <a:off x="625151" y="438540"/>
            <a:ext cx="10944808" cy="5780146"/>
          </a:xfrm>
        </p:spPr>
        <p:txBody>
          <a:bodyPr/>
          <a:lstStyle/>
          <a:p>
            <a:pPr marL="457200" indent="-457200">
              <a:buAutoNum type="arabicPeriod" startAt="3"/>
            </a:pPr>
            <a:r>
              <a:rPr lang="en-US" b="1" dirty="0"/>
              <a:t>Madding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457200" indent="-457200">
              <a:buAutoNum type="arabicPeriod" startAt="4"/>
            </a:pPr>
            <a:r>
              <a:rPr lang="en-GB" b="1" dirty="0"/>
              <a:t>Duta </a:t>
            </a:r>
            <a:r>
              <a:rPr lang="en-GB" b="1" dirty="0" err="1"/>
              <a:t>Literasi</a:t>
            </a:r>
            <a:r>
              <a:rPr lang="en-GB" b="1" dirty="0"/>
              <a:t> </a:t>
            </a:r>
            <a:r>
              <a:rPr lang="en-GB" b="1" dirty="0" err="1"/>
              <a:t>Sekolah</a:t>
            </a:r>
            <a:endParaRPr lang="en-GB" b="1" dirty="0"/>
          </a:p>
          <a:p>
            <a:pPr marL="0" indent="0">
              <a:buNone/>
            </a:pPr>
            <a:endParaRPr lang="en-GB" dirty="0"/>
          </a:p>
        </p:txBody>
      </p:sp>
      <p:sp>
        <p:nvSpPr>
          <p:cNvPr id="4" name="Rectangle: Rounded Corners 3">
            <a:extLst>
              <a:ext uri="{FF2B5EF4-FFF2-40B4-BE49-F238E27FC236}">
                <a16:creationId xmlns:a16="http://schemas.microsoft.com/office/drawing/2014/main" id="{D475FE5B-1EDD-A347-51A5-5DB3FFC124F4}"/>
              </a:ext>
            </a:extLst>
          </p:cNvPr>
          <p:cNvSpPr/>
          <p:nvPr/>
        </p:nvSpPr>
        <p:spPr>
          <a:xfrm>
            <a:off x="1175657" y="998374"/>
            <a:ext cx="9853127" cy="193143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id-ID" sz="1800" kern="0" dirty="0">
                <a:solidFill>
                  <a:schemeClr val="tx1"/>
                </a:solidFill>
                <a:effectLst/>
                <a:latin typeface="Times New Roman" panose="02020603050405020304" pitchFamily="18" charset="0"/>
                <a:ea typeface="Times New Roman" panose="02020603050405020304" pitchFamily="18" charset="0"/>
              </a:rPr>
              <a:t>Program ini merupakan program di mana sekumpulan siswa yang tergabung di dalam komunitas atau kelompok secara aktif mempublikasikan mading di beberapa titik ruangan di sekolah yang mana mading yang dibuat sudah dirancang dan ditata sedemikian rupa agar dapat menyajikan informasi yang menarik perhatian pembaca atau siswa yang lewat.</a:t>
            </a:r>
            <a:endParaRPr lang="en-GB" dirty="0">
              <a:solidFill>
                <a:schemeClr val="tx1"/>
              </a:solidFill>
            </a:endParaRPr>
          </a:p>
        </p:txBody>
      </p:sp>
      <p:sp>
        <p:nvSpPr>
          <p:cNvPr id="5" name="Flowchart: Alternate Process 4">
            <a:extLst>
              <a:ext uri="{FF2B5EF4-FFF2-40B4-BE49-F238E27FC236}">
                <a16:creationId xmlns:a16="http://schemas.microsoft.com/office/drawing/2014/main" id="{51CE1CE9-A91D-6A16-F8C2-7018737E9A3E}"/>
              </a:ext>
            </a:extLst>
          </p:cNvPr>
          <p:cNvSpPr/>
          <p:nvPr/>
        </p:nvSpPr>
        <p:spPr>
          <a:xfrm>
            <a:off x="1169437" y="3928189"/>
            <a:ext cx="9853126" cy="216470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lnSpc>
                <a:spcPct val="150000"/>
              </a:lnSpc>
            </a:pPr>
            <a:r>
              <a:rPr lang="id-ID"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Duta literasi sekolah merupakan program yang digelar sekolah dengan cara memilih perwakilan siswa yang sudah diseleksi. Tujuan dari program ini adalah untuk mengetahui siapa saja yang memiliki minat baca tinggi dan paling produktif dalam menulis. Tentu ada berbagai pertimbangan dalam pemilihan duta literasi ini, namun biasanya siapa yang terpilih adalah yang terbaik dalam kualifikasinya.</a:t>
            </a:r>
            <a:endParaRPr lang="en-GB"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12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1614C-91A8-458A-B798-567041C4C1BF}"/>
              </a:ext>
            </a:extLst>
          </p:cNvPr>
          <p:cNvSpPr>
            <a:spLocks noGrp="1"/>
          </p:cNvSpPr>
          <p:nvPr>
            <p:ph idx="1"/>
          </p:nvPr>
        </p:nvSpPr>
        <p:spPr>
          <a:xfrm>
            <a:off x="685800" y="531845"/>
            <a:ext cx="10820400" cy="6120881"/>
          </a:xfrm>
        </p:spPr>
        <p:txBody>
          <a:bodyPr/>
          <a:lstStyle/>
          <a:p>
            <a:pPr marL="457200" indent="-457200">
              <a:buAutoNum type="arabicPeriod" startAt="5"/>
            </a:pPr>
            <a:r>
              <a:rPr lang="en-US" b="1" dirty="0" err="1"/>
              <a:t>Lomba</a:t>
            </a:r>
            <a:r>
              <a:rPr lang="en-US" b="1" dirty="0"/>
              <a:t> </a:t>
            </a:r>
            <a:r>
              <a:rPr lang="en-US" b="1" dirty="0" err="1"/>
              <a:t>Menulis</a:t>
            </a: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indent="-457200">
              <a:buAutoNum type="arabicPeriod" startAt="6"/>
            </a:pPr>
            <a:r>
              <a:rPr lang="en-US" b="1" dirty="0" err="1"/>
              <a:t>Kunjungan</a:t>
            </a:r>
            <a:r>
              <a:rPr lang="en-US" b="1" dirty="0"/>
              <a:t> </a:t>
            </a:r>
            <a:r>
              <a:rPr lang="en-US" b="1" dirty="0" err="1"/>
              <a:t>Rutin</a:t>
            </a:r>
            <a:r>
              <a:rPr lang="en-US" b="1" dirty="0"/>
              <a:t> </a:t>
            </a:r>
            <a:r>
              <a:rPr lang="en-US" b="1" dirty="0" err="1"/>
              <a:t>ke</a:t>
            </a:r>
            <a:r>
              <a:rPr lang="en-US" b="1" dirty="0"/>
              <a:t> </a:t>
            </a:r>
            <a:r>
              <a:rPr lang="en-US" b="1" dirty="0" err="1"/>
              <a:t>Perpustakaan</a:t>
            </a:r>
            <a:endParaRPr lang="en-US" b="1" dirty="0"/>
          </a:p>
          <a:p>
            <a:pPr marL="0" indent="0">
              <a:buNone/>
            </a:pPr>
            <a:endParaRPr lang="en-US" dirty="0"/>
          </a:p>
          <a:p>
            <a:pPr marL="0" indent="0">
              <a:buNone/>
            </a:pPr>
            <a:endParaRPr lang="en-GB" dirty="0"/>
          </a:p>
        </p:txBody>
      </p:sp>
      <p:sp>
        <p:nvSpPr>
          <p:cNvPr id="4" name="Flowchart: Alternate Process 3">
            <a:extLst>
              <a:ext uri="{FF2B5EF4-FFF2-40B4-BE49-F238E27FC236}">
                <a16:creationId xmlns:a16="http://schemas.microsoft.com/office/drawing/2014/main" id="{387342D9-AC16-7E49-078D-2A91DB43FDA3}"/>
              </a:ext>
            </a:extLst>
          </p:cNvPr>
          <p:cNvSpPr/>
          <p:nvPr/>
        </p:nvSpPr>
        <p:spPr>
          <a:xfrm>
            <a:off x="1259633" y="1259633"/>
            <a:ext cx="9860902" cy="238863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270510" algn="just">
              <a:lnSpc>
                <a:spcPct val="150000"/>
              </a:lnSpc>
              <a:spcAft>
                <a:spcPts val="800"/>
              </a:spcAft>
            </a:pP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Salah satu program yang juga sering dilakukan adalah berbagai ajang lomba yang berhubungan dengan literasi, salah satunya lomba menulis. Lomba menulis ini bisa berupa menulis esai, cerpen, puisi, dan lain sebagainya yang mana akan dipilih siapa pemenangnya agar memotivasi siswa lainnya agar dapat mengasah keterampilan literasi.</a:t>
            </a:r>
            <a:r>
              <a:rPr lang="en-GB"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id-ID" sz="1800" dirty="0">
                <a:solidFill>
                  <a:schemeClr val="bg1"/>
                </a:solidFill>
                <a:effectLst/>
                <a:latin typeface="Times New Roman" panose="02020603050405020304" pitchFamily="18" charset="0"/>
                <a:ea typeface="Calibri" panose="020F0502020204030204" pitchFamily="34" charset="0"/>
              </a:rPr>
              <a:t>Dengan perlombaan tersebut, maka siswa akan berlomba-lomba mengasah kemampuan literasinya yang baik untuk masa depannya.</a:t>
            </a:r>
            <a:endParaRPr lang="en-GB" dirty="0">
              <a:solidFill>
                <a:schemeClr val="bg1"/>
              </a:solidFill>
            </a:endParaRPr>
          </a:p>
        </p:txBody>
      </p:sp>
      <p:sp>
        <p:nvSpPr>
          <p:cNvPr id="5" name="Flowchart: Alternate Process 4">
            <a:extLst>
              <a:ext uri="{FF2B5EF4-FFF2-40B4-BE49-F238E27FC236}">
                <a16:creationId xmlns:a16="http://schemas.microsoft.com/office/drawing/2014/main" id="{ABEB4348-7709-844E-8272-1994284B8A84}"/>
              </a:ext>
            </a:extLst>
          </p:cNvPr>
          <p:cNvSpPr/>
          <p:nvPr/>
        </p:nvSpPr>
        <p:spPr>
          <a:xfrm>
            <a:off x="1165549" y="4516015"/>
            <a:ext cx="9860902" cy="181013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a:solidFill>
                  <a:schemeClr val="tx1"/>
                </a:solidFill>
                <a:effectLst/>
                <a:latin typeface="Times New Roman" panose="02020603050405020304" pitchFamily="18" charset="0"/>
                <a:ea typeface="Calibri" panose="020F0502020204030204" pitchFamily="34" charset="0"/>
              </a:rPr>
              <a:t>Program Literasi Sekolah juga mengajak siswa untuk melakukan kunjungan rutin ke perpustakaan. Tujuannya adalah agar siswa mau berkunjung ke perpustakaan secara rutin untuk membaca buku dan menghabiskan waktu istirahat atau waktu luangnya di perpustakaan sehingga kebiasaan membaca akan terpupuk sejak dini.</a:t>
            </a:r>
            <a:endParaRPr lang="en-GB" dirty="0">
              <a:solidFill>
                <a:schemeClr val="tx1"/>
              </a:solidFill>
            </a:endParaRPr>
          </a:p>
        </p:txBody>
      </p:sp>
    </p:spTree>
    <p:extLst>
      <p:ext uri="{BB962C8B-B14F-4D97-AF65-F5344CB8AC3E}">
        <p14:creationId xmlns:p14="http://schemas.microsoft.com/office/powerpoint/2010/main" val="352036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F5D26-A4C9-BDB5-628A-1CA0E3BFDDF2}"/>
              </a:ext>
            </a:extLst>
          </p:cNvPr>
          <p:cNvSpPr>
            <a:spLocks noGrp="1"/>
          </p:cNvSpPr>
          <p:nvPr>
            <p:ph idx="1"/>
          </p:nvPr>
        </p:nvSpPr>
        <p:spPr>
          <a:xfrm>
            <a:off x="685800" y="578498"/>
            <a:ext cx="10820400" cy="5640187"/>
          </a:xfrm>
        </p:spPr>
        <p:txBody>
          <a:bodyPr/>
          <a:lstStyle/>
          <a:p>
            <a:pPr marL="457200" indent="-457200">
              <a:buAutoNum type="arabicPeriod" startAt="7"/>
            </a:pPr>
            <a:r>
              <a:rPr lang="en-US" b="1" dirty="0"/>
              <a:t>Resume </a:t>
            </a:r>
            <a:r>
              <a:rPr lang="en-US" b="1" dirty="0" err="1"/>
              <a:t>Bacaan</a:t>
            </a:r>
            <a:r>
              <a:rPr lang="en-US" b="1" dirty="0"/>
              <a:t> di Koran</a:t>
            </a:r>
          </a:p>
          <a:p>
            <a:pPr marL="0" indent="0">
              <a:buNone/>
            </a:pPr>
            <a:endParaRPr lang="en-GB" dirty="0"/>
          </a:p>
        </p:txBody>
      </p:sp>
      <p:sp>
        <p:nvSpPr>
          <p:cNvPr id="4" name="Rectangle: Rounded Corners 3">
            <a:extLst>
              <a:ext uri="{FF2B5EF4-FFF2-40B4-BE49-F238E27FC236}">
                <a16:creationId xmlns:a16="http://schemas.microsoft.com/office/drawing/2014/main" id="{F8519B88-71AA-64B6-B55D-712B558E0725}"/>
              </a:ext>
            </a:extLst>
          </p:cNvPr>
          <p:cNvSpPr/>
          <p:nvPr/>
        </p:nvSpPr>
        <p:spPr>
          <a:xfrm>
            <a:off x="1259633" y="1250301"/>
            <a:ext cx="9974424" cy="227667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270510" algn="just">
              <a:lnSpc>
                <a:spcPct val="150000"/>
              </a:lnSpc>
              <a:spcAft>
                <a:spcPts val="800"/>
              </a:spcAft>
            </a:pP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Melakukan </a:t>
            </a:r>
            <a:r>
              <a:rPr lang="id-ID"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resume </a:t>
            </a: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ini tentu memiliki tujuan tersendiri. Biasanya, tujuan dari berlangsungnya program ini adalah agar siswa memiliki kemampuan melakukan </a:t>
            </a:r>
            <a:r>
              <a:rPr lang="id-ID" sz="1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resume</a:t>
            </a:r>
            <a:r>
              <a:rPr lang="id-ID"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dari koran.</a:t>
            </a:r>
            <a:r>
              <a:rPr lang="en-GB"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id-ID" sz="1800" dirty="0">
                <a:solidFill>
                  <a:schemeClr val="bg1"/>
                </a:solidFill>
                <a:effectLst/>
                <a:latin typeface="Times New Roman" panose="02020603050405020304" pitchFamily="18" charset="0"/>
                <a:ea typeface="Calibri" panose="020F0502020204030204" pitchFamily="34" charset="0"/>
              </a:rPr>
              <a:t>Yang mana untuk membuat </a:t>
            </a:r>
            <a:r>
              <a:rPr lang="id-ID" sz="1800" i="1" dirty="0">
                <a:solidFill>
                  <a:schemeClr val="bg1"/>
                </a:solidFill>
                <a:effectLst/>
                <a:latin typeface="Times New Roman" panose="02020603050405020304" pitchFamily="18" charset="0"/>
                <a:ea typeface="Calibri" panose="020F0502020204030204" pitchFamily="34" charset="0"/>
              </a:rPr>
              <a:t>resume</a:t>
            </a:r>
            <a:r>
              <a:rPr lang="id-ID" sz="1800" dirty="0">
                <a:solidFill>
                  <a:schemeClr val="bg1"/>
                </a:solidFill>
                <a:effectLst/>
                <a:latin typeface="Times New Roman" panose="02020603050405020304" pitchFamily="18" charset="0"/>
                <a:ea typeface="Calibri" panose="020F0502020204030204" pitchFamily="34" charset="0"/>
              </a:rPr>
              <a:t>, tentu siswa dituntut membaca dengan tepat dan dapat memahami makna, kekurangan, dan juga kelebihan mengenai berbagai hal yang ada di dalam koran, sehingga kemampuan literasinya semakin baik dari hari ke hari. </a:t>
            </a:r>
            <a:endParaRPr lang="en-GB" dirty="0">
              <a:solidFill>
                <a:schemeClr val="bg1"/>
              </a:solidFill>
            </a:endParaRPr>
          </a:p>
        </p:txBody>
      </p:sp>
    </p:spTree>
    <p:extLst>
      <p:ext uri="{BB962C8B-B14F-4D97-AF65-F5344CB8AC3E}">
        <p14:creationId xmlns:p14="http://schemas.microsoft.com/office/powerpoint/2010/main" val="127733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8B77-BB6F-F1B8-3C52-8A1C91AF2B57}"/>
              </a:ext>
            </a:extLst>
          </p:cNvPr>
          <p:cNvSpPr>
            <a:spLocks noGrp="1"/>
          </p:cNvSpPr>
          <p:nvPr>
            <p:ph type="title"/>
          </p:nvPr>
        </p:nvSpPr>
        <p:spPr/>
        <p:txBody>
          <a:bodyPr/>
          <a:lstStyle/>
          <a:p>
            <a:r>
              <a:rPr lang="en-US" dirty="0"/>
              <a:t>Ayo </a:t>
            </a:r>
            <a:r>
              <a:rPr lang="en-US" dirty="0" err="1"/>
              <a:t>mengenal</a:t>
            </a:r>
            <a:r>
              <a:rPr lang="en-US" dirty="0"/>
              <a:t> Gerakan </a:t>
            </a:r>
            <a:r>
              <a:rPr lang="en-US" dirty="0" err="1"/>
              <a:t>literasi</a:t>
            </a:r>
            <a:endParaRPr lang="en-ID" dirty="0"/>
          </a:p>
        </p:txBody>
      </p:sp>
      <p:graphicFrame>
        <p:nvGraphicFramePr>
          <p:cNvPr id="4" name="Content Placeholder 3">
            <a:extLst>
              <a:ext uri="{FF2B5EF4-FFF2-40B4-BE49-F238E27FC236}">
                <a16:creationId xmlns:a16="http://schemas.microsoft.com/office/drawing/2014/main" id="{E9583F64-1442-9848-AE50-F3DCAFAB8E32}"/>
              </a:ext>
            </a:extLst>
          </p:cNvPr>
          <p:cNvGraphicFramePr>
            <a:graphicFrameLocks noGrp="1"/>
          </p:cNvGraphicFramePr>
          <p:nvPr>
            <p:ph idx="1"/>
            <p:extLst>
              <p:ext uri="{D42A27DB-BD31-4B8C-83A1-F6EECF244321}">
                <p14:modId xmlns:p14="http://schemas.microsoft.com/office/powerpoint/2010/main" val="1467051237"/>
              </p:ext>
            </p:extLst>
          </p:nvPr>
        </p:nvGraphicFramePr>
        <p:xfrm>
          <a:off x="1621856" y="192745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83198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228</TotalTime>
  <Words>1109</Words>
  <Application>Microsoft Office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vt:lpstr>
      <vt:lpstr>Tahoma</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Ayo mengenal Gerakan literasi</vt:lpstr>
      <vt:lpstr>Komponen literasi</vt:lpstr>
      <vt:lpstr>PowerPoint Presentation</vt:lpstr>
      <vt:lpstr>Gerakan literasi sekolah</vt:lpstr>
      <vt:lpstr>Tahap pelaksanaan gls</vt:lpstr>
      <vt:lpstr>Strategi membangun literasi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dc:creator>
  <cp:lastModifiedBy>kardiana rozhana</cp:lastModifiedBy>
  <cp:revision>16</cp:revision>
  <dcterms:created xsi:type="dcterms:W3CDTF">2023-11-05T22:12:54Z</dcterms:created>
  <dcterms:modified xsi:type="dcterms:W3CDTF">2023-12-06T15:29:57Z</dcterms:modified>
</cp:coreProperties>
</file>