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29.xml"/>
  <Override ContentType="application/vnd.openxmlformats-officedocument.presentationml.notesSlide+xml" PartName="/ppt/notesSlides/notesSlide32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28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0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31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27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10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30.xml"/>
  <Override ContentType="application/vnd.openxmlformats-officedocument.presentationml.slide+xml" PartName="/ppt/slides/slide22.xml"/>
  <Override ContentType="application/vnd.openxmlformats-officedocument.presentationml.slide+xml" PartName="/ppt/slides/slide26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5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29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32.xml"/>
  <Override ContentType="application/vnd.openxmlformats-officedocument.presentationml.slide+xml" PartName="/ppt/slides/slide1.xml"/>
  <Override ContentType="application/vnd.openxmlformats-officedocument.presentationml.slide+xml" PartName="/ppt/slides/slide28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31.xml"/>
  <Override ContentType="application/vnd.openxmlformats-officedocument.presentationml.slide+xml" PartName="/ppt/slides/slide23.xml"/>
  <Override ContentType="application/vnd.openxmlformats-officedocument.presentationml.slide+xml" PartName="/ppt/slides/slide27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48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8" r:id="rId28"/>
    <p:sldId id="279" r:id="rId29"/>
    <p:sldId id="280" r:id="rId30"/>
    <p:sldId id="281" r:id="rId31"/>
    <p:sldId id="282" r:id="rId32"/>
    <p:sldId id="283" r:id="rId33"/>
    <p:sldId id="284" r:id="rId34"/>
    <p:sldId id="285" r:id="rId35"/>
    <p:sldId id="286" r:id="rId36"/>
    <p:sldId id="287" r:id="rId37"/>
  </p:sldIdLst>
  <p:sldSz cy="6858000" cx="12192000"/>
  <p:notesSz cx="6858000" cy="9144000"/>
  <p:embeddedFontLst>
    <p:embeddedFont>
      <p:font typeface="Overlock"/>
      <p:regular r:id="rId38"/>
      <p:bold r:id="rId39"/>
      <p:italic r:id="rId40"/>
      <p:boldItalic r:id="rId41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GoogleSlidesCustomDataVersion2">
      <go:slidesCustomData xmlns:go="http://customooxmlschemas.google.com/" r:id="rId42" roundtripDataSignature="AMtx7miEdqolebkR2bcc6xk4Ic58K4GKV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13073D3B-8823-46C0-8981-ADD0E4ABA699}">
  <a:tblStyle styleId="{13073D3B-8823-46C0-8981-ADD0E4ABA699}" styleName="Table_0">
    <a:wholeTbl>
      <a:tcTxStyle b="off" i="off">
        <a:font>
          <a:latin typeface="Arial"/>
          <a:ea typeface="Arial"/>
          <a:cs typeface="Arial"/>
        </a:font>
        <a:srgbClr val="000000"/>
      </a:tcTxStyle>
    </a:wholeTbl>
    <a:band1H>
      <a:tcTxStyle b="off" i="off"/>
    </a:band1H>
    <a:band2H>
      <a:tcTxStyle b="off" i="off"/>
    </a:band2H>
    <a:band1V>
      <a:tcTxStyle b="off" i="off"/>
    </a:band1V>
    <a:band2V>
      <a:tcTxStyle b="off" i="off"/>
    </a:band2V>
    <a:lastCol>
      <a:tcTxStyle b="off" i="off"/>
    </a:lastCol>
    <a:firstCol>
      <a:tcTxStyle b="off" i="off"/>
    </a:firstCol>
    <a:lastRow>
      <a:tcTxStyle b="off" i="off"/>
    </a:lastRow>
    <a:seCell>
      <a:tcTxStyle b="off" i="off"/>
    </a:seCell>
    <a:swCell>
      <a:tcTxStyle b="off" i="off"/>
    </a:swCell>
    <a:firstRow>
      <a:tcTxStyle b="off" i="off"/>
    </a:firstRow>
    <a:neCell>
      <a:tcTxStyle b="off" i="off"/>
    </a:neCell>
    <a:nwCell>
      <a:tcTxStyle b="off" i="off"/>
    </a:nwCell>
  </a:tblStyle>
</a:tblStyleLst>
</file>

<file path=ppt/_rels/presentation.xml.rels><?xml version="1.0" encoding="UTF-8" standalone="yes"?><Relationships xmlns="http://schemas.openxmlformats.org/package/2006/relationships"><Relationship Id="rId40" Type="http://schemas.openxmlformats.org/officeDocument/2006/relationships/font" Target="fonts/Overlock-italic.fntdata"/><Relationship Id="rId20" Type="http://schemas.openxmlformats.org/officeDocument/2006/relationships/slide" Target="slides/slide15.xml"/><Relationship Id="rId42" Type="http://customschemas.google.com/relationships/presentationmetadata" Target="metadata"/><Relationship Id="rId41" Type="http://schemas.openxmlformats.org/officeDocument/2006/relationships/font" Target="fonts/Overlock-boldItalic.fntdata"/><Relationship Id="rId22" Type="http://schemas.openxmlformats.org/officeDocument/2006/relationships/slide" Target="slides/slide17.xml"/><Relationship Id="rId21" Type="http://schemas.openxmlformats.org/officeDocument/2006/relationships/slide" Target="slides/slide16.xml"/><Relationship Id="rId24" Type="http://schemas.openxmlformats.org/officeDocument/2006/relationships/slide" Target="slides/slide19.xml"/><Relationship Id="rId23" Type="http://schemas.openxmlformats.org/officeDocument/2006/relationships/slide" Target="slides/slide18.xml"/><Relationship Id="rId1" Type="http://schemas.openxmlformats.org/officeDocument/2006/relationships/theme" Target="theme/theme1.xml"/><Relationship Id="rId2" Type="http://schemas.openxmlformats.org/officeDocument/2006/relationships/presProps" Target="presProps.xml"/><Relationship Id="rId3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26" Type="http://schemas.openxmlformats.org/officeDocument/2006/relationships/slide" Target="slides/slide21.xml"/><Relationship Id="rId25" Type="http://schemas.openxmlformats.org/officeDocument/2006/relationships/slide" Target="slides/slide20.xml"/><Relationship Id="rId28" Type="http://schemas.openxmlformats.org/officeDocument/2006/relationships/slide" Target="slides/slide23.xml"/><Relationship Id="rId27" Type="http://schemas.openxmlformats.org/officeDocument/2006/relationships/slide" Target="slides/slide22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29" Type="http://schemas.openxmlformats.org/officeDocument/2006/relationships/slide" Target="slides/slide24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31" Type="http://schemas.openxmlformats.org/officeDocument/2006/relationships/slide" Target="slides/slide26.xml"/><Relationship Id="rId30" Type="http://schemas.openxmlformats.org/officeDocument/2006/relationships/slide" Target="slides/slide25.xml"/><Relationship Id="rId11" Type="http://schemas.openxmlformats.org/officeDocument/2006/relationships/slide" Target="slides/slide6.xml"/><Relationship Id="rId33" Type="http://schemas.openxmlformats.org/officeDocument/2006/relationships/slide" Target="slides/slide28.xml"/><Relationship Id="rId10" Type="http://schemas.openxmlformats.org/officeDocument/2006/relationships/slide" Target="slides/slide5.xml"/><Relationship Id="rId32" Type="http://schemas.openxmlformats.org/officeDocument/2006/relationships/slide" Target="slides/slide27.xml"/><Relationship Id="rId13" Type="http://schemas.openxmlformats.org/officeDocument/2006/relationships/slide" Target="slides/slide8.xml"/><Relationship Id="rId35" Type="http://schemas.openxmlformats.org/officeDocument/2006/relationships/slide" Target="slides/slide30.xml"/><Relationship Id="rId12" Type="http://schemas.openxmlformats.org/officeDocument/2006/relationships/slide" Target="slides/slide7.xml"/><Relationship Id="rId34" Type="http://schemas.openxmlformats.org/officeDocument/2006/relationships/slide" Target="slides/slide29.xml"/><Relationship Id="rId15" Type="http://schemas.openxmlformats.org/officeDocument/2006/relationships/slide" Target="slides/slide10.xml"/><Relationship Id="rId37" Type="http://schemas.openxmlformats.org/officeDocument/2006/relationships/slide" Target="slides/slide32.xml"/><Relationship Id="rId14" Type="http://schemas.openxmlformats.org/officeDocument/2006/relationships/slide" Target="slides/slide9.xml"/><Relationship Id="rId36" Type="http://schemas.openxmlformats.org/officeDocument/2006/relationships/slide" Target="slides/slide31.xml"/><Relationship Id="rId17" Type="http://schemas.openxmlformats.org/officeDocument/2006/relationships/slide" Target="slides/slide12.xml"/><Relationship Id="rId39" Type="http://schemas.openxmlformats.org/officeDocument/2006/relationships/font" Target="fonts/Overlock-bold.fntdata"/><Relationship Id="rId16" Type="http://schemas.openxmlformats.org/officeDocument/2006/relationships/slide" Target="slides/slide11.xml"/><Relationship Id="rId38" Type="http://schemas.openxmlformats.org/officeDocument/2006/relationships/font" Target="fonts/Overlock-regular.fntdata"/><Relationship Id="rId19" Type="http://schemas.openxmlformats.org/officeDocument/2006/relationships/slide" Target="slides/slide14.xml"/><Relationship Id="rId18" Type="http://schemas.openxmlformats.org/officeDocument/2006/relationships/slide" Target="slides/slide1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9845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9845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9845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9845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9845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9845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9845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9845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82" name="Google Shape;82;p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5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p10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27" name="Google Shape;127;p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0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11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32" name="Google Shape;132;p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5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p12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37" name="Google Shape;137;p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0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p13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42" name="Google Shape;142;p1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5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p14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47" name="Google Shape;147;p1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0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Google Shape;151;p15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52" name="Google Shape;152;p1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5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p16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57" name="Google Shape;157;p1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0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Google Shape;161;p17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62" name="Google Shape;162;p1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5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Google Shape;166;p18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67" name="Google Shape;167;p1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0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Google Shape;171;p19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72" name="Google Shape;172;p1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5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87" name="Google Shape;87;p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5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Google Shape;176;p20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77" name="Google Shape;177;p2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0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Google Shape;181;p21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82" name="Google Shape;182;p2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5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Google Shape;186;p22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87" name="Google Shape;187;p2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1" name="Shape 1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Google Shape;192;p23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93" name="Google Shape;193;p2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8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Google Shape;199;p24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00" name="Google Shape;200;p2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4" name="Shape 2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Google Shape;205;p25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06" name="Google Shape;206;p2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9" name="Shape 2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Google Shape;210;p26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11" name="Google Shape;211;p2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5" name="Shape 2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" name="Google Shape;216;p27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17" name="Google Shape;217;p2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1" name="Shape 2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" name="Google Shape;222;p28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23" name="Google Shape;223;p2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6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" name="Google Shape;227;p29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28" name="Google Shape;228;p2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0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92" name="Google Shape;92;p3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2" name="Shape 2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" name="Google Shape;233;p30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34" name="Google Shape;234;p3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7" name="Shape 2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" name="Google Shape;238;p3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239" name="Google Shape;239;p3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2" name="Shape 2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" name="Google Shape;243;p3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244" name="Google Shape;244;p3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5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97" name="Google Shape;97;p4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0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5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02" name="Google Shape;102;p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5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6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07" name="Google Shape;107;p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0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p7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12" name="Google Shape;112;p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8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17" name="Google Shape;117;p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0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9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22" name="Google Shape;122;p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34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" name="Google Shape;13;p34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" name="Google Shape;14;p34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Vertical Text" type="vertTx">
  <p:cSld name="VERTICAL_TEXT"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43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43"/>
          <p:cNvSpPr txBox="1"/>
          <p:nvPr>
            <p:ph idx="1" type="body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1" name="Google Shape;71;p43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43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3" name="Google Shape;73;p43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ertical Title and Text" type="vertTitleAndTx">
  <p:cSld name="VERTICAL_TITLE_AND_VERTICAL_TEXT"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44"/>
          <p:cNvSpPr txBox="1"/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" name="Google Shape;76;p44"/>
          <p:cNvSpPr txBox="1"/>
          <p:nvPr>
            <p:ph idx="1" type="body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7" name="Google Shape;77;p44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44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9" name="Google Shape;79;p44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35"/>
          <p:cNvSpPr txBox="1"/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" name="Google Shape;17;p35"/>
          <p:cNvSpPr txBox="1"/>
          <p:nvPr>
            <p:ph idx="1" type="subTitle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18" name="Google Shape;18;p35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" name="Google Shape;19;p35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" name="Google Shape;20;p35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36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" name="Google Shape;23;p36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4" name="Google Shape;24;p36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" name="Google Shape;25;p36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" name="Google Shape;26;p36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27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37"/>
          <p:cNvSpPr txBox="1"/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" name="Google Shape;29;p37"/>
          <p:cNvSpPr txBox="1"/>
          <p:nvPr>
            <p:ph idx="1" type="body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30" name="Google Shape;30;p37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" name="Google Shape;31;p37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2" name="Google Shape;32;p37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type="twoObj">
  <p:cSld name="TWO_OBJECTS">
    <p:spTree>
      <p:nvGrpSpPr>
        <p:cNvPr id="33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38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" name="Google Shape;35;p38"/>
          <p:cNvSpPr txBox="1"/>
          <p:nvPr>
            <p:ph idx="1" type="body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6" name="Google Shape;36;p38"/>
          <p:cNvSpPr txBox="1"/>
          <p:nvPr>
            <p:ph idx="2" type="body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7" name="Google Shape;37;p38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" name="Google Shape;38;p38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9" name="Google Shape;39;p38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 type="twoTxTwoObj">
  <p:cSld name="TWO_OBJECTS_WITH_TEXT">
    <p:spTree>
      <p:nvGrpSpPr>
        <p:cNvPr id="40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39"/>
          <p:cNvSpPr txBox="1"/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2" name="Google Shape;42;p39"/>
          <p:cNvSpPr txBox="1"/>
          <p:nvPr>
            <p:ph idx="1" type="body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3" name="Google Shape;43;p39"/>
          <p:cNvSpPr txBox="1"/>
          <p:nvPr>
            <p:ph idx="2" type="body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4" name="Google Shape;44;p39"/>
          <p:cNvSpPr txBox="1"/>
          <p:nvPr>
            <p:ph idx="3" type="body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5" name="Google Shape;45;p39"/>
          <p:cNvSpPr txBox="1"/>
          <p:nvPr>
            <p:ph idx="4" type="body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6" name="Google Shape;46;p39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7" name="Google Shape;47;p39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8" name="Google Shape;48;p39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49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40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1" name="Google Shape;51;p40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" name="Google Shape;52;p40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" name="Google Shape;53;p40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with Caption" type="objTx">
  <p:cSld name="OBJECT_WITH_CAPTION_TEXT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41"/>
          <p:cNvSpPr txBox="1"/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41"/>
          <p:cNvSpPr txBox="1"/>
          <p:nvPr>
            <p:ph idx="1" type="body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57" name="Google Shape;57;p41"/>
          <p:cNvSpPr txBox="1"/>
          <p:nvPr>
            <p:ph idx="2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58" name="Google Shape;58;p41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9" name="Google Shape;59;p41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41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icture with Caption" type="picTx">
  <p:cSld name="PICTURE_WITH_CAPTION_TEXT"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42"/>
          <p:cNvSpPr txBox="1"/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3" name="Google Shape;63;p42"/>
          <p:cNvSpPr/>
          <p:nvPr>
            <p:ph idx="2" type="pic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Google Shape;64;p42"/>
          <p:cNvSpPr txBox="1"/>
          <p:nvPr>
            <p:ph idx="1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65" name="Google Shape;65;p42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42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42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33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7" name="Google Shape;7;p33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p33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9" name="Google Shape;9;p33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0" name="Google Shape;10;p33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4.jp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9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22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10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11.pn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8.pn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30.pn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21.pn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32.png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12.png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18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.jpg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7.png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33.png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2.xml"/><Relationship Id="rId3" Type="http://schemas.openxmlformats.org/officeDocument/2006/relationships/image" Target="../media/image13.png"/><Relationship Id="rId4" Type="http://schemas.openxmlformats.org/officeDocument/2006/relationships/image" Target="../media/image23.png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3.xml"/><Relationship Id="rId3" Type="http://schemas.openxmlformats.org/officeDocument/2006/relationships/image" Target="../media/image19.png"/><Relationship Id="rId4" Type="http://schemas.openxmlformats.org/officeDocument/2006/relationships/image" Target="../media/image35.png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4.xml"/><Relationship Id="rId3" Type="http://schemas.openxmlformats.org/officeDocument/2006/relationships/image" Target="../media/image29.png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5.xml"/><Relationship Id="rId3" Type="http://schemas.openxmlformats.org/officeDocument/2006/relationships/image" Target="../media/image24.png"/></Relationships>
</file>

<file path=ppt/slides/_rels/slide2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6.xml"/><Relationship Id="rId3" Type="http://schemas.openxmlformats.org/officeDocument/2006/relationships/image" Target="../media/image20.png"/><Relationship Id="rId4" Type="http://schemas.openxmlformats.org/officeDocument/2006/relationships/image" Target="../media/image16.png"/></Relationships>
</file>

<file path=ppt/slides/_rels/slide2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7.xml"/><Relationship Id="rId3" Type="http://schemas.openxmlformats.org/officeDocument/2006/relationships/image" Target="../media/image15.png"/><Relationship Id="rId4" Type="http://schemas.openxmlformats.org/officeDocument/2006/relationships/image" Target="../media/image34.png"/></Relationships>
</file>

<file path=ppt/slides/_rels/slide2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8.xml"/><Relationship Id="rId3" Type="http://schemas.openxmlformats.org/officeDocument/2006/relationships/image" Target="../media/image26.png"/></Relationships>
</file>

<file path=ppt/slides/_rels/slide2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9.xml"/><Relationship Id="rId3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.jpg"/></Relationships>
</file>

<file path=ppt/slides/_rels/slide3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0.xml"/><Relationship Id="rId3" Type="http://schemas.openxmlformats.org/officeDocument/2006/relationships/image" Target="../media/image31.png"/></Relationships>
</file>

<file path=ppt/slides/_rels/slide3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1.xml"/><Relationship Id="rId3" Type="http://schemas.openxmlformats.org/officeDocument/2006/relationships/image" Target="../media/image1.jpg"/></Relationships>
</file>

<file path=ppt/slides/_rels/slide3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2.xml"/><Relationship Id="rId3" Type="http://schemas.openxmlformats.org/officeDocument/2006/relationships/image" Target="../media/image36.jpg"/><Relationship Id="rId4" Type="http://schemas.openxmlformats.org/officeDocument/2006/relationships/image" Target="../media/image25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.jp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7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5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4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6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"/>
          <p:cNvSpPr/>
          <p:nvPr/>
        </p:nvSpPr>
        <p:spPr>
          <a:xfrm>
            <a:off x="2395331" y="3288283"/>
            <a:ext cx="9592365" cy="3463235"/>
          </a:xfrm>
          <a:prstGeom prst="rect">
            <a:avLst/>
          </a:prstGeom>
          <a:solidFill>
            <a:schemeClr val="lt1"/>
          </a:solidFill>
          <a:ln cap="flat" cmpd="sng" w="19050">
            <a:solidFill>
              <a:srgbClr val="9CC2E5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</a:pPr>
            <a:r>
              <a:rPr b="1" i="0" lang="en-US" sz="4000" u="none" cap="none" strike="noStrike">
                <a:solidFill>
                  <a:schemeClr val="dk1"/>
                </a:solidFill>
                <a:latin typeface="Overlock"/>
                <a:ea typeface="Overlock"/>
                <a:cs typeface="Overlock"/>
                <a:sym typeface="Overlock"/>
              </a:rPr>
              <a:t>Kecerdasan Buatan (fuzzy logic and FIS)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</a:pPr>
            <a:r>
              <a:rPr b="1" i="0" lang="en-US" sz="4000" u="none" cap="none" strike="noStrike">
                <a:solidFill>
                  <a:schemeClr val="dk1"/>
                </a:solidFill>
                <a:latin typeface="Overlock"/>
                <a:ea typeface="Overlock"/>
                <a:cs typeface="Overlock"/>
                <a:sym typeface="Overlock"/>
              </a:rPr>
              <a:t>PERTEMUAN KE-7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</a:pPr>
            <a:r>
              <a:t/>
            </a:r>
            <a:endParaRPr b="1" i="0" sz="4000" u="none" cap="none" strike="noStrike">
              <a:solidFill>
                <a:schemeClr val="dk1"/>
              </a:solidFill>
              <a:latin typeface="Overlock"/>
              <a:ea typeface="Overlock"/>
              <a:cs typeface="Overlock"/>
              <a:sym typeface="Overlock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</a:pPr>
            <a:r>
              <a:rPr b="1" i="0" lang="en-US" sz="4000" u="none" cap="none" strike="noStrike">
                <a:solidFill>
                  <a:schemeClr val="dk1"/>
                </a:solidFill>
                <a:latin typeface="Overlock"/>
                <a:ea typeface="Overlock"/>
                <a:cs typeface="Overlock"/>
                <a:sym typeface="Overlock"/>
              </a:rPr>
              <a:t>Muchamad Kurniawan</a:t>
            </a:r>
            <a:endParaRPr b="1" i="0" sz="4000" u="none" cap="none" strike="noStrike">
              <a:solidFill>
                <a:schemeClr val="dk1"/>
              </a:solidFill>
              <a:latin typeface="Overlock"/>
              <a:ea typeface="Overlock"/>
              <a:cs typeface="Overlock"/>
              <a:sym typeface="Overlock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8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9" name="Google Shape;129;p1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52400" y="152400"/>
            <a:ext cx="8737599" cy="65531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3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4" name="Google Shape;134;p1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52400" y="152400"/>
            <a:ext cx="8737599" cy="65531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8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9" name="Google Shape;139;p1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52400" y="152400"/>
            <a:ext cx="8737599" cy="65531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3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4" name="Google Shape;144;p1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52400" y="152400"/>
            <a:ext cx="8737599" cy="65531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8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9" name="Google Shape;149;p1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52400" y="152400"/>
            <a:ext cx="8737599" cy="65531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3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4" name="Google Shape;154;p1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52400" y="152400"/>
            <a:ext cx="8737599" cy="65531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8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9" name="Google Shape;159;p1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52400" y="152400"/>
            <a:ext cx="8737599" cy="65531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3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4" name="Google Shape;164;p1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52400" y="152400"/>
            <a:ext cx="8737599" cy="65531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8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9" name="Google Shape;169;p1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52400" y="152400"/>
            <a:ext cx="8737599" cy="65531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3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" name="Google Shape;174;p1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52400" y="152400"/>
            <a:ext cx="6314373" cy="65532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88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9" name="Google Shape;89;p2"/>
          <p:cNvGraphicFramePr/>
          <p:nvPr/>
        </p:nvGraphicFramePr>
        <p:xfrm>
          <a:off x="714102" y="771240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{13073D3B-8823-46C0-8981-ADD0E4ABA699}</a:tableStyleId>
              </a:tblPr>
              <a:tblGrid>
                <a:gridCol w="2160925"/>
                <a:gridCol w="288300"/>
                <a:gridCol w="8549700"/>
              </a:tblGrid>
              <a:tr h="3165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b="1" lang="en-US" sz="1400" u="none" cap="none" strike="noStrike">
                          <a:solidFill>
                            <a:schemeClr val="dk1"/>
                          </a:solidFill>
                        </a:rPr>
                        <a:t>Pertemuan Minggu ke</a:t>
                      </a:r>
                      <a:endParaRPr b="1" sz="1400" u="none" cap="none" strike="noStrike">
                        <a:solidFill>
                          <a:schemeClr val="dk1"/>
                        </a:solidFill>
                      </a:endParaRPr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b="1" lang="en-US" sz="1400" u="none" cap="none" strike="noStrike">
                          <a:solidFill>
                            <a:schemeClr val="dk1"/>
                          </a:solidFill>
                        </a:rPr>
                        <a:t>:</a:t>
                      </a:r>
                      <a:endParaRPr b="1" sz="1400" u="none" cap="none" strike="noStrike">
                        <a:solidFill>
                          <a:schemeClr val="dk1"/>
                        </a:solidFill>
                      </a:endParaRPr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b="1" lang="en-US" sz="1400" u="none" cap="none" strike="noStrike">
                          <a:solidFill>
                            <a:schemeClr val="dk1"/>
                          </a:solidFill>
                        </a:rPr>
                        <a:t>4</a:t>
                      </a:r>
                      <a:endParaRPr b="1" sz="1400" u="none" cap="none" strike="noStrike">
                        <a:solidFill>
                          <a:schemeClr val="dk1"/>
                        </a:solidFill>
                      </a:endParaRPr>
                    </a:p>
                  </a:txBody>
                  <a:tcPr marT="45725" marB="45725" marR="91450" marL="91450"/>
                </a:tc>
              </a:tr>
              <a:tr h="48292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b="1" lang="en-US" sz="1400" u="none" cap="none" strike="noStrike">
                          <a:solidFill>
                            <a:schemeClr val="dk1"/>
                          </a:solidFill>
                        </a:rPr>
                        <a:t>Jenis Mata kuliah</a:t>
                      </a:r>
                      <a:endParaRPr b="1" sz="1400" u="none" cap="none" strike="noStrike">
                        <a:solidFill>
                          <a:schemeClr val="dk1"/>
                        </a:solidFill>
                      </a:endParaRPr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b="1" lang="en-US" sz="1400" u="none" cap="none" strike="noStrike">
                          <a:solidFill>
                            <a:schemeClr val="dk1"/>
                          </a:solidFill>
                        </a:rPr>
                        <a:t>:</a:t>
                      </a:r>
                      <a:endParaRPr b="1" sz="1400" u="none" cap="none" strike="noStrike">
                        <a:solidFill>
                          <a:schemeClr val="dk1"/>
                        </a:solidFill>
                      </a:endParaRPr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b="1" lang="en-US" sz="1400" u="none" cap="none" strike="noStrike">
                          <a:solidFill>
                            <a:schemeClr val="dk1"/>
                          </a:solidFill>
                        </a:rPr>
                        <a:t>Basic Sciences ; </a:t>
                      </a:r>
                      <a:endParaRPr b="1" sz="1400" u="none" cap="none" strike="noStrike">
                        <a:solidFill>
                          <a:schemeClr val="dk1"/>
                        </a:solidFill>
                      </a:endParaRPr>
                    </a:p>
                  </a:txBody>
                  <a:tcPr marT="45725" marB="45725" marR="91450" marL="91450"/>
                </a:tc>
              </a:tr>
              <a:tr h="48292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b="1" lang="en-US" sz="1400" u="none" cap="none" strike="noStrike">
                          <a:solidFill>
                            <a:schemeClr val="dk1"/>
                          </a:solidFill>
                        </a:rPr>
                        <a:t>Capaian Lulusan yang di Bebankan (CPL)</a:t>
                      </a:r>
                      <a:endParaRPr b="1" sz="1400" u="none" cap="none" strike="noStrike">
                        <a:solidFill>
                          <a:schemeClr val="dk1"/>
                        </a:solidFill>
                      </a:endParaRPr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b="1" lang="en-US" sz="1400" u="none" cap="none" strike="noStrike">
                          <a:solidFill>
                            <a:schemeClr val="dk1"/>
                          </a:solidFill>
                        </a:rPr>
                        <a:t>:</a:t>
                      </a:r>
                      <a:endParaRPr b="1" sz="1400" u="none" cap="none" strike="noStrike">
                        <a:solidFill>
                          <a:schemeClr val="dk1"/>
                        </a:solidFill>
                      </a:endParaRPr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b="1" lang="en-US" sz="1400" u="none" cap="none" strike="noStrike">
                          <a:solidFill>
                            <a:schemeClr val="dk1"/>
                          </a:solidFill>
                        </a:rPr>
                        <a:t>mahasiswa mampu memahami dan implementasi kecerdsan buatan</a:t>
                      </a:r>
                      <a:endParaRPr b="1" sz="1400" u="none" cap="none" strike="noStrike">
                        <a:solidFill>
                          <a:schemeClr val="dk1"/>
                        </a:solidFill>
                      </a:endParaRPr>
                    </a:p>
                  </a:txBody>
                  <a:tcPr marT="45725" marB="45725" marR="91450" marL="91450"/>
                </a:tc>
              </a:tr>
              <a:tr h="48292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b="1" lang="en-US" sz="1400" u="none" cap="none" strike="noStrike">
                          <a:solidFill>
                            <a:schemeClr val="dk1"/>
                          </a:solidFill>
                        </a:rPr>
                        <a:t>Capaian Mata Kuliah  (CP MK)</a:t>
                      </a:r>
                      <a:endParaRPr b="1" sz="1400" u="none" cap="none" strike="noStrike">
                        <a:solidFill>
                          <a:schemeClr val="dk1"/>
                        </a:solidFill>
                      </a:endParaRPr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b="1" lang="en-US" sz="1400" u="none" cap="none" strike="noStrike">
                          <a:solidFill>
                            <a:schemeClr val="dk1"/>
                          </a:solidFill>
                        </a:rPr>
                        <a:t>:</a:t>
                      </a:r>
                      <a:endParaRPr b="1" sz="1400" u="none" cap="none" strike="noStrike">
                        <a:solidFill>
                          <a:schemeClr val="dk1"/>
                        </a:solidFill>
                      </a:endParaRPr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0000"/>
                        </a:buClr>
                        <a:buSzPts val="1400"/>
                        <a:buFont typeface="Calibri"/>
                        <a:buNone/>
                      </a:pPr>
                      <a:r>
                        <a:rPr b="1" lang="en-US" sz="1400" u="none" cap="none" strike="noStrike">
                          <a:solidFill>
                            <a:schemeClr val="dk1"/>
                          </a:solidFill>
                        </a:rPr>
                        <a:t>Mahasiswa mampu mengimplementasikan teknik Reasoning</a:t>
                      </a:r>
                      <a:endParaRPr b="1" sz="1400" u="none" cap="none" strike="noStrike">
                        <a:solidFill>
                          <a:schemeClr val="dk1"/>
                        </a:solidFill>
                      </a:endParaRPr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t/>
                      </a:r>
                      <a:endParaRPr b="1" sz="1400" u="none" cap="none" strike="noStrike">
                        <a:solidFill>
                          <a:schemeClr val="dk1"/>
                        </a:solidFill>
                      </a:endParaRPr>
                    </a:p>
                  </a:txBody>
                  <a:tcPr marT="45725" marB="45725" marR="91450" marL="91450"/>
                </a:tc>
              </a:tr>
              <a:tr h="3485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b="1" lang="en-US" sz="1400" u="none" cap="none" strike="noStrike">
                          <a:solidFill>
                            <a:schemeClr val="dk1"/>
                          </a:solidFill>
                        </a:rPr>
                        <a:t>Bahan Kajian</a:t>
                      </a:r>
                      <a:endParaRPr b="1" sz="1400" u="none" cap="none" strike="noStrike">
                        <a:solidFill>
                          <a:schemeClr val="dk1"/>
                        </a:solidFill>
                      </a:endParaRPr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b="1" lang="en-US" sz="1400" u="none" cap="none" strike="noStrike">
                          <a:solidFill>
                            <a:schemeClr val="dk1"/>
                          </a:solidFill>
                        </a:rPr>
                        <a:t>:</a:t>
                      </a:r>
                      <a:endParaRPr b="1" sz="1400" u="none" cap="none" strike="noStrike">
                        <a:solidFill>
                          <a:schemeClr val="dk1"/>
                        </a:solidFill>
                      </a:endParaRPr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-342900" lvl="0" marL="34290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400"/>
                        <a:buFont typeface="Calibri"/>
                        <a:buAutoNum type="arabicPeriod"/>
                      </a:pPr>
                      <a:r>
                        <a:rPr b="1" lang="en-US" sz="1400" u="none" cap="none" strike="noStrike">
                          <a:solidFill>
                            <a:schemeClr val="dk1"/>
                          </a:solidFill>
                        </a:rPr>
                        <a:t>Reasoning</a:t>
                      </a:r>
                      <a:endParaRPr b="1" sz="1400" u="none" cap="none" strike="noStrike">
                        <a:solidFill>
                          <a:schemeClr val="dk1"/>
                        </a:solidFill>
                      </a:endParaRPr>
                    </a:p>
                  </a:txBody>
                  <a:tcPr marT="45725" marB="45725" marR="91450" marL="91450"/>
                </a:tc>
              </a:tr>
              <a:tr h="48292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b="1" lang="en-US" sz="1400" u="none" cap="none" strike="noStrike">
                          <a:solidFill>
                            <a:schemeClr val="dk1"/>
                          </a:solidFill>
                        </a:rPr>
                        <a:t>Sub. Bahan Kajian</a:t>
                      </a:r>
                      <a:endParaRPr b="1" sz="1400" u="none" cap="none" strike="noStrike">
                        <a:solidFill>
                          <a:schemeClr val="dk1"/>
                        </a:solidFill>
                      </a:endParaRPr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b="1" lang="en-US" sz="1400" u="none" cap="none" strike="noStrike">
                          <a:solidFill>
                            <a:schemeClr val="dk1"/>
                          </a:solidFill>
                        </a:rPr>
                        <a:t>:</a:t>
                      </a:r>
                      <a:endParaRPr b="1" sz="1400" u="none" cap="none" strike="noStrike">
                        <a:solidFill>
                          <a:schemeClr val="dk1"/>
                        </a:solidFill>
                      </a:endParaRPr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b="1" lang="en-US" sz="1400" u="none" cap="none" strike="noStrike">
                          <a:solidFill>
                            <a:schemeClr val="dk1"/>
                          </a:solidFill>
                        </a:rPr>
                        <a:t>1.1. Logic Program</a:t>
                      </a:r>
                      <a:endParaRPr b="1" sz="1400" u="none" cap="none" strike="noStrike">
                        <a:solidFill>
                          <a:schemeClr val="dk1"/>
                        </a:solidFill>
                      </a:endParaRPr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b="1" lang="en-US" sz="1400" u="none" cap="none" strike="noStrike">
                          <a:solidFill>
                            <a:schemeClr val="dk1"/>
                          </a:solidFill>
                        </a:rPr>
                        <a:t>1.2. Expert System </a:t>
                      </a:r>
                      <a:endParaRPr b="1" sz="1400" u="none" cap="none" strike="noStrike">
                        <a:solidFill>
                          <a:schemeClr val="dk1"/>
                        </a:solidFill>
                      </a:endParaRPr>
                    </a:p>
                  </a:txBody>
                  <a:tcPr marT="45725" marB="45725" marR="91450" marL="91450"/>
                </a:tc>
              </a:tr>
              <a:tr h="207377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b="1" lang="en-US" sz="1400" u="none" cap="none" strike="noStrike">
                          <a:solidFill>
                            <a:schemeClr val="dk1"/>
                          </a:solidFill>
                        </a:rPr>
                        <a:t>Rencana Assement</a:t>
                      </a:r>
                      <a:endParaRPr b="1" sz="1400" u="none" cap="none" strike="noStrike">
                        <a:solidFill>
                          <a:schemeClr val="dk1"/>
                        </a:solidFill>
                      </a:endParaRPr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b="1" lang="en-US" sz="1400" u="none" cap="none" strike="noStrike">
                          <a:solidFill>
                            <a:schemeClr val="dk1"/>
                          </a:solidFill>
                        </a:rPr>
                        <a:t>:</a:t>
                      </a:r>
                      <a:endParaRPr b="1" sz="1400" u="none" cap="none" strike="noStrike">
                        <a:solidFill>
                          <a:schemeClr val="dk1"/>
                        </a:solidFill>
                      </a:endParaRPr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b="1" lang="en-US" sz="1400" u="none" cap="none" strike="noStrike">
                          <a:solidFill>
                            <a:schemeClr val="dk1"/>
                          </a:solidFill>
                        </a:rPr>
                        <a:t>Presentasi</a:t>
                      </a:r>
                      <a:endParaRPr b="1" sz="1400" u="none" cap="none" strike="noStrike">
                        <a:solidFill>
                          <a:schemeClr val="dk1"/>
                        </a:solidFill>
                      </a:endParaRPr>
                    </a:p>
                  </a:txBody>
                  <a:tcPr marT="45725" marB="45725" marR="91450" marL="91450"/>
                </a:tc>
              </a:tr>
              <a:tr h="8806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b="1" lang="en-US" sz="1400" u="none" cap="none" strike="noStrike">
                          <a:solidFill>
                            <a:schemeClr val="dk1"/>
                          </a:solidFill>
                        </a:rPr>
                        <a:t>Indikator</a:t>
                      </a:r>
                      <a:endParaRPr b="1" sz="1400" u="none" cap="none" strike="noStrike">
                        <a:solidFill>
                          <a:schemeClr val="dk1"/>
                        </a:solidFill>
                      </a:endParaRPr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b="1" lang="en-US" sz="1400" u="none" cap="none" strike="noStrike">
                          <a:solidFill>
                            <a:schemeClr val="dk1"/>
                          </a:solidFill>
                        </a:rPr>
                        <a:t>:</a:t>
                      </a:r>
                      <a:endParaRPr b="1" sz="1400" u="none" cap="none" strike="noStrike">
                        <a:solidFill>
                          <a:schemeClr val="dk1"/>
                        </a:solidFill>
                      </a:endParaRPr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b="1" lang="en-US" sz="1400" u="none" cap="none" strike="noStrike">
                          <a:solidFill>
                            <a:schemeClr val="dk1"/>
                          </a:solidFill>
                        </a:rPr>
                        <a:t>Berisi ketepatan ketercapaian pembelajaran</a:t>
                      </a:r>
                      <a:endParaRPr b="1" sz="1400" u="none" cap="none" strike="noStrike">
                        <a:solidFill>
                          <a:schemeClr val="dk1"/>
                        </a:solidFill>
                      </a:endParaRPr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b="1" lang="en-US" sz="1400" u="none" cap="none" strike="noStrike">
                          <a:solidFill>
                            <a:schemeClr val="dk1"/>
                          </a:solidFill>
                        </a:rPr>
                        <a:t>Contoh</a:t>
                      </a:r>
                      <a:endParaRPr b="1" sz="1400" u="none" cap="none" strike="noStrike">
                        <a:solidFill>
                          <a:schemeClr val="dk1"/>
                        </a:solidFill>
                      </a:endParaRPr>
                    </a:p>
                    <a:p>
                      <a:pPr indent="-342900" lvl="0" marL="34290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400"/>
                        <a:buFont typeface="Calibri"/>
                        <a:buAutoNum type="arabicPeriod"/>
                      </a:pPr>
                      <a:r>
                        <a:rPr b="1" lang="en-US" sz="1400" u="none" cap="none" strike="noStrike">
                          <a:solidFill>
                            <a:schemeClr val="dk1"/>
                          </a:solidFill>
                        </a:rPr>
                        <a:t>Ketepatan (Bahan Kajian) (Rencana Assment)</a:t>
                      </a:r>
                      <a:endParaRPr b="1" sz="1400" u="none" cap="none" strike="noStrike">
                        <a:solidFill>
                          <a:schemeClr val="dk1"/>
                        </a:solidFill>
                      </a:endParaRPr>
                    </a:p>
                    <a:p>
                      <a:pPr indent="-342900" lvl="0" marL="34290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400"/>
                        <a:buFont typeface="Calibri"/>
                        <a:buAutoNum type="arabicPeriod"/>
                      </a:pPr>
                      <a:r>
                        <a:rPr b="1" lang="en-US" sz="1400" u="none" cap="none" strike="noStrike">
                          <a:solidFill>
                            <a:schemeClr val="dk1"/>
                          </a:solidFill>
                        </a:rPr>
                        <a:t>Ketepatan dalam Memahami Jenis bencana di Indonesia melalui Assement dalam bentuk Tugas</a:t>
                      </a:r>
                      <a:endParaRPr b="1" sz="1400" u="none" cap="none" strike="noStrike">
                        <a:solidFill>
                          <a:schemeClr val="dk1"/>
                        </a:solidFill>
                      </a:endParaRPr>
                    </a:p>
                  </a:txBody>
                  <a:tcPr marT="45725" marB="45725" marR="91450" marL="91450"/>
                </a:tc>
              </a:tr>
            </a:tbl>
          </a:graphicData>
        </a:graphic>
      </p:graphicFrame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8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9" name="Google Shape;179;p2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52400" y="152400"/>
            <a:ext cx="8031935" cy="65532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3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" name="Google Shape;184;p2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52400" y="152400"/>
            <a:ext cx="11528460" cy="65532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8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9" name="Google Shape;189;p2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52400" y="152400"/>
            <a:ext cx="7675992" cy="6553202"/>
          </a:xfrm>
          <a:prstGeom prst="rect">
            <a:avLst/>
          </a:prstGeom>
          <a:noFill/>
          <a:ln>
            <a:noFill/>
          </a:ln>
        </p:spPr>
      </p:pic>
      <p:pic>
        <p:nvPicPr>
          <p:cNvPr id="190" name="Google Shape;190;p2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588000" y="152400"/>
            <a:ext cx="5451600" cy="299867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4" name="Shape 1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5" name="Google Shape;195;p2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52400" y="152400"/>
            <a:ext cx="6732601" cy="51562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96" name="Google Shape;196;p2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7037401" y="152400"/>
            <a:ext cx="5002200" cy="5662284"/>
          </a:xfrm>
          <a:prstGeom prst="rect">
            <a:avLst/>
          </a:prstGeom>
          <a:noFill/>
          <a:ln>
            <a:noFill/>
          </a:ln>
        </p:spPr>
      </p:pic>
      <p:sp>
        <p:nvSpPr>
          <p:cNvPr id="197" name="Google Shape;197;p23"/>
          <p:cNvSpPr txBox="1"/>
          <p:nvPr/>
        </p:nvSpPr>
        <p:spPr>
          <a:xfrm>
            <a:off x="7101000" y="6102000"/>
            <a:ext cx="5116500" cy="6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b="0" i="0" lang="en-US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2. variable persediaan</a:t>
            </a:r>
            <a:endParaRPr b="0" i="0" sz="2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1" name="Shape 2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2" name="Google Shape;202;p2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52400" y="152400"/>
            <a:ext cx="8233136" cy="6553200"/>
          </a:xfrm>
          <a:prstGeom prst="rect">
            <a:avLst/>
          </a:prstGeom>
          <a:noFill/>
          <a:ln>
            <a:noFill/>
          </a:ln>
        </p:spPr>
      </p:pic>
      <p:sp>
        <p:nvSpPr>
          <p:cNvPr id="203" name="Google Shape;203;p24"/>
          <p:cNvSpPr txBox="1"/>
          <p:nvPr/>
        </p:nvSpPr>
        <p:spPr>
          <a:xfrm>
            <a:off x="7101000" y="6102000"/>
            <a:ext cx="5116500" cy="6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b="0" i="0" lang="en-US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2. variable produksi</a:t>
            </a:r>
            <a:endParaRPr b="0" i="0" sz="2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7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8" name="Google Shape;208;p2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52400" y="152400"/>
            <a:ext cx="7578413" cy="65532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2" name="Shape 2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3" name="Google Shape;213;p2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52400" y="152400"/>
            <a:ext cx="8106274" cy="57471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14" name="Google Shape;214;p2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494500" y="3506300"/>
            <a:ext cx="6697501" cy="329357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8" name="Shape 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9" name="Google Shape;219;p2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52400" y="152400"/>
            <a:ext cx="8205300" cy="3384599"/>
          </a:xfrm>
          <a:prstGeom prst="rect">
            <a:avLst/>
          </a:prstGeom>
          <a:noFill/>
          <a:ln>
            <a:noFill/>
          </a:ln>
        </p:spPr>
      </p:pic>
      <p:pic>
        <p:nvPicPr>
          <p:cNvPr id="220" name="Google Shape;220;p2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871422" y="2484000"/>
            <a:ext cx="8320575" cy="43739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4" name="Shape 2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" name="Google Shape;225;p2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52400" y="152400"/>
            <a:ext cx="7384222" cy="65532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9" name="Shape 2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0" name="Google Shape;230;p2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52400" y="152400"/>
            <a:ext cx="7205099" cy="19536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31" name="Google Shape;231;p29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52400" y="2023150"/>
            <a:ext cx="7205100" cy="468244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93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3"/>
          <p:cNvSpPr txBox="1"/>
          <p:nvPr/>
        </p:nvSpPr>
        <p:spPr>
          <a:xfrm>
            <a:off x="4702629" y="3239589"/>
            <a:ext cx="2181900" cy="769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Overlock"/>
              <a:buNone/>
            </a:pPr>
            <a:r>
              <a:rPr b="0" i="0" lang="en-US" sz="4400" u="none" cap="none" strike="noStrike">
                <a:solidFill>
                  <a:srgbClr val="000000"/>
                </a:solidFill>
                <a:latin typeface="Overlock"/>
                <a:ea typeface="Overlock"/>
                <a:cs typeface="Overlock"/>
                <a:sym typeface="Overlock"/>
              </a:rPr>
              <a:t>MATERI</a:t>
            </a:r>
            <a:endParaRPr b="0" i="0" sz="4400" u="none" cap="none" strike="noStrike">
              <a:solidFill>
                <a:srgbClr val="000000"/>
              </a:solidFill>
              <a:latin typeface="Overlock"/>
              <a:ea typeface="Overlock"/>
              <a:cs typeface="Overlock"/>
              <a:sym typeface="Overlock"/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5" name="Shape 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6" name="Google Shape;236;p3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52400" y="152400"/>
            <a:ext cx="8436833" cy="65531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240" name="Shape 2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" name="Google Shape;241;p31"/>
          <p:cNvSpPr txBox="1"/>
          <p:nvPr/>
        </p:nvSpPr>
        <p:spPr>
          <a:xfrm>
            <a:off x="4702629" y="3239589"/>
            <a:ext cx="1891865" cy="769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Overlock"/>
              <a:buNone/>
            </a:pPr>
            <a:r>
              <a:rPr b="0" i="0" lang="en-US" sz="4400" u="none" cap="none" strike="noStrike">
                <a:solidFill>
                  <a:srgbClr val="000000"/>
                </a:solidFill>
                <a:latin typeface="Overlock"/>
                <a:ea typeface="Overlock"/>
                <a:cs typeface="Overlock"/>
                <a:sym typeface="Overlock"/>
              </a:rPr>
              <a:t>TUGAS</a:t>
            </a:r>
            <a:endParaRPr b="0" i="0" sz="4400" u="none" cap="none" strike="noStrike">
              <a:solidFill>
                <a:srgbClr val="000000"/>
              </a:solidFill>
              <a:latin typeface="Overlock"/>
              <a:ea typeface="Overlock"/>
              <a:cs typeface="Overlock"/>
              <a:sym typeface="Overlock"/>
            </a:endParaRP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245" name="Shape 2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6" name="Google Shape;246;p3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2079768" y="1698768"/>
            <a:ext cx="2732864" cy="2732864"/>
          </a:xfrm>
          <a:prstGeom prst="rect">
            <a:avLst/>
          </a:prstGeom>
          <a:noFill/>
          <a:ln>
            <a:noFill/>
          </a:ln>
        </p:spPr>
      </p:pic>
      <p:sp>
        <p:nvSpPr>
          <p:cNvPr id="247" name="Google Shape;247;p32"/>
          <p:cNvSpPr/>
          <p:nvPr/>
        </p:nvSpPr>
        <p:spPr>
          <a:xfrm>
            <a:off x="5124905" y="2732203"/>
            <a:ext cx="6261651" cy="92333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400"/>
              <a:buFont typeface="Arial"/>
              <a:buNone/>
            </a:pPr>
            <a:r>
              <a:rPr b="1" i="0" lang="en-US" sz="5400" u="none" cap="none" strike="noStrike">
                <a:solidFill>
                  <a:schemeClr val="dk1"/>
                </a:solidFill>
                <a:latin typeface="Overlock"/>
                <a:ea typeface="Overlock"/>
                <a:cs typeface="Overlock"/>
                <a:sym typeface="Overlock"/>
              </a:rPr>
              <a:t>Ayo Kuliah di ITATS</a:t>
            </a:r>
            <a:endParaRPr b="1" i="0" sz="5400" u="none" cap="none" strike="noStrike">
              <a:solidFill>
                <a:schemeClr val="dk1"/>
              </a:solidFill>
              <a:latin typeface="Overlock"/>
              <a:ea typeface="Overlock"/>
              <a:cs typeface="Overlock"/>
              <a:sym typeface="Overlock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98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4"/>
          <p:cNvSpPr txBox="1"/>
          <p:nvPr/>
        </p:nvSpPr>
        <p:spPr>
          <a:xfrm>
            <a:off x="4702629" y="3239589"/>
            <a:ext cx="2181900" cy="769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r>
              <a:rPr b="0" i="0" lang="en-US" sz="4400" u="none" cap="none" strike="noStrike">
                <a:solidFill>
                  <a:schemeClr val="dk1"/>
                </a:solidFill>
                <a:latin typeface="Overlock"/>
                <a:ea typeface="Overlock"/>
                <a:cs typeface="Overlock"/>
                <a:sym typeface="Overlock"/>
              </a:rPr>
              <a:t>MATERI</a:t>
            </a:r>
            <a:endParaRPr b="0" i="0" sz="4400" u="none" cap="none" strike="noStrike">
              <a:solidFill>
                <a:schemeClr val="dk1"/>
              </a:solidFill>
              <a:latin typeface="Overlock"/>
              <a:ea typeface="Overlock"/>
              <a:cs typeface="Overlock"/>
              <a:sym typeface="Overlock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3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4" name="Google Shape;104;p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52400" y="152400"/>
            <a:ext cx="8737599" cy="65531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9" name="Google Shape;109;p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52400" y="152400"/>
            <a:ext cx="8737599" cy="65531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3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4" name="Google Shape;114;p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52400" y="152400"/>
            <a:ext cx="8737599" cy="65531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8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9" name="Google Shape;119;p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52400" y="152400"/>
            <a:ext cx="8737599" cy="65531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3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4" name="Google Shape;124;p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52400" y="152400"/>
            <a:ext cx="8737599" cy="65531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