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55" r:id="rId3"/>
  </p:sldMasterIdLst>
  <p:notesMasterIdLst>
    <p:notesMasterId r:id="rId36"/>
  </p:notesMasterIdLst>
  <p:sldIdLst>
    <p:sldId id="358" r:id="rId4"/>
    <p:sldId id="390" r:id="rId5"/>
    <p:sldId id="391" r:id="rId6"/>
    <p:sldId id="362" r:id="rId7"/>
    <p:sldId id="363" r:id="rId8"/>
    <p:sldId id="364" r:id="rId9"/>
    <p:sldId id="365" r:id="rId10"/>
    <p:sldId id="366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377" r:id="rId22"/>
    <p:sldId id="378" r:id="rId23"/>
    <p:sldId id="379" r:id="rId24"/>
    <p:sldId id="380" r:id="rId25"/>
    <p:sldId id="381" r:id="rId26"/>
    <p:sldId id="382" r:id="rId27"/>
    <p:sldId id="383" r:id="rId28"/>
    <p:sldId id="384" r:id="rId29"/>
    <p:sldId id="385" r:id="rId30"/>
    <p:sldId id="386" r:id="rId31"/>
    <p:sldId id="387" r:id="rId32"/>
    <p:sldId id="388" r:id="rId33"/>
    <p:sldId id="389" r:id="rId34"/>
    <p:sldId id="350" r:id="rId35"/>
  </p:sldIdLst>
  <p:sldSz cx="18286413" cy="10287000"/>
  <p:notesSz cx="6858000" cy="9144000"/>
  <p:defaultTextStyle>
    <a:defPPr>
      <a:defRPr lang="ja-JP"/>
    </a:defPPr>
    <a:lvl1pPr marL="0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3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9053" autoAdjust="0"/>
  </p:normalViewPr>
  <p:slideViewPr>
    <p:cSldViewPr snapToGrid="0">
      <p:cViewPr>
        <p:scale>
          <a:sx n="40" d="100"/>
          <a:sy n="40" d="100"/>
        </p:scale>
        <p:origin x="-1212" y="-306"/>
      </p:cViewPr>
      <p:guideLst>
        <p:guide orient="horz" pos="3238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83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45D7C7-F090-4E2B-A590-FD05D73AE0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id-ID"/>
        </a:p>
      </dgm:t>
    </dgm:pt>
    <dgm:pt modelId="{6075AD1F-FE54-4EE4-9CA5-A7B7DB68B0BD}">
      <dgm:prSet/>
      <dgm:spPr/>
      <dgm:t>
        <a:bodyPr/>
        <a:lstStyle/>
        <a:p>
          <a:pPr rtl="0"/>
          <a:r>
            <a:rPr kumimoji="1" lang="id-ID" smtClean="0"/>
            <a:t>A</a:t>
          </a:r>
          <a:r>
            <a:rPr kumimoji="1" lang="en-US" smtClean="0"/>
            <a:t>sas kenasionalan</a:t>
          </a:r>
          <a:r>
            <a:rPr kumimoji="1" lang="id-ID" smtClean="0"/>
            <a:t>, d</a:t>
          </a:r>
          <a:r>
            <a:rPr kumimoji="1" lang="en-US" smtClean="0"/>
            <a:t>alam pasal 1, 2, 3 UUPA</a:t>
          </a:r>
          <a:r>
            <a:rPr kumimoji="1" lang="id-ID" smtClean="0"/>
            <a:t>;</a:t>
          </a:r>
          <a:endParaRPr lang="id-ID"/>
        </a:p>
      </dgm:t>
    </dgm:pt>
    <dgm:pt modelId="{6D473A81-2472-4665-A3DF-B3F5A10B8144}" type="parTrans" cxnId="{6CC424EE-18A8-4E32-A0C9-30323DFA3689}">
      <dgm:prSet/>
      <dgm:spPr/>
      <dgm:t>
        <a:bodyPr/>
        <a:lstStyle/>
        <a:p>
          <a:endParaRPr lang="id-ID"/>
        </a:p>
      </dgm:t>
    </dgm:pt>
    <dgm:pt modelId="{3657BB01-FD1E-452A-B734-BCC3888F8898}" type="sibTrans" cxnId="{6CC424EE-18A8-4E32-A0C9-30323DFA3689}">
      <dgm:prSet/>
      <dgm:spPr/>
      <dgm:t>
        <a:bodyPr/>
        <a:lstStyle/>
        <a:p>
          <a:endParaRPr lang="id-ID"/>
        </a:p>
      </dgm:t>
    </dgm:pt>
    <dgm:pt modelId="{9D7821E6-1A11-4CB5-BDD2-B90189DECCD3}">
      <dgm:prSet/>
      <dgm:spPr/>
      <dgm:t>
        <a:bodyPr/>
        <a:lstStyle/>
        <a:p>
          <a:pPr rtl="0"/>
          <a:r>
            <a:rPr kumimoji="1" lang="en-US" smtClean="0"/>
            <a:t>Digantinya “asas domein” dengan “hak menguasai dari negara” (pasal 2 UUPA);</a:t>
          </a:r>
          <a:endParaRPr lang="id-ID"/>
        </a:p>
      </dgm:t>
    </dgm:pt>
    <dgm:pt modelId="{78D0AB95-7B2F-46DA-914E-A487B9A85265}" type="parTrans" cxnId="{2690EFF3-02D4-4593-86D5-F60C80C1BF03}">
      <dgm:prSet/>
      <dgm:spPr/>
      <dgm:t>
        <a:bodyPr/>
        <a:lstStyle/>
        <a:p>
          <a:endParaRPr lang="id-ID"/>
        </a:p>
      </dgm:t>
    </dgm:pt>
    <dgm:pt modelId="{E48C3217-EBCC-45A1-AEAB-DBB31C9B19D3}" type="sibTrans" cxnId="{2690EFF3-02D4-4593-86D5-F60C80C1BF03}">
      <dgm:prSet/>
      <dgm:spPr/>
      <dgm:t>
        <a:bodyPr/>
        <a:lstStyle/>
        <a:p>
          <a:endParaRPr lang="id-ID"/>
        </a:p>
      </dgm:t>
    </dgm:pt>
    <dgm:pt modelId="{3BBD0A4C-79A7-4FC7-A1D2-358A1C4C258C}">
      <dgm:prSet/>
      <dgm:spPr/>
      <dgm:t>
        <a:bodyPr/>
        <a:lstStyle/>
        <a:p>
          <a:pPr rtl="0"/>
          <a:r>
            <a:rPr kumimoji="1" lang="en-US" smtClean="0"/>
            <a:t>Asas Domein : semua tanah yang tidak dibuktikan sebagai hak eigendom, maka merupakan eigendom negara Belanda ;</a:t>
          </a:r>
          <a:endParaRPr lang="id-ID"/>
        </a:p>
      </dgm:t>
    </dgm:pt>
    <dgm:pt modelId="{FB1612C8-128C-4A6B-B14E-134EA039354B}" type="parTrans" cxnId="{659E0A91-BB06-455B-844E-A624DEE64B08}">
      <dgm:prSet/>
      <dgm:spPr/>
      <dgm:t>
        <a:bodyPr/>
        <a:lstStyle/>
        <a:p>
          <a:endParaRPr lang="id-ID"/>
        </a:p>
      </dgm:t>
    </dgm:pt>
    <dgm:pt modelId="{12AC20CB-9843-41D5-A894-51D32CE367E4}" type="sibTrans" cxnId="{659E0A91-BB06-455B-844E-A624DEE64B08}">
      <dgm:prSet/>
      <dgm:spPr/>
      <dgm:t>
        <a:bodyPr/>
        <a:lstStyle/>
        <a:p>
          <a:endParaRPr lang="id-ID"/>
        </a:p>
      </dgm:t>
    </dgm:pt>
    <dgm:pt modelId="{8D31A933-49FF-4293-949A-7AFAE5840448}">
      <dgm:prSet/>
      <dgm:spPr/>
      <dgm:t>
        <a:bodyPr/>
        <a:lstStyle/>
        <a:p>
          <a:pPr rtl="0"/>
          <a:r>
            <a:rPr kumimoji="1" lang="en-US" smtClean="0"/>
            <a:t>Menguasai tidak sama dengan memiliki, tetapi lebih luas hak menguasai, sebab dapat mencakup tanah-tanah yang sudah dibebani dengan hak-hak atas tanah.</a:t>
          </a:r>
          <a:endParaRPr lang="id-ID"/>
        </a:p>
      </dgm:t>
    </dgm:pt>
    <dgm:pt modelId="{04EC3017-B604-43A5-B6AD-131B507AC705}" type="parTrans" cxnId="{5D274D72-5CC4-4B21-9FF5-D8B5FC75E980}">
      <dgm:prSet/>
      <dgm:spPr/>
      <dgm:t>
        <a:bodyPr/>
        <a:lstStyle/>
        <a:p>
          <a:endParaRPr lang="id-ID"/>
        </a:p>
      </dgm:t>
    </dgm:pt>
    <dgm:pt modelId="{02F6C7A1-41B2-4969-AA70-E101A7CC2FD6}" type="sibTrans" cxnId="{5D274D72-5CC4-4B21-9FF5-D8B5FC75E980}">
      <dgm:prSet/>
      <dgm:spPr/>
      <dgm:t>
        <a:bodyPr/>
        <a:lstStyle/>
        <a:p>
          <a:endParaRPr lang="id-ID"/>
        </a:p>
      </dgm:t>
    </dgm:pt>
    <dgm:pt modelId="{9AD83BBD-DB74-458A-A41D-7EEEE810E9D6}">
      <dgm:prSet/>
      <dgm:spPr/>
      <dgm:t>
        <a:bodyPr/>
        <a:lstStyle/>
        <a:p>
          <a:pPr rtl="0"/>
          <a:r>
            <a:rPr kumimoji="1" lang="id-ID" smtClean="0"/>
            <a:t>Atas dasar Hak Menguasai Negara maka n</a:t>
          </a:r>
          <a:r>
            <a:rPr kumimoji="1" lang="en-US" smtClean="0"/>
            <a:t>egara dapat memberikan macam-macam Hak Atas Tanah (pasal 4 ayat (1) jo (2), </a:t>
          </a:r>
          <a:endParaRPr lang="id-ID"/>
        </a:p>
      </dgm:t>
    </dgm:pt>
    <dgm:pt modelId="{DE4B7CF5-92D9-4BF0-AE2B-2341183B6CAB}" type="parTrans" cxnId="{AE35B906-274B-417D-89AC-4EFE3EAE6976}">
      <dgm:prSet/>
      <dgm:spPr/>
      <dgm:t>
        <a:bodyPr/>
        <a:lstStyle/>
        <a:p>
          <a:endParaRPr lang="id-ID"/>
        </a:p>
      </dgm:t>
    </dgm:pt>
    <dgm:pt modelId="{755D62C2-062A-4440-B170-F0AF5B5D6131}" type="sibTrans" cxnId="{AE35B906-274B-417D-89AC-4EFE3EAE6976}">
      <dgm:prSet/>
      <dgm:spPr/>
      <dgm:t>
        <a:bodyPr/>
        <a:lstStyle/>
        <a:p>
          <a:endParaRPr lang="id-ID"/>
        </a:p>
      </dgm:t>
    </dgm:pt>
    <dgm:pt modelId="{6EF0FEE0-4FBF-4CD9-94AD-A6793BED53C0}" type="pres">
      <dgm:prSet presAssocID="{5E45D7C7-F090-4E2B-A590-FD05D73AE0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630B7FB-9DC9-4CD8-AAF0-D3D5EB778FD3}" type="pres">
      <dgm:prSet presAssocID="{6075AD1F-FE54-4EE4-9CA5-A7B7DB68B0B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C30B824-E870-4857-867B-B6CBE0FD249B}" type="pres">
      <dgm:prSet presAssocID="{3657BB01-FD1E-452A-B734-BCC3888F8898}" presName="spacer" presStyleCnt="0"/>
      <dgm:spPr/>
    </dgm:pt>
    <dgm:pt modelId="{84D234AE-3CAC-4DA2-A4A8-E44D3043EDF1}" type="pres">
      <dgm:prSet presAssocID="{9D7821E6-1A11-4CB5-BDD2-B90189DECCD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D276017-B65C-415C-8B53-8E91FB7779EA}" type="pres">
      <dgm:prSet presAssocID="{9D7821E6-1A11-4CB5-BDD2-B90189DECCD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F19BBC1-42B7-4B88-BB7C-302DCD3FFDB3}" type="pres">
      <dgm:prSet presAssocID="{9AD83BBD-DB74-458A-A41D-7EEEE810E9D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E35B906-274B-417D-89AC-4EFE3EAE6976}" srcId="{5E45D7C7-F090-4E2B-A590-FD05D73AE08A}" destId="{9AD83BBD-DB74-458A-A41D-7EEEE810E9D6}" srcOrd="2" destOrd="0" parTransId="{DE4B7CF5-92D9-4BF0-AE2B-2341183B6CAB}" sibTransId="{755D62C2-062A-4440-B170-F0AF5B5D6131}"/>
    <dgm:cxn modelId="{659E0A91-BB06-455B-844E-A624DEE64B08}" srcId="{9D7821E6-1A11-4CB5-BDD2-B90189DECCD3}" destId="{3BBD0A4C-79A7-4FC7-A1D2-358A1C4C258C}" srcOrd="0" destOrd="0" parTransId="{FB1612C8-128C-4A6B-B14E-134EA039354B}" sibTransId="{12AC20CB-9843-41D5-A894-51D32CE367E4}"/>
    <dgm:cxn modelId="{8C48856C-7F03-4427-B750-FC8B2AFBAD78}" type="presOf" srcId="{6075AD1F-FE54-4EE4-9CA5-A7B7DB68B0BD}" destId="{3630B7FB-9DC9-4CD8-AAF0-D3D5EB778FD3}" srcOrd="0" destOrd="0" presId="urn:microsoft.com/office/officeart/2005/8/layout/vList2"/>
    <dgm:cxn modelId="{5D274D72-5CC4-4B21-9FF5-D8B5FC75E980}" srcId="{9D7821E6-1A11-4CB5-BDD2-B90189DECCD3}" destId="{8D31A933-49FF-4293-949A-7AFAE5840448}" srcOrd="1" destOrd="0" parTransId="{04EC3017-B604-43A5-B6AD-131B507AC705}" sibTransId="{02F6C7A1-41B2-4969-AA70-E101A7CC2FD6}"/>
    <dgm:cxn modelId="{6CC424EE-18A8-4E32-A0C9-30323DFA3689}" srcId="{5E45D7C7-F090-4E2B-A590-FD05D73AE08A}" destId="{6075AD1F-FE54-4EE4-9CA5-A7B7DB68B0BD}" srcOrd="0" destOrd="0" parTransId="{6D473A81-2472-4665-A3DF-B3F5A10B8144}" sibTransId="{3657BB01-FD1E-452A-B734-BCC3888F8898}"/>
    <dgm:cxn modelId="{2690EFF3-02D4-4593-86D5-F60C80C1BF03}" srcId="{5E45D7C7-F090-4E2B-A590-FD05D73AE08A}" destId="{9D7821E6-1A11-4CB5-BDD2-B90189DECCD3}" srcOrd="1" destOrd="0" parTransId="{78D0AB95-7B2F-46DA-914E-A487B9A85265}" sibTransId="{E48C3217-EBCC-45A1-AEAB-DBB31C9B19D3}"/>
    <dgm:cxn modelId="{47847F89-345A-4A0C-AAA1-52A3952A0F00}" type="presOf" srcId="{8D31A933-49FF-4293-949A-7AFAE5840448}" destId="{7D276017-B65C-415C-8B53-8E91FB7779EA}" srcOrd="0" destOrd="1" presId="urn:microsoft.com/office/officeart/2005/8/layout/vList2"/>
    <dgm:cxn modelId="{38411F80-485E-4CE9-B5EA-FCFB977EA89F}" type="presOf" srcId="{5E45D7C7-F090-4E2B-A590-FD05D73AE08A}" destId="{6EF0FEE0-4FBF-4CD9-94AD-A6793BED53C0}" srcOrd="0" destOrd="0" presId="urn:microsoft.com/office/officeart/2005/8/layout/vList2"/>
    <dgm:cxn modelId="{6141BFC4-DBB8-4A64-AB87-1CF3F7C4297C}" type="presOf" srcId="{9D7821E6-1A11-4CB5-BDD2-B90189DECCD3}" destId="{84D234AE-3CAC-4DA2-A4A8-E44D3043EDF1}" srcOrd="0" destOrd="0" presId="urn:microsoft.com/office/officeart/2005/8/layout/vList2"/>
    <dgm:cxn modelId="{915717FF-9E85-422B-99C1-7000C2192A3C}" type="presOf" srcId="{3BBD0A4C-79A7-4FC7-A1D2-358A1C4C258C}" destId="{7D276017-B65C-415C-8B53-8E91FB7779EA}" srcOrd="0" destOrd="0" presId="urn:microsoft.com/office/officeart/2005/8/layout/vList2"/>
    <dgm:cxn modelId="{E9F09315-CAC4-46A1-9116-AA3D934EBCDA}" type="presOf" srcId="{9AD83BBD-DB74-458A-A41D-7EEEE810E9D6}" destId="{FF19BBC1-42B7-4B88-BB7C-302DCD3FFDB3}" srcOrd="0" destOrd="0" presId="urn:microsoft.com/office/officeart/2005/8/layout/vList2"/>
    <dgm:cxn modelId="{99A5E43C-17AE-4E81-A06C-E1AFDCD22231}" type="presParOf" srcId="{6EF0FEE0-4FBF-4CD9-94AD-A6793BED53C0}" destId="{3630B7FB-9DC9-4CD8-AAF0-D3D5EB778FD3}" srcOrd="0" destOrd="0" presId="urn:microsoft.com/office/officeart/2005/8/layout/vList2"/>
    <dgm:cxn modelId="{02EFC51B-E28E-44EA-8DB3-8B1011F00CB4}" type="presParOf" srcId="{6EF0FEE0-4FBF-4CD9-94AD-A6793BED53C0}" destId="{BC30B824-E870-4857-867B-B6CBE0FD249B}" srcOrd="1" destOrd="0" presId="urn:microsoft.com/office/officeart/2005/8/layout/vList2"/>
    <dgm:cxn modelId="{185A0331-48BF-4B96-8EAE-214FC5222088}" type="presParOf" srcId="{6EF0FEE0-4FBF-4CD9-94AD-A6793BED53C0}" destId="{84D234AE-3CAC-4DA2-A4A8-E44D3043EDF1}" srcOrd="2" destOrd="0" presId="urn:microsoft.com/office/officeart/2005/8/layout/vList2"/>
    <dgm:cxn modelId="{E61794DB-0D50-40FA-B151-9EE7E83CA425}" type="presParOf" srcId="{6EF0FEE0-4FBF-4CD9-94AD-A6793BED53C0}" destId="{7D276017-B65C-415C-8B53-8E91FB7779EA}" srcOrd="3" destOrd="0" presId="urn:microsoft.com/office/officeart/2005/8/layout/vList2"/>
    <dgm:cxn modelId="{1B3C5A71-0A90-4FAA-BA16-29C8FC3CB0F4}" type="presParOf" srcId="{6EF0FEE0-4FBF-4CD9-94AD-A6793BED53C0}" destId="{FF19BBC1-42B7-4B88-BB7C-302DCD3FFDB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E15E4B-93D6-49C1-B0CD-0356116883D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A7542DC1-EBFD-406D-B02D-9FE797DE0A9C}">
      <dgm:prSet/>
      <dgm:spPr/>
      <dgm:t>
        <a:bodyPr/>
        <a:lstStyle/>
        <a:p>
          <a:pPr rtl="0"/>
          <a:r>
            <a:rPr kumimoji="1" lang="en-US" dirty="0" err="1" smtClean="0"/>
            <a:t>Kekuasaan</a:t>
          </a:r>
          <a:r>
            <a:rPr kumimoji="1" lang="en-US" dirty="0" smtClean="0"/>
            <a:t> Negara </a:t>
          </a:r>
          <a:r>
            <a:rPr kumimoji="1" lang="en-US" dirty="0" err="1" smtClean="0"/>
            <a:t>atas</a:t>
          </a:r>
          <a:r>
            <a:rPr kumimoji="1" lang="en-US" dirty="0" smtClean="0"/>
            <a:t> </a:t>
          </a:r>
          <a:r>
            <a:rPr kumimoji="1" lang="en-US" dirty="0" err="1" smtClean="0"/>
            <a:t>tanah</a:t>
          </a:r>
          <a:r>
            <a:rPr kumimoji="1" lang="en-US" dirty="0" smtClean="0"/>
            <a:t> </a:t>
          </a:r>
          <a:r>
            <a:rPr kumimoji="1" lang="en-US" dirty="0" err="1" smtClean="0"/>
            <a:t>menurut</a:t>
          </a:r>
          <a:r>
            <a:rPr kumimoji="1" lang="en-US" dirty="0" smtClean="0"/>
            <a:t> </a:t>
          </a:r>
          <a:r>
            <a:rPr kumimoji="1" lang="en-US" dirty="0" err="1" smtClean="0"/>
            <a:t>pasal</a:t>
          </a:r>
          <a:r>
            <a:rPr kumimoji="1" lang="en-US" dirty="0" smtClean="0"/>
            <a:t> 2 </a:t>
          </a:r>
          <a:r>
            <a:rPr kumimoji="1" lang="en-US" dirty="0" err="1" smtClean="0"/>
            <a:t>ayat</a:t>
          </a:r>
          <a:r>
            <a:rPr kumimoji="1" lang="en-US" dirty="0" smtClean="0"/>
            <a:t> 1 UUPA </a:t>
          </a:r>
          <a:r>
            <a:rPr kumimoji="1" lang="en-US" dirty="0" err="1" smtClean="0"/>
            <a:t>tersebut</a:t>
          </a:r>
          <a:r>
            <a:rPr kumimoji="1" lang="en-US" dirty="0" smtClean="0"/>
            <a:t> </a:t>
          </a:r>
          <a:r>
            <a:rPr kumimoji="1" lang="en-US" dirty="0" err="1" smtClean="0"/>
            <a:t>diatas</a:t>
          </a:r>
          <a:r>
            <a:rPr kumimoji="1" lang="en-US" dirty="0" smtClean="0"/>
            <a:t>, </a:t>
          </a:r>
          <a:r>
            <a:rPr kumimoji="1" lang="en-US" dirty="0" err="1" smtClean="0"/>
            <a:t>bukanlah</a:t>
          </a:r>
          <a:r>
            <a:rPr kumimoji="1" lang="en-US" dirty="0" smtClean="0"/>
            <a:t> </a:t>
          </a:r>
          <a:r>
            <a:rPr kumimoji="1" lang="en-US" dirty="0" err="1" smtClean="0"/>
            <a:t>berarti</a:t>
          </a:r>
          <a:r>
            <a:rPr kumimoji="1" lang="en-US" dirty="0" smtClean="0"/>
            <a:t> </a:t>
          </a:r>
          <a:r>
            <a:rPr kumimoji="1" lang="en-US" dirty="0" err="1" smtClean="0"/>
            <a:t>bahwa</a:t>
          </a:r>
          <a:r>
            <a:rPr kumimoji="1" lang="en-US" dirty="0" smtClean="0"/>
            <a:t> Negara </a:t>
          </a:r>
          <a:r>
            <a:rPr kumimoji="1" lang="en-US" dirty="0" err="1" smtClean="0"/>
            <a:t>sebagai</a:t>
          </a:r>
          <a:r>
            <a:rPr kumimoji="1" lang="en-US" dirty="0" smtClean="0"/>
            <a:t> </a:t>
          </a:r>
          <a:r>
            <a:rPr kumimoji="1" lang="en-US" dirty="0" err="1" smtClean="0"/>
            <a:t>Pemilik</a:t>
          </a:r>
          <a:r>
            <a:rPr kumimoji="1" lang="en-US" dirty="0" smtClean="0"/>
            <a:t> (</a:t>
          </a:r>
          <a:r>
            <a:rPr kumimoji="1" lang="en-US" dirty="0" err="1" smtClean="0"/>
            <a:t>eigenaar</a:t>
          </a:r>
          <a:r>
            <a:rPr kumimoji="1" lang="en-US" dirty="0" smtClean="0"/>
            <a:t>) </a:t>
          </a:r>
          <a:r>
            <a:rPr kumimoji="1" lang="en-US" dirty="0" err="1" smtClean="0"/>
            <a:t>tanah</a:t>
          </a:r>
          <a:r>
            <a:rPr kumimoji="1" lang="en-US" dirty="0" smtClean="0"/>
            <a:t>, </a:t>
          </a:r>
          <a:r>
            <a:rPr kumimoji="1" lang="en-US" dirty="0" err="1" smtClean="0"/>
            <a:t>melainkan</a:t>
          </a:r>
          <a:r>
            <a:rPr kumimoji="1" lang="en-US" dirty="0" smtClean="0"/>
            <a:t> </a:t>
          </a:r>
          <a:r>
            <a:rPr kumimoji="1" lang="en-US" dirty="0" err="1" smtClean="0"/>
            <a:t>hanya</a:t>
          </a:r>
          <a:r>
            <a:rPr kumimoji="1" lang="en-US" dirty="0" smtClean="0"/>
            <a:t> </a:t>
          </a:r>
          <a:r>
            <a:rPr kumimoji="1" lang="en-US" dirty="0" err="1" smtClean="0"/>
            <a:t>sebatas</a:t>
          </a:r>
          <a:r>
            <a:rPr kumimoji="1" lang="en-US" dirty="0" smtClean="0"/>
            <a:t> </a:t>
          </a:r>
          <a:r>
            <a:rPr kumimoji="1" lang="en-US" dirty="0" err="1" smtClean="0"/>
            <a:t>sebagai</a:t>
          </a:r>
          <a:r>
            <a:rPr kumimoji="1" lang="en-US" dirty="0" smtClean="0"/>
            <a:t> </a:t>
          </a:r>
          <a:r>
            <a:rPr kumimoji="1" lang="en-US" dirty="0" err="1" smtClean="0"/>
            <a:t>Penguasa</a:t>
          </a:r>
          <a:r>
            <a:rPr kumimoji="1" lang="en-US" dirty="0" smtClean="0"/>
            <a:t> </a:t>
          </a:r>
          <a:r>
            <a:rPr kumimoji="1" lang="en-US" dirty="0" err="1" smtClean="0"/>
            <a:t>saja</a:t>
          </a:r>
          <a:r>
            <a:rPr kumimoji="1" lang="en-US" dirty="0" smtClean="0"/>
            <a:t> (</a:t>
          </a:r>
          <a:r>
            <a:rPr kumimoji="1" lang="en-US" dirty="0" err="1" smtClean="0"/>
            <a:t>Penjelasan</a:t>
          </a:r>
          <a:r>
            <a:rPr kumimoji="1" lang="en-US" dirty="0" smtClean="0"/>
            <a:t> UUPA, II </a:t>
          </a:r>
          <a:r>
            <a:rPr kumimoji="1" lang="en-US" dirty="0" err="1" smtClean="0"/>
            <a:t>Romawi</a:t>
          </a:r>
          <a:r>
            <a:rPr kumimoji="1" lang="en-US" dirty="0" smtClean="0"/>
            <a:t> </a:t>
          </a:r>
          <a:r>
            <a:rPr kumimoji="1" lang="en-US" dirty="0" err="1" smtClean="0"/>
            <a:t>angka</a:t>
          </a:r>
          <a:r>
            <a:rPr kumimoji="1" lang="en-US" dirty="0" smtClean="0"/>
            <a:t> 2).</a:t>
          </a:r>
          <a:endParaRPr lang="id-ID" dirty="0"/>
        </a:p>
      </dgm:t>
    </dgm:pt>
    <dgm:pt modelId="{21CE0C36-3991-4625-A9D4-60B3B02EA7D5}" type="parTrans" cxnId="{7B58D951-A399-4FBB-99DC-C5576070D45B}">
      <dgm:prSet/>
      <dgm:spPr/>
      <dgm:t>
        <a:bodyPr/>
        <a:lstStyle/>
        <a:p>
          <a:endParaRPr lang="id-ID"/>
        </a:p>
      </dgm:t>
    </dgm:pt>
    <dgm:pt modelId="{6BEBF123-5382-42C5-ABE6-0B9930D09D79}" type="sibTrans" cxnId="{7B58D951-A399-4FBB-99DC-C5576070D45B}">
      <dgm:prSet/>
      <dgm:spPr/>
      <dgm:t>
        <a:bodyPr/>
        <a:lstStyle/>
        <a:p>
          <a:endParaRPr lang="id-ID"/>
        </a:p>
      </dgm:t>
    </dgm:pt>
    <dgm:pt modelId="{2145B7FE-F04F-4B8E-BE11-4DD4BD96E549}">
      <dgm:prSet/>
      <dgm:spPr/>
      <dgm:t>
        <a:bodyPr/>
        <a:lstStyle/>
        <a:p>
          <a:pPr rtl="0"/>
          <a:r>
            <a:rPr kumimoji="1" lang="en-US" dirty="0" err="1" smtClean="0"/>
            <a:t>Terhadap</a:t>
          </a:r>
          <a:r>
            <a:rPr kumimoji="1" lang="en-US" dirty="0" smtClean="0"/>
            <a:t> </a:t>
          </a:r>
          <a:r>
            <a:rPr kumimoji="1" lang="en-US" dirty="0" err="1" smtClean="0"/>
            <a:t>bidang-bidang</a:t>
          </a:r>
          <a:r>
            <a:rPr kumimoji="1" lang="en-US" dirty="0" smtClean="0"/>
            <a:t> </a:t>
          </a:r>
          <a:r>
            <a:rPr kumimoji="1" lang="en-US" dirty="0" err="1" smtClean="0"/>
            <a:t>tanah</a:t>
          </a:r>
          <a:r>
            <a:rPr kumimoji="1" lang="en-US" dirty="0" smtClean="0"/>
            <a:t> yang </a:t>
          </a:r>
          <a:r>
            <a:rPr kumimoji="1" lang="en-US" dirty="0" err="1" smtClean="0"/>
            <a:t>sudah</a:t>
          </a:r>
          <a:r>
            <a:rPr kumimoji="1" lang="en-US" dirty="0" smtClean="0"/>
            <a:t> </a:t>
          </a:r>
          <a:r>
            <a:rPr kumimoji="1" lang="en-US" dirty="0" err="1" smtClean="0"/>
            <a:t>dihaki</a:t>
          </a:r>
          <a:r>
            <a:rPr kumimoji="1" lang="en-US" dirty="0" smtClean="0"/>
            <a:t> </a:t>
          </a:r>
          <a:r>
            <a:rPr kumimoji="1" lang="en-US" dirty="0" err="1" smtClean="0"/>
            <a:t>oleh</a:t>
          </a:r>
          <a:r>
            <a:rPr kumimoji="1" lang="en-US" dirty="0" smtClean="0"/>
            <a:t> </a:t>
          </a:r>
          <a:r>
            <a:rPr kumimoji="1" lang="en-US" dirty="0" err="1" smtClean="0"/>
            <a:t>Seseorang</a:t>
          </a:r>
          <a:r>
            <a:rPr kumimoji="1" lang="en-US" dirty="0" smtClean="0"/>
            <a:t> </a:t>
          </a:r>
          <a:r>
            <a:rPr kumimoji="1" lang="en-US" dirty="0" err="1" smtClean="0"/>
            <a:t>dengan</a:t>
          </a:r>
          <a:r>
            <a:rPr kumimoji="1" lang="en-US" dirty="0" smtClean="0"/>
            <a:t> </a:t>
          </a:r>
          <a:r>
            <a:rPr kumimoji="1" lang="en-US" dirty="0" err="1" smtClean="0"/>
            <a:t>suatu</a:t>
          </a:r>
          <a:r>
            <a:rPr kumimoji="1" lang="en-US" dirty="0" smtClean="0"/>
            <a:t> </a:t>
          </a:r>
          <a:r>
            <a:rPr kumimoji="1" lang="en-US" dirty="0" err="1" smtClean="0"/>
            <a:t>jenis</a:t>
          </a:r>
          <a:r>
            <a:rPr kumimoji="1" lang="en-US" dirty="0" smtClean="0"/>
            <a:t> </a:t>
          </a:r>
          <a:r>
            <a:rPr kumimoji="1" lang="en-US" dirty="0" err="1" smtClean="0"/>
            <a:t>hak</a:t>
          </a:r>
          <a:r>
            <a:rPr kumimoji="1" lang="en-US" dirty="0" smtClean="0"/>
            <a:t> </a:t>
          </a:r>
          <a:r>
            <a:rPr kumimoji="1" lang="en-US" dirty="0" err="1" smtClean="0"/>
            <a:t>tertentu</a:t>
          </a:r>
          <a:r>
            <a:rPr kumimoji="1" lang="en-US" dirty="0" smtClean="0"/>
            <a:t>, </a:t>
          </a:r>
          <a:r>
            <a:rPr kumimoji="1" lang="en-US" dirty="0" err="1" smtClean="0"/>
            <a:t>secara</a:t>
          </a:r>
          <a:r>
            <a:rPr kumimoji="1" lang="en-US" dirty="0" smtClean="0"/>
            <a:t> man</a:t>
          </a:r>
          <a:r>
            <a:rPr kumimoji="1" lang="id-ID" dirty="0" smtClean="0"/>
            <a:t>a</a:t>
          </a:r>
          <a:r>
            <a:rPr kumimoji="1" lang="en-US" dirty="0" err="1" smtClean="0"/>
            <a:t>jerial</a:t>
          </a:r>
          <a:r>
            <a:rPr kumimoji="1" lang="en-US" dirty="0" smtClean="0"/>
            <a:t>, </a:t>
          </a:r>
          <a:r>
            <a:rPr kumimoji="1" lang="en-US" dirty="0" err="1" smtClean="0"/>
            <a:t>kekuasaan</a:t>
          </a:r>
          <a:r>
            <a:rPr kumimoji="1" lang="en-US" dirty="0" smtClean="0"/>
            <a:t> </a:t>
          </a:r>
          <a:r>
            <a:rPr kumimoji="1" lang="en-US" dirty="0" err="1" smtClean="0"/>
            <a:t>negara</a:t>
          </a:r>
          <a:r>
            <a:rPr kumimoji="1" lang="en-US" dirty="0" smtClean="0"/>
            <a:t> </a:t>
          </a:r>
          <a:r>
            <a:rPr kumimoji="1" lang="en-US" dirty="0" err="1" smtClean="0"/>
            <a:t>atas</a:t>
          </a:r>
          <a:r>
            <a:rPr kumimoji="1" lang="en-US" dirty="0" smtClean="0"/>
            <a:t> </a:t>
          </a:r>
          <a:r>
            <a:rPr kumimoji="1" lang="en-US" dirty="0" err="1" smtClean="0"/>
            <a:t>bidang</a:t>
          </a:r>
          <a:r>
            <a:rPr kumimoji="1" lang="en-US" dirty="0" smtClean="0"/>
            <a:t> </a:t>
          </a:r>
          <a:r>
            <a:rPr kumimoji="1" lang="en-US" dirty="0" err="1" smtClean="0"/>
            <a:t>tanah</a:t>
          </a:r>
          <a:r>
            <a:rPr kumimoji="1" lang="en-US" dirty="0" smtClean="0"/>
            <a:t> </a:t>
          </a:r>
          <a:r>
            <a:rPr kumimoji="1" lang="en-US" dirty="0" err="1" smtClean="0"/>
            <a:t>tersebut</a:t>
          </a:r>
          <a:r>
            <a:rPr kumimoji="1" lang="en-US" dirty="0" smtClean="0"/>
            <a:t> </a:t>
          </a:r>
          <a:r>
            <a:rPr kumimoji="1" lang="en-US" dirty="0" err="1" smtClean="0"/>
            <a:t>dibatasi</a:t>
          </a:r>
          <a:r>
            <a:rPr kumimoji="1" lang="en-US" dirty="0" smtClean="0"/>
            <a:t> </a:t>
          </a:r>
          <a:r>
            <a:rPr kumimoji="1" lang="en-US" dirty="0" err="1" smtClean="0"/>
            <a:t>oleh</a:t>
          </a:r>
          <a:r>
            <a:rPr kumimoji="1" lang="en-US" dirty="0" smtClean="0"/>
            <a:t> </a:t>
          </a:r>
          <a:r>
            <a:rPr kumimoji="1" lang="en-US" dirty="0" err="1" smtClean="0"/>
            <a:t>isi</a:t>
          </a:r>
          <a:r>
            <a:rPr kumimoji="1" lang="en-US" dirty="0" smtClean="0"/>
            <a:t> </a:t>
          </a:r>
          <a:r>
            <a:rPr kumimoji="1" lang="en-US" dirty="0" err="1" smtClean="0"/>
            <a:t>hak</a:t>
          </a:r>
          <a:r>
            <a:rPr kumimoji="1" lang="en-US" dirty="0" smtClean="0"/>
            <a:t> </a:t>
          </a:r>
          <a:r>
            <a:rPr kumimoji="1" lang="en-US" dirty="0" err="1" smtClean="0"/>
            <a:t>itu</a:t>
          </a:r>
          <a:r>
            <a:rPr kumimoji="1" lang="en-US" dirty="0" smtClean="0"/>
            <a:t> </a:t>
          </a:r>
          <a:r>
            <a:rPr kumimoji="1" lang="en-US" dirty="0" err="1" smtClean="0"/>
            <a:t>sendiri</a:t>
          </a:r>
          <a:r>
            <a:rPr kumimoji="1" lang="en-US" dirty="0" smtClean="0"/>
            <a:t>, </a:t>
          </a:r>
          <a:r>
            <a:rPr kumimoji="1" lang="en-US" dirty="0" err="1" smtClean="0"/>
            <a:t>artinya</a:t>
          </a:r>
          <a:r>
            <a:rPr kumimoji="1" lang="en-US" dirty="0" smtClean="0"/>
            <a:t> </a:t>
          </a:r>
          <a:r>
            <a:rPr kumimoji="1" lang="en-US" dirty="0" err="1" smtClean="0"/>
            <a:t>sampai</a:t>
          </a:r>
          <a:r>
            <a:rPr kumimoji="1" lang="en-US" dirty="0" smtClean="0"/>
            <a:t> </a:t>
          </a:r>
          <a:r>
            <a:rPr kumimoji="1" lang="en-US" dirty="0" err="1" smtClean="0"/>
            <a:t>seberapa</a:t>
          </a:r>
          <a:r>
            <a:rPr kumimoji="1" lang="en-US" dirty="0" smtClean="0"/>
            <a:t> </a:t>
          </a:r>
          <a:r>
            <a:rPr kumimoji="1" lang="en-US" dirty="0" err="1" smtClean="0"/>
            <a:t>jauh</a:t>
          </a:r>
          <a:r>
            <a:rPr kumimoji="1" lang="en-US" dirty="0" smtClean="0"/>
            <a:t> </a:t>
          </a:r>
          <a:r>
            <a:rPr kumimoji="1" lang="en-US" dirty="0" err="1" smtClean="0"/>
            <a:t>negara</a:t>
          </a:r>
          <a:r>
            <a:rPr kumimoji="1" lang="en-US" dirty="0" smtClean="0"/>
            <a:t> </a:t>
          </a:r>
          <a:r>
            <a:rPr kumimoji="1" lang="en-US" dirty="0" err="1" smtClean="0"/>
            <a:t>memberi</a:t>
          </a:r>
          <a:r>
            <a:rPr kumimoji="1" lang="en-US" dirty="0" smtClean="0"/>
            <a:t> </a:t>
          </a:r>
          <a:r>
            <a:rPr kumimoji="1" lang="en-US" dirty="0" err="1" smtClean="0"/>
            <a:t>kekuasaan</a:t>
          </a:r>
          <a:r>
            <a:rPr kumimoji="1" lang="en-US" dirty="0" smtClean="0"/>
            <a:t> </a:t>
          </a:r>
          <a:r>
            <a:rPr kumimoji="1" lang="en-US" dirty="0" err="1" smtClean="0"/>
            <a:t>kepada</a:t>
          </a:r>
          <a:r>
            <a:rPr kumimoji="1" lang="en-US" dirty="0" smtClean="0"/>
            <a:t> </a:t>
          </a:r>
          <a:r>
            <a:rPr kumimoji="1" lang="en-US" dirty="0" err="1" smtClean="0"/>
            <a:t>si</a:t>
          </a:r>
          <a:r>
            <a:rPr kumimoji="1" lang="en-US" dirty="0" smtClean="0"/>
            <a:t> </a:t>
          </a:r>
          <a:r>
            <a:rPr kumimoji="1" lang="en-US" dirty="0" err="1" smtClean="0"/>
            <a:t>Empunya</a:t>
          </a:r>
          <a:r>
            <a:rPr kumimoji="1" lang="en-US" dirty="0" smtClean="0"/>
            <a:t> </a:t>
          </a:r>
          <a:r>
            <a:rPr kumimoji="1" lang="en-US" dirty="0" err="1" smtClean="0"/>
            <a:t>tanah</a:t>
          </a:r>
          <a:r>
            <a:rPr kumimoji="1" lang="en-US" dirty="0" smtClean="0"/>
            <a:t> </a:t>
          </a:r>
          <a:r>
            <a:rPr kumimoji="1" lang="en-US" dirty="0" err="1" smtClean="0"/>
            <a:t>untuk</a:t>
          </a:r>
          <a:r>
            <a:rPr kumimoji="1" lang="en-US" dirty="0" smtClean="0"/>
            <a:t> </a:t>
          </a:r>
          <a:r>
            <a:rPr kumimoji="1" lang="en-US" dirty="0" err="1" smtClean="0"/>
            <a:t>menggunakan</a:t>
          </a:r>
          <a:r>
            <a:rPr kumimoji="1" lang="en-US" dirty="0" smtClean="0"/>
            <a:t> </a:t>
          </a:r>
          <a:r>
            <a:rPr kumimoji="1" lang="en-US" dirty="0" err="1" smtClean="0"/>
            <a:t>haknya</a:t>
          </a:r>
          <a:r>
            <a:rPr kumimoji="1" lang="en-US" dirty="0" smtClean="0"/>
            <a:t>, </a:t>
          </a:r>
          <a:r>
            <a:rPr kumimoji="1" lang="en-US" dirty="0" err="1" smtClean="0"/>
            <a:t>sampai</a:t>
          </a:r>
          <a:r>
            <a:rPr kumimoji="1" lang="en-US" dirty="0" smtClean="0"/>
            <a:t> </a:t>
          </a:r>
          <a:r>
            <a:rPr kumimoji="1" lang="en-US" dirty="0" err="1" smtClean="0"/>
            <a:t>disitulah</a:t>
          </a:r>
          <a:r>
            <a:rPr kumimoji="1" lang="en-US" dirty="0" smtClean="0"/>
            <a:t> </a:t>
          </a:r>
          <a:r>
            <a:rPr kumimoji="1" lang="en-US" dirty="0" err="1" smtClean="0"/>
            <a:t>batas</a:t>
          </a:r>
          <a:r>
            <a:rPr kumimoji="1" lang="en-US" dirty="0" smtClean="0"/>
            <a:t> </a:t>
          </a:r>
          <a:r>
            <a:rPr kumimoji="1" lang="en-US" dirty="0" err="1" smtClean="0"/>
            <a:t>kewenangan</a:t>
          </a:r>
          <a:r>
            <a:rPr kumimoji="1" lang="en-US" dirty="0" smtClean="0"/>
            <a:t> </a:t>
          </a:r>
          <a:r>
            <a:rPr kumimoji="1" lang="en-US" dirty="0" err="1" smtClean="0"/>
            <a:t>negara</a:t>
          </a:r>
          <a:r>
            <a:rPr kumimoji="1" lang="en-US" dirty="0" smtClean="0"/>
            <a:t> (</a:t>
          </a:r>
          <a:r>
            <a:rPr kumimoji="1" lang="en-US" dirty="0" err="1" smtClean="0"/>
            <a:t>Penjelasan</a:t>
          </a:r>
          <a:r>
            <a:rPr kumimoji="1" lang="en-US" dirty="0" smtClean="0"/>
            <a:t> UUPA, II </a:t>
          </a:r>
          <a:r>
            <a:rPr kumimoji="1" lang="en-US" dirty="0" err="1" smtClean="0"/>
            <a:t>Romawi</a:t>
          </a:r>
          <a:r>
            <a:rPr kumimoji="1" lang="en-US" dirty="0" smtClean="0"/>
            <a:t> </a:t>
          </a:r>
          <a:r>
            <a:rPr kumimoji="1" lang="en-US" dirty="0" err="1" smtClean="0"/>
            <a:t>angka</a:t>
          </a:r>
          <a:r>
            <a:rPr kumimoji="1" lang="en-US" dirty="0" smtClean="0"/>
            <a:t> 2).</a:t>
          </a:r>
          <a:endParaRPr lang="id-ID" dirty="0"/>
        </a:p>
      </dgm:t>
    </dgm:pt>
    <dgm:pt modelId="{1867245B-94BB-40CA-91F0-8E71E7701AE0}" type="parTrans" cxnId="{6FED9C72-F987-4A57-83A6-0129C003574B}">
      <dgm:prSet/>
      <dgm:spPr/>
      <dgm:t>
        <a:bodyPr/>
        <a:lstStyle/>
        <a:p>
          <a:endParaRPr lang="id-ID"/>
        </a:p>
      </dgm:t>
    </dgm:pt>
    <dgm:pt modelId="{6A023CBD-9DA4-494C-8B3D-32E3E2CEBF4D}" type="sibTrans" cxnId="{6FED9C72-F987-4A57-83A6-0129C003574B}">
      <dgm:prSet/>
      <dgm:spPr/>
      <dgm:t>
        <a:bodyPr/>
        <a:lstStyle/>
        <a:p>
          <a:endParaRPr lang="id-ID"/>
        </a:p>
      </dgm:t>
    </dgm:pt>
    <dgm:pt modelId="{F86F0C18-AF5C-4619-B0A9-28CA9774E030}">
      <dgm:prSet/>
      <dgm:spPr/>
      <dgm:t>
        <a:bodyPr/>
        <a:lstStyle/>
        <a:p>
          <a:pPr rtl="0"/>
          <a:r>
            <a:rPr kumimoji="1" lang="en-US" dirty="0" smtClean="0"/>
            <a:t>Negara </a:t>
          </a:r>
          <a:r>
            <a:rPr kumimoji="1" lang="en-US" dirty="0" err="1" smtClean="0"/>
            <a:t>tidak</a:t>
          </a:r>
          <a:r>
            <a:rPr kumimoji="1" lang="en-US" dirty="0" smtClean="0"/>
            <a:t> </a:t>
          </a:r>
          <a:r>
            <a:rPr kumimoji="1" lang="en-US" dirty="0" err="1" smtClean="0"/>
            <a:t>dapat</a:t>
          </a:r>
          <a:r>
            <a:rPr kumimoji="1" lang="en-US" dirty="0" smtClean="0"/>
            <a:t> </a:t>
          </a:r>
          <a:r>
            <a:rPr kumimoji="1" lang="en-US" dirty="0" err="1" smtClean="0"/>
            <a:t>menggunakan</a:t>
          </a:r>
          <a:r>
            <a:rPr kumimoji="1" lang="en-US" dirty="0" smtClean="0"/>
            <a:t> </a:t>
          </a:r>
          <a:r>
            <a:rPr kumimoji="1" lang="en-US" dirty="0" err="1" smtClean="0"/>
            <a:t>kekuasaannya</a:t>
          </a:r>
          <a:r>
            <a:rPr kumimoji="1" lang="en-US" dirty="0" smtClean="0"/>
            <a:t> </a:t>
          </a:r>
          <a:r>
            <a:rPr kumimoji="1" lang="en-US" dirty="0" err="1" smtClean="0"/>
            <a:t>untuk</a:t>
          </a:r>
          <a:r>
            <a:rPr kumimoji="1" lang="en-US" dirty="0" smtClean="0"/>
            <a:t> </a:t>
          </a:r>
          <a:r>
            <a:rPr kumimoji="1" lang="en-US" dirty="0" err="1" smtClean="0"/>
            <a:t>kepentingannya</a:t>
          </a:r>
          <a:r>
            <a:rPr kumimoji="1" lang="en-US" dirty="0" smtClean="0"/>
            <a:t> </a:t>
          </a:r>
          <a:r>
            <a:rPr kumimoji="1" lang="en-US" dirty="0" err="1" smtClean="0"/>
            <a:t>sendiri</a:t>
          </a:r>
          <a:r>
            <a:rPr kumimoji="1" lang="en-US" dirty="0" smtClean="0"/>
            <a:t>, </a:t>
          </a:r>
          <a:r>
            <a:rPr kumimoji="1" lang="en-US" dirty="0" err="1" smtClean="0"/>
            <a:t>melainkan</a:t>
          </a:r>
          <a:r>
            <a:rPr kumimoji="1" lang="en-US" dirty="0" smtClean="0"/>
            <a:t> </a:t>
          </a:r>
          <a:r>
            <a:rPr kumimoji="1" lang="en-US" dirty="0" err="1" smtClean="0"/>
            <a:t>harus</a:t>
          </a:r>
          <a:r>
            <a:rPr kumimoji="1" lang="en-US" dirty="0" smtClean="0"/>
            <a:t> </a:t>
          </a:r>
          <a:r>
            <a:rPr kumimoji="1" lang="en-US" dirty="0" err="1" smtClean="0"/>
            <a:t>dipergunakan</a:t>
          </a:r>
          <a:r>
            <a:rPr kumimoji="1" lang="en-US" dirty="0" smtClean="0"/>
            <a:t> </a:t>
          </a:r>
          <a:r>
            <a:rPr kumimoji="1" lang="en-US" dirty="0" err="1" smtClean="0"/>
            <a:t>untuk</a:t>
          </a:r>
          <a:r>
            <a:rPr kumimoji="1" lang="en-US" dirty="0" smtClean="0"/>
            <a:t> </a:t>
          </a:r>
          <a:r>
            <a:rPr kumimoji="1" lang="en-US" dirty="0" err="1" smtClean="0"/>
            <a:t>mencapai</a:t>
          </a:r>
          <a:r>
            <a:rPr kumimoji="1" lang="en-US" dirty="0" smtClean="0"/>
            <a:t> </a:t>
          </a:r>
          <a:r>
            <a:rPr kumimoji="1" lang="en-US" dirty="0" err="1" smtClean="0"/>
            <a:t>sebesar</a:t>
          </a:r>
          <a:r>
            <a:rPr kumimoji="1" lang="en-US" dirty="0" smtClean="0"/>
            <a:t> - </a:t>
          </a:r>
          <a:r>
            <a:rPr kumimoji="1" lang="en-US" dirty="0" err="1" smtClean="0"/>
            <a:t>besarnya</a:t>
          </a:r>
          <a:r>
            <a:rPr kumimoji="1" lang="en-US" dirty="0" smtClean="0"/>
            <a:t> </a:t>
          </a:r>
          <a:r>
            <a:rPr kumimoji="1" lang="en-US" dirty="0" err="1" smtClean="0"/>
            <a:t>kemakmuran</a:t>
          </a:r>
          <a:r>
            <a:rPr kumimoji="1" lang="en-US" dirty="0" smtClean="0"/>
            <a:t> </a:t>
          </a:r>
          <a:r>
            <a:rPr kumimoji="1" lang="en-US" dirty="0" err="1" smtClean="0"/>
            <a:t>dan</a:t>
          </a:r>
          <a:r>
            <a:rPr kumimoji="1" lang="en-US" dirty="0" smtClean="0"/>
            <a:t> </a:t>
          </a:r>
          <a:r>
            <a:rPr kumimoji="1" lang="en-US" dirty="0" err="1" smtClean="0"/>
            <a:t>kesejahteraan</a:t>
          </a:r>
          <a:r>
            <a:rPr kumimoji="1" lang="en-US" dirty="0" smtClean="0"/>
            <a:t> </a:t>
          </a:r>
          <a:r>
            <a:rPr kumimoji="1" lang="en-US" dirty="0" err="1" smtClean="0"/>
            <a:t>masyarakat</a:t>
          </a:r>
          <a:r>
            <a:rPr kumimoji="1" lang="en-US" dirty="0" smtClean="0"/>
            <a:t> </a:t>
          </a:r>
          <a:r>
            <a:rPr kumimoji="1" lang="en-US" dirty="0" err="1" smtClean="0"/>
            <a:t>seluruhnya</a:t>
          </a:r>
          <a:r>
            <a:rPr kumimoji="1" lang="en-US" dirty="0" smtClean="0"/>
            <a:t> (</a:t>
          </a:r>
          <a:r>
            <a:rPr kumimoji="1" lang="en-US" dirty="0" err="1" smtClean="0"/>
            <a:t>Pasal</a:t>
          </a:r>
          <a:r>
            <a:rPr kumimoji="1" lang="en-US" dirty="0" smtClean="0"/>
            <a:t> 2 </a:t>
          </a:r>
          <a:r>
            <a:rPr kumimoji="1" lang="en-US" dirty="0" err="1" smtClean="0"/>
            <a:t>ayat</a:t>
          </a:r>
          <a:r>
            <a:rPr kumimoji="1" lang="en-US" dirty="0" smtClean="0"/>
            <a:t> 3 UUPA).</a:t>
          </a:r>
          <a:endParaRPr lang="id-ID" dirty="0"/>
        </a:p>
      </dgm:t>
    </dgm:pt>
    <dgm:pt modelId="{AA2534C9-1C43-4738-906D-2362046D5400}" type="parTrans" cxnId="{33F71E93-AE30-441F-8AB1-61C385AECE52}">
      <dgm:prSet/>
      <dgm:spPr/>
      <dgm:t>
        <a:bodyPr/>
        <a:lstStyle/>
        <a:p>
          <a:endParaRPr lang="id-ID"/>
        </a:p>
      </dgm:t>
    </dgm:pt>
    <dgm:pt modelId="{3D1CD7FF-5FBC-4A2E-A103-53A84147ECE8}" type="sibTrans" cxnId="{33F71E93-AE30-441F-8AB1-61C385AECE52}">
      <dgm:prSet/>
      <dgm:spPr/>
      <dgm:t>
        <a:bodyPr/>
        <a:lstStyle/>
        <a:p>
          <a:endParaRPr lang="id-ID"/>
        </a:p>
      </dgm:t>
    </dgm:pt>
    <dgm:pt modelId="{115EEB35-12CA-42EB-A915-ADD9EEFD675B}" type="pres">
      <dgm:prSet presAssocID="{76E15E4B-93D6-49C1-B0CD-0356116883D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BDF0823-9637-40ED-82C0-486F57728EC2}" type="pres">
      <dgm:prSet presAssocID="{A7542DC1-EBFD-406D-B02D-9FE797DE0A9C}" presName="composite" presStyleCnt="0"/>
      <dgm:spPr/>
    </dgm:pt>
    <dgm:pt modelId="{D51AE6DA-C87A-410A-AFDD-4222804A11BD}" type="pres">
      <dgm:prSet presAssocID="{A7542DC1-EBFD-406D-B02D-9FE797DE0A9C}" presName="imgShp" presStyleLbl="fgImgPlace1" presStyleIdx="0" presStyleCnt="3" custLinFactNeighborX="-87556"/>
      <dgm:spPr/>
    </dgm:pt>
    <dgm:pt modelId="{FDF56BD4-5A7F-4C0E-8B78-90D8092D96DC}" type="pres">
      <dgm:prSet presAssocID="{A7542DC1-EBFD-406D-B02D-9FE797DE0A9C}" presName="txShp" presStyleLbl="node1" presStyleIdx="0" presStyleCnt="3" custScaleX="13822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9B8C3C9-199A-4F15-9069-AB545196E5EC}" type="pres">
      <dgm:prSet presAssocID="{6BEBF123-5382-42C5-ABE6-0B9930D09D79}" presName="spacing" presStyleCnt="0"/>
      <dgm:spPr/>
    </dgm:pt>
    <dgm:pt modelId="{D03FFD2D-94E7-4A73-82EC-BEC54FDBD47D}" type="pres">
      <dgm:prSet presAssocID="{2145B7FE-F04F-4B8E-BE11-4DD4BD96E549}" presName="composite" presStyleCnt="0"/>
      <dgm:spPr/>
    </dgm:pt>
    <dgm:pt modelId="{2AAE5070-784A-47F2-BDB8-83226B0845A2}" type="pres">
      <dgm:prSet presAssocID="{2145B7FE-F04F-4B8E-BE11-4DD4BD96E549}" presName="imgShp" presStyleLbl="fgImgPlace1" presStyleIdx="1" presStyleCnt="3" custLinFactNeighborX="-87556"/>
      <dgm:spPr/>
    </dgm:pt>
    <dgm:pt modelId="{75D2ABD6-5BA8-47CA-93A7-A2863DDF40A1}" type="pres">
      <dgm:prSet presAssocID="{2145B7FE-F04F-4B8E-BE11-4DD4BD96E549}" presName="txShp" presStyleLbl="node1" presStyleIdx="1" presStyleCnt="3" custScaleX="13822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0725C7E-2509-4418-86EF-6742E8251218}" type="pres">
      <dgm:prSet presAssocID="{6A023CBD-9DA4-494C-8B3D-32E3E2CEBF4D}" presName="spacing" presStyleCnt="0"/>
      <dgm:spPr/>
    </dgm:pt>
    <dgm:pt modelId="{31204A54-1EAA-491D-8692-7DA3A948F82A}" type="pres">
      <dgm:prSet presAssocID="{F86F0C18-AF5C-4619-B0A9-28CA9774E030}" presName="composite" presStyleCnt="0"/>
      <dgm:spPr/>
    </dgm:pt>
    <dgm:pt modelId="{883ACE05-92BD-45C7-A25D-DF3612A4992C}" type="pres">
      <dgm:prSet presAssocID="{F86F0C18-AF5C-4619-B0A9-28CA9774E030}" presName="imgShp" presStyleLbl="fgImgPlace1" presStyleIdx="2" presStyleCnt="3" custLinFactNeighborX="-87556"/>
      <dgm:spPr/>
    </dgm:pt>
    <dgm:pt modelId="{4ABCFEDF-4C5C-47F7-B15D-887C9C5CB77B}" type="pres">
      <dgm:prSet presAssocID="{F86F0C18-AF5C-4619-B0A9-28CA9774E030}" presName="txShp" presStyleLbl="node1" presStyleIdx="2" presStyleCnt="3" custScaleX="13822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7B58D951-A399-4FBB-99DC-C5576070D45B}" srcId="{76E15E4B-93D6-49C1-B0CD-0356116883D0}" destId="{A7542DC1-EBFD-406D-B02D-9FE797DE0A9C}" srcOrd="0" destOrd="0" parTransId="{21CE0C36-3991-4625-A9D4-60B3B02EA7D5}" sibTransId="{6BEBF123-5382-42C5-ABE6-0B9930D09D79}"/>
    <dgm:cxn modelId="{AB1D168D-DA90-4F23-B2E9-710D641020D1}" type="presOf" srcId="{2145B7FE-F04F-4B8E-BE11-4DD4BD96E549}" destId="{75D2ABD6-5BA8-47CA-93A7-A2863DDF40A1}" srcOrd="0" destOrd="0" presId="urn:microsoft.com/office/officeart/2005/8/layout/vList3"/>
    <dgm:cxn modelId="{33F71E93-AE30-441F-8AB1-61C385AECE52}" srcId="{76E15E4B-93D6-49C1-B0CD-0356116883D0}" destId="{F86F0C18-AF5C-4619-B0A9-28CA9774E030}" srcOrd="2" destOrd="0" parTransId="{AA2534C9-1C43-4738-906D-2362046D5400}" sibTransId="{3D1CD7FF-5FBC-4A2E-A103-53A84147ECE8}"/>
    <dgm:cxn modelId="{657F199D-40B7-40E5-B692-8B11D0211645}" type="presOf" srcId="{76E15E4B-93D6-49C1-B0CD-0356116883D0}" destId="{115EEB35-12CA-42EB-A915-ADD9EEFD675B}" srcOrd="0" destOrd="0" presId="urn:microsoft.com/office/officeart/2005/8/layout/vList3"/>
    <dgm:cxn modelId="{6FED9C72-F987-4A57-83A6-0129C003574B}" srcId="{76E15E4B-93D6-49C1-B0CD-0356116883D0}" destId="{2145B7FE-F04F-4B8E-BE11-4DD4BD96E549}" srcOrd="1" destOrd="0" parTransId="{1867245B-94BB-40CA-91F0-8E71E7701AE0}" sibTransId="{6A023CBD-9DA4-494C-8B3D-32E3E2CEBF4D}"/>
    <dgm:cxn modelId="{474C80D3-C156-4622-81D3-45470F1F43AF}" type="presOf" srcId="{A7542DC1-EBFD-406D-B02D-9FE797DE0A9C}" destId="{FDF56BD4-5A7F-4C0E-8B78-90D8092D96DC}" srcOrd="0" destOrd="0" presId="urn:microsoft.com/office/officeart/2005/8/layout/vList3"/>
    <dgm:cxn modelId="{3DEBCA4B-2AC4-468F-9F59-BA6055907CBA}" type="presOf" srcId="{F86F0C18-AF5C-4619-B0A9-28CA9774E030}" destId="{4ABCFEDF-4C5C-47F7-B15D-887C9C5CB77B}" srcOrd="0" destOrd="0" presId="urn:microsoft.com/office/officeart/2005/8/layout/vList3"/>
    <dgm:cxn modelId="{8F590B4C-C200-426B-8802-10E305B6E2C9}" type="presParOf" srcId="{115EEB35-12CA-42EB-A915-ADD9EEFD675B}" destId="{ABDF0823-9637-40ED-82C0-486F57728EC2}" srcOrd="0" destOrd="0" presId="urn:microsoft.com/office/officeart/2005/8/layout/vList3"/>
    <dgm:cxn modelId="{BC4E1BD9-5577-45DF-AFC8-CDE867CED933}" type="presParOf" srcId="{ABDF0823-9637-40ED-82C0-486F57728EC2}" destId="{D51AE6DA-C87A-410A-AFDD-4222804A11BD}" srcOrd="0" destOrd="0" presId="urn:microsoft.com/office/officeart/2005/8/layout/vList3"/>
    <dgm:cxn modelId="{941928D2-D8B5-4D71-978C-9705ED031102}" type="presParOf" srcId="{ABDF0823-9637-40ED-82C0-486F57728EC2}" destId="{FDF56BD4-5A7F-4C0E-8B78-90D8092D96DC}" srcOrd="1" destOrd="0" presId="urn:microsoft.com/office/officeart/2005/8/layout/vList3"/>
    <dgm:cxn modelId="{7EFD272C-25FA-42C2-8F5F-644C70F2A7BE}" type="presParOf" srcId="{115EEB35-12CA-42EB-A915-ADD9EEFD675B}" destId="{F9B8C3C9-199A-4F15-9069-AB545196E5EC}" srcOrd="1" destOrd="0" presId="urn:microsoft.com/office/officeart/2005/8/layout/vList3"/>
    <dgm:cxn modelId="{447E1337-4490-4BF3-B748-C3386F9A82C3}" type="presParOf" srcId="{115EEB35-12CA-42EB-A915-ADD9EEFD675B}" destId="{D03FFD2D-94E7-4A73-82EC-BEC54FDBD47D}" srcOrd="2" destOrd="0" presId="urn:microsoft.com/office/officeart/2005/8/layout/vList3"/>
    <dgm:cxn modelId="{0A80D4B9-4101-4997-A2DC-77C8CC3D5FC5}" type="presParOf" srcId="{D03FFD2D-94E7-4A73-82EC-BEC54FDBD47D}" destId="{2AAE5070-784A-47F2-BDB8-83226B0845A2}" srcOrd="0" destOrd="0" presId="urn:microsoft.com/office/officeart/2005/8/layout/vList3"/>
    <dgm:cxn modelId="{192C17EF-0076-423E-BCD5-616132B52679}" type="presParOf" srcId="{D03FFD2D-94E7-4A73-82EC-BEC54FDBD47D}" destId="{75D2ABD6-5BA8-47CA-93A7-A2863DDF40A1}" srcOrd="1" destOrd="0" presId="urn:microsoft.com/office/officeart/2005/8/layout/vList3"/>
    <dgm:cxn modelId="{C4596E92-9FE3-46B1-99A7-6E2708B3F097}" type="presParOf" srcId="{115EEB35-12CA-42EB-A915-ADD9EEFD675B}" destId="{40725C7E-2509-4418-86EF-6742E8251218}" srcOrd="3" destOrd="0" presId="urn:microsoft.com/office/officeart/2005/8/layout/vList3"/>
    <dgm:cxn modelId="{EE2ACBAC-0385-4DC5-8DED-390F104248EC}" type="presParOf" srcId="{115EEB35-12CA-42EB-A915-ADD9EEFD675B}" destId="{31204A54-1EAA-491D-8692-7DA3A948F82A}" srcOrd="4" destOrd="0" presId="urn:microsoft.com/office/officeart/2005/8/layout/vList3"/>
    <dgm:cxn modelId="{0CAF9CE4-9062-4E20-9591-760FE3814492}" type="presParOf" srcId="{31204A54-1EAA-491D-8692-7DA3A948F82A}" destId="{883ACE05-92BD-45C7-A25D-DF3612A4992C}" srcOrd="0" destOrd="0" presId="urn:microsoft.com/office/officeart/2005/8/layout/vList3"/>
    <dgm:cxn modelId="{8D09260F-C25A-4388-ACE5-390AD412D06F}" type="presParOf" srcId="{31204A54-1EAA-491D-8692-7DA3A948F82A}" destId="{4ABCFEDF-4C5C-47F7-B15D-887C9C5CB77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0B7FB-9DC9-4CD8-AAF0-D3D5EB778FD3}">
      <dsp:nvSpPr>
        <dsp:cNvPr id="0" name=""/>
        <dsp:cNvSpPr/>
      </dsp:nvSpPr>
      <dsp:spPr>
        <a:xfrm>
          <a:off x="0" y="14163"/>
          <a:ext cx="16248185" cy="1482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id-ID" sz="3900" kern="1200" smtClean="0"/>
            <a:t>A</a:t>
          </a:r>
          <a:r>
            <a:rPr kumimoji="1" lang="en-US" sz="3900" kern="1200" smtClean="0"/>
            <a:t>sas kenasionalan</a:t>
          </a:r>
          <a:r>
            <a:rPr kumimoji="1" lang="id-ID" sz="3900" kern="1200" smtClean="0"/>
            <a:t>, d</a:t>
          </a:r>
          <a:r>
            <a:rPr kumimoji="1" lang="en-US" sz="3900" kern="1200" smtClean="0"/>
            <a:t>alam pasal 1, 2, 3 UUPA</a:t>
          </a:r>
          <a:r>
            <a:rPr kumimoji="1" lang="id-ID" sz="3900" kern="1200" smtClean="0"/>
            <a:t>;</a:t>
          </a:r>
          <a:endParaRPr lang="id-ID" sz="3900" kern="1200"/>
        </a:p>
      </dsp:txBody>
      <dsp:txXfrm>
        <a:off x="72393" y="86556"/>
        <a:ext cx="16103399" cy="1338189"/>
      </dsp:txXfrm>
    </dsp:sp>
    <dsp:sp modelId="{84D234AE-3CAC-4DA2-A4A8-E44D3043EDF1}">
      <dsp:nvSpPr>
        <dsp:cNvPr id="0" name=""/>
        <dsp:cNvSpPr/>
      </dsp:nvSpPr>
      <dsp:spPr>
        <a:xfrm>
          <a:off x="0" y="1609458"/>
          <a:ext cx="16248185" cy="1482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sz="3900" kern="1200" smtClean="0"/>
            <a:t>Digantinya “asas domein” dengan “hak menguasai dari negara” (pasal 2 UUPA);</a:t>
          </a:r>
          <a:endParaRPr lang="id-ID" sz="3900" kern="1200"/>
        </a:p>
      </dsp:txBody>
      <dsp:txXfrm>
        <a:off x="72393" y="1681851"/>
        <a:ext cx="16103399" cy="1338189"/>
      </dsp:txXfrm>
    </dsp:sp>
    <dsp:sp modelId="{7D276017-B65C-415C-8B53-8E91FB7779EA}">
      <dsp:nvSpPr>
        <dsp:cNvPr id="0" name=""/>
        <dsp:cNvSpPr/>
      </dsp:nvSpPr>
      <dsp:spPr>
        <a:xfrm>
          <a:off x="0" y="3092433"/>
          <a:ext cx="16248185" cy="1776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5880" tIns="49530" rIns="277368" bIns="49530" numCol="1" spcCol="1270" anchor="t" anchorCtr="0">
          <a:noAutofit/>
        </a:bodyPr>
        <a:lstStyle/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en-US" sz="3000" kern="1200" smtClean="0"/>
            <a:t>Asas Domein : semua tanah yang tidak dibuktikan sebagai hak eigendom, maka merupakan eigendom negara Belanda ;</a:t>
          </a:r>
          <a:endParaRPr lang="id-ID" sz="3000" kern="1200"/>
        </a:p>
        <a:p>
          <a:pPr marL="285750" lvl="1" indent="-285750" algn="l" defTabSz="13335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kumimoji="1" lang="en-US" sz="3000" kern="1200" smtClean="0"/>
            <a:t>Menguasai tidak sama dengan memiliki, tetapi lebih luas hak menguasai, sebab dapat mencakup tanah-tanah yang sudah dibebani dengan hak-hak atas tanah.</a:t>
          </a:r>
          <a:endParaRPr lang="id-ID" sz="3000" kern="1200"/>
        </a:p>
      </dsp:txBody>
      <dsp:txXfrm>
        <a:off x="0" y="3092433"/>
        <a:ext cx="16248185" cy="1776060"/>
      </dsp:txXfrm>
    </dsp:sp>
    <dsp:sp modelId="{FF19BBC1-42B7-4B88-BB7C-302DCD3FFDB3}">
      <dsp:nvSpPr>
        <dsp:cNvPr id="0" name=""/>
        <dsp:cNvSpPr/>
      </dsp:nvSpPr>
      <dsp:spPr>
        <a:xfrm>
          <a:off x="0" y="4868493"/>
          <a:ext cx="16248185" cy="14829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id-ID" sz="3900" kern="1200" smtClean="0"/>
            <a:t>Atas dasar Hak Menguasai Negara maka n</a:t>
          </a:r>
          <a:r>
            <a:rPr kumimoji="1" lang="en-US" sz="3900" kern="1200" smtClean="0"/>
            <a:t>egara dapat memberikan macam-macam Hak Atas Tanah (pasal 4 ayat (1) jo (2), </a:t>
          </a:r>
          <a:endParaRPr lang="id-ID" sz="3900" kern="1200"/>
        </a:p>
      </dsp:txBody>
      <dsp:txXfrm>
        <a:off x="72393" y="4940886"/>
        <a:ext cx="16103399" cy="1338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40410B-B5DF-44D5-B438-62561615F79B}" type="datetimeFigureOut">
              <a:rPr kumimoji="1" lang="ja-JP" altLang="en-US" smtClean="0"/>
              <a:t>2018/11/27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F6D12-D0E5-42E3-AE9E-4CBB245130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2614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078310" y="4279404"/>
            <a:ext cx="16200313" cy="3312368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222326" y="4135388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orisontal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407196"/>
            <a:ext cx="4462687" cy="468052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4462687" y="2407196"/>
            <a:ext cx="8568950" cy="468052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3031638" y="2407196"/>
            <a:ext cx="5254774" cy="46805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78310" y="7663779"/>
            <a:ext cx="16200313" cy="153055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22326" y="751976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2" y="7087716"/>
            <a:ext cx="4463523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4463522" y="7087716"/>
            <a:ext cx="8568007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13031637" y="7087716"/>
            <a:ext cx="5254774" cy="1440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444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and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円/楕円 52"/>
          <p:cNvSpPr/>
          <p:nvPr userDrawn="1"/>
        </p:nvSpPr>
        <p:spPr>
          <a:xfrm>
            <a:off x="6076328" y="3034060"/>
            <a:ext cx="2367069" cy="236706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>
            <a:off x="10005897" y="3034059"/>
            <a:ext cx="2367069" cy="236706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13935465" y="3034058"/>
            <a:ext cx="2367069" cy="2367069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/楕円 55"/>
          <p:cNvSpPr/>
          <p:nvPr userDrawn="1"/>
        </p:nvSpPr>
        <p:spPr>
          <a:xfrm>
            <a:off x="2143915" y="3034057"/>
            <a:ext cx="2367069" cy="236706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 userDrawn="1"/>
        </p:nvSpPr>
        <p:spPr>
          <a:xfrm>
            <a:off x="5923928" y="2932460"/>
            <a:ext cx="2367069" cy="236706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9853497" y="2932459"/>
            <a:ext cx="2367069" cy="236706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円/楕円 50"/>
          <p:cNvSpPr/>
          <p:nvPr userDrawn="1"/>
        </p:nvSpPr>
        <p:spPr>
          <a:xfrm>
            <a:off x="13783065" y="2932458"/>
            <a:ext cx="2367069" cy="236706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1991515" y="2932457"/>
            <a:ext cx="2367069" cy="236706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5994888" y="2983263"/>
            <a:ext cx="2367069" cy="236706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9924457" y="2983262"/>
            <a:ext cx="2367069" cy="23670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3854025" y="2983261"/>
            <a:ext cx="2367069" cy="23670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062475" y="2983260"/>
            <a:ext cx="2367069" cy="23670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12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6754393" y="3742768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10683962" y="3742767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14613530" y="3742766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2821980" y="3742765"/>
            <a:ext cx="848058" cy="848058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404504" y="5501527"/>
            <a:ext cx="3683011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88170" y="6380880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625829" y="6293615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307798" y="5499183"/>
            <a:ext cx="371567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318687" y="6378536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556346" y="6291271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243759" y="5501527"/>
            <a:ext cx="371567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249204" y="6380880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9486863" y="6293615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179720" y="5501527"/>
            <a:ext cx="371567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179720" y="6380880"/>
            <a:ext cx="371567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3417379" y="6293615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88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50"/>
                            </p:stCondLst>
                            <p:childTnLst>
                              <p:par>
                                <p:cTn id="1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8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800"/>
                            </p:stCondLst>
                            <p:childTnLst>
                              <p:par>
                                <p:cTn id="16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/>
      <p:bldP spid="11" grpId="1"/>
      <p:bldP spid="14" grpId="0"/>
      <p:bldP spid="14" grpId="1"/>
      <p:bldP spid="15" grpId="0"/>
      <p:bldP spid="15" grpId="1"/>
      <p:bldP spid="20" grpId="0"/>
      <p:bldP spid="20" grpId="1"/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円/楕円 52"/>
          <p:cNvSpPr/>
          <p:nvPr userDrawn="1"/>
        </p:nvSpPr>
        <p:spPr>
          <a:xfrm>
            <a:off x="7746028" y="2830860"/>
            <a:ext cx="2950599" cy="29505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>
            <a:off x="12906466" y="2830859"/>
            <a:ext cx="2950599" cy="29505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/楕円 55"/>
          <p:cNvSpPr/>
          <p:nvPr userDrawn="1"/>
        </p:nvSpPr>
        <p:spPr>
          <a:xfrm>
            <a:off x="2585589" y="2830857"/>
            <a:ext cx="2950599" cy="29505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 userDrawn="1"/>
        </p:nvSpPr>
        <p:spPr>
          <a:xfrm>
            <a:off x="7593628" y="2729260"/>
            <a:ext cx="2950599" cy="29505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12754066" y="2729259"/>
            <a:ext cx="2950599" cy="29505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2433189" y="2729257"/>
            <a:ext cx="2950599" cy="29505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7664588" y="2780063"/>
            <a:ext cx="2950599" cy="29505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12825026" y="2780062"/>
            <a:ext cx="2950599" cy="29505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504149" y="2780060"/>
            <a:ext cx="2950599" cy="29505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644014" y="5856370"/>
            <a:ext cx="4635777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611086" y="6735723"/>
            <a:ext cx="470262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2366057" y="664845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6801600" y="5854026"/>
            <a:ext cx="4676895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804346" y="6733379"/>
            <a:ext cx="470262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559317" y="664611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11961877" y="5856370"/>
            <a:ext cx="4676895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1959179" y="6735723"/>
            <a:ext cx="4702628" cy="2143030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12714150" y="6648458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2571075" y="3844516"/>
            <a:ext cx="2798199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7736150" y="3844516"/>
            <a:ext cx="2798199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2901225" y="3844516"/>
            <a:ext cx="2798199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7087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"/>
                            </p:stCondLst>
                            <p:childTnLst>
                              <p:par>
                                <p:cTn id="4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9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350"/>
                            </p:stCondLst>
                            <p:childTnLst>
                              <p:par>
                                <p:cTn id="1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49" grpId="0" animBg="1"/>
      <p:bldP spid="49" grpId="1" animBg="1"/>
      <p:bldP spid="50" grpId="0" animBg="1"/>
      <p:bldP spid="50" grpId="1" animBg="1"/>
      <p:bldP spid="52" grpId="0" animBg="1"/>
      <p:bldP spid="52" grpId="1" animBg="1"/>
      <p:bldP spid="10" grpId="0" animBg="1"/>
      <p:bldP spid="10" grpId="1" animBg="1"/>
      <p:bldP spid="12" grpId="0" animBg="1"/>
      <p:bldP spid="12" grpId="1" animBg="1"/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1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574254" y="2479204"/>
            <a:ext cx="1183534" cy="11835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889851" y="27948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807154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833637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977653" y="351645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319867" y="2479204"/>
            <a:ext cx="1183534" cy="11835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6635464" y="27948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55276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57925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7723266" y="3516450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060287" y="2479204"/>
            <a:ext cx="1183534" cy="11835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図プレースホルダー 12"/>
          <p:cNvSpPr>
            <a:spLocks noGrp="1"/>
          </p:cNvSpPr>
          <p:nvPr>
            <p:ph type="pic" sz="quarter" idx="28" hasCustomPrompt="1"/>
          </p:nvPr>
        </p:nvSpPr>
        <p:spPr>
          <a:xfrm>
            <a:off x="12375884" y="27948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29318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31967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13463686" y="3516450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586116" y="5727948"/>
            <a:ext cx="1183534" cy="11835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901713" y="6043545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819016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845499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989515" y="676519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6331729" y="5727948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図プレースホルダー 12"/>
          <p:cNvSpPr>
            <a:spLocks noGrp="1"/>
          </p:cNvSpPr>
          <p:nvPr>
            <p:ph type="pic" sz="quarter" idx="34" hasCustomPrompt="1"/>
          </p:nvPr>
        </p:nvSpPr>
        <p:spPr>
          <a:xfrm>
            <a:off x="6647326" y="6043545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56462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59111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7735128" y="6765194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2072149" y="5727948"/>
            <a:ext cx="1183534" cy="118353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図プレースホルダー 12"/>
          <p:cNvSpPr>
            <a:spLocks noGrp="1"/>
          </p:cNvSpPr>
          <p:nvPr>
            <p:ph type="pic" sz="quarter" idx="37" hasCustomPrompt="1"/>
          </p:nvPr>
        </p:nvSpPr>
        <p:spPr>
          <a:xfrm>
            <a:off x="12387746" y="6043545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330504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1333153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13475548" y="6765194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05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6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200"/>
                            </p:stCondLst>
                            <p:childTnLst>
                              <p:par>
                                <p:cTn id="7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950"/>
                            </p:stCondLst>
                            <p:childTnLst>
                              <p:par>
                                <p:cTn id="9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50"/>
                            </p:stCondLst>
                            <p:childTnLst>
                              <p:par>
                                <p:cTn id="10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300"/>
                            </p:stCondLst>
                            <p:childTnLst>
                              <p:par>
                                <p:cTn id="1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900"/>
                            </p:stCondLst>
                            <p:childTnLst>
                              <p:par>
                                <p:cTn id="1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650"/>
                            </p:stCondLst>
                            <p:childTnLst>
                              <p:par>
                                <p:cTn id="1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7250"/>
                            </p:stCondLst>
                            <p:childTnLst>
                              <p:par>
                                <p:cTn id="17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8000"/>
                            </p:stCondLst>
                            <p:childTnLst>
                              <p:par>
                                <p:cTn id="1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/>
      <p:bldP spid="20" grpId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1" grpId="0"/>
      <p:bldP spid="41" grpId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6" grpId="0"/>
      <p:bldP spid="46" grpId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1" grpId="0"/>
      <p:bldP spid="51" grpId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6" grpId="0"/>
      <p:bldP spid="56" grpId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1" grpId="0"/>
      <p:bldP spid="61" grpId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numer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574254" y="2479204"/>
            <a:ext cx="1183534" cy="11835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1</a:t>
            </a:r>
            <a:endParaRPr kumimoji="1" lang="ja-JP" altLang="en-US" sz="3600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807154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833637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977653" y="351645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319867" y="2479204"/>
            <a:ext cx="1183534" cy="11835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2</a:t>
            </a:r>
            <a:endParaRPr kumimoji="1" lang="ja-JP" altLang="en-US" sz="3600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55276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57925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7723266" y="3516450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060287" y="2479204"/>
            <a:ext cx="1183534" cy="11835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3</a:t>
            </a:r>
            <a:endParaRPr kumimoji="1" lang="ja-JP" altLang="en-US" sz="3600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29318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31967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13463686" y="3516450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586116" y="5727948"/>
            <a:ext cx="1183534" cy="11835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4</a:t>
            </a:r>
            <a:endParaRPr kumimoji="1" lang="ja-JP" altLang="en-US" sz="3600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819016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845499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989515" y="676519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6331729" y="5727948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5</a:t>
            </a:r>
            <a:endParaRPr kumimoji="1" lang="ja-JP" altLang="en-US" sz="3600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56462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59111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7735128" y="6765194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2072149" y="5727948"/>
            <a:ext cx="1183534" cy="118353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6</a:t>
            </a:r>
            <a:endParaRPr kumimoji="1" lang="ja-JP" altLang="en-US" sz="3600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330504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1333153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13475548" y="6765194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48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5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00"/>
                            </p:stCondLst>
                            <p:childTnLst>
                              <p:par>
                                <p:cTn id="5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95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5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900"/>
                            </p:stCondLst>
                            <p:childTnLst>
                              <p:par>
                                <p:cTn id="10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650"/>
                            </p:stCondLst>
                            <p:childTnLst>
                              <p:par>
                                <p:cTn id="1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250"/>
                            </p:stCondLst>
                            <p:childTnLst>
                              <p:par>
                                <p:cTn id="1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0"/>
                            </p:stCondLst>
                            <p:childTnLst>
                              <p:par>
                                <p:cTn id="13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 userDrawn="1"/>
        </p:nvSpPr>
        <p:spPr>
          <a:xfrm>
            <a:off x="6297509" y="6731486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0" name="円/楕円 39"/>
          <p:cNvSpPr/>
          <p:nvPr userDrawn="1"/>
        </p:nvSpPr>
        <p:spPr>
          <a:xfrm>
            <a:off x="2067923" y="3222046"/>
            <a:ext cx="5060429" cy="50604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1465789" y="3814949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1904038" y="3097899"/>
            <a:ext cx="5060429" cy="50604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2067923" y="3222046"/>
            <a:ext cx="4916413" cy="491641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4" name="円/楕円 43"/>
          <p:cNvSpPr/>
          <p:nvPr userDrawn="1"/>
        </p:nvSpPr>
        <p:spPr>
          <a:xfrm>
            <a:off x="771779" y="3078030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2149865" y="3125836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6" name="円/楕円 45"/>
          <p:cNvSpPr/>
          <p:nvPr userDrawn="1"/>
        </p:nvSpPr>
        <p:spPr>
          <a:xfrm>
            <a:off x="7300185" y="6347336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011062" y="4280927"/>
            <a:ext cx="8732894" cy="386702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8155077" y="409753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011061" y="3129723"/>
            <a:ext cx="8732894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8819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1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600"/>
                            </p:stCondLst>
                            <p:childTnLst>
                              <p:par>
                                <p:cTn id="8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200"/>
                            </p:stCondLst>
                            <p:childTnLst>
                              <p:par>
                                <p:cTn id="8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円/楕円 39"/>
          <p:cNvSpPr/>
          <p:nvPr userDrawn="1"/>
        </p:nvSpPr>
        <p:spPr>
          <a:xfrm>
            <a:off x="4458345" y="3412627"/>
            <a:ext cx="4022085" cy="402208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1" name="円/楕円 40"/>
          <p:cNvSpPr/>
          <p:nvPr userDrawn="1"/>
        </p:nvSpPr>
        <p:spPr>
          <a:xfrm>
            <a:off x="2445722" y="6065022"/>
            <a:ext cx="2917180" cy="29171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869641" y="2792663"/>
            <a:ext cx="3079949" cy="307994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0" name="円/楕円 29"/>
          <p:cNvSpPr/>
          <p:nvPr userDrawn="1"/>
        </p:nvSpPr>
        <p:spPr>
          <a:xfrm>
            <a:off x="7175549" y="7260833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31" name="円/楕円 30"/>
          <p:cNvSpPr/>
          <p:nvPr userDrawn="1"/>
        </p:nvSpPr>
        <p:spPr>
          <a:xfrm>
            <a:off x="1574220" y="6165309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768041" y="2685392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4379821" y="3328309"/>
            <a:ext cx="3976216" cy="3976216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7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2409803" y="6018154"/>
            <a:ext cx="2843075" cy="2843075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903945" y="53164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 userDrawn="1"/>
        </p:nvSpPr>
        <p:spPr>
          <a:xfrm>
            <a:off x="2064474" y="5656588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 userDrawn="1"/>
        </p:nvSpPr>
        <p:spPr>
          <a:xfrm>
            <a:off x="6367929" y="7855916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3600000">
            <a:off x="9163259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アーチ 21"/>
          <p:cNvSpPr/>
          <p:nvPr userDrawn="1"/>
        </p:nvSpPr>
        <p:spPr>
          <a:xfrm rot="6618510">
            <a:off x="9279847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020638" y="265589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706654" y="336206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アーチ 35"/>
          <p:cNvSpPr/>
          <p:nvPr userDrawn="1"/>
        </p:nvSpPr>
        <p:spPr>
          <a:xfrm rot="3600000">
            <a:off x="9163259" y="5835460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7" name="アーチ 36"/>
          <p:cNvSpPr/>
          <p:nvPr userDrawn="1"/>
        </p:nvSpPr>
        <p:spPr>
          <a:xfrm rot="6618510">
            <a:off x="9279847" y="595204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020638" y="607093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706654" y="677710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539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100"/>
                            </p:stCondLst>
                            <p:childTnLst>
                              <p:par>
                                <p:cTn id="1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850"/>
                            </p:stCondLst>
                            <p:childTnLst>
                              <p:par>
                                <p:cTn id="1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950"/>
                            </p:stCondLst>
                            <p:childTnLst>
                              <p:par>
                                <p:cTn id="1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0" grpId="1" animBg="1"/>
      <p:bldP spid="41" grpId="0" animBg="1"/>
      <p:bldP spid="41" grpId="1" animBg="1"/>
      <p:bldP spid="5" grpId="0" animBg="1"/>
      <p:bldP spid="5" grpId="1" animBg="1"/>
      <p:bldP spid="30" grpId="0" animBg="1"/>
      <p:bldP spid="30" grpId="1" animBg="1"/>
      <p:bldP spid="31" grpId="0" animBg="1"/>
      <p:bldP spid="31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1" grpId="1" animBg="1"/>
      <p:bldP spid="14" grpId="0" animBg="1"/>
      <p:bldP spid="14" grpId="1" animBg="1"/>
      <p:bldP spid="17" grpId="0" animBg="1"/>
      <p:bldP spid="17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21" grpId="0" animBg="1"/>
      <p:bldP spid="21" grpId="1" animBg="1"/>
      <p:bldP spid="22" grpId="0" animBg="1"/>
      <p:bldP spid="22" grpId="1" animBg="1"/>
      <p:bldP spid="23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6" grpId="1" animBg="1"/>
      <p:bldP spid="37" grpId="0" animBg="1"/>
      <p:bldP spid="37" grpId="1" animBg="1"/>
      <p:bldP spid="3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円/楕円 65"/>
          <p:cNvSpPr/>
          <p:nvPr userDrawn="1"/>
        </p:nvSpPr>
        <p:spPr>
          <a:xfrm>
            <a:off x="9664871" y="2437214"/>
            <a:ext cx="1756228" cy="175622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1045031" y="5921829"/>
            <a:ext cx="1756228" cy="175622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9519784" y="3626742"/>
            <a:ext cx="8766629" cy="375377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940796" y="6513388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6" y="7271656"/>
            <a:ext cx="6086591" cy="2119087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647831" y="2696964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509009" y="7467596"/>
            <a:ext cx="7762991" cy="1632861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2632513"/>
            <a:ext cx="8766629" cy="375377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5" name="円/楕円 64"/>
          <p:cNvSpPr/>
          <p:nvPr userDrawn="1"/>
        </p:nvSpPr>
        <p:spPr>
          <a:xfrm>
            <a:off x="540658" y="7173684"/>
            <a:ext cx="1008745" cy="10087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67" name="円/楕円 66"/>
          <p:cNvSpPr/>
          <p:nvPr userDrawn="1"/>
        </p:nvSpPr>
        <p:spPr>
          <a:xfrm>
            <a:off x="11165457" y="1867529"/>
            <a:ext cx="878114" cy="87811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2" name="正方形/長方形 11"/>
          <p:cNvSpPr/>
          <p:nvPr userDrawn="1"/>
        </p:nvSpPr>
        <p:spPr>
          <a:xfrm>
            <a:off x="0" y="6386286"/>
            <a:ext cx="8766630" cy="9434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68" name="正方形/長方形 67"/>
          <p:cNvSpPr/>
          <p:nvPr userDrawn="1"/>
        </p:nvSpPr>
        <p:spPr>
          <a:xfrm>
            <a:off x="9519784" y="3531926"/>
            <a:ext cx="8766630" cy="943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0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45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650"/>
                            </p:stCondLst>
                            <p:childTnLst>
                              <p:par>
                                <p:cTn id="7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11" grpId="0" animBg="1"/>
      <p:bldP spid="11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8" grpId="0" animBg="1"/>
      <p:bldP spid="55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animBg="1"/>
      <p:bldP spid="65" grpId="0" animBg="1"/>
      <p:bldP spid="65" grpId="1" animBg="1"/>
      <p:bldP spid="67" grpId="0" animBg="1"/>
      <p:bldP spid="67" grpId="1" animBg="1"/>
      <p:bldP spid="12" grpId="0" animBg="1"/>
      <p:bldP spid="6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1382135" y="2742860"/>
            <a:ext cx="3152799" cy="31527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218250" y="2618713"/>
            <a:ext cx="3152799" cy="31527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5399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5539138" y="2742860"/>
            <a:ext cx="3152799" cy="31527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5375253" y="2618713"/>
            <a:ext cx="3152799" cy="31527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5511002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9696141" y="2742860"/>
            <a:ext cx="3152799" cy="31527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9532256" y="2618713"/>
            <a:ext cx="3152799" cy="31527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668005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13853145" y="2742860"/>
            <a:ext cx="3152799" cy="315279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3689260" y="2618713"/>
            <a:ext cx="3152799" cy="315279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1382500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4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82803" y="5988137"/>
            <a:ext cx="397763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5285" y="7219190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72944" y="7117857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020318" y="5985793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200268" y="7216846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5437927" y="7115513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190501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365251" y="7219190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9602910" y="7117857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360684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530235" y="7219190"/>
            <a:ext cx="3715678" cy="1643461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3767894" y="7117857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032937" y="6485306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5197920" y="6482962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9362903" y="6485306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3527887" y="6485306"/>
            <a:ext cx="3715678" cy="573935"/>
          </a:xfrm>
        </p:spPr>
        <p:txBody>
          <a:bodyPr anchor="t">
            <a:noAutofit/>
          </a:bodyPr>
          <a:lstStyle>
            <a:lvl1pPr algn="ctr">
              <a:defRPr sz="1800" i="1" baseline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51170" y="9432788"/>
            <a:ext cx="1080120" cy="547688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800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5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550"/>
                            </p:stCondLst>
                            <p:childTnLst>
                              <p:par>
                                <p:cTn id="1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5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50"/>
                            </p:stCondLst>
                            <p:childTnLst>
                              <p:par>
                                <p:cTn id="1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1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100"/>
                            </p:stCondLst>
                            <p:childTnLst>
                              <p:par>
                                <p:cTn id="15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6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100"/>
                            </p:stCondLst>
                            <p:childTnLst>
                              <p:par>
                                <p:cTn id="1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1382135" y="2742860"/>
            <a:ext cx="3152799" cy="315279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218250" y="2618713"/>
            <a:ext cx="3152799" cy="31527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5399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5539138" y="2742860"/>
            <a:ext cx="3152799" cy="31527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5375253" y="2618713"/>
            <a:ext cx="3152799" cy="31527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5511002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3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9696141" y="2742860"/>
            <a:ext cx="3152799" cy="31527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9532256" y="2618713"/>
            <a:ext cx="3152799" cy="31527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9668005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2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13853145" y="2742860"/>
            <a:ext cx="3152799" cy="315279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3689260" y="2618713"/>
            <a:ext cx="3152799" cy="315279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13825009" y="2700656"/>
            <a:ext cx="3063073" cy="306307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4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82803" y="5988137"/>
            <a:ext cx="397763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35285" y="6781868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72944" y="6680535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020318" y="5985793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5200268" y="6779524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5437927" y="6678191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190501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365251" y="6781868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9602910" y="6680535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360684" y="5988137"/>
            <a:ext cx="4012911" cy="720080"/>
          </a:xfrm>
        </p:spPr>
        <p:txBody>
          <a:bodyPr anchor="t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530235" y="6781868"/>
            <a:ext cx="3715678" cy="1898306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3767894" y="6680535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51170" y="9432788"/>
            <a:ext cx="1080120" cy="547688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41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6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550"/>
                            </p:stCondLst>
                            <p:childTnLst>
                              <p:par>
                                <p:cTn id="10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050"/>
                            </p:stCondLst>
                            <p:childTnLst>
                              <p:par>
                                <p:cTn id="11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6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1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1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600"/>
                            </p:stCondLst>
                            <p:childTnLst>
                              <p:par>
                                <p:cTn id="1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100"/>
                            </p:stCondLst>
                            <p:childTnLst>
                              <p:par>
                                <p:cTn id="1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アーチ 4"/>
          <p:cNvSpPr/>
          <p:nvPr userDrawn="1"/>
        </p:nvSpPr>
        <p:spPr>
          <a:xfrm rot="3600000">
            <a:off x="1165671" y="351033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アーチ 12"/>
          <p:cNvSpPr/>
          <p:nvPr userDrawn="1"/>
        </p:nvSpPr>
        <p:spPr>
          <a:xfrm rot="6618510">
            <a:off x="1282259" y="362691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374580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4451978"/>
            <a:ext cx="13938025" cy="322782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953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13" grpId="0" animBg="1"/>
      <p:bldP spid="13" grpId="1" animBg="1"/>
      <p:bldP spid="1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sk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4684657" y="5560522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0" name="円/楕円 9"/>
          <p:cNvSpPr/>
          <p:nvPr userDrawn="1"/>
        </p:nvSpPr>
        <p:spPr>
          <a:xfrm>
            <a:off x="5706494" y="6515035"/>
            <a:ext cx="405980" cy="4059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1357412" y="2815601"/>
            <a:ext cx="4163054" cy="416305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996836" y="2898945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193527" y="2691454"/>
            <a:ext cx="4163054" cy="41630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329275" y="2815600"/>
            <a:ext cx="4044577" cy="4044577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円/楕円 15"/>
          <p:cNvSpPr/>
          <p:nvPr userDrawn="1"/>
        </p:nvSpPr>
        <p:spPr>
          <a:xfrm>
            <a:off x="627840" y="2220419"/>
            <a:ext cx="565687" cy="56568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541846" y="7178630"/>
            <a:ext cx="5663368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799793" y="7802411"/>
            <a:ext cx="5147474" cy="573935"/>
          </a:xfrm>
        </p:spPr>
        <p:txBody>
          <a:bodyPr anchor="t">
            <a:noAutofit/>
          </a:bodyPr>
          <a:lstStyle>
            <a:lvl1pPr algn="ctr">
              <a:defRPr sz="2000" i="1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185744" y="2506652"/>
            <a:ext cx="5627977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212228" y="3386005"/>
            <a:ext cx="5586604" cy="217451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6356244" y="3298740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6356244" y="5763825"/>
            <a:ext cx="829194" cy="829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6484144" y="5891725"/>
            <a:ext cx="573395" cy="57339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6356243" y="6831797"/>
            <a:ext cx="829194" cy="82919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12"/>
          <p:cNvSpPr>
            <a:spLocks noGrp="1"/>
          </p:cNvSpPr>
          <p:nvPr>
            <p:ph type="pic" sz="quarter" idx="32" hasCustomPrompt="1"/>
          </p:nvPr>
        </p:nvSpPr>
        <p:spPr>
          <a:xfrm>
            <a:off x="6484143" y="6959697"/>
            <a:ext cx="573395" cy="57339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6356244" y="7899770"/>
            <a:ext cx="829194" cy="82919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12"/>
          <p:cNvSpPr>
            <a:spLocks noGrp="1"/>
          </p:cNvSpPr>
          <p:nvPr>
            <p:ph type="pic" sz="quarter" idx="33" hasCustomPrompt="1"/>
          </p:nvPr>
        </p:nvSpPr>
        <p:spPr>
          <a:xfrm>
            <a:off x="6484144" y="8027670"/>
            <a:ext cx="573395" cy="57339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7185438" y="5818382"/>
            <a:ext cx="4629197" cy="720080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185438" y="6886354"/>
            <a:ext cx="4629197" cy="720080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185438" y="7954327"/>
            <a:ext cx="4629197" cy="720080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7" hasCustomPrompt="1"/>
          </p:nvPr>
        </p:nvSpPr>
        <p:spPr>
          <a:xfrm>
            <a:off x="11978303" y="2503262"/>
            <a:ext cx="5061477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12148803" y="3295350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1968545" y="3606078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7" name="グループ化 96"/>
          <p:cNvGrpSpPr/>
          <p:nvPr userDrawn="1"/>
        </p:nvGrpSpPr>
        <p:grpSpPr>
          <a:xfrm>
            <a:off x="12099171" y="4206974"/>
            <a:ext cx="5138100" cy="430805"/>
            <a:chOff x="12418479" y="4395656"/>
            <a:chExt cx="5138100" cy="430805"/>
          </a:xfrm>
        </p:grpSpPr>
        <p:sp>
          <p:nvSpPr>
            <p:cNvPr id="37" name="円/楕円 36"/>
            <p:cNvSpPr/>
            <p:nvPr userDrawn="1"/>
          </p:nvSpPr>
          <p:spPr>
            <a:xfrm>
              <a:off x="12418479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12941512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13464545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3987578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 userDrawn="1"/>
          </p:nvSpPr>
          <p:spPr>
            <a:xfrm>
              <a:off x="14510611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 userDrawn="1"/>
          </p:nvSpPr>
          <p:spPr>
            <a:xfrm>
              <a:off x="15556677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2"/>
            <p:cNvSpPr/>
            <p:nvPr userDrawn="1"/>
          </p:nvSpPr>
          <p:spPr>
            <a:xfrm>
              <a:off x="16079710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3"/>
            <p:cNvSpPr/>
            <p:nvPr userDrawn="1"/>
          </p:nvSpPr>
          <p:spPr>
            <a:xfrm>
              <a:off x="17125774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44"/>
            <p:cNvSpPr/>
            <p:nvPr userDrawn="1"/>
          </p:nvSpPr>
          <p:spPr>
            <a:xfrm>
              <a:off x="15033644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16602743" y="4395656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" name="テキスト プレースホルダー 6"/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11968545" y="4912576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8" name="グループ化 97"/>
          <p:cNvGrpSpPr/>
          <p:nvPr userDrawn="1"/>
        </p:nvGrpSpPr>
        <p:grpSpPr>
          <a:xfrm>
            <a:off x="12099171" y="5513472"/>
            <a:ext cx="5138100" cy="430805"/>
            <a:chOff x="12418479" y="5702154"/>
            <a:chExt cx="5138100" cy="430805"/>
          </a:xfrm>
        </p:grpSpPr>
        <p:sp>
          <p:nvSpPr>
            <p:cNvPr id="63" name="円/楕円 62"/>
            <p:cNvSpPr/>
            <p:nvPr userDrawn="1"/>
          </p:nvSpPr>
          <p:spPr>
            <a:xfrm>
              <a:off x="12418479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63"/>
            <p:cNvSpPr/>
            <p:nvPr userDrawn="1"/>
          </p:nvSpPr>
          <p:spPr>
            <a:xfrm>
              <a:off x="12941512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64"/>
            <p:cNvSpPr/>
            <p:nvPr userDrawn="1"/>
          </p:nvSpPr>
          <p:spPr>
            <a:xfrm>
              <a:off x="13464545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65"/>
            <p:cNvSpPr/>
            <p:nvPr userDrawn="1"/>
          </p:nvSpPr>
          <p:spPr>
            <a:xfrm>
              <a:off x="13987578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66"/>
            <p:cNvSpPr/>
            <p:nvPr userDrawn="1"/>
          </p:nvSpPr>
          <p:spPr>
            <a:xfrm>
              <a:off x="14510611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67"/>
            <p:cNvSpPr/>
            <p:nvPr userDrawn="1"/>
          </p:nvSpPr>
          <p:spPr>
            <a:xfrm>
              <a:off x="15556677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円/楕円 68"/>
            <p:cNvSpPr/>
            <p:nvPr userDrawn="1"/>
          </p:nvSpPr>
          <p:spPr>
            <a:xfrm>
              <a:off x="16079710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円/楕円 69"/>
            <p:cNvSpPr/>
            <p:nvPr userDrawn="1"/>
          </p:nvSpPr>
          <p:spPr>
            <a:xfrm>
              <a:off x="17125774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70"/>
            <p:cNvSpPr/>
            <p:nvPr userDrawn="1"/>
          </p:nvSpPr>
          <p:spPr>
            <a:xfrm>
              <a:off x="15033644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 userDrawn="1"/>
          </p:nvSpPr>
          <p:spPr>
            <a:xfrm>
              <a:off x="16602743" y="5702154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3" name="テキスト プレースホルダー 6"/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11968545" y="6219074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9" name="グループ化 98"/>
          <p:cNvGrpSpPr/>
          <p:nvPr userDrawn="1"/>
        </p:nvGrpSpPr>
        <p:grpSpPr>
          <a:xfrm>
            <a:off x="12099171" y="6819970"/>
            <a:ext cx="5138100" cy="430805"/>
            <a:chOff x="12418479" y="7008652"/>
            <a:chExt cx="5138100" cy="430805"/>
          </a:xfrm>
        </p:grpSpPr>
        <p:sp>
          <p:nvSpPr>
            <p:cNvPr id="75" name="円/楕円 74"/>
            <p:cNvSpPr/>
            <p:nvPr userDrawn="1"/>
          </p:nvSpPr>
          <p:spPr>
            <a:xfrm>
              <a:off x="12418479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75"/>
            <p:cNvSpPr/>
            <p:nvPr userDrawn="1"/>
          </p:nvSpPr>
          <p:spPr>
            <a:xfrm>
              <a:off x="12941512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76"/>
            <p:cNvSpPr/>
            <p:nvPr userDrawn="1"/>
          </p:nvSpPr>
          <p:spPr>
            <a:xfrm>
              <a:off x="13464545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 userDrawn="1"/>
          </p:nvSpPr>
          <p:spPr>
            <a:xfrm>
              <a:off x="13987578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78"/>
            <p:cNvSpPr/>
            <p:nvPr userDrawn="1"/>
          </p:nvSpPr>
          <p:spPr>
            <a:xfrm>
              <a:off x="14510611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円/楕円 79"/>
            <p:cNvSpPr/>
            <p:nvPr userDrawn="1"/>
          </p:nvSpPr>
          <p:spPr>
            <a:xfrm>
              <a:off x="15556677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 userDrawn="1"/>
          </p:nvSpPr>
          <p:spPr>
            <a:xfrm>
              <a:off x="16079710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円/楕円 81"/>
            <p:cNvSpPr/>
            <p:nvPr userDrawn="1"/>
          </p:nvSpPr>
          <p:spPr>
            <a:xfrm>
              <a:off x="17125774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3" name="円/楕円 82"/>
            <p:cNvSpPr/>
            <p:nvPr userDrawn="1"/>
          </p:nvSpPr>
          <p:spPr>
            <a:xfrm>
              <a:off x="15033644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>
              <a:off x="16602743" y="7008652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5" name="テキスト プレースホルダー 6"/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11968545" y="7525572"/>
            <a:ext cx="5147474" cy="573935"/>
          </a:xfrm>
        </p:spPr>
        <p:txBody>
          <a:bodyPr anchor="t">
            <a:noAutofit/>
          </a:bodyPr>
          <a:lstStyle>
            <a:lvl1pPr algn="l">
              <a:defRPr sz="2000" i="1" baseline="0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0" name="グループ化 99"/>
          <p:cNvGrpSpPr/>
          <p:nvPr userDrawn="1"/>
        </p:nvGrpSpPr>
        <p:grpSpPr>
          <a:xfrm>
            <a:off x="12099171" y="8126468"/>
            <a:ext cx="5138100" cy="430805"/>
            <a:chOff x="12418479" y="8315150"/>
            <a:chExt cx="5138100" cy="430805"/>
          </a:xfrm>
        </p:grpSpPr>
        <p:sp>
          <p:nvSpPr>
            <p:cNvPr id="87" name="円/楕円 86"/>
            <p:cNvSpPr/>
            <p:nvPr userDrawn="1"/>
          </p:nvSpPr>
          <p:spPr>
            <a:xfrm>
              <a:off x="12418479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円/楕円 87"/>
            <p:cNvSpPr/>
            <p:nvPr userDrawn="1"/>
          </p:nvSpPr>
          <p:spPr>
            <a:xfrm>
              <a:off x="12941512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88"/>
            <p:cNvSpPr/>
            <p:nvPr userDrawn="1"/>
          </p:nvSpPr>
          <p:spPr>
            <a:xfrm>
              <a:off x="13464545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 userDrawn="1"/>
          </p:nvSpPr>
          <p:spPr>
            <a:xfrm>
              <a:off x="13987578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1" name="円/楕円 90"/>
            <p:cNvSpPr/>
            <p:nvPr userDrawn="1"/>
          </p:nvSpPr>
          <p:spPr>
            <a:xfrm>
              <a:off x="14510611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円/楕円 91"/>
            <p:cNvSpPr/>
            <p:nvPr userDrawn="1"/>
          </p:nvSpPr>
          <p:spPr>
            <a:xfrm>
              <a:off x="15556677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円/楕円 92"/>
            <p:cNvSpPr/>
            <p:nvPr userDrawn="1"/>
          </p:nvSpPr>
          <p:spPr>
            <a:xfrm>
              <a:off x="16079710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円/楕円 93"/>
            <p:cNvSpPr/>
            <p:nvPr userDrawn="1"/>
          </p:nvSpPr>
          <p:spPr>
            <a:xfrm>
              <a:off x="17125774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円/楕円 94"/>
            <p:cNvSpPr/>
            <p:nvPr userDrawn="1"/>
          </p:nvSpPr>
          <p:spPr>
            <a:xfrm>
              <a:off x="15033644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6" name="円/楕円 95"/>
            <p:cNvSpPr/>
            <p:nvPr userDrawn="1"/>
          </p:nvSpPr>
          <p:spPr>
            <a:xfrm>
              <a:off x="16602743" y="8315150"/>
              <a:ext cx="430805" cy="4308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268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1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60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70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3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800"/>
                            </p:stCondLst>
                            <p:childTnLst>
                              <p:par>
                                <p:cTn id="1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40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95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5533873"/>
            <a:ext cx="18286413" cy="136071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508" y="5533873"/>
            <a:ext cx="2871934" cy="136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5438932" y="5533871"/>
            <a:ext cx="2847482" cy="13607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1290994" y="5533871"/>
            <a:ext cx="4160968" cy="136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7047864" y="5533871"/>
            <a:ext cx="4160968" cy="136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2886896" y="5533872"/>
            <a:ext cx="4160968" cy="136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 userDrawn="1"/>
        </p:nvSpPr>
        <p:spPr>
          <a:xfrm>
            <a:off x="2573641" y="5297107"/>
            <a:ext cx="609600" cy="609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6743064" y="5297107"/>
            <a:ext cx="609600" cy="609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10928464" y="5297107"/>
            <a:ext cx="609600" cy="6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15108578" y="5297107"/>
            <a:ext cx="609600" cy="60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656175" y="4534744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04304" y="3852575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04304" y="2428968"/>
            <a:ext cx="4548274" cy="123456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1258261" y="37888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825598" y="5961947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3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773727" y="6629607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5427684" y="737871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4773727" y="7581347"/>
            <a:ext cx="4548274" cy="123456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0010998" y="4512972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2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959127" y="3830803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959127" y="2407196"/>
            <a:ext cx="4548274" cy="123456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9613084" y="3767111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4215755" y="5961947"/>
            <a:ext cx="2444532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4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3163884" y="6629607"/>
            <a:ext cx="454827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13817841" y="7378712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3163884" y="7581347"/>
            <a:ext cx="4548274" cy="123456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3203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story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アーチ 4"/>
          <p:cNvSpPr/>
          <p:nvPr userDrawn="1"/>
        </p:nvSpPr>
        <p:spPr>
          <a:xfrm rot="4617169">
            <a:off x="588794" y="5409182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5922288"/>
            <a:ext cx="62736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 userDrawn="1"/>
        </p:nvSpPr>
        <p:spPr>
          <a:xfrm rot="5400000">
            <a:off x="188522" y="4473913"/>
            <a:ext cx="1906939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 userDrawn="1"/>
        </p:nvSpPr>
        <p:spPr>
          <a:xfrm>
            <a:off x="1014991" y="3416303"/>
            <a:ext cx="254000" cy="254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 userDrawn="1"/>
        </p:nvSpPr>
        <p:spPr>
          <a:xfrm flipV="1">
            <a:off x="908574" y="5735600"/>
            <a:ext cx="419097" cy="419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/>
          <p:cNvSpPr/>
          <p:nvPr userDrawn="1"/>
        </p:nvSpPr>
        <p:spPr>
          <a:xfrm flipV="1">
            <a:off x="1327671" y="5922288"/>
            <a:ext cx="254583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アーチ 4"/>
          <p:cNvSpPr/>
          <p:nvPr userDrawn="1"/>
        </p:nvSpPr>
        <p:spPr>
          <a:xfrm rot="16982831" flipV="1">
            <a:off x="3836818" y="5396259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 userDrawn="1"/>
        </p:nvSpPr>
        <p:spPr>
          <a:xfrm rot="16200000" flipV="1">
            <a:off x="3436546" y="7365351"/>
            <a:ext cx="1906939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 flipV="1">
            <a:off x="4263015" y="8214680"/>
            <a:ext cx="254000" cy="2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7"/>
          <p:cNvSpPr/>
          <p:nvPr userDrawn="1"/>
        </p:nvSpPr>
        <p:spPr>
          <a:xfrm>
            <a:off x="4161415" y="5734608"/>
            <a:ext cx="419097" cy="419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4580512" y="5921298"/>
            <a:ext cx="254583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アーチ 4"/>
          <p:cNvSpPr/>
          <p:nvPr userDrawn="1"/>
        </p:nvSpPr>
        <p:spPr>
          <a:xfrm rot="4617169">
            <a:off x="7089659" y="5413504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正方形/長方形 50"/>
          <p:cNvSpPr/>
          <p:nvPr userDrawn="1"/>
        </p:nvSpPr>
        <p:spPr>
          <a:xfrm rot="5400000">
            <a:off x="6689387" y="4478235"/>
            <a:ext cx="1906939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7515856" y="3420625"/>
            <a:ext cx="254000" cy="25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53"/>
          <p:cNvSpPr/>
          <p:nvPr userDrawn="1"/>
        </p:nvSpPr>
        <p:spPr>
          <a:xfrm flipV="1">
            <a:off x="7420581" y="5735600"/>
            <a:ext cx="419097" cy="4190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/>
          <p:cNvSpPr/>
          <p:nvPr userDrawn="1"/>
        </p:nvSpPr>
        <p:spPr>
          <a:xfrm flipV="1">
            <a:off x="7839678" y="5922288"/>
            <a:ext cx="254583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アーチ 4"/>
          <p:cNvSpPr/>
          <p:nvPr userDrawn="1"/>
        </p:nvSpPr>
        <p:spPr>
          <a:xfrm rot="16982831" flipV="1">
            <a:off x="10348825" y="5396259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7" name="正方形/長方形 56"/>
          <p:cNvSpPr/>
          <p:nvPr userDrawn="1"/>
        </p:nvSpPr>
        <p:spPr>
          <a:xfrm rot="16200000" flipV="1">
            <a:off x="9948553" y="7365351"/>
            <a:ext cx="1906939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57"/>
          <p:cNvSpPr/>
          <p:nvPr userDrawn="1"/>
        </p:nvSpPr>
        <p:spPr>
          <a:xfrm flipV="1">
            <a:off x="10775022" y="8214680"/>
            <a:ext cx="254000" cy="25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0673422" y="5734608"/>
            <a:ext cx="419097" cy="419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11092519" y="5921298"/>
            <a:ext cx="2545830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アーチ 4"/>
          <p:cNvSpPr/>
          <p:nvPr userDrawn="1"/>
        </p:nvSpPr>
        <p:spPr>
          <a:xfrm rot="4617169">
            <a:off x="13601666" y="5413504"/>
            <a:ext cx="1060678" cy="1079542"/>
          </a:xfrm>
          <a:custGeom>
            <a:avLst/>
            <a:gdLst/>
            <a:ahLst/>
            <a:cxnLst/>
            <a:rect l="l" t="t" r="r" b="b"/>
            <a:pathLst>
              <a:path w="1060678" h="1079542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3" name="正方形/長方形 62"/>
          <p:cNvSpPr/>
          <p:nvPr userDrawn="1"/>
        </p:nvSpPr>
        <p:spPr>
          <a:xfrm rot="5400000">
            <a:off x="13201394" y="4478235"/>
            <a:ext cx="1906939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63"/>
          <p:cNvSpPr/>
          <p:nvPr userDrawn="1"/>
        </p:nvSpPr>
        <p:spPr>
          <a:xfrm>
            <a:off x="14027863" y="3420625"/>
            <a:ext cx="254000" cy="25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円/楕円 65"/>
          <p:cNvSpPr/>
          <p:nvPr userDrawn="1"/>
        </p:nvSpPr>
        <p:spPr>
          <a:xfrm flipV="1">
            <a:off x="13928051" y="5735600"/>
            <a:ext cx="419097" cy="4190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7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27671" y="3270347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334401" y="4025991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正方形/長方形 72"/>
          <p:cNvSpPr/>
          <p:nvPr userDrawn="1"/>
        </p:nvSpPr>
        <p:spPr>
          <a:xfrm>
            <a:off x="1477604" y="39285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291646" y="2688817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1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7814278" y="3270347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821008" y="4025991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7964211" y="3928583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778253" y="2688817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2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7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4324839" y="3270347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0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4331569" y="4025991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14474772" y="3928583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288814" y="2688817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5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4580512" y="6632566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4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4587242" y="7388210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5" name="正方形/長方形 84"/>
          <p:cNvSpPr/>
          <p:nvPr userDrawn="1"/>
        </p:nvSpPr>
        <p:spPr>
          <a:xfrm>
            <a:off x="4730445" y="729080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3519087" y="8462885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3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8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1096241" y="6632566"/>
            <a:ext cx="3678319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11102971" y="7388210"/>
            <a:ext cx="3678319" cy="123456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9" name="正方形/長方形 88"/>
          <p:cNvSpPr/>
          <p:nvPr userDrawn="1"/>
        </p:nvSpPr>
        <p:spPr>
          <a:xfrm>
            <a:off x="11246174" y="7290802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10034816" y="8462885"/>
            <a:ext cx="1746409" cy="720080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4">
                    <a:lumMod val="50000"/>
                  </a:schemeClr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9999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 flipV="1">
            <a:off x="14347147" y="5922286"/>
            <a:ext cx="3939266" cy="457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5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5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9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9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4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9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50"/>
                            </p:stCondLst>
                            <p:childTnLst>
                              <p:par>
                                <p:cTn id="7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3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8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3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800"/>
                            </p:stCondLst>
                            <p:childTnLst>
                              <p:par>
                                <p:cTn id="9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3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8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3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950"/>
                            </p:stCondLst>
                            <p:childTnLst>
                              <p:par>
                                <p:cTn id="11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7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2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7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200"/>
                            </p:stCondLst>
                            <p:childTnLst>
                              <p:par>
                                <p:cTn id="1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4700"/>
                            </p:stCondLst>
                            <p:childTnLst>
                              <p:par>
                                <p:cTn id="1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2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700"/>
                            </p:stCondLst>
                            <p:childTnLst>
                              <p:par>
                                <p:cTn id="1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6350"/>
                            </p:stCondLst>
                            <p:childTnLst>
                              <p:par>
                                <p:cTn id="15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75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75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1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6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1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600"/>
                            </p:stCondLst>
                            <p:childTnLst>
                              <p:par>
                                <p:cTn id="1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9100"/>
                            </p:stCondLst>
                            <p:childTnLst>
                              <p:par>
                                <p:cTn id="1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96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100"/>
                            </p:stCondLst>
                            <p:childTnLst>
                              <p:par>
                                <p:cTn id="1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750"/>
                            </p:stCondLst>
                            <p:childTnLst>
                              <p:par>
                                <p:cTn id="196" presetID="2" presetClass="entr" presetSubtype="2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75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75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2" decel="9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6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71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animBg="1"/>
      <p:bldP spid="7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animBg="1"/>
      <p:bldP spid="7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1" grpId="0" animBg="1"/>
      <p:bldP spid="8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animBg="1"/>
      <p:bldP spid="8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" grpId="0" build="p">
        <p:tmplLst>
          <p:tmpl lvl="1">
            <p:tnLst>
              <p:par>
                <p:cTn presetID="2" presetClass="entr" presetSubtype="2" decel="98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animBg="1"/>
      <p:bldP spid="9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" y="3775955"/>
            <a:ext cx="18286412" cy="1947863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二等辺三角形 7"/>
          <p:cNvSpPr/>
          <p:nvPr userDrawn="1"/>
        </p:nvSpPr>
        <p:spPr>
          <a:xfrm>
            <a:off x="8043640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33"/>
          <p:cNvSpPr/>
          <p:nvPr userDrawn="1"/>
        </p:nvSpPr>
        <p:spPr>
          <a:xfrm rot="10800000">
            <a:off x="3503785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7"/>
          <p:cNvSpPr/>
          <p:nvPr userDrawn="1"/>
        </p:nvSpPr>
        <p:spPr>
          <a:xfrm>
            <a:off x="10853552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二等辺三角形 33"/>
          <p:cNvSpPr/>
          <p:nvPr userDrawn="1"/>
        </p:nvSpPr>
        <p:spPr>
          <a:xfrm rot="10800000">
            <a:off x="6313697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二等辺三角形 7"/>
          <p:cNvSpPr/>
          <p:nvPr userDrawn="1"/>
        </p:nvSpPr>
        <p:spPr>
          <a:xfrm>
            <a:off x="13663464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二等辺三角形 33"/>
          <p:cNvSpPr/>
          <p:nvPr userDrawn="1"/>
        </p:nvSpPr>
        <p:spPr>
          <a:xfrm rot="10800000">
            <a:off x="9123609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二等辺三角形 7"/>
          <p:cNvSpPr/>
          <p:nvPr userDrawn="1"/>
        </p:nvSpPr>
        <p:spPr>
          <a:xfrm>
            <a:off x="16473376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二等辺三角形 33"/>
          <p:cNvSpPr/>
          <p:nvPr userDrawn="1"/>
        </p:nvSpPr>
        <p:spPr>
          <a:xfrm rot="10800000">
            <a:off x="11933521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二等辺三角形 7"/>
          <p:cNvSpPr/>
          <p:nvPr userDrawn="1"/>
        </p:nvSpPr>
        <p:spPr>
          <a:xfrm>
            <a:off x="5233728" y="3307951"/>
            <a:ext cx="945094" cy="467072"/>
          </a:xfrm>
          <a:custGeom>
            <a:avLst/>
            <a:gdLst/>
            <a:ahLst/>
            <a:cxnLst/>
            <a:rect l="l" t="t" r="r" b="b"/>
            <a:pathLst>
              <a:path w="945094" h="467072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二等辺三角形 33"/>
          <p:cNvSpPr/>
          <p:nvPr userDrawn="1"/>
        </p:nvSpPr>
        <p:spPr>
          <a:xfrm rot="10800000">
            <a:off x="693873" y="5722886"/>
            <a:ext cx="951623" cy="468000"/>
          </a:xfrm>
          <a:custGeom>
            <a:avLst/>
            <a:gdLst/>
            <a:ahLst/>
            <a:cxnLst/>
            <a:rect l="l" t="t" r="r" b="b"/>
            <a:pathLst>
              <a:path w="951623" h="46800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78310" y="7170289"/>
            <a:ext cx="16200313" cy="175599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222326" y="702627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6"/>
          <p:cNvSpPr/>
          <p:nvPr userDrawn="1"/>
        </p:nvSpPr>
        <p:spPr>
          <a:xfrm rot="18900000">
            <a:off x="3617978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6"/>
          <p:cNvSpPr/>
          <p:nvPr userDrawn="1"/>
        </p:nvSpPr>
        <p:spPr>
          <a:xfrm rot="18900000">
            <a:off x="6427890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6"/>
          <p:cNvSpPr/>
          <p:nvPr userDrawn="1"/>
        </p:nvSpPr>
        <p:spPr>
          <a:xfrm rot="18900000">
            <a:off x="9237802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6"/>
          <p:cNvSpPr/>
          <p:nvPr userDrawn="1"/>
        </p:nvSpPr>
        <p:spPr>
          <a:xfrm rot="18900000">
            <a:off x="12047714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6"/>
          <p:cNvSpPr/>
          <p:nvPr userDrawn="1"/>
        </p:nvSpPr>
        <p:spPr>
          <a:xfrm rot="18900000">
            <a:off x="808066" y="4163864"/>
            <a:ext cx="5248576" cy="1170179"/>
          </a:xfrm>
          <a:custGeom>
            <a:avLst/>
            <a:gdLst/>
            <a:ahLst/>
            <a:cxnLst/>
            <a:rect l="l" t="t" r="r" b="b"/>
            <a:pathLst>
              <a:path w="5248576" h="1170179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 rot="18900000">
            <a:off x="1674413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 baseline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dirty="0"/>
              <a:t>Word</a:t>
            </a:r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 rot="18900000">
            <a:off x="4490186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 rot="18900000">
            <a:off x="7305959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 rot="18900000">
            <a:off x="10121732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 rot="18900000">
            <a:off x="12937503" y="4278329"/>
            <a:ext cx="3572959" cy="87061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spc="0">
                <a:solidFill>
                  <a:schemeClr val="bg1"/>
                </a:solidFill>
                <a:effectLst/>
                <a:latin typeface="Route 159 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313968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31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  <p:bldP spid="11" grpId="0" animBg="1"/>
      <p:bldP spid="14" grpId="0" animBg="1"/>
      <p:bldP spid="17" grpId="0" animBg="1"/>
      <p:bldP spid="20" grpId="0" animBg="1"/>
      <p:bldP spid="23" grpId="0" animBg="1"/>
      <p:bldP spid="26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259681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3830737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7401812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10972849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14543905" y="2368873"/>
            <a:ext cx="3456285" cy="493022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260350" y="6545040"/>
            <a:ext cx="3455988" cy="754062"/>
          </a:xfrm>
          <a:solidFill>
            <a:schemeClr val="accent1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5" name="テキスト プレースホルダー 13"/>
          <p:cNvSpPr>
            <a:spLocks noGrp="1"/>
          </p:cNvSpPr>
          <p:nvPr>
            <p:ph type="body" sz="quarter" idx="20" hasCustomPrompt="1"/>
          </p:nvPr>
        </p:nvSpPr>
        <p:spPr>
          <a:xfrm>
            <a:off x="3831239" y="6545040"/>
            <a:ext cx="3455988" cy="754062"/>
          </a:xfrm>
          <a:solidFill>
            <a:schemeClr val="accent3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6" name="テキスト プレースホルダー 13"/>
          <p:cNvSpPr>
            <a:spLocks noGrp="1"/>
          </p:cNvSpPr>
          <p:nvPr>
            <p:ph type="body" sz="quarter" idx="21" hasCustomPrompt="1"/>
          </p:nvPr>
        </p:nvSpPr>
        <p:spPr>
          <a:xfrm>
            <a:off x="14543905" y="6545040"/>
            <a:ext cx="3455988" cy="754062"/>
          </a:xfrm>
          <a:solidFill>
            <a:schemeClr val="accent5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7" name="テキスト プレースホルダー 13"/>
          <p:cNvSpPr>
            <a:spLocks noGrp="1"/>
          </p:cNvSpPr>
          <p:nvPr>
            <p:ph type="body" sz="quarter" idx="22" hasCustomPrompt="1"/>
          </p:nvPr>
        </p:nvSpPr>
        <p:spPr>
          <a:xfrm>
            <a:off x="10973017" y="6545040"/>
            <a:ext cx="3455988" cy="754062"/>
          </a:xfrm>
          <a:solidFill>
            <a:schemeClr val="accent4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8" name="テキスト プレースホルダー 13"/>
          <p:cNvSpPr>
            <a:spLocks noGrp="1"/>
          </p:cNvSpPr>
          <p:nvPr>
            <p:ph type="body" sz="quarter" idx="23" hasCustomPrompt="1"/>
          </p:nvPr>
        </p:nvSpPr>
        <p:spPr>
          <a:xfrm>
            <a:off x="7401960" y="6545040"/>
            <a:ext cx="3455988" cy="754062"/>
          </a:xfrm>
          <a:solidFill>
            <a:schemeClr val="accent2">
              <a:alpha val="8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78310" y="7663779"/>
            <a:ext cx="16200313" cy="153055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222326" y="7519764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72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0" y="2767236"/>
            <a:ext cx="7129368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平行四辺形 11"/>
          <p:cNvSpPr/>
          <p:nvPr userDrawn="1"/>
        </p:nvSpPr>
        <p:spPr>
          <a:xfrm>
            <a:off x="1800000" y="3847355"/>
            <a:ext cx="5329368" cy="552061"/>
          </a:xfrm>
          <a:prstGeom prst="parallelogram">
            <a:avLst>
              <a:gd name="adj" fmla="val 13705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423427" y="2947255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平行四辺形 21"/>
          <p:cNvSpPr/>
          <p:nvPr userDrawn="1"/>
        </p:nvSpPr>
        <p:spPr>
          <a:xfrm>
            <a:off x="3600000" y="5479537"/>
            <a:ext cx="5329368" cy="552061"/>
          </a:xfrm>
          <a:prstGeom prst="parallelogram">
            <a:avLst>
              <a:gd name="adj" fmla="val 137052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平行四辺形 22"/>
          <p:cNvSpPr/>
          <p:nvPr userDrawn="1"/>
        </p:nvSpPr>
        <p:spPr>
          <a:xfrm>
            <a:off x="5398214" y="7111718"/>
            <a:ext cx="5329368" cy="552061"/>
          </a:xfrm>
          <a:prstGeom prst="parallelogram">
            <a:avLst>
              <a:gd name="adj" fmla="val 137052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800000" y="4399417"/>
            <a:ext cx="7129368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3600000" y="6031598"/>
            <a:ext cx="7129368" cy="1080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5398214" y="7663780"/>
            <a:ext cx="7129368" cy="1080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222017" y="4579437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4022217" y="6211618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824027" y="7843800"/>
            <a:ext cx="652806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7198990" y="2668427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2599590" y="7570632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8999190" y="4299864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0845998" y="5932789"/>
            <a:ext cx="5544616" cy="128414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29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12" grpId="0" animBg="1"/>
      <p:bldP spid="1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animBg="1"/>
      <p:bldP spid="9" grpId="0" animBg="1"/>
      <p:bldP spid="10" grpId="0" animBg="1"/>
      <p:bldP spid="19" grpId="0" animBg="1"/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 userDrawn="1"/>
        </p:nvSpPr>
        <p:spPr>
          <a:xfrm>
            <a:off x="-29722" y="8477753"/>
            <a:ext cx="6677030" cy="7204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直角三角形 22"/>
          <p:cNvSpPr/>
          <p:nvPr userDrawn="1"/>
        </p:nvSpPr>
        <p:spPr>
          <a:xfrm rot="10800000">
            <a:off x="5926875" y="6645437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直角三角形 5"/>
          <p:cNvSpPr/>
          <p:nvPr userDrawn="1"/>
        </p:nvSpPr>
        <p:spPr>
          <a:xfrm rot="10800000">
            <a:off x="5926875" y="6645436"/>
            <a:ext cx="4600136" cy="720434"/>
          </a:xfrm>
          <a:custGeom>
            <a:avLst/>
            <a:gdLst/>
            <a:ahLst/>
            <a:cxnLst/>
            <a:rect l="l" t="t" r="r" b="b"/>
            <a:pathLst>
              <a:path w="4600136" h="720434">
                <a:moveTo>
                  <a:pt x="4600136" y="720434"/>
                </a:moveTo>
                <a:lnTo>
                  <a:pt x="3879703" y="720434"/>
                </a:lnTo>
                <a:lnTo>
                  <a:pt x="3879702" y="720434"/>
                </a:lnTo>
                <a:lnTo>
                  <a:pt x="707423" y="720434"/>
                </a:lnTo>
                <a:lnTo>
                  <a:pt x="0" y="13011"/>
                </a:lnTo>
                <a:lnTo>
                  <a:pt x="0" y="0"/>
                </a:lnTo>
                <a:lnTo>
                  <a:pt x="3879702" y="0"/>
                </a:lnTo>
                <a:lnTo>
                  <a:pt x="3879703" y="0"/>
                </a:lnTo>
                <a:lnTo>
                  <a:pt x="3879703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9806577" y="4813120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9806575" y="4813119"/>
            <a:ext cx="4600136" cy="720434"/>
          </a:xfrm>
          <a:custGeom>
            <a:avLst/>
            <a:gdLst/>
            <a:ahLst/>
            <a:cxnLst/>
            <a:rect l="l" t="t" r="r" b="b"/>
            <a:pathLst>
              <a:path w="4600136" h="720434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3898149" y="0"/>
                </a:lnTo>
                <a:lnTo>
                  <a:pt x="4600136" y="701987"/>
                </a:lnTo>
                <a:lnTo>
                  <a:pt x="4600136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直角三角形 13"/>
          <p:cNvSpPr/>
          <p:nvPr userDrawn="1"/>
        </p:nvSpPr>
        <p:spPr>
          <a:xfrm rot="10800000">
            <a:off x="13686278" y="2980804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13686277" y="2980803"/>
            <a:ext cx="4600135" cy="720434"/>
          </a:xfrm>
          <a:custGeom>
            <a:avLst/>
            <a:gdLst/>
            <a:ahLst/>
            <a:cxnLst/>
            <a:rect l="l" t="t" r="r" b="b"/>
            <a:pathLst>
              <a:path w="4600135" h="720434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4600135" y="0"/>
                </a:lnTo>
                <a:lnTo>
                  <a:pt x="4600135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 userDrawn="1"/>
        </p:nvSpPr>
        <p:spPr>
          <a:xfrm>
            <a:off x="6886463" y="7365870"/>
            <a:ext cx="19415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12000" dirty="0">
              <a:solidFill>
                <a:schemeClr val="accent1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テキスト ボックス 20"/>
          <p:cNvSpPr txBox="1"/>
          <p:nvPr userDrawn="1"/>
        </p:nvSpPr>
        <p:spPr>
          <a:xfrm>
            <a:off x="10766800" y="5533553"/>
            <a:ext cx="19415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12000" dirty="0">
              <a:solidFill>
                <a:schemeClr val="accent3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14647139" y="3701237"/>
            <a:ext cx="19415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12000" dirty="0">
              <a:solidFill>
                <a:schemeClr val="accent2">
                  <a:lumMod val="60000"/>
                  <a:lumOff val="4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直角三角形 26"/>
          <p:cNvSpPr/>
          <p:nvPr userDrawn="1"/>
        </p:nvSpPr>
        <p:spPr>
          <a:xfrm>
            <a:off x="9121024" y="6645436"/>
            <a:ext cx="1404929" cy="720434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直角三角形 26"/>
          <p:cNvSpPr/>
          <p:nvPr userDrawn="1"/>
        </p:nvSpPr>
        <p:spPr>
          <a:xfrm>
            <a:off x="5224409" y="8477753"/>
            <a:ext cx="1404929" cy="720434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直角三角形 26"/>
          <p:cNvSpPr/>
          <p:nvPr userDrawn="1"/>
        </p:nvSpPr>
        <p:spPr>
          <a:xfrm>
            <a:off x="13001594" y="4808553"/>
            <a:ext cx="1404929" cy="720434"/>
          </a:xfrm>
          <a:custGeom>
            <a:avLst/>
            <a:gdLst/>
            <a:ahLst/>
            <a:cxnLst/>
            <a:rect l="l" t="t" r="r" b="b"/>
            <a:pathLst>
              <a:path w="1404929" h="720434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tx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73723" y="6494220"/>
            <a:ext cx="4851245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59655" y="7249864"/>
            <a:ext cx="4872043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2251327" y="7152456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4682197" y="4668503"/>
            <a:ext cx="4851245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4668129" y="5424147"/>
            <a:ext cx="4872043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6159801" y="532673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8564878" y="2829587"/>
            <a:ext cx="4851245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8550810" y="3585231"/>
            <a:ext cx="4872043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10042482" y="3487823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29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6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100"/>
                            </p:stCondLst>
                            <p:childTnLst>
                              <p:par>
                                <p:cTn id="5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7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00"/>
                            </p:stCondLst>
                            <p:childTnLst>
                              <p:par>
                                <p:cTn id="8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8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3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6" grpId="0" animBg="1"/>
      <p:bldP spid="10" grpId="0" animBg="1"/>
      <p:bldP spid="13" grpId="0" animBg="1"/>
      <p:bldP spid="14" grpId="0" animBg="1"/>
      <p:bldP spid="17" grpId="0" animBg="1"/>
      <p:bldP spid="20" grpId="0"/>
      <p:bldP spid="21" grpId="0"/>
      <p:bldP spid="22" grpId="0"/>
      <p:bldP spid="27" grpId="0" animBg="1"/>
      <p:bldP spid="30" grpId="0" animBg="1"/>
      <p:bldP spid="31" grpId="0" animBg="1"/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animBg="1"/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グループ化 116"/>
          <p:cNvGrpSpPr/>
          <p:nvPr userDrawn="1"/>
        </p:nvGrpSpPr>
        <p:grpSpPr>
          <a:xfrm>
            <a:off x="6035724" y="3139078"/>
            <a:ext cx="6003425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8" name="正方形/長方形 11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9" name="円/楕円 11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0" name="円/楕円 11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0" name="グループ化 109"/>
          <p:cNvGrpSpPr/>
          <p:nvPr userDrawn="1"/>
        </p:nvGrpSpPr>
        <p:grpSpPr>
          <a:xfrm>
            <a:off x="3387886" y="5081591"/>
            <a:ext cx="6003425" cy="908106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11" name="正方形/長方形 110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" name="円/楕円 11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円/楕円 112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960509" y="5197631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577553" y="5328330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8" name="グループ化 107"/>
          <p:cNvGrpSpPr/>
          <p:nvPr userDrawn="1"/>
        </p:nvGrpSpPr>
        <p:grpSpPr>
          <a:xfrm>
            <a:off x="763801" y="7024106"/>
            <a:ext cx="6003425" cy="908106"/>
            <a:chOff x="1073297" y="6784950"/>
            <a:chExt cx="6003425" cy="908106"/>
          </a:xfrm>
        </p:grpSpPr>
        <p:sp>
          <p:nvSpPr>
            <p:cNvPr id="99" name="正方形/長方形 9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円/楕円 10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円/楕円 10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4000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0" name="グループ化 69"/>
          <p:cNvGrpSpPr/>
          <p:nvPr userDrawn="1"/>
        </p:nvGrpSpPr>
        <p:grpSpPr>
          <a:xfrm rot="3180000">
            <a:off x="-2239641" y="12022006"/>
            <a:ext cx="1496309" cy="2535059"/>
            <a:chOff x="7305638" y="3002101"/>
            <a:chExt cx="2688353" cy="4554631"/>
          </a:xfrm>
        </p:grpSpPr>
        <p:grpSp>
          <p:nvGrpSpPr>
            <p:cNvPr id="71" name="グループ化 70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95" name="円/楕円 94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2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3" name="グループ化 72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91" name="直角三角形 90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直角三角形 91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正方形/長方形 92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4" name="グループ化 73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87" name="直角三角形 86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直角三角形 87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正方形/長方形 88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正方形/長方形 89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5" name="グループ化 74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85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6" name="グループ化 75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83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" name="グループ化 76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81" name="円/楕円 80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8" name="グループ化 77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79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97" name="直線コネクタ 96"/>
          <p:cNvCxnSpPr/>
          <p:nvPr userDrawn="1"/>
        </p:nvCxnSpPr>
        <p:spPr>
          <a:xfrm flipH="1">
            <a:off x="3174175" y="2465056"/>
            <a:ext cx="9872900" cy="731199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円/楕円 97"/>
          <p:cNvSpPr/>
          <p:nvPr userDrawn="1"/>
        </p:nvSpPr>
        <p:spPr>
          <a:xfrm>
            <a:off x="6108020" y="7273006"/>
            <a:ext cx="410308" cy="41030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円/楕円 100"/>
          <p:cNvSpPr/>
          <p:nvPr userDrawn="1"/>
        </p:nvSpPr>
        <p:spPr>
          <a:xfrm>
            <a:off x="11381060" y="3387977"/>
            <a:ext cx="410308" cy="4103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36424" y="7140146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53468" y="7270845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円/楕円 99"/>
          <p:cNvSpPr/>
          <p:nvPr userDrawn="1"/>
        </p:nvSpPr>
        <p:spPr>
          <a:xfrm>
            <a:off x="8744540" y="5330491"/>
            <a:ext cx="410308" cy="4103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608347" y="325511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2225391" y="3385817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111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40049E-6 L 0.86667 -1.146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33" y="-573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8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8" grpId="0" animBg="1"/>
      <p:bldP spid="101" grpId="0" animBg="1"/>
      <p:bldP spid="10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animBg="1"/>
      <p:bldP spid="1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8280234" y="3410902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8280234" y="4771792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8280234" y="61326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8280234" y="7493572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876" y="3200754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876" y="4563382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876" y="5926010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876" y="7288638"/>
            <a:ext cx="8503353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83772" y="3298733"/>
            <a:ext cx="6894286" cy="4974412"/>
          </a:xfrm>
        </p:spPr>
        <p:txBody>
          <a:bodyPr anchor="ctr">
            <a:noAutofit/>
          </a:bodyPr>
          <a:lstStyle>
            <a:lvl1pPr algn="ctr">
              <a:defRPr sz="4000" i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430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  <p:bldP spid="13" grpId="0" animBg="1"/>
      <p:bldP spid="14" grpId="0" animBg="1"/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8280234" y="2652267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8280234" y="4013157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8280234" y="5374047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8280234" y="6734937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5" name="円/楕円 14"/>
          <p:cNvSpPr/>
          <p:nvPr userDrawn="1"/>
        </p:nvSpPr>
        <p:spPr>
          <a:xfrm>
            <a:off x="8280234" y="8095827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876" y="2442119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876" y="3804747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876" y="5167375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876" y="6530003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000876" y="7892631"/>
            <a:ext cx="8590438" cy="1078383"/>
          </a:xfrm>
        </p:spPr>
        <p:txBody>
          <a:bodyPr anchor="ctr">
            <a:norm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783772" y="3226163"/>
            <a:ext cx="6894286" cy="4974412"/>
          </a:xfrm>
        </p:spPr>
        <p:txBody>
          <a:bodyPr anchor="ctr">
            <a:noAutofit/>
          </a:bodyPr>
          <a:lstStyle>
            <a:lvl1pPr algn="ctr">
              <a:defRPr sz="4000" i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7126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"/>
                            </p:stCondLst>
                            <p:childTnLst>
                              <p:par>
                                <p:cTn id="4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アーチ 19"/>
          <p:cNvSpPr/>
          <p:nvPr userDrawn="1"/>
        </p:nvSpPr>
        <p:spPr>
          <a:xfrm rot="3600000">
            <a:off x="1165671" y="294313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アーチ 20"/>
          <p:cNvSpPr/>
          <p:nvPr userDrawn="1"/>
        </p:nvSpPr>
        <p:spPr>
          <a:xfrm rot="6618510">
            <a:off x="1282259" y="305972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1" y="3178605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6" y="3884782"/>
            <a:ext cx="6147552" cy="472674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アーチ 26"/>
          <p:cNvSpPr/>
          <p:nvPr userDrawn="1"/>
        </p:nvSpPr>
        <p:spPr>
          <a:xfrm rot="3600000">
            <a:off x="9415504" y="2940038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8" name="アーチ 27"/>
          <p:cNvSpPr/>
          <p:nvPr userDrawn="1"/>
        </p:nvSpPr>
        <p:spPr>
          <a:xfrm rot="6618510">
            <a:off x="9532092" y="305662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272884" y="3175508"/>
            <a:ext cx="6833566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958899" y="3881685"/>
            <a:ext cx="6147552" cy="472674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8901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0" grpId="0" animBg="1"/>
      <p:bldP spid="20" grpId="1" animBg="1"/>
      <p:bldP spid="21" grpId="0" animBg="1"/>
      <p:bldP spid="21" grpId="1" animBg="1"/>
      <p:bldP spid="22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7" grpId="1" animBg="1"/>
      <p:bldP spid="28" grpId="0" animBg="1"/>
      <p:bldP spid="28" grpId="1" animBg="1"/>
      <p:bldP spid="29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 userDrawn="1"/>
        </p:nvSpPr>
        <p:spPr>
          <a:xfrm>
            <a:off x="1246656" y="7912524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7" name="角丸四角形 36"/>
          <p:cNvSpPr/>
          <p:nvPr userDrawn="1"/>
        </p:nvSpPr>
        <p:spPr>
          <a:xfrm>
            <a:off x="1246656" y="6547141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6" name="角丸四角形 35"/>
          <p:cNvSpPr/>
          <p:nvPr userDrawn="1"/>
        </p:nvSpPr>
        <p:spPr>
          <a:xfrm>
            <a:off x="1246656" y="2450995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5" name="角丸四角形 34"/>
          <p:cNvSpPr/>
          <p:nvPr userDrawn="1"/>
        </p:nvSpPr>
        <p:spPr>
          <a:xfrm>
            <a:off x="1246656" y="3816377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3" name="角丸四角形 32"/>
          <p:cNvSpPr/>
          <p:nvPr userDrawn="1"/>
        </p:nvSpPr>
        <p:spPr>
          <a:xfrm>
            <a:off x="1246656" y="5181759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6057427" y="2582432"/>
            <a:ext cx="828000" cy="82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4" name="円/楕円 43"/>
          <p:cNvSpPr/>
          <p:nvPr userDrawn="1"/>
        </p:nvSpPr>
        <p:spPr>
          <a:xfrm>
            <a:off x="16057427" y="3947305"/>
            <a:ext cx="828000" cy="828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5" name="円/楕円 44"/>
          <p:cNvSpPr/>
          <p:nvPr userDrawn="1"/>
        </p:nvSpPr>
        <p:spPr>
          <a:xfrm>
            <a:off x="16057427" y="5312687"/>
            <a:ext cx="828000" cy="82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6" name="円/楕円 45"/>
          <p:cNvSpPr/>
          <p:nvPr userDrawn="1"/>
        </p:nvSpPr>
        <p:spPr>
          <a:xfrm>
            <a:off x="16057427" y="6678578"/>
            <a:ext cx="828000" cy="82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4"/>
              </a:solidFill>
            </a:endParaRPr>
          </a:p>
        </p:txBody>
      </p:sp>
      <p:sp>
        <p:nvSpPr>
          <p:cNvPr id="47" name="円/楕円 46"/>
          <p:cNvSpPr/>
          <p:nvPr userDrawn="1"/>
        </p:nvSpPr>
        <p:spPr>
          <a:xfrm>
            <a:off x="16057427" y="8043961"/>
            <a:ext cx="828000" cy="828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922703" y="2456986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922703" y="3822368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922703" y="5187750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22703" y="6553132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922703" y="7918515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角丸四角形 18"/>
          <p:cNvSpPr/>
          <p:nvPr userDrawn="1"/>
        </p:nvSpPr>
        <p:spPr>
          <a:xfrm>
            <a:off x="1385199" y="2581923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0" name="角丸四角形 19"/>
          <p:cNvSpPr/>
          <p:nvPr userDrawn="1"/>
        </p:nvSpPr>
        <p:spPr>
          <a:xfrm>
            <a:off x="1385199" y="3947305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1" name="角丸四角形 20"/>
          <p:cNvSpPr/>
          <p:nvPr userDrawn="1"/>
        </p:nvSpPr>
        <p:spPr>
          <a:xfrm>
            <a:off x="1385199" y="8043452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3" name="角丸四角形 22"/>
          <p:cNvSpPr/>
          <p:nvPr userDrawn="1"/>
        </p:nvSpPr>
        <p:spPr>
          <a:xfrm>
            <a:off x="1385199" y="5312687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5" name="角丸四角形 24"/>
          <p:cNvSpPr/>
          <p:nvPr userDrawn="1"/>
        </p:nvSpPr>
        <p:spPr>
          <a:xfrm>
            <a:off x="1385199" y="6678069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1680652" y="2723411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680652" y="8184940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80652" y="4088792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680652" y="5454174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680652" y="6819556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283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750"/>
                            </p:stCondLst>
                            <p:childTnLst>
                              <p:par>
                                <p:cTn id="9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2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36" grpId="0" animBg="1"/>
      <p:bldP spid="35" grpId="0" animBg="1"/>
      <p:bldP spid="33" grpId="0" animBg="1"/>
      <p:bldP spid="5" grpId="0" animBg="1"/>
      <p:bldP spid="5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animBg="1"/>
      <p:bldP spid="25" grpId="0" animBg="1"/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フリーフォーム 75"/>
          <p:cNvSpPr/>
          <p:nvPr userDrawn="1"/>
        </p:nvSpPr>
        <p:spPr>
          <a:xfrm>
            <a:off x="0" y="4364182"/>
            <a:ext cx="18288000" cy="2604654"/>
          </a:xfrm>
          <a:custGeom>
            <a:avLst/>
            <a:gdLst>
              <a:gd name="connsiteX0" fmla="*/ 0 w 18288000"/>
              <a:gd name="connsiteY0" fmla="*/ 1343891 h 2604654"/>
              <a:gd name="connsiteX1" fmla="*/ 2854036 w 18288000"/>
              <a:gd name="connsiteY1" fmla="*/ 2604654 h 2604654"/>
              <a:gd name="connsiteX2" fmla="*/ 5320145 w 18288000"/>
              <a:gd name="connsiteY2" fmla="*/ 1052945 h 2604654"/>
              <a:gd name="connsiteX3" fmla="*/ 7772400 w 18288000"/>
              <a:gd name="connsiteY3" fmla="*/ 2119745 h 2604654"/>
              <a:gd name="connsiteX4" fmla="*/ 10224655 w 18288000"/>
              <a:gd name="connsiteY4" fmla="*/ 512618 h 2604654"/>
              <a:gd name="connsiteX5" fmla="*/ 12718473 w 18288000"/>
              <a:gd name="connsiteY5" fmla="*/ 1579418 h 2604654"/>
              <a:gd name="connsiteX6" fmla="*/ 15184582 w 18288000"/>
              <a:gd name="connsiteY6" fmla="*/ 0 h 2604654"/>
              <a:gd name="connsiteX7" fmla="*/ 18288000 w 18288000"/>
              <a:gd name="connsiteY7" fmla="*/ 969818 h 2604654"/>
              <a:gd name="connsiteX8" fmla="*/ 18288000 w 18288000"/>
              <a:gd name="connsiteY8" fmla="*/ 969818 h 2604654"/>
              <a:gd name="connsiteX9" fmla="*/ 18288000 w 18288000"/>
              <a:gd name="connsiteY9" fmla="*/ 969818 h 260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88000" h="2604654">
                <a:moveTo>
                  <a:pt x="0" y="1343891"/>
                </a:moveTo>
                <a:lnTo>
                  <a:pt x="2854036" y="2604654"/>
                </a:lnTo>
                <a:lnTo>
                  <a:pt x="5320145" y="1052945"/>
                </a:lnTo>
                <a:lnTo>
                  <a:pt x="7772400" y="2119745"/>
                </a:lnTo>
                <a:lnTo>
                  <a:pt x="10224655" y="512618"/>
                </a:lnTo>
                <a:lnTo>
                  <a:pt x="12718473" y="1579418"/>
                </a:lnTo>
                <a:lnTo>
                  <a:pt x="15184582" y="0"/>
                </a:lnTo>
                <a:lnTo>
                  <a:pt x="18288000" y="969818"/>
                </a:lnTo>
                <a:lnTo>
                  <a:pt x="18288000" y="969818"/>
                </a:lnTo>
                <a:lnTo>
                  <a:pt x="18288000" y="969818"/>
                </a:ln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 userDrawn="1"/>
        </p:nvSpPr>
        <p:spPr>
          <a:xfrm>
            <a:off x="2492804" y="6636573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4958781" y="5060322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7424758" y="6111156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9890735" y="4534905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2356712" y="5585739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14822689" y="4009488"/>
            <a:ext cx="711250" cy="71125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9774395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2619829" y="6763598"/>
            <a:ext cx="457200" cy="457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5085806" y="5187347"/>
            <a:ext cx="457200" cy="457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7551783" y="6238181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0017760" y="4661930"/>
            <a:ext cx="457200" cy="457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2483737" y="5712764"/>
            <a:ext cx="457200" cy="457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14949714" y="4136513"/>
            <a:ext cx="457200" cy="457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828986" y="7499181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820329" y="8254825"/>
            <a:ext cx="4056201" cy="122332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 userDrawn="1"/>
        </p:nvSpPr>
        <p:spPr>
          <a:xfrm>
            <a:off x="1228249" y="8157417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269317" y="4166956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260660" y="2857771"/>
            <a:ext cx="4056201" cy="122332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3668580" y="4136513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5780871" y="6987783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5772214" y="7743427"/>
            <a:ext cx="4056201" cy="122332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正方形/長方形 61"/>
          <p:cNvSpPr/>
          <p:nvPr userDrawn="1"/>
        </p:nvSpPr>
        <p:spPr>
          <a:xfrm>
            <a:off x="6180134" y="7646019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213061" y="3710116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204404" y="2400931"/>
            <a:ext cx="4056201" cy="122332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正方形/長方形 64"/>
          <p:cNvSpPr/>
          <p:nvPr userDrawn="1"/>
        </p:nvSpPr>
        <p:spPr>
          <a:xfrm>
            <a:off x="8612324" y="3679673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0698970" y="6448511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0690313" y="7204155"/>
            <a:ext cx="4056201" cy="122332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11098233" y="7106747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3145015" y="3169429"/>
            <a:ext cx="4038886" cy="720080"/>
          </a:xfrm>
        </p:spPr>
        <p:txBody>
          <a:bodyPr anchor="b">
            <a:noAutofit/>
          </a:bodyPr>
          <a:lstStyle>
            <a:lvl1pPr algn="ctr">
              <a:defRPr sz="28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3136358" y="1860244"/>
            <a:ext cx="4056201" cy="1223322"/>
          </a:xfrm>
        </p:spPr>
        <p:txBody>
          <a:bodyPr anchor="b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13544278" y="3138986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02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25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12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4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animBg="1"/>
      <p:bldP spid="5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/>
      <p:bldP spid="6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/>
      <p:bldP spid="6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animBg="1"/>
      <p:bldP spid="6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animBg="1"/>
      <p:bldP spid="6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>
            <a:off x="8911773" y="4274459"/>
            <a:ext cx="1748970" cy="174897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直角三角形 10"/>
          <p:cNvSpPr/>
          <p:nvPr userDrawn="1"/>
        </p:nvSpPr>
        <p:spPr>
          <a:xfrm rot="10800000">
            <a:off x="8911771" y="4274458"/>
            <a:ext cx="1748970" cy="174897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直角三角形 11"/>
          <p:cNvSpPr/>
          <p:nvPr userDrawn="1"/>
        </p:nvSpPr>
        <p:spPr>
          <a:xfrm>
            <a:off x="8911773" y="2525488"/>
            <a:ext cx="1748970" cy="1748970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直角三角形 12"/>
          <p:cNvSpPr/>
          <p:nvPr userDrawn="1"/>
        </p:nvSpPr>
        <p:spPr>
          <a:xfrm rot="5400000">
            <a:off x="8911773" y="6023429"/>
            <a:ext cx="1748970" cy="1748970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直角三角形 13"/>
          <p:cNvSpPr/>
          <p:nvPr userDrawn="1"/>
        </p:nvSpPr>
        <p:spPr>
          <a:xfrm rot="16200000">
            <a:off x="8911774" y="6023428"/>
            <a:ext cx="1748970" cy="174897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直角三角形 14"/>
          <p:cNvSpPr/>
          <p:nvPr userDrawn="1"/>
        </p:nvSpPr>
        <p:spPr>
          <a:xfrm rot="5400000">
            <a:off x="10660744" y="6023429"/>
            <a:ext cx="1748970" cy="174897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直角三角形 15"/>
          <p:cNvSpPr/>
          <p:nvPr userDrawn="1"/>
        </p:nvSpPr>
        <p:spPr>
          <a:xfrm rot="10800000">
            <a:off x="7162800" y="6023430"/>
            <a:ext cx="1748970" cy="1748970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直角三角形 16"/>
          <p:cNvSpPr/>
          <p:nvPr userDrawn="1"/>
        </p:nvSpPr>
        <p:spPr>
          <a:xfrm>
            <a:off x="7162802" y="6023431"/>
            <a:ext cx="1748970" cy="174897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直角三角形 17"/>
          <p:cNvSpPr/>
          <p:nvPr userDrawn="1"/>
        </p:nvSpPr>
        <p:spPr>
          <a:xfrm rot="10800000">
            <a:off x="7162800" y="7772401"/>
            <a:ext cx="1748970" cy="174897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7162798" y="4274460"/>
            <a:ext cx="1748970" cy="1748970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直角三角形 19"/>
          <p:cNvSpPr/>
          <p:nvPr userDrawn="1"/>
        </p:nvSpPr>
        <p:spPr>
          <a:xfrm rot="5400000">
            <a:off x="7162797" y="4274462"/>
            <a:ext cx="1748970" cy="174897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直角三角形 20"/>
          <p:cNvSpPr/>
          <p:nvPr userDrawn="1"/>
        </p:nvSpPr>
        <p:spPr>
          <a:xfrm rot="16200000">
            <a:off x="5413827" y="4274460"/>
            <a:ext cx="1748970" cy="174897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山形 21"/>
          <p:cNvSpPr/>
          <p:nvPr userDrawn="1"/>
        </p:nvSpPr>
        <p:spPr>
          <a:xfrm rot="5400000">
            <a:off x="9251837" y="5325560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山形 22"/>
          <p:cNvSpPr/>
          <p:nvPr userDrawn="1"/>
        </p:nvSpPr>
        <p:spPr>
          <a:xfrm rot="10800000">
            <a:off x="9251837" y="6370589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山形 23"/>
          <p:cNvSpPr/>
          <p:nvPr userDrawn="1"/>
        </p:nvSpPr>
        <p:spPr>
          <a:xfrm rot="16200000">
            <a:off x="8140363" y="6370589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山形 24"/>
          <p:cNvSpPr/>
          <p:nvPr userDrawn="1"/>
        </p:nvSpPr>
        <p:spPr>
          <a:xfrm>
            <a:off x="8118169" y="5347754"/>
            <a:ext cx="360040" cy="40442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図プレースホルダー 12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897908" y="441545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図プレースホルダー 12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9897908" y="701351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図プレースホルダー 12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7285334" y="701351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図プレースホルダー 12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7285334" y="441545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0711541" y="4310738"/>
            <a:ext cx="5828323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0711541" y="4898573"/>
            <a:ext cx="6561895" cy="950680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8982905" y="7837714"/>
            <a:ext cx="5828323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8982905" y="8425549"/>
            <a:ext cx="6561895" cy="950680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83667" y="6163369"/>
            <a:ext cx="5828323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769257" y="6751204"/>
            <a:ext cx="6333787" cy="950680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3010870" y="2599783"/>
            <a:ext cx="5828323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2496460" y="3187618"/>
            <a:ext cx="6333787" cy="950680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761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6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1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600"/>
                            </p:stCondLst>
                            <p:childTnLst>
                              <p:par>
                                <p:cTn id="8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1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60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10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9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8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650"/>
                            </p:stCondLst>
                            <p:childTnLst>
                              <p:par>
                                <p:cTn id="12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 userDrawn="1"/>
        </p:nvGrpSpPr>
        <p:grpSpPr>
          <a:xfrm>
            <a:off x="725872" y="2982872"/>
            <a:ext cx="17560541" cy="2475756"/>
            <a:chOff x="725872" y="2982872"/>
            <a:chExt cx="17560541" cy="2475756"/>
          </a:xfrm>
        </p:grpSpPr>
        <p:sp>
          <p:nvSpPr>
            <p:cNvPr id="25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6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7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" name="グループ化 5"/>
          <p:cNvGrpSpPr/>
          <p:nvPr userDrawn="1"/>
        </p:nvGrpSpPr>
        <p:grpSpPr>
          <a:xfrm>
            <a:off x="487876" y="4364335"/>
            <a:ext cx="17798537" cy="1332290"/>
            <a:chOff x="487876" y="4364335"/>
            <a:chExt cx="17798537" cy="1332290"/>
          </a:xfrm>
        </p:grpSpPr>
        <p:sp>
          <p:nvSpPr>
            <p:cNvPr id="24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8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9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725872" y="5984782"/>
            <a:ext cx="17560541" cy="2475756"/>
            <a:chOff x="725872" y="5984782"/>
            <a:chExt cx="17560541" cy="2475756"/>
          </a:xfrm>
        </p:grpSpPr>
        <p:sp>
          <p:nvSpPr>
            <p:cNvPr id="31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2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3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6" name="グループ化 35"/>
          <p:cNvGrpSpPr/>
          <p:nvPr userDrawn="1"/>
        </p:nvGrpSpPr>
        <p:grpSpPr>
          <a:xfrm>
            <a:off x="487876" y="5746786"/>
            <a:ext cx="17798537" cy="1332289"/>
            <a:chOff x="487876" y="5746786"/>
            <a:chExt cx="17798537" cy="1332289"/>
          </a:xfrm>
        </p:grpSpPr>
        <p:sp>
          <p:nvSpPr>
            <p:cNvPr id="30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4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5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10798684" y="3330403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10798684" y="4707315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10798684" y="6071701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10798684" y="7436088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1572026" y="3048998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1572026" y="4443163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11572026" y="581860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1572026" y="719455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42306" y="3021842"/>
            <a:ext cx="684076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042306" y="6316961"/>
            <a:ext cx="6840760" cy="25548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64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3" grpId="0"/>
      <p:bldP spid="14" grpId="0"/>
      <p:bldP spid="15" grpId="0"/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8924620" y="4038600"/>
            <a:ext cx="137886" cy="6248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223905" y="3285719"/>
            <a:ext cx="137886" cy="700128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523189" y="4989169"/>
            <a:ext cx="137889" cy="52978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625334" y="7342910"/>
            <a:ext cx="137888" cy="294409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8326050" y="5686379"/>
            <a:ext cx="136227" cy="46006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9822476" y="6692619"/>
            <a:ext cx="137886" cy="359438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 rot="16200000">
            <a:off x="5841639" y="1306532"/>
            <a:ext cx="136802" cy="75020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 userDrawn="1"/>
        </p:nvSpPr>
        <p:spPr>
          <a:xfrm>
            <a:off x="1121100" y="4475678"/>
            <a:ext cx="1163782" cy="116378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3694948" y="2772229"/>
            <a:ext cx="1163782" cy="11637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2656659" y="6179128"/>
            <a:ext cx="1163782" cy="116378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5846539" y="5172888"/>
            <a:ext cx="1163782" cy="11637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13434874" y="3525108"/>
            <a:ext cx="1163782" cy="11637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 userDrawn="1"/>
        </p:nvSpPr>
        <p:spPr>
          <a:xfrm>
            <a:off x="14016765" y="6820669"/>
            <a:ext cx="1163782" cy="11637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 rot="16200000">
            <a:off x="6759255" y="3628311"/>
            <a:ext cx="136801" cy="626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 rot="16200000">
            <a:off x="6957844" y="1018572"/>
            <a:ext cx="136800" cy="46710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 userDrawn="1"/>
        </p:nvSpPr>
        <p:spPr>
          <a:xfrm rot="16200000">
            <a:off x="11175710" y="1787510"/>
            <a:ext cx="136800" cy="4638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 rot="16200000">
            <a:off x="12127376" y="1885054"/>
            <a:ext cx="136800" cy="77394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 rot="16200000">
            <a:off x="11349918" y="4609576"/>
            <a:ext cx="136800" cy="5585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直角三角形 28"/>
          <p:cNvSpPr>
            <a:spLocks noChangeAspect="1"/>
          </p:cNvSpPr>
          <p:nvPr userDrawn="1"/>
        </p:nvSpPr>
        <p:spPr>
          <a:xfrm rot="5400000" flipH="1" flipV="1">
            <a:off x="9224992" y="3285719"/>
            <a:ext cx="136800" cy="136800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直角三角形 29"/>
          <p:cNvSpPr>
            <a:spLocks noChangeAspect="1"/>
          </p:cNvSpPr>
          <p:nvPr userDrawn="1"/>
        </p:nvSpPr>
        <p:spPr>
          <a:xfrm rot="5400000" flipH="1" flipV="1">
            <a:off x="9524279" y="4989172"/>
            <a:ext cx="136800" cy="136800"/>
          </a:xfrm>
          <a:prstGeom prst="rtTriangl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直角三角形 30"/>
          <p:cNvSpPr>
            <a:spLocks noChangeAspect="1"/>
          </p:cNvSpPr>
          <p:nvPr userDrawn="1"/>
        </p:nvSpPr>
        <p:spPr>
          <a:xfrm rot="5400000" flipH="1" flipV="1">
            <a:off x="9823564" y="6692618"/>
            <a:ext cx="136800" cy="136800"/>
          </a:xfrm>
          <a:prstGeom prst="rtTriangl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直角三角形 31"/>
          <p:cNvSpPr>
            <a:spLocks noChangeAspect="1"/>
          </p:cNvSpPr>
          <p:nvPr userDrawn="1"/>
        </p:nvSpPr>
        <p:spPr>
          <a:xfrm rot="16200000" flipV="1">
            <a:off x="8325477" y="5686380"/>
            <a:ext cx="136800" cy="136800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直角三角形 32"/>
          <p:cNvSpPr>
            <a:spLocks noChangeAspect="1"/>
          </p:cNvSpPr>
          <p:nvPr userDrawn="1"/>
        </p:nvSpPr>
        <p:spPr>
          <a:xfrm rot="16200000" flipV="1">
            <a:off x="8924620" y="4038599"/>
            <a:ext cx="136800" cy="136800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直角三角形 33"/>
          <p:cNvSpPr>
            <a:spLocks noChangeAspect="1"/>
          </p:cNvSpPr>
          <p:nvPr userDrawn="1"/>
        </p:nvSpPr>
        <p:spPr>
          <a:xfrm rot="16200000" flipV="1">
            <a:off x="8626554" y="7334159"/>
            <a:ext cx="136800" cy="136800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3999721" y="3077002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3739647" y="382988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425873" y="478045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2961432" y="648390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0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6151312" y="547766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1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4321538" y="7125441"/>
            <a:ext cx="554236" cy="554236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4858730" y="2647019"/>
            <a:ext cx="4202689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4856423" y="3460670"/>
            <a:ext cx="3770131" cy="101500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2294338" y="4352219"/>
            <a:ext cx="5602753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2292031" y="5165871"/>
            <a:ext cx="5618914" cy="916274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3822748" y="6055668"/>
            <a:ext cx="4202689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3820441" y="6869319"/>
            <a:ext cx="4173632" cy="101500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832866" y="3407702"/>
            <a:ext cx="3602008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822476" y="4175400"/>
            <a:ext cx="3612398" cy="916274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0252364" y="5008647"/>
            <a:ext cx="5555810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0236338" y="5776345"/>
            <a:ext cx="5571836" cy="916274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0249294" y="6703262"/>
            <a:ext cx="3739229" cy="720080"/>
          </a:xfrm>
        </p:spPr>
        <p:txBody>
          <a:bodyPr anchor="t">
            <a:noAutofit/>
          </a:bodyPr>
          <a:lstStyle>
            <a:lvl1pPr algn="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0238508" y="7470960"/>
            <a:ext cx="3750015" cy="916274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232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25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0"/>
                            </p:stCondLst>
                            <p:childTnLst>
                              <p:par>
                                <p:cTn id="12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25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500"/>
                            </p:stCondLst>
                            <p:childTnLst>
                              <p:par>
                                <p:cTn id="1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250"/>
                            </p:stCondLst>
                            <p:childTnLst>
                              <p:par>
                                <p:cTn id="16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8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7" grpId="0"/>
      <p:bldP spid="38" grpId="0"/>
      <p:bldP spid="39" grpId="0"/>
      <p:bldP spid="40" grpId="0"/>
      <p:bldP spid="41" grpId="0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6250770" y="6029234"/>
            <a:ext cx="1669777" cy="1669777"/>
          </a:xfrm>
          <a:prstGeom prst="ellipse">
            <a:avLst/>
          </a:prstGeom>
          <a:solidFill>
            <a:schemeClr val="accent5"/>
          </a:solidFill>
          <a:ln w="152400">
            <a:noFill/>
          </a:ln>
          <a:effectLst>
            <a:outerShdw dist="101600" dir="27000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0365866" y="3696516"/>
            <a:ext cx="1669777" cy="1669777"/>
          </a:xfrm>
          <a:prstGeom prst="ellipse">
            <a:avLst/>
          </a:prstGeom>
          <a:solidFill>
            <a:schemeClr val="accent3"/>
          </a:solidFill>
          <a:ln w="152400">
            <a:noFill/>
          </a:ln>
          <a:effectLst>
            <a:outerShdw dist="101600" dir="27000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0365866" y="6029234"/>
            <a:ext cx="1669777" cy="1669777"/>
          </a:xfrm>
          <a:prstGeom prst="ellipse">
            <a:avLst/>
          </a:prstGeom>
          <a:solidFill>
            <a:schemeClr val="accent2"/>
          </a:solidFill>
          <a:ln w="152400">
            <a:noFill/>
          </a:ln>
          <a:effectLst>
            <a:outerShdw dist="101600" dir="270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6250770" y="3696516"/>
            <a:ext cx="1669777" cy="1669777"/>
          </a:xfrm>
          <a:prstGeom prst="ellipse">
            <a:avLst/>
          </a:prstGeom>
          <a:solidFill>
            <a:schemeClr val="accent6"/>
          </a:solidFill>
          <a:ln w="152400">
            <a:noFill/>
          </a:ln>
          <a:effectLst>
            <a:outerShdw dist="101600" dir="2700000" algn="tl" rotWithShape="0">
              <a:schemeClr val="accent6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8308318" y="7275425"/>
            <a:ext cx="1669777" cy="1669777"/>
          </a:xfrm>
          <a:prstGeom prst="ellipse">
            <a:avLst/>
          </a:prstGeom>
          <a:solidFill>
            <a:schemeClr val="accent4"/>
          </a:solidFill>
          <a:ln w="152400">
            <a:noFill/>
          </a:ln>
          <a:effectLst>
            <a:outerShdw dist="101600" dir="2700000" algn="tl" rotWithShape="0">
              <a:schemeClr val="accent4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 userDrawn="1"/>
        </p:nvSpPr>
        <p:spPr>
          <a:xfrm>
            <a:off x="8308318" y="2478453"/>
            <a:ext cx="1669777" cy="1669777"/>
          </a:xfrm>
          <a:prstGeom prst="ellipse">
            <a:avLst/>
          </a:prstGeom>
          <a:solidFill>
            <a:schemeClr val="accent1"/>
          </a:solidFill>
          <a:ln w="152400">
            <a:noFill/>
          </a:ln>
          <a:effectLst>
            <a:outerShdw dist="101600" dir="27000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7390210" y="3959056"/>
            <a:ext cx="3505993" cy="3505993"/>
          </a:xfrm>
          <a:prstGeom prst="ellipse">
            <a:avLst/>
          </a:prstGeom>
          <a:solidFill>
            <a:schemeClr val="tx2"/>
          </a:solidFill>
          <a:ln w="76200">
            <a:noFill/>
          </a:ln>
          <a:effectLst>
            <a:outerShdw dist="114300" dir="2700000" algn="tl" rotWithShape="0">
              <a:schemeClr val="tx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3106455" y="2570241"/>
            <a:ext cx="4782428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106455" y="3325885"/>
            <a:ext cx="4802931" cy="122332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13251595" y="3228477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2" name="テキスト プレースホルダー 6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13106455" y="4845306"/>
            <a:ext cx="4782428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3106455" y="5600950"/>
            <a:ext cx="4802931" cy="122332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3251595" y="550354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3106455" y="7120372"/>
            <a:ext cx="4782428" cy="720080"/>
          </a:xfrm>
        </p:spPr>
        <p:txBody>
          <a:bodyPr anchor="b">
            <a:noAutofit/>
          </a:bodyPr>
          <a:lstStyle>
            <a:lvl1pPr algn="l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13106455" y="7876016"/>
            <a:ext cx="4802931" cy="122332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13251595" y="7778608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8" name="テキスト プレースホルダー 6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37849" y="2573429"/>
            <a:ext cx="4782428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717346" y="3329073"/>
            <a:ext cx="4802931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2149291" y="3231665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737849" y="4848494"/>
            <a:ext cx="4782428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17346" y="5604138"/>
            <a:ext cx="4802931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2149291" y="5506730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4" name="テキスト プレースホルダー 6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737849" y="7123560"/>
            <a:ext cx="4782428" cy="720080"/>
          </a:xfrm>
        </p:spPr>
        <p:txBody>
          <a:bodyPr anchor="b">
            <a:noAutofit/>
          </a:bodyPr>
          <a:lstStyle>
            <a:lvl1pPr algn="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717346" y="7879204"/>
            <a:ext cx="4802931" cy="1223322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2149291" y="7781796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9" name="フリーフォーム 38"/>
          <p:cNvSpPr/>
          <p:nvPr userDrawn="1"/>
        </p:nvSpPr>
        <p:spPr>
          <a:xfrm>
            <a:off x="10116457" y="2590193"/>
            <a:ext cx="2832008" cy="588436"/>
          </a:xfrm>
          <a:custGeom>
            <a:avLst/>
            <a:gdLst>
              <a:gd name="connsiteX0" fmla="*/ 2656114 w 2656114"/>
              <a:gd name="connsiteY0" fmla="*/ 588436 h 588436"/>
              <a:gd name="connsiteX1" fmla="*/ 1436914 w 2656114"/>
              <a:gd name="connsiteY1" fmla="*/ 22378 h 588436"/>
              <a:gd name="connsiteX2" fmla="*/ 0 w 2656114"/>
              <a:gd name="connsiteY2" fmla="*/ 167521 h 588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6114" h="588436">
                <a:moveTo>
                  <a:pt x="2656114" y="588436"/>
                </a:moveTo>
                <a:cubicBezTo>
                  <a:pt x="2267857" y="340483"/>
                  <a:pt x="1879600" y="92530"/>
                  <a:pt x="1436914" y="22378"/>
                </a:cubicBezTo>
                <a:cubicBezTo>
                  <a:pt x="994228" y="-47774"/>
                  <a:pt x="497114" y="59873"/>
                  <a:pt x="0" y="167521"/>
                </a:cubicBezTo>
              </a:path>
            </a:pathLst>
          </a:custGeom>
          <a:noFill/>
          <a:ln>
            <a:solidFill>
              <a:schemeClr val="accent1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 40"/>
          <p:cNvSpPr/>
          <p:nvPr userDrawn="1"/>
        </p:nvSpPr>
        <p:spPr>
          <a:xfrm rot="9807941">
            <a:off x="12317423" y="5048183"/>
            <a:ext cx="638443" cy="584694"/>
          </a:xfrm>
          <a:custGeom>
            <a:avLst/>
            <a:gdLst>
              <a:gd name="connsiteX0" fmla="*/ 609600 w 609600"/>
              <a:gd name="connsiteY0" fmla="*/ 972458 h 972458"/>
              <a:gd name="connsiteX1" fmla="*/ 435428 w 609600"/>
              <a:gd name="connsiteY1" fmla="*/ 478972 h 972458"/>
              <a:gd name="connsiteX2" fmla="*/ 0 w 609600"/>
              <a:gd name="connsiteY2" fmla="*/ 0 h 972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" h="972458">
                <a:moveTo>
                  <a:pt x="609600" y="972458"/>
                </a:moveTo>
                <a:cubicBezTo>
                  <a:pt x="573314" y="806753"/>
                  <a:pt x="537028" y="641048"/>
                  <a:pt x="435428" y="478972"/>
                </a:cubicBezTo>
                <a:cubicBezTo>
                  <a:pt x="333828" y="316896"/>
                  <a:pt x="166914" y="158448"/>
                  <a:pt x="0" y="0"/>
                </a:cubicBezTo>
              </a:path>
            </a:pathLst>
          </a:custGeom>
          <a:noFill/>
          <a:ln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リーフォーム 42"/>
          <p:cNvSpPr/>
          <p:nvPr userDrawn="1"/>
        </p:nvSpPr>
        <p:spPr>
          <a:xfrm>
            <a:off x="5646057" y="7823200"/>
            <a:ext cx="2670629" cy="905959"/>
          </a:xfrm>
          <a:custGeom>
            <a:avLst/>
            <a:gdLst>
              <a:gd name="connsiteX0" fmla="*/ 0 w 2670629"/>
              <a:gd name="connsiteY0" fmla="*/ 0 h 905959"/>
              <a:gd name="connsiteX1" fmla="*/ 1146629 w 2670629"/>
              <a:gd name="connsiteY1" fmla="*/ 841829 h 905959"/>
              <a:gd name="connsiteX2" fmla="*/ 2670629 w 2670629"/>
              <a:gd name="connsiteY2" fmla="*/ 783771 h 90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70629" h="905959">
                <a:moveTo>
                  <a:pt x="0" y="0"/>
                </a:moveTo>
                <a:cubicBezTo>
                  <a:pt x="350762" y="355600"/>
                  <a:pt x="701524" y="711201"/>
                  <a:pt x="1146629" y="841829"/>
                </a:cubicBezTo>
                <a:cubicBezTo>
                  <a:pt x="1591734" y="972457"/>
                  <a:pt x="2131181" y="878114"/>
                  <a:pt x="2670629" y="783771"/>
                </a:cubicBezTo>
              </a:path>
            </a:pathLst>
          </a:custGeom>
          <a:noFill/>
          <a:ln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 43"/>
          <p:cNvSpPr/>
          <p:nvPr userDrawn="1"/>
        </p:nvSpPr>
        <p:spPr>
          <a:xfrm>
            <a:off x="5544457" y="5529943"/>
            <a:ext cx="1103086" cy="435428"/>
          </a:xfrm>
          <a:custGeom>
            <a:avLst/>
            <a:gdLst>
              <a:gd name="connsiteX0" fmla="*/ 0 w 1103086"/>
              <a:gd name="connsiteY0" fmla="*/ 0 h 435428"/>
              <a:gd name="connsiteX1" fmla="*/ 551543 w 1103086"/>
              <a:gd name="connsiteY1" fmla="*/ 87086 h 435428"/>
              <a:gd name="connsiteX2" fmla="*/ 1103086 w 1103086"/>
              <a:gd name="connsiteY2" fmla="*/ 435428 h 43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3086" h="435428">
                <a:moveTo>
                  <a:pt x="0" y="0"/>
                </a:moveTo>
                <a:cubicBezTo>
                  <a:pt x="183847" y="7257"/>
                  <a:pt x="367695" y="14515"/>
                  <a:pt x="551543" y="87086"/>
                </a:cubicBezTo>
                <a:cubicBezTo>
                  <a:pt x="735391" y="159657"/>
                  <a:pt x="919238" y="297542"/>
                  <a:pt x="1103086" y="435428"/>
                </a:cubicBezTo>
              </a:path>
            </a:pathLst>
          </a:custGeom>
          <a:noFill/>
          <a:ln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フリーフォーム 44"/>
          <p:cNvSpPr/>
          <p:nvPr userDrawn="1"/>
        </p:nvSpPr>
        <p:spPr>
          <a:xfrm>
            <a:off x="5580743" y="3211286"/>
            <a:ext cx="1161143" cy="420914"/>
          </a:xfrm>
          <a:custGeom>
            <a:avLst/>
            <a:gdLst>
              <a:gd name="connsiteX0" fmla="*/ 0 w 1161143"/>
              <a:gd name="connsiteY0" fmla="*/ 0 h 420914"/>
              <a:gd name="connsiteX1" fmla="*/ 653143 w 1161143"/>
              <a:gd name="connsiteY1" fmla="*/ 101600 h 420914"/>
              <a:gd name="connsiteX2" fmla="*/ 1161143 w 1161143"/>
              <a:gd name="connsiteY2" fmla="*/ 420914 h 42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1143" h="420914">
                <a:moveTo>
                  <a:pt x="0" y="0"/>
                </a:moveTo>
                <a:cubicBezTo>
                  <a:pt x="229809" y="15724"/>
                  <a:pt x="459619" y="31448"/>
                  <a:pt x="653143" y="101600"/>
                </a:cubicBezTo>
                <a:cubicBezTo>
                  <a:pt x="846667" y="171752"/>
                  <a:pt x="1003905" y="296333"/>
                  <a:pt x="1161143" y="420914"/>
                </a:cubicBezTo>
              </a:path>
            </a:pathLst>
          </a:custGeom>
          <a:noFill/>
          <a:ln>
            <a:solidFill>
              <a:schemeClr val="accent6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フリーフォーム 45"/>
          <p:cNvSpPr/>
          <p:nvPr userDrawn="1"/>
        </p:nvSpPr>
        <p:spPr>
          <a:xfrm>
            <a:off x="11990522" y="7765143"/>
            <a:ext cx="957943" cy="190941"/>
          </a:xfrm>
          <a:custGeom>
            <a:avLst/>
            <a:gdLst>
              <a:gd name="connsiteX0" fmla="*/ 957943 w 957943"/>
              <a:gd name="connsiteY0" fmla="*/ 87086 h 190941"/>
              <a:gd name="connsiteX1" fmla="*/ 478972 w 957943"/>
              <a:gd name="connsiteY1" fmla="*/ 188686 h 190941"/>
              <a:gd name="connsiteX2" fmla="*/ 0 w 957943"/>
              <a:gd name="connsiteY2" fmla="*/ 0 h 190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7943" h="190941">
                <a:moveTo>
                  <a:pt x="957943" y="87086"/>
                </a:moveTo>
                <a:cubicBezTo>
                  <a:pt x="798286" y="145143"/>
                  <a:pt x="638629" y="203200"/>
                  <a:pt x="478972" y="188686"/>
                </a:cubicBezTo>
                <a:cubicBezTo>
                  <a:pt x="319315" y="174172"/>
                  <a:pt x="159657" y="87086"/>
                  <a:pt x="0" y="0"/>
                </a:cubicBezTo>
              </a:path>
            </a:pathLst>
          </a:custGeom>
          <a:noFill/>
          <a:ln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8823370" y="2961522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図プレースホルダー 7"/>
          <p:cNvSpPr>
            <a:spLocks noGrp="1"/>
          </p:cNvSpPr>
          <p:nvPr userDrawn="1">
            <p:ph type="pic" sz="quarter" idx="35" hasCustomPrompt="1"/>
          </p:nvPr>
        </p:nvSpPr>
        <p:spPr>
          <a:xfrm>
            <a:off x="10896203" y="4197879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9" name="図プレースホルダー 7"/>
          <p:cNvSpPr>
            <a:spLocks noGrp="1"/>
          </p:cNvSpPr>
          <p:nvPr userDrawn="1">
            <p:ph type="pic" sz="quarter" idx="36" hasCustomPrompt="1"/>
          </p:nvPr>
        </p:nvSpPr>
        <p:spPr>
          <a:xfrm>
            <a:off x="10896203" y="6530597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0" name="図プレースホルダー 7"/>
          <p:cNvSpPr>
            <a:spLocks noGrp="1"/>
          </p:cNvSpPr>
          <p:nvPr userDrawn="1">
            <p:ph type="pic" sz="quarter" idx="37" hasCustomPrompt="1"/>
          </p:nvPr>
        </p:nvSpPr>
        <p:spPr>
          <a:xfrm>
            <a:off x="8823370" y="7787538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図プレースホルダー 7"/>
          <p:cNvSpPr>
            <a:spLocks noGrp="1"/>
          </p:cNvSpPr>
          <p:nvPr userDrawn="1">
            <p:ph type="pic" sz="quarter" idx="38" hasCustomPrompt="1"/>
          </p:nvPr>
        </p:nvSpPr>
        <p:spPr>
          <a:xfrm>
            <a:off x="6772410" y="6530597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2" name="図プレースホルダー 7"/>
          <p:cNvSpPr>
            <a:spLocks noGrp="1"/>
          </p:cNvSpPr>
          <p:nvPr userDrawn="1">
            <p:ph type="pic" sz="quarter" idx="39" hasCustomPrompt="1"/>
          </p:nvPr>
        </p:nvSpPr>
        <p:spPr>
          <a:xfrm>
            <a:off x="6772410" y="4197879"/>
            <a:ext cx="667049" cy="667049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714991" y="4659086"/>
            <a:ext cx="2851409" cy="2162627"/>
          </a:xfrm>
        </p:spPr>
        <p:txBody>
          <a:bodyPr anchor="ctr">
            <a:noAutofit/>
          </a:bodyPr>
          <a:lstStyle>
            <a:lvl1pPr algn="ctr">
              <a:defRPr sz="3600" i="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6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00"/>
                            </p:stCondLst>
                            <p:childTnLst>
                              <p:par>
                                <p:cTn id="5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9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400"/>
                            </p:stCondLst>
                            <p:childTnLst>
                              <p:par>
                                <p:cTn id="7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900"/>
                            </p:stCondLst>
                            <p:childTnLst>
                              <p:par>
                                <p:cTn id="8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4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900"/>
                            </p:stCondLst>
                            <p:childTnLst>
                              <p:par>
                                <p:cTn id="10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750"/>
                            </p:stCondLst>
                            <p:childTnLst>
                              <p:par>
                                <p:cTn id="1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35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85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600"/>
                            </p:stCondLst>
                            <p:childTnLst>
                              <p:par>
                                <p:cTn id="1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2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700"/>
                            </p:stCondLst>
                            <p:childTnLst>
                              <p:par>
                                <p:cTn id="15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450"/>
                            </p:stCondLst>
                            <p:childTnLst>
                              <p:par>
                                <p:cTn id="15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1050"/>
                            </p:stCondLst>
                            <p:childTnLst>
                              <p:par>
                                <p:cTn id="1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550"/>
                            </p:stCondLst>
                            <p:childTnLst>
                              <p:par>
                                <p:cTn id="17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2300"/>
                            </p:stCondLst>
                            <p:childTnLst>
                              <p:par>
                                <p:cTn id="17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2900"/>
                            </p:stCondLst>
                            <p:childTnLst>
                              <p:par>
                                <p:cTn id="1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34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4150"/>
                            </p:stCondLst>
                            <p:childTnLst>
                              <p:par>
                                <p:cTn id="19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4750"/>
                            </p:stCondLst>
                            <p:childTnLst>
                              <p:par>
                                <p:cTn id="2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2" grpId="0" animBg="1"/>
      <p:bldP spid="13" grpId="0" animBg="1"/>
      <p:bldP spid="14" grpId="0" animBg="1"/>
      <p:bldP spid="11" grpId="0" animBg="1"/>
      <p:bldP spid="10" grpId="0" animBg="1"/>
      <p:bldP spid="9" grpId="0" animBg="1"/>
      <p:bldP spid="5" grpId="0" animBg="1"/>
      <p:bldP spid="1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2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9" grpId="0" animBg="1"/>
      <p:bldP spid="41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49" grpId="0"/>
      <p:bldP spid="50" grpId="0"/>
      <p:bldP spid="51" grpId="0"/>
      <p:bldP spid="52" grpId="0"/>
      <p:bldP spid="5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25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/>
          <p:cNvSpPr/>
          <p:nvPr userDrawn="1"/>
        </p:nvSpPr>
        <p:spPr>
          <a:xfrm>
            <a:off x="0" y="5160785"/>
            <a:ext cx="7773622" cy="2739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正方形/長方形 35"/>
          <p:cNvSpPr/>
          <p:nvPr userDrawn="1"/>
        </p:nvSpPr>
        <p:spPr>
          <a:xfrm>
            <a:off x="0" y="2421624"/>
            <a:ext cx="7773622" cy="27391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0512792" y="5160783"/>
            <a:ext cx="7773621" cy="27391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4" name="直角三角形 33"/>
          <p:cNvSpPr/>
          <p:nvPr userDrawn="1"/>
        </p:nvSpPr>
        <p:spPr>
          <a:xfrm rot="13500000">
            <a:off x="9713304" y="5561922"/>
            <a:ext cx="1936884" cy="1936884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5" name="正方形/長方形 24"/>
          <p:cNvSpPr/>
          <p:nvPr userDrawn="1"/>
        </p:nvSpPr>
        <p:spPr>
          <a:xfrm>
            <a:off x="10512791" y="2421618"/>
            <a:ext cx="7773621" cy="27391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3" name="直角三角形 32"/>
          <p:cNvSpPr/>
          <p:nvPr userDrawn="1"/>
        </p:nvSpPr>
        <p:spPr>
          <a:xfrm rot="13500000">
            <a:off x="9713304" y="2822754"/>
            <a:ext cx="1936884" cy="1936884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0" name="直角三角形 29"/>
          <p:cNvSpPr/>
          <p:nvPr userDrawn="1"/>
        </p:nvSpPr>
        <p:spPr>
          <a:xfrm rot="2700000">
            <a:off x="6638095" y="5561922"/>
            <a:ext cx="1936884" cy="193688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9" name="直角三角形 28"/>
          <p:cNvSpPr/>
          <p:nvPr userDrawn="1"/>
        </p:nvSpPr>
        <p:spPr>
          <a:xfrm rot="2700000">
            <a:off x="6638095" y="2822754"/>
            <a:ext cx="1936884" cy="1936884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9" name="直角三角形 8"/>
          <p:cNvSpPr/>
          <p:nvPr userDrawn="1"/>
        </p:nvSpPr>
        <p:spPr>
          <a:xfrm rot="2700000">
            <a:off x="6805180" y="2822762"/>
            <a:ext cx="1936884" cy="1936884"/>
          </a:xfrm>
          <a:prstGeom prst="rtTriangle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5" name="直角三角形 4"/>
          <p:cNvSpPr/>
          <p:nvPr userDrawn="1"/>
        </p:nvSpPr>
        <p:spPr>
          <a:xfrm rot="13500000">
            <a:off x="6805180" y="2822762"/>
            <a:ext cx="1936884" cy="1936884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直角三角形 9"/>
          <p:cNvSpPr/>
          <p:nvPr userDrawn="1"/>
        </p:nvSpPr>
        <p:spPr>
          <a:xfrm rot="2700000">
            <a:off x="9544349" y="2822760"/>
            <a:ext cx="1936884" cy="193688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1" name="直角三角形 10"/>
          <p:cNvSpPr/>
          <p:nvPr userDrawn="1"/>
        </p:nvSpPr>
        <p:spPr>
          <a:xfrm rot="13500000">
            <a:off x="9544349" y="2822760"/>
            <a:ext cx="1936884" cy="1936884"/>
          </a:xfrm>
          <a:prstGeom prst="rtTriangle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2" name="直角三角形 11"/>
          <p:cNvSpPr/>
          <p:nvPr userDrawn="1"/>
        </p:nvSpPr>
        <p:spPr>
          <a:xfrm rot="13500000">
            <a:off x="6805179" y="5561931"/>
            <a:ext cx="1936884" cy="1936884"/>
          </a:xfrm>
          <a:prstGeom prst="rt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直角三角形 12"/>
          <p:cNvSpPr/>
          <p:nvPr userDrawn="1"/>
        </p:nvSpPr>
        <p:spPr>
          <a:xfrm rot="2700000">
            <a:off x="6805179" y="5561931"/>
            <a:ext cx="1936884" cy="1936884"/>
          </a:xfrm>
          <a:prstGeom prst="rtTriangle">
            <a:avLst/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4" name="直角三角形 13"/>
          <p:cNvSpPr/>
          <p:nvPr userDrawn="1"/>
        </p:nvSpPr>
        <p:spPr>
          <a:xfrm rot="2700000">
            <a:off x="9544348" y="5561929"/>
            <a:ext cx="1936884" cy="1936884"/>
          </a:xfrm>
          <a:prstGeom prst="rt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直角三角形 14"/>
          <p:cNvSpPr/>
          <p:nvPr userDrawn="1"/>
        </p:nvSpPr>
        <p:spPr>
          <a:xfrm rot="13500000">
            <a:off x="9544348" y="5561929"/>
            <a:ext cx="1936884" cy="1936884"/>
          </a:xfrm>
          <a:prstGeom prst="rtTriangle">
            <a:avLst/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7233871" y="2981577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0" name="テキスト プレースホルダー 18"/>
          <p:cNvSpPr>
            <a:spLocks noGrp="1"/>
          </p:cNvSpPr>
          <p:nvPr>
            <p:ph type="body" sz="quarter" idx="15" hasCustomPrompt="1"/>
          </p:nvPr>
        </p:nvSpPr>
        <p:spPr>
          <a:xfrm>
            <a:off x="9973040" y="2981577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1" name="テキスト プレースホルダー 18"/>
          <p:cNvSpPr>
            <a:spLocks noGrp="1"/>
          </p:cNvSpPr>
          <p:nvPr>
            <p:ph type="body" sz="quarter" idx="16" hasCustomPrompt="1"/>
          </p:nvPr>
        </p:nvSpPr>
        <p:spPr>
          <a:xfrm>
            <a:off x="7233872" y="5720746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2" name="テキスト プレースホルダー 18"/>
          <p:cNvSpPr>
            <a:spLocks noGrp="1"/>
          </p:cNvSpPr>
          <p:nvPr>
            <p:ph type="body" sz="quarter" idx="17" hasCustomPrompt="1"/>
          </p:nvPr>
        </p:nvSpPr>
        <p:spPr>
          <a:xfrm>
            <a:off x="9973041" y="5720746"/>
            <a:ext cx="1079500" cy="1619250"/>
          </a:xfrm>
        </p:spPr>
        <p:txBody>
          <a:bodyPr anchor="ctr">
            <a:noAutofit/>
          </a:bodyPr>
          <a:lstStyle>
            <a:lvl1pPr algn="ctr"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49" name="テキスト プレースホルダー 48"/>
          <p:cNvSpPr>
            <a:spLocks noGrp="1"/>
          </p:cNvSpPr>
          <p:nvPr>
            <p:ph type="body" sz="quarter" idx="18" hasCustomPrompt="1"/>
          </p:nvPr>
        </p:nvSpPr>
        <p:spPr>
          <a:xfrm>
            <a:off x="626300" y="2538669"/>
            <a:ext cx="5361141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5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0" name="テキスト プレースホルダー 48"/>
          <p:cNvSpPr>
            <a:spLocks noGrp="1"/>
          </p:cNvSpPr>
          <p:nvPr>
            <p:ph type="body" sz="quarter" idx="19" hasCustomPrompt="1"/>
          </p:nvPr>
        </p:nvSpPr>
        <p:spPr>
          <a:xfrm>
            <a:off x="625965" y="5277830"/>
            <a:ext cx="5361141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3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1" name="テキスト プレースホルダー 48"/>
          <p:cNvSpPr>
            <a:spLocks noGrp="1"/>
          </p:cNvSpPr>
          <p:nvPr>
            <p:ph type="body" sz="quarter" idx="20" hasCustomPrompt="1"/>
          </p:nvPr>
        </p:nvSpPr>
        <p:spPr>
          <a:xfrm>
            <a:off x="12114295" y="2538668"/>
            <a:ext cx="5435004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1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2" name="テキスト プレースホルダー 48"/>
          <p:cNvSpPr>
            <a:spLocks noGrp="1"/>
          </p:cNvSpPr>
          <p:nvPr>
            <p:ph type="body" sz="quarter" idx="21" hasCustomPrompt="1"/>
          </p:nvPr>
        </p:nvSpPr>
        <p:spPr>
          <a:xfrm>
            <a:off x="12113960" y="5277829"/>
            <a:ext cx="5435004" cy="250507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l"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Item 1</a:t>
            </a:r>
          </a:p>
          <a:p>
            <a:pPr lvl="0"/>
            <a:r>
              <a:rPr kumimoji="1" lang="en-US" altLang="ja-JP" dirty="0"/>
              <a:t>Item 2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0" y="2421624"/>
            <a:ext cx="526093" cy="27391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4" name="正方形/長方形 53"/>
          <p:cNvSpPr/>
          <p:nvPr userDrawn="1"/>
        </p:nvSpPr>
        <p:spPr>
          <a:xfrm>
            <a:off x="-1" y="5160792"/>
            <a:ext cx="526093" cy="27391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5" name="正方形/長方形 54"/>
          <p:cNvSpPr/>
          <p:nvPr userDrawn="1"/>
        </p:nvSpPr>
        <p:spPr>
          <a:xfrm>
            <a:off x="17760321" y="2421612"/>
            <a:ext cx="526093" cy="27391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7760320" y="5160780"/>
            <a:ext cx="526093" cy="27391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078310" y="8292507"/>
            <a:ext cx="16200313" cy="100389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1222326" y="8148492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53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250"/>
                            </p:stCondLst>
                            <p:childTnLst>
                              <p:par>
                                <p:cTn id="7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7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2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750"/>
                            </p:stCondLst>
                            <p:childTnLst>
                              <p:par>
                                <p:cTn id="1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34" grpId="0" animBg="1"/>
      <p:bldP spid="25" grpId="0" animBg="1"/>
      <p:bldP spid="33" grpId="0" animBg="1"/>
      <p:bldP spid="30" grpId="0" animBg="1"/>
      <p:bldP spid="29" grpId="0" animBg="1"/>
      <p:bldP spid="9" grpId="0" animBg="1"/>
      <p:bldP spid="5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 animBg="1"/>
      <p:bldP spid="56" grpId="0" animBg="1"/>
      <p:bldP spid="57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ドーナツ 8"/>
          <p:cNvSpPr/>
          <p:nvPr userDrawn="1"/>
        </p:nvSpPr>
        <p:spPr>
          <a:xfrm>
            <a:off x="6262886" y="2738663"/>
            <a:ext cx="5760642" cy="5769284"/>
          </a:xfrm>
          <a:prstGeom prst="donut">
            <a:avLst>
              <a:gd name="adj" fmla="val 8728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アーチ 6"/>
          <p:cNvSpPr/>
          <p:nvPr userDrawn="1"/>
        </p:nvSpPr>
        <p:spPr>
          <a:xfrm>
            <a:off x="9178776" y="2738663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アーチ 6"/>
          <p:cNvSpPr/>
          <p:nvPr userDrawn="1"/>
        </p:nvSpPr>
        <p:spPr>
          <a:xfrm rot="5400000">
            <a:off x="9021655" y="5506074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アーチ 6"/>
          <p:cNvSpPr/>
          <p:nvPr userDrawn="1"/>
        </p:nvSpPr>
        <p:spPr>
          <a:xfrm rot="10800000">
            <a:off x="6254245" y="5348952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アーチ 6"/>
          <p:cNvSpPr/>
          <p:nvPr userDrawn="1"/>
        </p:nvSpPr>
        <p:spPr>
          <a:xfrm rot="16200000">
            <a:off x="6411365" y="258074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2158541" y="3702537"/>
            <a:ext cx="5490610" cy="16511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12158541" y="2776995"/>
            <a:ext cx="5490610" cy="77320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12158541" y="6987902"/>
            <a:ext cx="5490610" cy="165113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2158541" y="6062360"/>
            <a:ext cx="5490610" cy="77320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637261" y="3716588"/>
            <a:ext cx="5490610" cy="165113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637261" y="2791046"/>
            <a:ext cx="5490610" cy="773203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637261" y="7001953"/>
            <a:ext cx="5490610" cy="1651134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637261" y="6076411"/>
            <a:ext cx="5490610" cy="773203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spc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6982966" y="5168139"/>
            <a:ext cx="4275474" cy="773203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3200" spc="0">
                <a:solidFill>
                  <a:schemeClr val="tx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10444030" y="3322934"/>
            <a:ext cx="1350150" cy="1350150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0793062" y="3638606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10448351" y="6688383"/>
            <a:ext cx="1350150" cy="1350150"/>
          </a:xfrm>
          <a:prstGeom prst="ellipse">
            <a:avLst/>
          </a:prstGeom>
          <a:solidFill>
            <a:schemeClr val="accent3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40" hasCustomPrompt="1"/>
          </p:nvPr>
        </p:nvSpPr>
        <p:spPr>
          <a:xfrm>
            <a:off x="10797383" y="7004055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7" name="円/楕円 26"/>
          <p:cNvSpPr/>
          <p:nvPr userDrawn="1"/>
        </p:nvSpPr>
        <p:spPr>
          <a:xfrm>
            <a:off x="6543924" y="6688383"/>
            <a:ext cx="1350150" cy="1350150"/>
          </a:xfrm>
          <a:prstGeom prst="ellipse">
            <a:avLst/>
          </a:prstGeom>
          <a:solidFill>
            <a:schemeClr val="accent2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41" hasCustomPrompt="1"/>
          </p:nvPr>
        </p:nvSpPr>
        <p:spPr>
          <a:xfrm>
            <a:off x="6892956" y="7004055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6543924" y="3322934"/>
            <a:ext cx="1350150" cy="1350150"/>
          </a:xfrm>
          <a:prstGeom prst="ellipse">
            <a:avLst/>
          </a:prstGeom>
          <a:solidFill>
            <a:schemeClr val="accent4"/>
          </a:solidFill>
          <a:ln w="76200" cmpd="sng">
            <a:solidFill>
              <a:srgbClr val="F7F7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2" hasCustomPrompt="1"/>
          </p:nvPr>
        </p:nvSpPr>
        <p:spPr>
          <a:xfrm>
            <a:off x="6892956" y="3638606"/>
            <a:ext cx="684364" cy="6843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2264623" y="362036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2264623" y="6888096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2773406" y="6909096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2773406" y="361338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25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ドーナツ 7"/>
          <p:cNvSpPr/>
          <p:nvPr userDrawn="1"/>
        </p:nvSpPr>
        <p:spPr>
          <a:xfrm>
            <a:off x="3792577" y="2171314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ドーナツ 7"/>
          <p:cNvSpPr/>
          <p:nvPr userDrawn="1"/>
        </p:nvSpPr>
        <p:spPr>
          <a:xfrm>
            <a:off x="7104309" y="3234519"/>
            <a:ext cx="4076208" cy="4184089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tx2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ドーナツ 7"/>
          <p:cNvSpPr/>
          <p:nvPr userDrawn="1"/>
        </p:nvSpPr>
        <p:spPr>
          <a:xfrm>
            <a:off x="11180517" y="4465797"/>
            <a:ext cx="2876677" cy="2952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ドーナツ 7"/>
          <p:cNvSpPr/>
          <p:nvPr userDrawn="1"/>
        </p:nvSpPr>
        <p:spPr>
          <a:xfrm rot="21318328">
            <a:off x="13204533" y="1975752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ドーナツ 7"/>
          <p:cNvSpPr/>
          <p:nvPr userDrawn="1"/>
        </p:nvSpPr>
        <p:spPr>
          <a:xfrm rot="1061079">
            <a:off x="846870" y="2388725"/>
            <a:ext cx="2876677" cy="2952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ドーナツ 7"/>
          <p:cNvSpPr/>
          <p:nvPr userDrawn="1"/>
        </p:nvSpPr>
        <p:spPr>
          <a:xfrm>
            <a:off x="14684992" y="4850808"/>
            <a:ext cx="3220870" cy="3306114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ドーナツ 7"/>
          <p:cNvSpPr/>
          <p:nvPr userDrawn="1"/>
        </p:nvSpPr>
        <p:spPr>
          <a:xfrm rot="1442875">
            <a:off x="1812621" y="4863286"/>
            <a:ext cx="3264415" cy="3350811"/>
          </a:xfrm>
          <a:custGeom>
            <a:avLst/>
            <a:gdLst/>
            <a:ahLst/>
            <a:cxnLst/>
            <a:rect l="l" t="t" r="r" b="b"/>
            <a:pathLst>
              <a:path w="4542824" h="4663055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5001701" y="7997587"/>
            <a:ext cx="8291216" cy="1446663"/>
          </a:xfrm>
        </p:spPr>
        <p:txBody>
          <a:bodyPr anchor="t">
            <a:normAutofit/>
          </a:bodyPr>
          <a:lstStyle>
            <a:lvl1pPr algn="ctr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7522233" y="7892109"/>
            <a:ext cx="3240360" cy="7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859496" y="4912665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tx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307106" y="3460117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2358926" y="6152089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271559" y="3460117"/>
            <a:ext cx="1966991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spc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1635359" y="5538752"/>
            <a:ext cx="1966991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 spc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13750838" y="3278442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5223173" y="6117263"/>
            <a:ext cx="2144508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07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750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25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1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build="allAtOnce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円/楕円 9"/>
          <p:cNvSpPr/>
          <p:nvPr userDrawn="1"/>
        </p:nvSpPr>
        <p:spPr>
          <a:xfrm>
            <a:off x="10813369" y="4561118"/>
            <a:ext cx="3291116" cy="3291116"/>
          </a:xfrm>
          <a:prstGeom prst="ellipse">
            <a:avLst/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2525080" y="2886529"/>
            <a:ext cx="831448" cy="83144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142825" y="2768886"/>
            <a:ext cx="1190374" cy="119037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 userDrawn="1"/>
        </p:nvSpPr>
        <p:spPr>
          <a:xfrm>
            <a:off x="7079570" y="3093357"/>
            <a:ext cx="4125685" cy="4125685"/>
          </a:xfrm>
          <a:prstGeom prst="ellipse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9" name="円/楕円 8"/>
          <p:cNvSpPr/>
          <p:nvPr userDrawn="1"/>
        </p:nvSpPr>
        <p:spPr>
          <a:xfrm>
            <a:off x="4124098" y="2616195"/>
            <a:ext cx="3291116" cy="3291116"/>
          </a:xfrm>
          <a:prstGeom prst="ellipse">
            <a:avLst/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1" name="円/楕円 10"/>
          <p:cNvSpPr/>
          <p:nvPr userDrawn="1"/>
        </p:nvSpPr>
        <p:spPr>
          <a:xfrm>
            <a:off x="2815772" y="5090417"/>
            <a:ext cx="2616652" cy="2623462"/>
          </a:xfrm>
          <a:prstGeom prst="ellipse">
            <a:avLst/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738012" y="3283849"/>
            <a:ext cx="2616652" cy="2623462"/>
          </a:xfrm>
          <a:prstGeom prst="ellipse">
            <a:avLst/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3" name="円/楕円 12"/>
          <p:cNvSpPr/>
          <p:nvPr userDrawn="1"/>
        </p:nvSpPr>
        <p:spPr>
          <a:xfrm>
            <a:off x="15162214" y="4520290"/>
            <a:ext cx="2774041" cy="2774041"/>
          </a:xfrm>
          <a:prstGeom prst="ellipse">
            <a:avLst/>
          </a:prstGeom>
          <a:solidFill>
            <a:schemeClr val="accent6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4" name="円/楕円 13"/>
          <p:cNvSpPr/>
          <p:nvPr userDrawn="1"/>
        </p:nvSpPr>
        <p:spPr>
          <a:xfrm>
            <a:off x="12811809" y="2448869"/>
            <a:ext cx="3020781" cy="3020781"/>
          </a:xfrm>
          <a:prstGeom prst="ellipse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5" name="円/楕円 14"/>
          <p:cNvSpPr/>
          <p:nvPr userDrawn="1"/>
        </p:nvSpPr>
        <p:spPr>
          <a:xfrm>
            <a:off x="427655" y="5257626"/>
            <a:ext cx="1299369" cy="129936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6" name="円/楕円 15"/>
          <p:cNvSpPr/>
          <p:nvPr userDrawn="1"/>
        </p:nvSpPr>
        <p:spPr>
          <a:xfrm>
            <a:off x="6122252" y="5907310"/>
            <a:ext cx="1014526" cy="101452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8" name="円/楕円 17"/>
          <p:cNvSpPr/>
          <p:nvPr userDrawn="1"/>
        </p:nvSpPr>
        <p:spPr>
          <a:xfrm>
            <a:off x="11749073" y="2894039"/>
            <a:ext cx="1190374" cy="119037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19" name="円/楕円 18"/>
          <p:cNvSpPr/>
          <p:nvPr userDrawn="1"/>
        </p:nvSpPr>
        <p:spPr>
          <a:xfrm>
            <a:off x="16623653" y="3543536"/>
            <a:ext cx="415724" cy="41572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17009954" y="2308815"/>
            <a:ext cx="824698" cy="82469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円/楕円 20"/>
          <p:cNvSpPr/>
          <p:nvPr userDrawn="1"/>
        </p:nvSpPr>
        <p:spPr>
          <a:xfrm>
            <a:off x="14322199" y="6669311"/>
            <a:ext cx="1044568" cy="104456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5574563" y="2608030"/>
            <a:ext cx="944436" cy="94443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11205254" y="3841537"/>
            <a:ext cx="678753" cy="678753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5" name="円/楕円 24"/>
          <p:cNvSpPr/>
          <p:nvPr userDrawn="1"/>
        </p:nvSpPr>
        <p:spPr>
          <a:xfrm>
            <a:off x="3562526" y="3468811"/>
            <a:ext cx="415724" cy="4157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6" name="円/楕円 25"/>
          <p:cNvSpPr/>
          <p:nvPr userDrawn="1"/>
        </p:nvSpPr>
        <p:spPr>
          <a:xfrm>
            <a:off x="13832175" y="5972995"/>
            <a:ext cx="794593" cy="79459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2418475" y="6477963"/>
            <a:ext cx="794593" cy="79459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858716" y="4082887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415214" y="4727551"/>
            <a:ext cx="3398155" cy="16511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421752" y="3093357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4238171" y="3738021"/>
            <a:ext cx="3018972" cy="16511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1133022" y="5044936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10949441" y="5689600"/>
            <a:ext cx="3018972" cy="1651134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2815771" y="5994292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738012" y="4177230"/>
            <a:ext cx="2567393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2938327" y="3542461"/>
            <a:ext cx="2766130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15170125" y="5506194"/>
            <a:ext cx="2766130" cy="77320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Word</a:t>
            </a:r>
            <a:endParaRPr 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799594" y="7997587"/>
            <a:ext cx="14674119" cy="1446663"/>
          </a:xfrm>
        </p:spPr>
        <p:txBody>
          <a:bodyPr anchor="t">
            <a:normAutofit/>
          </a:bodyPr>
          <a:lstStyle>
            <a:lvl1pPr algn="ctr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7522233" y="7892109"/>
            <a:ext cx="3240360" cy="72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347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000"/>
                            </p:stCondLst>
                            <p:childTnLst>
                              <p:par>
                                <p:cTn id="1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000"/>
                            </p:stCondLst>
                            <p:childTnLst>
                              <p:par>
                                <p:cTn id="17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53" presetClass="entr" presetSubtype="52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53" presetClass="entr" presetSubtype="52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53" presetClass="entr" presetSubtype="52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53" presetClass="entr" presetSubtype="52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53" presetClass="entr" presetSubtype="52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53" presetClass="entr" presetSubtype="52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53" presetClass="entr" presetSubtype="52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53" presetClass="entr" presetSubtype="52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53" presetClass="entr" presetSubtype="52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53" presetClass="entr" presetSubtype="528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53" presetClass="entr" presetSubtype="528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9700"/>
                            </p:stCondLst>
                            <p:childTnLst>
                              <p:par>
                                <p:cTn id="265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7" grpId="0" animBg="1"/>
      <p:bldP spid="24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5" grpId="0" animBg="1"/>
      <p:bldP spid="5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0" y="2814604"/>
            <a:ext cx="9664975" cy="3312368"/>
            <a:chOff x="0" y="2839244"/>
            <a:chExt cx="9664975" cy="3312368"/>
          </a:xfrm>
          <a:solidFill>
            <a:schemeClr val="accent3"/>
          </a:solidFill>
        </p:grpSpPr>
        <p:sp>
          <p:nvSpPr>
            <p:cNvPr id="5" name="正方形/長方形 4"/>
            <p:cNvSpPr/>
            <p:nvPr userDrawn="1"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6" name="直角三角形 5"/>
            <p:cNvSpPr/>
            <p:nvPr userDrawn="1"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4" name="グループ化 33"/>
          <p:cNvGrpSpPr/>
          <p:nvPr userDrawn="1"/>
        </p:nvGrpSpPr>
        <p:grpSpPr>
          <a:xfrm rot="10800000">
            <a:off x="8621438" y="3303070"/>
            <a:ext cx="9664975" cy="3312368"/>
            <a:chOff x="0" y="2839244"/>
            <a:chExt cx="9664975" cy="3312368"/>
          </a:xfrm>
          <a:solidFill>
            <a:schemeClr val="accent2"/>
          </a:solidFill>
        </p:grpSpPr>
        <p:sp>
          <p:nvSpPr>
            <p:cNvPr id="35" name="正方形/長方形 34"/>
            <p:cNvSpPr/>
            <p:nvPr userDrawn="1"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6" name="直角三角形 35"/>
            <p:cNvSpPr/>
            <p:nvPr userDrawn="1"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37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834889" y="3103641"/>
            <a:ext cx="7401338" cy="282390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60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0065028" y="3605358"/>
            <a:ext cx="7401338" cy="282390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600" i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1" name="グループ化 10"/>
          <p:cNvGrpSpPr/>
          <p:nvPr userDrawn="1"/>
        </p:nvGrpSpPr>
        <p:grpSpPr>
          <a:xfrm>
            <a:off x="0" y="6111441"/>
            <a:ext cx="9701241" cy="119030"/>
            <a:chOff x="0" y="6111441"/>
            <a:chExt cx="9701241" cy="11903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40" name="正方形/長方形 39"/>
            <p:cNvSpPr/>
            <p:nvPr userDrawn="1"/>
          </p:nvSpPr>
          <p:spPr>
            <a:xfrm>
              <a:off x="0" y="6126973"/>
              <a:ext cx="9657281" cy="103498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1" name="直角三角形 40"/>
            <p:cNvSpPr/>
            <p:nvPr userDrawn="1"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42" name="グループ化 41"/>
          <p:cNvGrpSpPr/>
          <p:nvPr userDrawn="1"/>
        </p:nvGrpSpPr>
        <p:grpSpPr>
          <a:xfrm rot="10800000">
            <a:off x="8581997" y="3199915"/>
            <a:ext cx="9704415" cy="119030"/>
            <a:chOff x="-3174" y="6111441"/>
            <a:chExt cx="9704415" cy="11903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3" name="正方形/長方形 42"/>
            <p:cNvSpPr/>
            <p:nvPr userDrawn="1"/>
          </p:nvSpPr>
          <p:spPr>
            <a:xfrm>
              <a:off x="-3174" y="6111441"/>
              <a:ext cx="9660456" cy="119030"/>
            </a:xfrm>
            <a:prstGeom prst="rect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44" name="直角三角形 43"/>
            <p:cNvSpPr/>
            <p:nvPr userDrawn="1"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grpFill/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45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29466" y="6348582"/>
            <a:ext cx="7412834" cy="1893718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0054379" y="6729738"/>
            <a:ext cx="7412834" cy="1893718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355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7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826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7798236" y="3354576"/>
            <a:ext cx="2688353" cy="4554631"/>
            <a:chOff x="7305638" y="3002101"/>
            <a:chExt cx="2688353" cy="4554631"/>
          </a:xfrm>
        </p:grpSpPr>
        <p:grpSp>
          <p:nvGrpSpPr>
            <p:cNvPr id="10" name="グループ化 9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34" name="円/楕円 33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34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2" name="グループ化 11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30" name="直角三角形 29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直角三角形 30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正方形/長方形 31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正方形/長方形 32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" name="グループ化 12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26" name="直角三角形 25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直角三角形 26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正方形/長方形 27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正方形/長方形 28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" name="グループ化 13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24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5" name="グループ化 14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22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" name="グループ化 15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20" name="円/楕円 19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7" name="グループ化 16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18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161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845913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306" y="1173479"/>
            <a:ext cx="6723724" cy="8207948"/>
          </a:xfrm>
        </p:spPr>
        <p:txBody>
          <a:bodyPr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135094" y="1291377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8135094" y="2652267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8135094" y="4013157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8135094" y="5374047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8135094" y="6734937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8135094" y="8095828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6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000327" y="1039044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327" y="1759124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9000327" y="7852184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9000327" y="8572264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000327" y="2401672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327" y="3121752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000327" y="3764300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327" y="4484380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9000327" y="5126928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327" y="5847008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9000327" y="6489556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000327" y="7209636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592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 userDrawn="1"/>
        </p:nvSpPr>
        <p:spPr>
          <a:xfrm>
            <a:off x="0" y="0"/>
            <a:ext cx="8459130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306" y="1173479"/>
            <a:ext cx="6723724" cy="8207948"/>
          </a:xfrm>
        </p:spPr>
        <p:txBody>
          <a:bodyPr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8135094" y="2190934"/>
            <a:ext cx="648072" cy="64807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8135094" y="3551824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8135094" y="491271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8135094" y="6273604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8135094" y="7634494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9000327" y="1938601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9000327" y="2658681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000327" y="3301229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000327" y="4021309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9000327" y="4663857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000327" y="5383937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9000327" y="6026485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000327" y="6746565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9000327" y="7389113"/>
            <a:ext cx="8279783" cy="936104"/>
          </a:xfrm>
        </p:spPr>
        <p:txBody>
          <a:bodyPr anchor="b">
            <a:normAutofit/>
          </a:bodyPr>
          <a:lstStyle>
            <a:lvl1pPr algn="l">
              <a:defRPr sz="360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000327" y="8109193"/>
            <a:ext cx="8279783" cy="603684"/>
          </a:xfrm>
        </p:spPr>
        <p:txBody>
          <a:bodyPr anchor="t">
            <a:normAutofit/>
          </a:bodyPr>
          <a:lstStyle>
            <a:lvl1pPr algn="l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882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" grpId="0"/>
      <p:bldP spid="5" grpId="0" animBg="1"/>
      <p:bldP spid="7" grpId="0" animBg="1"/>
      <p:bldP spid="8" grpId="0" animBg="1"/>
      <p:bldP spid="9" grpId="0" animBg="1"/>
      <p:bldP spid="10" grpId="0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33433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884800" y="928167"/>
            <a:ext cx="16516812" cy="1702991"/>
          </a:xfrm>
        </p:spPr>
        <p:txBody>
          <a:bodyPr>
            <a:normAutofit/>
          </a:bodyPr>
          <a:lstStyle>
            <a:lvl1pPr algn="ctr">
              <a:defRPr sz="9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712297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3687664" y="4393537"/>
            <a:ext cx="886695" cy="88669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819175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19175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山形 10"/>
          <p:cNvSpPr/>
          <p:nvPr userDrawn="1"/>
        </p:nvSpPr>
        <p:spPr>
          <a:xfrm>
            <a:off x="4534694" y="5913394"/>
            <a:ext cx="360040" cy="404428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5038750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8014117" y="4393537"/>
            <a:ext cx="886695" cy="886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5145628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5145628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山形 15"/>
          <p:cNvSpPr/>
          <p:nvPr userDrawn="1"/>
        </p:nvSpPr>
        <p:spPr>
          <a:xfrm>
            <a:off x="8855174" y="5913394"/>
            <a:ext cx="360040" cy="404428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円/楕円 16"/>
          <p:cNvSpPr/>
          <p:nvPr userDrawn="1"/>
        </p:nvSpPr>
        <p:spPr>
          <a:xfrm>
            <a:off x="9359230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12334597" y="4393537"/>
            <a:ext cx="886695" cy="8866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9466108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466108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山形 20"/>
          <p:cNvSpPr/>
          <p:nvPr userDrawn="1"/>
        </p:nvSpPr>
        <p:spPr>
          <a:xfrm>
            <a:off x="13181627" y="5913394"/>
            <a:ext cx="360040" cy="404428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685683" y="4279404"/>
            <a:ext cx="3672408" cy="367240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16661050" y="4393537"/>
            <a:ext cx="886695" cy="8866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792561" y="5439916"/>
            <a:ext cx="3458653" cy="936104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3792561" y="6159996"/>
            <a:ext cx="3458653" cy="603684"/>
          </a:xfrm>
        </p:spPr>
        <p:txBody>
          <a:bodyPr anchor="t">
            <a:normAutofit/>
          </a:bodyPr>
          <a:lstStyle>
            <a:lvl1pPr algn="ctr">
              <a:defRPr sz="200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935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6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6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9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400"/>
                            </p:stCondLst>
                            <p:childTnLst>
                              <p:par>
                                <p:cTn id="75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15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8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8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1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6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8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 userDrawn="1"/>
        </p:nvSpPr>
        <p:spPr>
          <a:xfrm>
            <a:off x="9359230" y="6032159"/>
            <a:ext cx="1296145" cy="12961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1118" y="616496"/>
            <a:ext cx="9577064" cy="120315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862286" y="0"/>
            <a:ext cx="7260600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567142" y="1834871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351118" y="1907541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351118" y="3271292"/>
            <a:ext cx="9577064" cy="1656184"/>
          </a:xfrm>
        </p:spPr>
        <p:txBody>
          <a:bodyPr anchor="b">
            <a:normAutofit/>
          </a:bodyPr>
          <a:lstStyle>
            <a:lvl1pPr algn="l"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9694707" y="6367636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12334438" y="6032158"/>
            <a:ext cx="1296145" cy="1296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15308431" y="6032157"/>
            <a:ext cx="1296145" cy="12961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12669915" y="6367635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15643908" y="6367634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796290" y="7472981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1765298" y="7472981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4732367" y="7470636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930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allAtOnce"/>
      <p:bldP spid="10" grpId="0"/>
      <p:bldP spid="14" grpId="0"/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-794" y="2695228"/>
            <a:ext cx="18286413" cy="244827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8351118" y="2695227"/>
            <a:ext cx="9577064" cy="1350907"/>
          </a:xfrm>
        </p:spPr>
        <p:txBody>
          <a:bodyPr anchor="b">
            <a:normAutofit/>
          </a:bodyPr>
          <a:lstStyle>
            <a:lvl1pPr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862286" y="0"/>
            <a:ext cx="7260600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8495134" y="406135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351118" y="4134028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8351118" y="5359524"/>
            <a:ext cx="9577064" cy="3168352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718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5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wo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143471" y="3055269"/>
            <a:ext cx="6140652" cy="1748684"/>
          </a:xfrm>
        </p:spPr>
        <p:txBody>
          <a:bodyPr>
            <a:noAutofit/>
          </a:bodyPr>
          <a:lstStyle>
            <a:lvl1pPr algn="r">
              <a:defRPr sz="800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6348019" y="5915094"/>
            <a:ext cx="679093" cy="6790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7623670" y="3721840"/>
            <a:ext cx="864096" cy="8640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7287819" y="4896455"/>
            <a:ext cx="1358186" cy="13581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8945661" y="3271292"/>
            <a:ext cx="599312" cy="5993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156331" y="4293198"/>
            <a:ext cx="7763739" cy="30825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029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"/>
                            </p:stCondLst>
                            <p:childTnLst>
                              <p:par>
                                <p:cTn id="4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1"/>
            <a:ext cx="18286413" cy="528751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8286413" cy="51435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2592146" y="3919364"/>
            <a:ext cx="2448273" cy="2448273"/>
          </a:xfrm>
          <a:prstGeom prst="ellipse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7911202" y="3919364"/>
            <a:ext cx="2448273" cy="2448273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5" hasCustomPrompt="1"/>
          </p:nvPr>
        </p:nvSpPr>
        <p:spPr>
          <a:xfrm>
            <a:off x="13249331" y="3919364"/>
            <a:ext cx="2448273" cy="2448273"/>
          </a:xfrm>
          <a:prstGeom prst="ellipse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3384234" y="4711452"/>
            <a:ext cx="864096" cy="86409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14041419" y="4711452"/>
            <a:ext cx="864096" cy="86409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8703290" y="4711452"/>
            <a:ext cx="864096" cy="864096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728051" y="6439644"/>
            <a:ext cx="421086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7051843" y="6439644"/>
            <a:ext cx="421086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2394706" y="6437299"/>
            <a:ext cx="4210864" cy="720080"/>
          </a:xfrm>
        </p:spPr>
        <p:txBody>
          <a:bodyPr anchor="t">
            <a:noAutofit/>
          </a:bodyPr>
          <a:lstStyle>
            <a:lvl1pPr algn="ctr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510358" y="7318997"/>
            <a:ext cx="4752528" cy="1787288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763905" y="7318997"/>
            <a:ext cx="4752528" cy="1787288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12167542" y="7316652"/>
            <a:ext cx="4752528" cy="1787288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2203016" y="7231732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7456563" y="723173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860200" y="7231732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5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6649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"/>
                            </p:stCondLst>
                            <p:childTnLst>
                              <p:par>
                                <p:cTn id="9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2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2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2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2"/>
      <p:bldP spid="14" grpId="0"/>
      <p:bldP spid="14" grpId="2"/>
      <p:bldP spid="15" grpId="0"/>
      <p:bldP spid="15" grpId="2"/>
      <p:bldP spid="1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ll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761206" y="3352800"/>
            <a:ext cx="3920837" cy="3311236"/>
          </a:xfrm>
          <a:custGeom>
            <a:avLst/>
            <a:gdLst/>
            <a:ahLst/>
            <a:cxnLst/>
            <a:rect l="l" t="t" r="r" b="b"/>
            <a:pathLst>
              <a:path w="3920837" h="3311236">
                <a:moveTo>
                  <a:pt x="0" y="0"/>
                </a:moveTo>
                <a:lnTo>
                  <a:pt x="3920837" y="0"/>
                </a:lnTo>
                <a:lnTo>
                  <a:pt x="3920837" y="3311236"/>
                </a:lnTo>
                <a:lnTo>
                  <a:pt x="1960419" y="2784764"/>
                </a:lnTo>
                <a:lnTo>
                  <a:pt x="0" y="3311236"/>
                </a:lnTo>
                <a:close/>
              </a:path>
            </a:pathLst>
          </a:custGeom>
          <a:ln>
            <a:noFill/>
          </a:ln>
          <a:effectLst>
            <a:outerShdw dist="88900" algn="tl" rotWithShape="0">
              <a:schemeClr val="accent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323316" y="3352799"/>
            <a:ext cx="3920837" cy="4475019"/>
          </a:xfrm>
          <a:custGeom>
            <a:avLst/>
            <a:gdLst/>
            <a:ahLst/>
            <a:cxnLst/>
            <a:rect l="l" t="t" r="r" b="b"/>
            <a:pathLst>
              <a:path w="3920837" h="4475019">
                <a:moveTo>
                  <a:pt x="0" y="0"/>
                </a:moveTo>
                <a:lnTo>
                  <a:pt x="3920837" y="0"/>
                </a:lnTo>
                <a:lnTo>
                  <a:pt x="3920837" y="4475019"/>
                </a:lnTo>
                <a:lnTo>
                  <a:pt x="3920836" y="4475019"/>
                </a:lnTo>
                <a:lnTo>
                  <a:pt x="1960418" y="3948547"/>
                </a:lnTo>
                <a:lnTo>
                  <a:pt x="0" y="4475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889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13604369" y="3352799"/>
            <a:ext cx="3920838" cy="5001491"/>
          </a:xfrm>
          <a:custGeom>
            <a:avLst/>
            <a:gdLst/>
            <a:ahLst/>
            <a:cxnLst/>
            <a:rect l="l" t="t" r="r" b="b"/>
            <a:pathLst>
              <a:path w="3920838" h="5001491">
                <a:moveTo>
                  <a:pt x="0" y="0"/>
                </a:moveTo>
                <a:lnTo>
                  <a:pt x="3920838" y="0"/>
                </a:lnTo>
                <a:lnTo>
                  <a:pt x="3920838" y="5001491"/>
                </a:lnTo>
                <a:lnTo>
                  <a:pt x="1960419" y="4475019"/>
                </a:lnTo>
                <a:lnTo>
                  <a:pt x="0" y="500149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dist="88900" algn="tl" rotWithShape="0">
              <a:schemeClr val="accent5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1"/>
            <a:ext cx="18286413" cy="33527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5042261" y="1"/>
            <a:ext cx="3920837" cy="7259781"/>
          </a:xfrm>
          <a:custGeom>
            <a:avLst/>
            <a:gdLst/>
            <a:ahLst/>
            <a:cxnLst/>
            <a:rect l="l" t="t" r="r" b="b"/>
            <a:pathLst>
              <a:path w="3920837" h="7259781">
                <a:moveTo>
                  <a:pt x="0" y="0"/>
                </a:moveTo>
                <a:lnTo>
                  <a:pt x="3920837" y="0"/>
                </a:lnTo>
                <a:lnTo>
                  <a:pt x="3920837" y="7259781"/>
                </a:lnTo>
                <a:lnTo>
                  <a:pt x="3920836" y="7259781"/>
                </a:lnTo>
                <a:lnTo>
                  <a:pt x="1960418" y="6733309"/>
                </a:lnTo>
                <a:lnTo>
                  <a:pt x="0" y="72597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88900" algn="tl" rotWithShape="0">
              <a:schemeClr val="accent3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 userDrawn="1"/>
        </p:nvSpPr>
        <p:spPr>
          <a:xfrm>
            <a:off x="816625" y="2386804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テキスト ボックス 23"/>
          <p:cNvSpPr txBox="1"/>
          <p:nvPr userDrawn="1"/>
        </p:nvSpPr>
        <p:spPr>
          <a:xfrm>
            <a:off x="5106919" y="2386803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9397213" y="2386803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テキスト ボックス 25"/>
          <p:cNvSpPr txBox="1"/>
          <p:nvPr userDrawn="1"/>
        </p:nvSpPr>
        <p:spPr>
          <a:xfrm>
            <a:off x="13687506" y="2386802"/>
            <a:ext cx="2771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kumimoji="1" lang="ja-JP" altLang="en-US" sz="6000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タイトル 1"/>
          <p:cNvSpPr>
            <a:spLocks noGrp="1"/>
          </p:cNvSpPr>
          <p:nvPr>
            <p:ph type="title" hasCustomPrompt="1"/>
          </p:nvPr>
        </p:nvSpPr>
        <p:spPr>
          <a:xfrm>
            <a:off x="9280957" y="248400"/>
            <a:ext cx="8244250" cy="1203151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496981" y="140040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13675" y="3552224"/>
            <a:ext cx="3716212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828189" y="4184839"/>
            <a:ext cx="3729297" cy="1809561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5092230" y="3552224"/>
            <a:ext cx="3716212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106744" y="4184839"/>
            <a:ext cx="3729297" cy="247919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370785" y="3552224"/>
            <a:ext cx="3716212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385299" y="4184839"/>
            <a:ext cx="3729297" cy="2898132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3678369" y="3552224"/>
            <a:ext cx="3695231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663855" y="4184839"/>
            <a:ext cx="3729297" cy="3522247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191" y="8098971"/>
            <a:ext cx="12735952" cy="130628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761206" y="7998731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323316" y="1543100"/>
            <a:ext cx="8098881" cy="504056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033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5" grpId="0" animBg="1"/>
      <p:bldP spid="8" grpId="0" animBg="1"/>
      <p:bldP spid="23" grpId="0"/>
      <p:bldP spid="24" grpId="0"/>
      <p:bldP spid="25" grpId="0"/>
      <p:bldP spid="26" grpId="0"/>
      <p:bldP spid="27" grpId="0"/>
      <p:bldP spid="28" grpId="0" animBg="1"/>
      <p:bldP spid="30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3362068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463077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4866245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5" y="5572422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アーチ 41"/>
          <p:cNvSpPr/>
          <p:nvPr userDrawn="1"/>
        </p:nvSpPr>
        <p:spPr>
          <a:xfrm rot="3600000">
            <a:off x="1165671" y="6841128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3" name="アーチ 42"/>
          <p:cNvSpPr/>
          <p:nvPr userDrawn="1"/>
        </p:nvSpPr>
        <p:spPr>
          <a:xfrm rot="6618510">
            <a:off x="1282259" y="695771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7076598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5" y="7782775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3872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2" grpId="1" animBg="1"/>
      <p:bldP spid="43" grpId="0" animBg="1"/>
      <p:bldP spid="43" grpId="1" animBg="1"/>
      <p:bldP spid="4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円/楕円 26"/>
          <p:cNvSpPr/>
          <p:nvPr userDrawn="1"/>
        </p:nvSpPr>
        <p:spPr>
          <a:xfrm>
            <a:off x="11143377" y="3995458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1951518" y="5027955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6664309" y="1039044"/>
            <a:ext cx="5060429" cy="50604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5584189" y="2479204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6500424" y="914897"/>
            <a:ext cx="5060429" cy="50604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4329563" y="6222956"/>
            <a:ext cx="9577064" cy="792088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7523026" y="773578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4354674" y="6943700"/>
            <a:ext cx="9577064" cy="576064"/>
          </a:xfrm>
        </p:spPr>
        <p:txBody>
          <a:bodyPr anchor="t">
            <a:noAutofit/>
          </a:bodyPr>
          <a:lstStyle>
            <a:lvl1pPr algn="ctr">
              <a:defRPr sz="2400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6664309" y="1039044"/>
            <a:ext cx="4916413" cy="491641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899794" y="7879804"/>
            <a:ext cx="12486825" cy="1584176"/>
          </a:xfrm>
        </p:spPr>
        <p:txBody>
          <a:bodyPr anchor="t">
            <a:normAutofit/>
          </a:bodyPr>
          <a:lstStyle>
            <a:lvl1pPr algn="ctr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円/楕円 22"/>
          <p:cNvSpPr/>
          <p:nvPr userDrawn="1"/>
        </p:nvSpPr>
        <p:spPr>
          <a:xfrm>
            <a:off x="4354674" y="2047156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 userDrawn="1"/>
        </p:nvSpPr>
        <p:spPr>
          <a:xfrm>
            <a:off x="5584189" y="1899752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 userDrawn="1"/>
        </p:nvSpPr>
        <p:spPr>
          <a:xfrm>
            <a:off x="13315215" y="4732632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6" name="正方形/長方形 25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9602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6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00"/>
                            </p:stCondLst>
                            <p:childTnLst>
                              <p:par>
                                <p:cTn id="8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4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2" grpId="1" animBg="1"/>
      <p:bldP spid="2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0"/>
            <a:ext cx="9142414" cy="1028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8999191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431238" y="246956"/>
            <a:ext cx="7990959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503246" y="1543100"/>
            <a:ext cx="7918951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9575254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8495134" y="2407196"/>
            <a:ext cx="1080120" cy="72008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直角三角形 10"/>
          <p:cNvSpPr/>
          <p:nvPr userDrawn="1"/>
        </p:nvSpPr>
        <p:spPr>
          <a:xfrm rot="5400000">
            <a:off x="9214817" y="3054872"/>
            <a:ext cx="288034" cy="432841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8711158" y="2291316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9684870" y="2407196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719269" y="3199284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9863286" y="3127276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482996" y="4142583"/>
            <a:ext cx="1080120" cy="720080"/>
          </a:xfrm>
          <a:prstGeom prst="rect">
            <a:avLst/>
          </a:prstGeom>
          <a:solidFill>
            <a:schemeClr val="accent3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直角三角形 23"/>
          <p:cNvSpPr/>
          <p:nvPr userDrawn="1"/>
        </p:nvSpPr>
        <p:spPr>
          <a:xfrm rot="5400000">
            <a:off x="9202679" y="4790259"/>
            <a:ext cx="288034" cy="432841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8699020" y="4026703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9672732" y="4142583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9707131" y="4934671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851148" y="4862663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5"/>
          <p:cNvSpPr>
            <a:spLocks noGrp="1"/>
          </p:cNvSpPr>
          <p:nvPr>
            <p:ph type="body" sz="quarter" idx="29" hasCustomPrompt="1"/>
          </p:nvPr>
        </p:nvSpPr>
        <p:spPr>
          <a:xfrm>
            <a:off x="8495134" y="5784377"/>
            <a:ext cx="1080120" cy="720080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0" name="直角三角形 29"/>
          <p:cNvSpPr/>
          <p:nvPr userDrawn="1"/>
        </p:nvSpPr>
        <p:spPr>
          <a:xfrm rot="5400000">
            <a:off x="9214817" y="6432053"/>
            <a:ext cx="288034" cy="432841"/>
          </a:xfrm>
          <a:prstGeom prst="rt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8711158" y="5668497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9684870" y="5784377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9719269" y="6576465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9863286" y="6504457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5"/>
          <p:cNvSpPr>
            <a:spLocks noGrp="1"/>
          </p:cNvSpPr>
          <p:nvPr>
            <p:ph type="body" sz="quarter" idx="33" hasCustomPrompt="1"/>
          </p:nvPr>
        </p:nvSpPr>
        <p:spPr>
          <a:xfrm>
            <a:off x="8489452" y="7519764"/>
            <a:ext cx="1080120" cy="72008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直角三角形 35"/>
          <p:cNvSpPr/>
          <p:nvPr userDrawn="1"/>
        </p:nvSpPr>
        <p:spPr>
          <a:xfrm rot="5400000">
            <a:off x="9209135" y="8167440"/>
            <a:ext cx="288034" cy="432841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8705476" y="7403884"/>
            <a:ext cx="648072" cy="1008112"/>
          </a:xfrm>
        </p:spPr>
        <p:txBody>
          <a:bodyPr anchor="t">
            <a:noAutofit/>
          </a:bodyPr>
          <a:lstStyle>
            <a:lvl1pPr algn="ctr">
              <a:defRPr sz="4400" i="0" baseline="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#</a:t>
            </a:r>
            <a:endParaRPr kumimoji="1" lang="ja-JP" altLang="en-US" dirty="0"/>
          </a:p>
        </p:txBody>
      </p:sp>
      <p:sp>
        <p:nvSpPr>
          <p:cNvPr id="38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9679188" y="7519764"/>
            <a:ext cx="7737326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9713587" y="8311852"/>
            <a:ext cx="7702927" cy="57606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9857604" y="8239844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744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750"/>
                            </p:stCondLst>
                            <p:childTnLst>
                              <p:par>
                                <p:cTn id="10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3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  <p:bldP spid="29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 userDrawn="1"/>
        </p:nvSpPr>
        <p:spPr>
          <a:xfrm>
            <a:off x="0" y="0"/>
            <a:ext cx="9142414" cy="10286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8999191" cy="102870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575254" y="1364343"/>
            <a:ext cx="7990959" cy="3096985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9719270" y="4497389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593943" y="4702627"/>
            <a:ext cx="7996244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17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3" decel="100000" fill="hold" grpId="0" nodeType="with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" grpId="0"/>
      <p:bldP spid="6" grpId="0"/>
      <p:bldP spid="8" grpId="0" animBg="1"/>
      <p:bldP spid="1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9142414" cy="10286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/>
          <p:cNvSpPr>
            <a:spLocks noGrp="1"/>
          </p:cNvSpPr>
          <p:nvPr>
            <p:ph type="title" hasCustomPrompt="1"/>
          </p:nvPr>
        </p:nvSpPr>
        <p:spPr>
          <a:xfrm>
            <a:off x="610767" y="1173479"/>
            <a:ext cx="7920880" cy="8207948"/>
          </a:xfrm>
        </p:spPr>
        <p:txBody>
          <a:bodyPr>
            <a:normAutofit/>
          </a:bodyPr>
          <a:lstStyle>
            <a:lvl1pPr algn="ctr">
              <a:defRPr sz="72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593943" y="2486299"/>
            <a:ext cx="7996244" cy="5314402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090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l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1"/>
            <a:ext cx="18286413" cy="51435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928688" y="0"/>
            <a:ext cx="8213725" cy="102870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575254" y="829993"/>
            <a:ext cx="7990959" cy="4215032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9719270" y="5376509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593943" y="5497339"/>
            <a:ext cx="7996244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5802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/>
      <p:bldP spid="6" grpId="0"/>
      <p:bldP spid="7" grpId="0" animBg="1"/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, Icon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4615544"/>
          </a:xfrm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706599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706943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4615544"/>
          </a:xfrm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38182" y="4706943"/>
            <a:ext cx="3600000" cy="461520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3687753" y="43886"/>
            <a:ext cx="3600000" cy="461520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7337324" y="4706943"/>
            <a:ext cx="3600000" cy="46152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0988185" y="43886"/>
            <a:ext cx="3600000" cy="4615200"/>
          </a:xfrm>
          <a:prstGeom prst="rect">
            <a:avLst/>
          </a:prstGeom>
          <a:solidFill>
            <a:schemeClr val="accent4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14636467" y="4707287"/>
            <a:ext cx="3600000" cy="4615200"/>
          </a:xfrm>
          <a:prstGeom prst="rect">
            <a:avLst/>
          </a:prstGeom>
          <a:solidFill>
            <a:schemeClr val="accent5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454109" y="5122780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5103679" y="510178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8753250" y="5122780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6052393" y="5122780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2404112" y="510178"/>
            <a:ext cx="784532" cy="78453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1589" y="5908320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213781" y="6535743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3734702" y="1281205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3906894" y="1908628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11035134" y="1281206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1207326" y="1908629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7367934" y="5908320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7540126" y="6535743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4668366" y="5908321"/>
            <a:ext cx="3538537" cy="598397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spc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14840558" y="6535744"/>
            <a:ext cx="3182561" cy="24384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30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1574657" y="4401558"/>
            <a:ext cx="451795" cy="451795"/>
          </a:xfrm>
          <a:prstGeom prst="triangle">
            <a:avLst/>
          </a:prstGeom>
          <a:solidFill>
            <a:schemeClr val="accent2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8878888" y="4401558"/>
            <a:ext cx="451795" cy="451795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16172942" y="4401558"/>
            <a:ext cx="451795" cy="451795"/>
          </a:xfrm>
          <a:prstGeom prst="triangle">
            <a:avLst/>
          </a:prstGeom>
          <a:solidFill>
            <a:schemeClr val="accent5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3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5261856" y="4505027"/>
            <a:ext cx="451795" cy="451795"/>
          </a:xfrm>
          <a:prstGeom prst="triangle">
            <a:avLst/>
          </a:prstGeom>
          <a:solidFill>
            <a:schemeClr val="accent3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4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12524660" y="4505027"/>
            <a:ext cx="451795" cy="451795"/>
          </a:xfrm>
          <a:prstGeom prst="triangle">
            <a:avLst/>
          </a:prstGeom>
          <a:solidFill>
            <a:schemeClr val="accent4"/>
          </a:solidFill>
        </p:spPr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378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75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4757" y="3291830"/>
            <a:ext cx="18286413" cy="32918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7192" y="3722610"/>
            <a:ext cx="18286413" cy="2430270"/>
          </a:xfrm>
          <a:prstGeom prst="rect">
            <a:avLst/>
          </a:prstGeom>
          <a:solidFill>
            <a:schemeClr val="accent3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1" y="0"/>
            <a:ext cx="18286413" cy="32918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0" y="417975"/>
            <a:ext cx="18271655" cy="2430270"/>
          </a:xfrm>
          <a:prstGeom prst="rect">
            <a:avLst/>
          </a:prstGeom>
          <a:solidFill>
            <a:schemeClr val="accent2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13"/>
          <p:cNvSpPr>
            <a:spLocks noGrp="1"/>
          </p:cNvSpPr>
          <p:nvPr>
            <p:ph type="pic" sz="quarter" idx="13" hasCustomPrompt="1"/>
          </p:nvPr>
        </p:nvSpPr>
        <p:spPr>
          <a:xfrm>
            <a:off x="9143206" y="3291830"/>
            <a:ext cx="9139924" cy="3291830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1305146" y="0"/>
                </a:lnTo>
                <a:lnTo>
                  <a:pt x="9139924" y="0"/>
                </a:lnTo>
                <a:lnTo>
                  <a:pt x="9139924" y="3291830"/>
                </a:lnTo>
                <a:lnTo>
                  <a:pt x="1305146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</p:txBody>
      </p:sp>
      <p:sp>
        <p:nvSpPr>
          <p:cNvPr id="10" name="図プレースホルダー 1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9139924" cy="3291830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7834778" y="0"/>
                </a:lnTo>
                <a:lnTo>
                  <a:pt x="9139924" y="3291830"/>
                </a:lnTo>
                <a:lnTo>
                  <a:pt x="7834778" y="3291830"/>
                </a:lnTo>
                <a:lnTo>
                  <a:pt x="0" y="32918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/>
              <a:t> 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9150226" y="1258434"/>
            <a:ext cx="8498925" cy="131520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9150226" y="679004"/>
            <a:ext cx="8498925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599276" y="4594439"/>
            <a:ext cx="8498925" cy="126914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599276" y="4015009"/>
            <a:ext cx="8498925" cy="7732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3200" spc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430238" y="6799684"/>
            <a:ext cx="17425936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8095828"/>
            <a:ext cx="17425936" cy="1336960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559029" y="7951812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449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5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2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正方形/長方形 7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" name="グループ化 28"/>
          <p:cNvGrpSpPr/>
          <p:nvPr userDrawn="1"/>
        </p:nvGrpSpPr>
        <p:grpSpPr>
          <a:xfrm>
            <a:off x="8269812" y="2685157"/>
            <a:ext cx="6003425" cy="908106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3189006" y="4398678"/>
            <a:ext cx="6003425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8284326" y="6112199"/>
            <a:ext cx="6003425" cy="908106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3174492" y="7825720"/>
            <a:ext cx="6003425" cy="908106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3189006" y="971636"/>
            <a:ext cx="6003425" cy="908106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3761629" y="105864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>
            <a:off x="8738378" y="0"/>
            <a:ext cx="3856" cy="1042125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8408775" y="1096085"/>
            <a:ext cx="659206" cy="6592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9177916" y="2772169"/>
            <a:ext cx="4641267" cy="720080"/>
          </a:xfrm>
        </p:spPr>
        <p:txBody>
          <a:bodyPr anchor="ctr">
            <a:noAutofit/>
          </a:bodyPr>
          <a:lstStyle>
            <a:lvl1pPr algn="l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8408249" y="2809606"/>
            <a:ext cx="659206" cy="6592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878564" y="1900261"/>
            <a:ext cx="6269966" cy="1362112"/>
          </a:xfrm>
        </p:spPr>
        <p:txBody>
          <a:bodyPr anchor="t">
            <a:noAutofit/>
          </a:bodyPr>
          <a:lstStyle>
            <a:lvl1pPr algn="r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9177917" y="3613782"/>
            <a:ext cx="6269966" cy="1362112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3761629" y="4485690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8408775" y="4523127"/>
            <a:ext cx="659206" cy="6592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878564" y="5327303"/>
            <a:ext cx="6269966" cy="1362112"/>
          </a:xfrm>
        </p:spPr>
        <p:txBody>
          <a:bodyPr anchor="t">
            <a:noAutofit/>
          </a:bodyPr>
          <a:lstStyle>
            <a:lvl1pPr algn="r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9192430" y="6199211"/>
            <a:ext cx="4641267" cy="720080"/>
          </a:xfrm>
        </p:spPr>
        <p:txBody>
          <a:bodyPr anchor="ctr">
            <a:noAutofit/>
          </a:bodyPr>
          <a:lstStyle>
            <a:lvl1pPr algn="l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8422763" y="6236648"/>
            <a:ext cx="659206" cy="6592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9192431" y="7040824"/>
            <a:ext cx="6269966" cy="1362112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3747115" y="7912732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8394261" y="7950169"/>
            <a:ext cx="659206" cy="6592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1864050" y="8754345"/>
            <a:ext cx="6269966" cy="1362112"/>
          </a:xfrm>
        </p:spPr>
        <p:txBody>
          <a:bodyPr anchor="t">
            <a:noAutofit/>
          </a:bodyPr>
          <a:lstStyle>
            <a:lvl1pPr algn="r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431238" y="246956"/>
            <a:ext cx="7990959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6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9503246" y="1543100"/>
            <a:ext cx="7918951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9575254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34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1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7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2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0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3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0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300"/>
                            </p:stCondLst>
                            <p:childTnLst>
                              <p:par>
                                <p:cTn id="8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9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400"/>
                            </p:stCondLst>
                            <p:childTnLst>
                              <p:par>
                                <p:cTn id="9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90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/>
      <p:bldP spid="6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2056892" y="3918634"/>
            <a:ext cx="6003425" cy="908106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0" name="正方形/長方形 29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2056892" y="5258412"/>
            <a:ext cx="6003425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8" name="正方形/長方形 3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4" name="グループ化 43"/>
          <p:cNvGrpSpPr/>
          <p:nvPr userDrawn="1"/>
        </p:nvGrpSpPr>
        <p:grpSpPr>
          <a:xfrm>
            <a:off x="2056892" y="6598190"/>
            <a:ext cx="6003425" cy="908106"/>
            <a:chOff x="1073297" y="6784950"/>
            <a:chExt cx="6003425" cy="90810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5" name="正方形/長方形 44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45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2056892" y="7937968"/>
            <a:ext cx="6003425" cy="908106"/>
            <a:chOff x="1073297" y="6784950"/>
            <a:chExt cx="6003425" cy="90810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正方形/長方形 5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60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2056892" y="2578856"/>
            <a:ext cx="6003425" cy="908106"/>
            <a:chOff x="1073297" y="6784950"/>
            <a:chExt cx="6003425" cy="908106"/>
          </a:xfrm>
        </p:grpSpPr>
        <p:sp>
          <p:nvSpPr>
            <p:cNvPr id="16" name="正方形/長方形 15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2629515" y="266586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 userDrawn="1"/>
        </p:nvCxnSpPr>
        <p:spPr>
          <a:xfrm flipH="1">
            <a:off x="7605738" y="0"/>
            <a:ext cx="526" cy="1028700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円/楕円 18"/>
          <p:cNvSpPr/>
          <p:nvPr userDrawn="1"/>
        </p:nvSpPr>
        <p:spPr>
          <a:xfrm>
            <a:off x="7276398" y="2703305"/>
            <a:ext cx="659206" cy="6592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641600" y="3977035"/>
            <a:ext cx="4377035" cy="777302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7276398" y="4043083"/>
            <a:ext cx="659206" cy="6592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8181930" y="2594816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8181930" y="3934594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2629515" y="5345424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円/楕円 41"/>
          <p:cNvSpPr/>
          <p:nvPr userDrawn="1"/>
        </p:nvSpPr>
        <p:spPr>
          <a:xfrm>
            <a:off x="7276398" y="5382861"/>
            <a:ext cx="659206" cy="6592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8181930" y="5274372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2641600" y="6656591"/>
            <a:ext cx="4377035" cy="777302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円/楕円 48"/>
          <p:cNvSpPr/>
          <p:nvPr userDrawn="1"/>
        </p:nvSpPr>
        <p:spPr>
          <a:xfrm>
            <a:off x="7276398" y="6722639"/>
            <a:ext cx="659206" cy="6592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</a:p>
        </p:txBody>
      </p:sp>
      <p:sp>
        <p:nvSpPr>
          <p:cNvPr id="50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8181930" y="6614150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2629515" y="8024980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円/楕円 62"/>
          <p:cNvSpPr/>
          <p:nvPr userDrawn="1"/>
        </p:nvSpPr>
        <p:spPr>
          <a:xfrm>
            <a:off x="7276398" y="8062417"/>
            <a:ext cx="659206" cy="6592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8181930" y="7953928"/>
            <a:ext cx="9351326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0" y="0"/>
            <a:ext cx="18286413" cy="20174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タイトル 1"/>
          <p:cNvSpPr>
            <a:spLocks noGrp="1"/>
          </p:cNvSpPr>
          <p:nvPr>
            <p:ph type="title" hasCustomPrompt="1"/>
          </p:nvPr>
        </p:nvSpPr>
        <p:spPr>
          <a:xfrm>
            <a:off x="884799" y="457199"/>
            <a:ext cx="16516812" cy="1161143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417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0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00"/>
                            </p:stCondLst>
                            <p:childTnLst>
                              <p:par>
                                <p:cTn id="5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3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800"/>
                            </p:stCondLst>
                            <p:childTnLst>
                              <p:par>
                                <p:cTn id="7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9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400"/>
                            </p:stCondLst>
                            <p:childTnLst>
                              <p:par>
                                <p:cTn id="9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9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rpl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-2"/>
            <a:ext cx="18286413" cy="23829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10" y="382380"/>
            <a:ext cx="11291454" cy="9421179"/>
          </a:xfrm>
          <a:prstGeom prst="rect">
            <a:avLst/>
          </a:prstGeom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8506709" y="248400"/>
            <a:ext cx="9599849" cy="12024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623455" y="2665868"/>
            <a:ext cx="5702453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623456" y="3412235"/>
            <a:ext cx="5708072" cy="1395293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526473" y="5866268"/>
            <a:ext cx="3588327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526474" y="6612635"/>
            <a:ext cx="3591863" cy="2365113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3119272" y="5092969"/>
            <a:ext cx="4705908" cy="720080"/>
          </a:xfrm>
        </p:spPr>
        <p:txBody>
          <a:bodyPr anchor="ctr">
            <a:noAutofit/>
          </a:bodyPr>
          <a:lstStyle>
            <a:lvl1pPr algn="l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3120254" y="5839336"/>
            <a:ext cx="4710545" cy="309685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6359236" y="7889043"/>
            <a:ext cx="3394363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5223164" y="8635410"/>
            <a:ext cx="4536471" cy="1395293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20" name="直線コネクタ 19"/>
          <p:cNvCxnSpPr/>
          <p:nvPr userDrawn="1"/>
        </p:nvCxnSpPr>
        <p:spPr>
          <a:xfrm flipV="1">
            <a:off x="6359237" y="2917371"/>
            <a:ext cx="1523999" cy="130629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 userDrawn="1"/>
        </p:nvCxnSpPr>
        <p:spPr>
          <a:xfrm flipH="1" flipV="1">
            <a:off x="4142509" y="6276109"/>
            <a:ext cx="1282814" cy="290946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>
            <a:endCxn id="18" idx="3"/>
          </p:cNvCxnSpPr>
          <p:nvPr userDrawn="1"/>
        </p:nvCxnSpPr>
        <p:spPr>
          <a:xfrm flipH="1">
            <a:off x="9753599" y="8007939"/>
            <a:ext cx="775860" cy="241144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>
            <a:stCxn id="16" idx="1"/>
          </p:cNvCxnSpPr>
          <p:nvPr userDrawn="1"/>
        </p:nvCxnSpPr>
        <p:spPr>
          <a:xfrm flipH="1" flipV="1">
            <a:off x="10068670" y="5278582"/>
            <a:ext cx="3050602" cy="174427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正方形/長方形 31"/>
          <p:cNvSpPr/>
          <p:nvPr userDrawn="1"/>
        </p:nvSpPr>
        <p:spPr>
          <a:xfrm>
            <a:off x="8707289" y="1400400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8533624" y="1543100"/>
            <a:ext cx="9601994" cy="504056"/>
          </a:xfrm>
        </p:spPr>
        <p:txBody>
          <a:bodyPr/>
          <a:lstStyle>
            <a:lvl1pPr>
              <a:defRPr i="1" baseline="0">
                <a:solidFill>
                  <a:schemeClr val="bg1">
                    <a:lumMod val="95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2937834" y="3287181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/>
          <p:cNvSpPr/>
          <p:nvPr userDrawn="1"/>
        </p:nvSpPr>
        <p:spPr>
          <a:xfrm>
            <a:off x="734954" y="648119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6381842" y="8538052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3251124" y="5725579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480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3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350"/>
                            </p:stCondLst>
                            <p:childTnLst>
                              <p:par>
                                <p:cTn id="4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7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20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5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9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4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 animBg="1"/>
      <p:bldP spid="39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5" y="3362068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4630775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4866245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5" y="5572422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1164538" y="6846952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1281126" y="6963540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2021917" y="7082422"/>
            <a:ext cx="74268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2707932" y="7788599"/>
            <a:ext cx="13938025" cy="1275244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227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1374700" y="4510269"/>
            <a:ext cx="12846751" cy="8431181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69" y="911133"/>
            <a:ext cx="4142834" cy="8464733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455893" y="2008413"/>
            <a:ext cx="3525807" cy="631725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1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635932" y="1946365"/>
            <a:ext cx="10930282" cy="3098659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6767064" y="537650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635931" y="5497339"/>
            <a:ext cx="10954256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060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11" grpId="0"/>
      <p:bldP spid="12" grpId="0" animBg="1"/>
      <p:bldP spid="1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0"/>
            <a:ext cx="18286413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 rot="2700000">
            <a:off x="677416" y="6669596"/>
            <a:ext cx="8096797" cy="5313838"/>
          </a:xfrm>
          <a:custGeom>
            <a:avLst/>
            <a:gdLst/>
            <a:ahLst/>
            <a:cxnLst/>
            <a:rect l="l" t="t" r="r" b="b"/>
            <a:pathLst>
              <a:path w="12846751" h="8431181">
                <a:moveTo>
                  <a:pt x="0" y="0"/>
                </a:moveTo>
                <a:lnTo>
                  <a:pt x="12846751" y="1"/>
                </a:lnTo>
                <a:lnTo>
                  <a:pt x="4415572" y="8431181"/>
                </a:lnTo>
                <a:lnTo>
                  <a:pt x="3086183" y="8431181"/>
                </a:lnTo>
                <a:lnTo>
                  <a:pt x="3068088" y="8413086"/>
                </a:lnTo>
                <a:cubicBezTo>
                  <a:pt x="3142170" y="8389244"/>
                  <a:pt x="3211139" y="8347077"/>
                  <a:pt x="3269838" y="8288378"/>
                </a:cubicBezTo>
                <a:lnTo>
                  <a:pt x="5444469" y="6113748"/>
                </a:lnTo>
                <a:cubicBezTo>
                  <a:pt x="5652899" y="5905317"/>
                  <a:pt x="5652900" y="5567383"/>
                  <a:pt x="5444469" y="5358952"/>
                </a:cubicBezTo>
                <a:lnTo>
                  <a:pt x="213794" y="128278"/>
                </a:lnTo>
                <a:cubicBezTo>
                  <a:pt x="151923" y="66407"/>
                  <a:pt x="78641" y="22901"/>
                  <a:pt x="0" y="0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95" y="1327349"/>
            <a:ext cx="5884221" cy="8366379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37" y="4401204"/>
            <a:ext cx="2611063" cy="5334986"/>
          </a:xfrm>
          <a:prstGeom prst="rect">
            <a:avLst/>
          </a:prstGeom>
          <a:effectLst/>
        </p:spPr>
      </p:pic>
      <p:sp>
        <p:nvSpPr>
          <p:cNvPr id="6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3940519" y="2115503"/>
            <a:ext cx="5089181" cy="676179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1379954" y="5114472"/>
            <a:ext cx="2179345" cy="393046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 rot="2700000">
            <a:off x="4379955" y="4588006"/>
            <a:ext cx="12380312" cy="9026445"/>
          </a:xfrm>
          <a:custGeom>
            <a:avLst/>
            <a:gdLst/>
            <a:ahLst/>
            <a:cxnLst/>
            <a:rect l="l" t="t" r="r" b="b"/>
            <a:pathLst>
              <a:path w="12380312" h="9026445">
                <a:moveTo>
                  <a:pt x="0" y="2"/>
                </a:moveTo>
                <a:lnTo>
                  <a:pt x="12380312" y="0"/>
                </a:lnTo>
                <a:lnTo>
                  <a:pt x="6191503" y="6188809"/>
                </a:lnTo>
                <a:lnTo>
                  <a:pt x="2514854" y="9026445"/>
                </a:lnTo>
                <a:lnTo>
                  <a:pt x="5536992" y="6004307"/>
                </a:lnTo>
                <a:cubicBezTo>
                  <a:pt x="5681923" y="5859376"/>
                  <a:pt x="5681923" y="5624397"/>
                  <a:pt x="5536992" y="5479467"/>
                </a:cubicBezTo>
                <a:lnTo>
                  <a:pt x="145909" y="88383"/>
                </a:lnTo>
                <a:cubicBezTo>
                  <a:pt x="103613" y="46088"/>
                  <a:pt x="53648" y="16135"/>
                  <a:pt x="0" y="2"/>
                </a:cubicBezTo>
                <a:close/>
              </a:path>
            </a:pathLst>
          </a:custGeom>
          <a:solidFill>
            <a:schemeClr val="accent3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775491" y="1946365"/>
            <a:ext cx="7777111" cy="3098659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9873123" y="537650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782631" y="5497339"/>
            <a:ext cx="7794169" cy="3018971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116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6" grpId="0"/>
      <p:bldP spid="6" grpId="1"/>
      <p:bldP spid="18" grpId="0"/>
      <p:bldP spid="18" grpId="1"/>
      <p:bldP spid="9" grpId="0" animBg="1"/>
      <p:bldP spid="19" grpId="0"/>
      <p:bldP spid="20" grpId="0" animBg="1"/>
      <p:bldP spid="2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and 4 Point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-1" y="-1"/>
            <a:ext cx="18286413" cy="6204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 userDrawn="1"/>
        </p:nvSpPr>
        <p:spPr>
          <a:xfrm rot="2700000">
            <a:off x="6717808" y="2315279"/>
            <a:ext cx="8354720" cy="6389625"/>
          </a:xfrm>
          <a:custGeom>
            <a:avLst/>
            <a:gdLst/>
            <a:ahLst/>
            <a:cxnLst/>
            <a:rect l="l" t="t" r="r" b="b"/>
            <a:pathLst>
              <a:path w="8354720" h="6389625">
                <a:moveTo>
                  <a:pt x="0" y="4424528"/>
                </a:moveTo>
                <a:lnTo>
                  <a:pt x="1965096" y="6389624"/>
                </a:lnTo>
                <a:lnTo>
                  <a:pt x="1965095" y="6389625"/>
                </a:lnTo>
                <a:lnTo>
                  <a:pt x="0" y="4424529"/>
                </a:lnTo>
                <a:close/>
                <a:moveTo>
                  <a:pt x="1381229" y="1"/>
                </a:moveTo>
                <a:lnTo>
                  <a:pt x="8354720" y="0"/>
                </a:lnTo>
                <a:lnTo>
                  <a:pt x="4894522" y="3460197"/>
                </a:lnTo>
                <a:lnTo>
                  <a:pt x="1547176" y="112852"/>
                </a:lnTo>
                <a:cubicBezTo>
                  <a:pt x="1497951" y="63626"/>
                  <a:pt x="1441839" y="25483"/>
                  <a:pt x="1381229" y="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6321681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7522233" y="7687812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7982857"/>
            <a:ext cx="17425936" cy="1461589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62"/>
          <a:stretch/>
        </p:blipFill>
        <p:spPr>
          <a:xfrm>
            <a:off x="7071788" y="911133"/>
            <a:ext cx="4142834" cy="5293723"/>
          </a:xfrm>
          <a:prstGeom prst="rect">
            <a:avLst/>
          </a:prstGeom>
          <a:effectLst/>
        </p:spPr>
      </p:pic>
      <p:sp>
        <p:nvSpPr>
          <p:cNvPr id="8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7373112" y="2008413"/>
            <a:ext cx="3525807" cy="419644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2" name="円/楕円 21"/>
          <p:cNvSpPr/>
          <p:nvPr userDrawn="1"/>
        </p:nvSpPr>
        <p:spPr>
          <a:xfrm>
            <a:off x="5152572" y="1698258"/>
            <a:ext cx="1400539" cy="14005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5520614" y="2066300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828165" y="1689841"/>
            <a:ext cx="4210864" cy="720080"/>
          </a:xfrm>
        </p:spPr>
        <p:txBody>
          <a:bodyPr anchor="t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783770" y="2235366"/>
            <a:ext cx="4259915" cy="896089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円/楕円 28"/>
          <p:cNvSpPr/>
          <p:nvPr userDrawn="1"/>
        </p:nvSpPr>
        <p:spPr>
          <a:xfrm>
            <a:off x="5152571" y="3955229"/>
            <a:ext cx="1400539" cy="14005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43" hasCustomPrompt="1"/>
          </p:nvPr>
        </p:nvSpPr>
        <p:spPr>
          <a:xfrm>
            <a:off x="5520613" y="4323271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828164" y="3946812"/>
            <a:ext cx="4210864" cy="720080"/>
          </a:xfrm>
        </p:spPr>
        <p:txBody>
          <a:bodyPr anchor="t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45" hasCustomPrompt="1"/>
          </p:nvPr>
        </p:nvSpPr>
        <p:spPr>
          <a:xfrm>
            <a:off x="783769" y="4492337"/>
            <a:ext cx="4259915" cy="896089"/>
          </a:xfrm>
        </p:spPr>
        <p:txBody>
          <a:bodyPr anchor="t">
            <a:noAutofit/>
          </a:bodyPr>
          <a:lstStyle>
            <a:lvl1pPr algn="r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円/楕円 32"/>
          <p:cNvSpPr/>
          <p:nvPr userDrawn="1"/>
        </p:nvSpPr>
        <p:spPr>
          <a:xfrm>
            <a:off x="11749315" y="1694628"/>
            <a:ext cx="1400539" cy="14005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3"/>
              </a:solidFill>
            </a:endParaRPr>
          </a:p>
        </p:txBody>
      </p:sp>
      <p:sp>
        <p:nvSpPr>
          <p:cNvPr id="34" name="図プレースホルダー 7"/>
          <p:cNvSpPr>
            <a:spLocks noGrp="1"/>
          </p:cNvSpPr>
          <p:nvPr>
            <p:ph type="pic" sz="quarter" idx="46" hasCustomPrompt="1"/>
          </p:nvPr>
        </p:nvSpPr>
        <p:spPr>
          <a:xfrm>
            <a:off x="12117357" y="2062670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47" hasCustomPrompt="1"/>
          </p:nvPr>
        </p:nvSpPr>
        <p:spPr>
          <a:xfrm>
            <a:off x="13288682" y="1686211"/>
            <a:ext cx="4210864" cy="720080"/>
          </a:xfrm>
        </p:spPr>
        <p:txBody>
          <a:bodyPr anchor="t">
            <a:noAutofit/>
          </a:bodyPr>
          <a:lstStyle>
            <a:lvl1pPr algn="l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13287829" y="2231736"/>
            <a:ext cx="4259915" cy="896089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円/楕円 36"/>
          <p:cNvSpPr/>
          <p:nvPr userDrawn="1"/>
        </p:nvSpPr>
        <p:spPr>
          <a:xfrm>
            <a:off x="11749315" y="3955228"/>
            <a:ext cx="1400539" cy="140053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49" hasCustomPrompt="1"/>
          </p:nvPr>
        </p:nvSpPr>
        <p:spPr>
          <a:xfrm>
            <a:off x="12117357" y="4323270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13288682" y="3946811"/>
            <a:ext cx="4210864" cy="720080"/>
          </a:xfrm>
        </p:spPr>
        <p:txBody>
          <a:bodyPr anchor="t">
            <a:noAutofit/>
          </a:bodyPr>
          <a:lstStyle>
            <a:lvl1pPr algn="l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51" hasCustomPrompt="1"/>
          </p:nvPr>
        </p:nvSpPr>
        <p:spPr>
          <a:xfrm>
            <a:off x="13287829" y="4492336"/>
            <a:ext cx="4259915" cy="896089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558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00"/>
                            </p:stCondLst>
                            <p:childTnLst>
                              <p:par>
                                <p:cTn id="5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0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800"/>
                            </p:stCondLst>
                            <p:childTnLst>
                              <p:par>
                                <p:cTn id="9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40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/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  <p:bldP spid="22" grpId="0" animBg="1"/>
      <p:bldP spid="23" grpId="0"/>
      <p:bldP spid="2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/>
      <p:bldP spid="3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/>
      <p:bldP spid="3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/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正方形/長方形 42"/>
          <p:cNvSpPr/>
          <p:nvPr userDrawn="1"/>
        </p:nvSpPr>
        <p:spPr>
          <a:xfrm>
            <a:off x="0" y="1"/>
            <a:ext cx="18286413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 rot="18900000">
            <a:off x="3883795" y="2082068"/>
            <a:ext cx="11703601" cy="13856870"/>
          </a:xfrm>
          <a:custGeom>
            <a:avLst/>
            <a:gdLst/>
            <a:ahLst/>
            <a:cxnLst/>
            <a:rect l="l" t="t" r="r" b="b"/>
            <a:pathLst>
              <a:path w="11703601" h="13856870">
                <a:moveTo>
                  <a:pt x="11703601" y="2930668"/>
                </a:moveTo>
                <a:lnTo>
                  <a:pt x="11703601" y="13128263"/>
                </a:lnTo>
                <a:lnTo>
                  <a:pt x="10974994" y="13856870"/>
                </a:lnTo>
                <a:lnTo>
                  <a:pt x="0" y="2881876"/>
                </a:lnTo>
                <a:lnTo>
                  <a:pt x="1" y="0"/>
                </a:lnTo>
                <a:lnTo>
                  <a:pt x="7317135" y="7317134"/>
                </a:lnTo>
                <a:close/>
              </a:path>
            </a:pathLst>
          </a:custGeom>
          <a:solidFill>
            <a:schemeClr val="accent3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6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677771" y="2393778"/>
            <a:ext cx="10397852" cy="584606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8" name="グループ化 37"/>
          <p:cNvGrpSpPr/>
          <p:nvPr userDrawn="1"/>
        </p:nvGrpSpPr>
        <p:grpSpPr>
          <a:xfrm>
            <a:off x="677772" y="1800272"/>
            <a:ext cx="10397851" cy="593505"/>
            <a:chOff x="4888773" y="2065794"/>
            <a:chExt cx="8534400" cy="487140"/>
          </a:xfrm>
        </p:grpSpPr>
        <p:sp>
          <p:nvSpPr>
            <p:cNvPr id="27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9" name="グループ化 28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30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" name="グループ化 32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4" name="正方形/長方形 33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正方形/長方形 34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正方形/長方形 35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11375454" y="829993"/>
            <a:ext cx="6192688" cy="4215032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41" name="正方形/長方形 40"/>
          <p:cNvSpPr/>
          <p:nvPr userDrawn="1"/>
        </p:nvSpPr>
        <p:spPr>
          <a:xfrm>
            <a:off x="11447462" y="537650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1395429" y="5497339"/>
            <a:ext cx="6196784" cy="3462585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>
                    <a:lumMod val="8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76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26" grpId="0" animBg="1"/>
      <p:bldP spid="26" grpId="1" animBg="1"/>
      <p:bldP spid="40" grpId="0"/>
      <p:bldP spid="41" grpId="0" animBg="1"/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18286413" cy="44849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82170" y="986976"/>
            <a:ext cx="17199429" cy="3381824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18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2" hasCustomPrompt="1"/>
          </p:nvPr>
        </p:nvSpPr>
        <p:spPr>
          <a:xfrm>
            <a:off x="682172" y="4571998"/>
            <a:ext cx="8069942" cy="4542971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7200" baseline="0">
                <a:solidFill>
                  <a:schemeClr val="accent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8768342" y="4760682"/>
            <a:ext cx="9113257" cy="4339775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9496426" y="0"/>
            <a:ext cx="5353051" cy="10287000"/>
          </a:xfrm>
          <a:prstGeom prst="parallelogram">
            <a:avLst>
              <a:gd name="adj" fmla="val 67559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6619883" y="0"/>
            <a:ext cx="4648207" cy="10287000"/>
          </a:xfrm>
          <a:prstGeom prst="parallelogram">
            <a:avLst>
              <a:gd name="adj" fmla="val 77247"/>
            </a:avLst>
          </a:prstGeom>
          <a:solidFill>
            <a:schemeClr val="accent2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88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-1" y="6132288"/>
            <a:ext cx="18286413" cy="45719"/>
          </a:xfrm>
          <a:prstGeom prst="rect">
            <a:avLst/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3" name="円/楕円 22"/>
          <p:cNvSpPr/>
          <p:nvPr userDrawn="1"/>
        </p:nvSpPr>
        <p:spPr>
          <a:xfrm>
            <a:off x="1754352" y="6966857"/>
            <a:ext cx="1756228" cy="175622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1397829" y="1600838"/>
            <a:ext cx="6904800" cy="6904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円/楕円 1"/>
          <p:cNvSpPr/>
          <p:nvPr userDrawn="1"/>
        </p:nvSpPr>
        <p:spPr>
          <a:xfrm>
            <a:off x="1646019" y="1818285"/>
            <a:ext cx="6904800" cy="69048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 userDrawn="1"/>
        </p:nvSpPr>
        <p:spPr>
          <a:xfrm>
            <a:off x="7716616" y="1934006"/>
            <a:ext cx="1404254" cy="140425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円/楕円 23"/>
          <p:cNvSpPr/>
          <p:nvPr userDrawn="1"/>
        </p:nvSpPr>
        <p:spPr>
          <a:xfrm>
            <a:off x="890750" y="8404305"/>
            <a:ext cx="863602" cy="86360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1514934" y="1688420"/>
            <a:ext cx="6903809" cy="69038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/>
            </a:solidFill>
          </a:ln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9142413" y="2481938"/>
            <a:ext cx="8739186" cy="1524008"/>
          </a:xfrm>
          <a:prstGeom prst="rect">
            <a:avLst/>
          </a:prstGeom>
        </p:spPr>
        <p:txBody>
          <a:bodyPr vert="horz" lIns="163275" tIns="81638" rIns="163275" bIns="81638" rtlCol="0" anchor="b">
            <a:noAutofit/>
          </a:bodyPr>
          <a:lstStyle>
            <a:lvl1pPr>
              <a:defRPr sz="8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9142413" y="4206404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図プレースホルダー 12"/>
          <p:cNvSpPr>
            <a:spLocks noGrp="1"/>
          </p:cNvSpPr>
          <p:nvPr>
            <p:ph type="pic" sz="quarter" idx="20" hasCustomPrompt="1"/>
          </p:nvPr>
        </p:nvSpPr>
        <p:spPr>
          <a:xfrm>
            <a:off x="9458009" y="4522001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0464800" y="4206405"/>
            <a:ext cx="7416799" cy="1183533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9458009" y="64088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0022115" y="63980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2"/>
          <p:cNvSpPr>
            <a:spLocks noGrp="1"/>
          </p:cNvSpPr>
          <p:nvPr>
            <p:ph type="pic" sz="quarter" idx="27" hasCustomPrompt="1"/>
          </p:nvPr>
        </p:nvSpPr>
        <p:spPr>
          <a:xfrm>
            <a:off x="13776009" y="64088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4340115" y="63980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9" hasCustomPrompt="1"/>
          </p:nvPr>
        </p:nvSpPr>
        <p:spPr>
          <a:xfrm>
            <a:off x="9458009" y="72724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0022115" y="72616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31" hasCustomPrompt="1"/>
          </p:nvPr>
        </p:nvSpPr>
        <p:spPr>
          <a:xfrm>
            <a:off x="13776009" y="7272459"/>
            <a:ext cx="552341" cy="55234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4340115" y="7261663"/>
            <a:ext cx="3505200" cy="590567"/>
          </a:xfrm>
        </p:spPr>
        <p:txBody>
          <a:bodyPr anchor="ctr">
            <a:noAutofit/>
          </a:bodyPr>
          <a:lstStyle>
            <a:lvl1pPr algn="l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9052460" y="1738038"/>
            <a:ext cx="504373" cy="5043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41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4" presetID="34" presetClass="emph" presetSubtype="0" fill="hold" grpId="1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3" grpId="1" animBg="1"/>
      <p:bldP spid="27" grpId="0" animBg="1"/>
      <p:bldP spid="27" grpId="1" animBg="1"/>
      <p:bldP spid="2" grpId="0" animBg="1"/>
      <p:bldP spid="2" grpId="1" animBg="1"/>
      <p:bldP spid="25" grpId="0" animBg="1"/>
      <p:bldP spid="25" grpId="1" animBg="1"/>
      <p:bldP spid="24" grpId="0" animBg="1"/>
      <p:bldP spid="24" grpId="1" animBg="1"/>
      <p:bldP spid="6" grpId="0" animBg="1"/>
      <p:bldP spid="6" grpId="1" animBg="1"/>
      <p:bldP spid="8" grpId="0"/>
      <p:bldP spid="8" grpId="1"/>
      <p:bldP spid="9" grpId="0" animBg="1"/>
      <p:bldP spid="9" grpId="1" animBg="1"/>
      <p:bldP spid="10" grpId="0"/>
      <p:bldP spid="10" grpId="1"/>
      <p:bldP spid="1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3" grpId="1"/>
      <p:bldP spid="14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  <p:bldP spid="17" grpId="1"/>
      <p:bldP spid="18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/>
      <p:bldP spid="19" grpId="1"/>
      <p:bldP spid="20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/>
      <p:bldP spid="21" grpId="1"/>
      <p:bldP spid="22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6" grpId="1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グループ化 38"/>
          <p:cNvGrpSpPr/>
          <p:nvPr userDrawn="1"/>
        </p:nvGrpSpPr>
        <p:grpSpPr>
          <a:xfrm flipH="1">
            <a:off x="6153597" y="2531512"/>
            <a:ext cx="4056747" cy="7542332"/>
            <a:chOff x="1400631" y="2191657"/>
            <a:chExt cx="3439887" cy="6734629"/>
          </a:xfrm>
          <a:solidFill>
            <a:schemeClr val="bg1">
              <a:lumMod val="85000"/>
            </a:schemeClr>
          </a:solidFill>
        </p:grpSpPr>
        <p:sp>
          <p:nvSpPr>
            <p:cNvPr id="53" name="直角三角形 52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直角三角形 53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2096849" y="2533939"/>
            <a:ext cx="4056747" cy="7542332"/>
            <a:chOff x="1400631" y="2191657"/>
            <a:chExt cx="3439887" cy="6734629"/>
          </a:xfrm>
          <a:solidFill>
            <a:schemeClr val="bg1">
              <a:lumMod val="65000"/>
            </a:schemeClr>
          </a:solidFill>
        </p:grpSpPr>
        <p:sp>
          <p:nvSpPr>
            <p:cNvPr id="86" name="直角三角形 85"/>
            <p:cNvSpPr/>
            <p:nvPr userDrawn="1"/>
          </p:nvSpPr>
          <p:spPr>
            <a:xfrm flipH="1">
              <a:off x="1400631" y="2191657"/>
              <a:ext cx="3439885" cy="515982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直角三角形 86"/>
            <p:cNvSpPr/>
            <p:nvPr userDrawn="1"/>
          </p:nvSpPr>
          <p:spPr>
            <a:xfrm rot="16200000" flipH="1">
              <a:off x="2333175" y="6418942"/>
              <a:ext cx="1574800" cy="343988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8" name="直角三角形 25"/>
          <p:cNvSpPr/>
          <p:nvPr userDrawn="1"/>
        </p:nvSpPr>
        <p:spPr>
          <a:xfrm rot="16200000" flipH="1">
            <a:off x="884597" y="-884601"/>
            <a:ext cx="4385420" cy="6154621"/>
          </a:xfrm>
          <a:custGeom>
            <a:avLst/>
            <a:gdLst/>
            <a:ahLst/>
            <a:cxnLst/>
            <a:rect l="l" t="t" r="r" b="b"/>
            <a:pathLst>
              <a:path w="4385420" h="6154621">
                <a:moveTo>
                  <a:pt x="688593" y="1814402"/>
                </a:moveTo>
                <a:lnTo>
                  <a:pt x="2537007" y="6154621"/>
                </a:lnTo>
                <a:lnTo>
                  <a:pt x="2537007" y="6154618"/>
                </a:lnTo>
                <a:lnTo>
                  <a:pt x="4385420" y="6154618"/>
                </a:lnTo>
                <a:lnTo>
                  <a:pt x="2537006" y="1814399"/>
                </a:lnTo>
                <a:lnTo>
                  <a:pt x="2537006" y="1814402"/>
                </a:lnTo>
                <a:close/>
                <a:moveTo>
                  <a:pt x="0" y="0"/>
                </a:moveTo>
                <a:lnTo>
                  <a:pt x="0" y="197532"/>
                </a:lnTo>
                <a:lnTo>
                  <a:pt x="688592" y="1814398"/>
                </a:lnTo>
                <a:lnTo>
                  <a:pt x="688592" y="1814395"/>
                </a:lnTo>
                <a:lnTo>
                  <a:pt x="2537005" y="1814395"/>
                </a:lnTo>
                <a:lnTo>
                  <a:pt x="176429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フリーフォーム 67"/>
          <p:cNvSpPr/>
          <p:nvPr userDrawn="1"/>
        </p:nvSpPr>
        <p:spPr>
          <a:xfrm>
            <a:off x="6154618" y="2533939"/>
            <a:ext cx="1001379" cy="1851482"/>
          </a:xfrm>
          <a:custGeom>
            <a:avLst/>
            <a:gdLst>
              <a:gd name="connsiteX0" fmla="*/ 0 w 1001379"/>
              <a:gd name="connsiteY0" fmla="*/ 0 h 1851482"/>
              <a:gd name="connsiteX1" fmla="*/ 1001379 w 1001379"/>
              <a:gd name="connsiteY1" fmla="*/ 1426422 h 1851482"/>
              <a:gd name="connsiteX2" fmla="*/ 0 w 1001379"/>
              <a:gd name="connsiteY2" fmla="*/ 1851482 h 1851482"/>
              <a:gd name="connsiteX3" fmla="*/ 0 w 1001379"/>
              <a:gd name="connsiteY3" fmla="*/ 0 h 185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1379" h="1851482">
                <a:moveTo>
                  <a:pt x="0" y="0"/>
                </a:moveTo>
                <a:lnTo>
                  <a:pt x="1001379" y="1426422"/>
                </a:lnTo>
                <a:lnTo>
                  <a:pt x="0" y="185148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36" name="直角三角形 35"/>
          <p:cNvSpPr/>
          <p:nvPr userDrawn="1"/>
        </p:nvSpPr>
        <p:spPr>
          <a:xfrm rot="16200000" flipH="1">
            <a:off x="842535" y="4764187"/>
            <a:ext cx="4469545" cy="6154621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0" y="1814399"/>
                </a:lnTo>
                <a:lnTo>
                  <a:pt x="2621130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29" y="1814395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直角三角形 29"/>
          <p:cNvSpPr/>
          <p:nvPr userDrawn="1"/>
        </p:nvSpPr>
        <p:spPr>
          <a:xfrm rot="16200000" flipH="1">
            <a:off x="842535" y="968700"/>
            <a:ext cx="4469545" cy="6154621"/>
          </a:xfrm>
          <a:custGeom>
            <a:avLst/>
            <a:gdLst/>
            <a:ahLst/>
            <a:cxnLst/>
            <a:rect l="l" t="t" r="r" b="b"/>
            <a:pathLst>
              <a:path w="4469545" h="6154621">
                <a:moveTo>
                  <a:pt x="772717" y="1814402"/>
                </a:moveTo>
                <a:lnTo>
                  <a:pt x="2621131" y="6154621"/>
                </a:lnTo>
                <a:lnTo>
                  <a:pt x="2621131" y="6154618"/>
                </a:lnTo>
                <a:lnTo>
                  <a:pt x="4469545" y="6154618"/>
                </a:lnTo>
                <a:lnTo>
                  <a:pt x="2621131" y="1814399"/>
                </a:lnTo>
                <a:lnTo>
                  <a:pt x="2621131" y="1814402"/>
                </a:lnTo>
                <a:close/>
                <a:moveTo>
                  <a:pt x="0" y="0"/>
                </a:moveTo>
                <a:lnTo>
                  <a:pt x="772716" y="1814398"/>
                </a:lnTo>
                <a:lnTo>
                  <a:pt x="772716" y="1814395"/>
                </a:lnTo>
                <a:lnTo>
                  <a:pt x="2621130" y="1814395"/>
                </a:lnTo>
                <a:lnTo>
                  <a:pt x="18484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直角三角形 32"/>
          <p:cNvSpPr/>
          <p:nvPr userDrawn="1"/>
        </p:nvSpPr>
        <p:spPr>
          <a:xfrm rot="16200000" flipH="1">
            <a:off x="842536" y="2866443"/>
            <a:ext cx="4469544" cy="6154620"/>
          </a:xfrm>
          <a:custGeom>
            <a:avLst/>
            <a:gdLst/>
            <a:ahLst/>
            <a:cxnLst/>
            <a:rect l="l" t="t" r="r" b="b"/>
            <a:pathLst>
              <a:path w="4469544" h="6154620">
                <a:moveTo>
                  <a:pt x="772717" y="1814401"/>
                </a:moveTo>
                <a:lnTo>
                  <a:pt x="2621131" y="6154620"/>
                </a:lnTo>
                <a:lnTo>
                  <a:pt x="2621131" y="6154617"/>
                </a:lnTo>
                <a:lnTo>
                  <a:pt x="4469544" y="6154617"/>
                </a:lnTo>
                <a:lnTo>
                  <a:pt x="2621130" y="1814398"/>
                </a:lnTo>
                <a:lnTo>
                  <a:pt x="2621130" y="1814401"/>
                </a:lnTo>
                <a:close/>
                <a:moveTo>
                  <a:pt x="0" y="0"/>
                </a:moveTo>
                <a:lnTo>
                  <a:pt x="772716" y="1814397"/>
                </a:lnTo>
                <a:lnTo>
                  <a:pt x="772716" y="1814394"/>
                </a:lnTo>
                <a:lnTo>
                  <a:pt x="2621129" y="1814394"/>
                </a:lnTo>
                <a:lnTo>
                  <a:pt x="18484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フリーフォーム 65"/>
          <p:cNvSpPr/>
          <p:nvPr userDrawn="1"/>
        </p:nvSpPr>
        <p:spPr>
          <a:xfrm>
            <a:off x="6154617" y="3998626"/>
            <a:ext cx="2026350" cy="2281896"/>
          </a:xfrm>
          <a:custGeom>
            <a:avLst/>
            <a:gdLst>
              <a:gd name="connsiteX0" fmla="*/ 1028242 w 2026350"/>
              <a:gd name="connsiteY0" fmla="*/ 0 h 2281896"/>
              <a:gd name="connsiteX1" fmla="*/ 2026350 w 2026350"/>
              <a:gd name="connsiteY1" fmla="*/ 1421762 h 2281896"/>
              <a:gd name="connsiteX2" fmla="*/ 0 w 2026350"/>
              <a:gd name="connsiteY2" fmla="*/ 2281896 h 2281896"/>
              <a:gd name="connsiteX3" fmla="*/ 0 w 2026350"/>
              <a:gd name="connsiteY3" fmla="*/ 436463 h 2281896"/>
              <a:gd name="connsiteX4" fmla="*/ 1028242 w 2026350"/>
              <a:gd name="connsiteY4" fmla="*/ 0 h 228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6350" h="2281896">
                <a:moveTo>
                  <a:pt x="1028242" y="0"/>
                </a:moveTo>
                <a:lnTo>
                  <a:pt x="2026350" y="1421762"/>
                </a:lnTo>
                <a:lnTo>
                  <a:pt x="0" y="2281896"/>
                </a:lnTo>
                <a:lnTo>
                  <a:pt x="0" y="436463"/>
                </a:lnTo>
                <a:lnTo>
                  <a:pt x="1028242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フリーフォーム 62"/>
          <p:cNvSpPr/>
          <p:nvPr userDrawn="1"/>
        </p:nvSpPr>
        <p:spPr>
          <a:xfrm>
            <a:off x="6154618" y="5458653"/>
            <a:ext cx="3052187" cy="2718573"/>
          </a:xfrm>
          <a:custGeom>
            <a:avLst/>
            <a:gdLst>
              <a:gd name="connsiteX0" fmla="*/ 2053212 w 3052187"/>
              <a:gd name="connsiteY0" fmla="*/ 0 h 2718573"/>
              <a:gd name="connsiteX1" fmla="*/ 3052187 w 3052187"/>
              <a:gd name="connsiteY1" fmla="*/ 1422997 h 2718573"/>
              <a:gd name="connsiteX2" fmla="*/ 0 w 3052187"/>
              <a:gd name="connsiteY2" fmla="*/ 2718573 h 2718573"/>
              <a:gd name="connsiteX3" fmla="*/ 0 w 3052187"/>
              <a:gd name="connsiteY3" fmla="*/ 871537 h 2718573"/>
              <a:gd name="connsiteX4" fmla="*/ 2053212 w 3052187"/>
              <a:gd name="connsiteY4" fmla="*/ 0 h 2718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2187" h="2718573">
                <a:moveTo>
                  <a:pt x="2053212" y="0"/>
                </a:moveTo>
                <a:lnTo>
                  <a:pt x="3052187" y="1422997"/>
                </a:lnTo>
                <a:lnTo>
                  <a:pt x="0" y="2718573"/>
                </a:lnTo>
                <a:lnTo>
                  <a:pt x="0" y="871537"/>
                </a:lnTo>
                <a:lnTo>
                  <a:pt x="2053212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6154615" y="6919914"/>
            <a:ext cx="4056748" cy="3156356"/>
            <a:chOff x="7549101" y="6886372"/>
            <a:chExt cx="4056748" cy="315635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0" name="フリーフォーム 59"/>
            <p:cNvSpPr/>
            <p:nvPr userDrawn="1"/>
          </p:nvSpPr>
          <p:spPr>
            <a:xfrm>
              <a:off x="7549104" y="6886372"/>
              <a:ext cx="4056745" cy="1392686"/>
            </a:xfrm>
            <a:custGeom>
              <a:avLst/>
              <a:gdLst>
                <a:gd name="connsiteX0" fmla="*/ 3079049 w 4056745"/>
                <a:gd name="connsiteY0" fmla="*/ 0 h 1392686"/>
                <a:gd name="connsiteX1" fmla="*/ 4056745 w 4056745"/>
                <a:gd name="connsiteY1" fmla="*/ 1392686 h 1392686"/>
                <a:gd name="connsiteX2" fmla="*/ 0 w 4056745"/>
                <a:gd name="connsiteY2" fmla="*/ 1392686 h 1392686"/>
                <a:gd name="connsiteX3" fmla="*/ 0 w 4056745"/>
                <a:gd name="connsiteY3" fmla="*/ 1306979 h 1392686"/>
                <a:gd name="connsiteX4" fmla="*/ 3079049 w 4056745"/>
                <a:gd name="connsiteY4" fmla="*/ 0 h 1392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6745" h="1392686">
                  <a:moveTo>
                    <a:pt x="3079049" y="0"/>
                  </a:moveTo>
                  <a:lnTo>
                    <a:pt x="4056745" y="1392686"/>
                  </a:lnTo>
                  <a:lnTo>
                    <a:pt x="0" y="1392686"/>
                  </a:lnTo>
                  <a:lnTo>
                    <a:pt x="0" y="1306979"/>
                  </a:lnTo>
                  <a:lnTo>
                    <a:pt x="307904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フリーフォーム 57"/>
            <p:cNvSpPr/>
            <p:nvPr userDrawn="1"/>
          </p:nvSpPr>
          <p:spPr>
            <a:xfrm>
              <a:off x="7549101" y="8279059"/>
              <a:ext cx="4056747" cy="1763669"/>
            </a:xfrm>
            <a:custGeom>
              <a:avLst/>
              <a:gdLst>
                <a:gd name="connsiteX0" fmla="*/ 0 w 4056747"/>
                <a:gd name="connsiteY0" fmla="*/ 0 h 1763669"/>
                <a:gd name="connsiteX1" fmla="*/ 4056747 w 4056747"/>
                <a:gd name="connsiteY1" fmla="*/ 0 h 1763669"/>
                <a:gd name="connsiteX2" fmla="*/ 0 w 4056747"/>
                <a:gd name="connsiteY2" fmla="*/ 1763669 h 1763669"/>
                <a:gd name="connsiteX3" fmla="*/ 0 w 4056747"/>
                <a:gd name="connsiteY3" fmla="*/ 0 h 1763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56747" h="1763669">
                  <a:moveTo>
                    <a:pt x="0" y="0"/>
                  </a:moveTo>
                  <a:lnTo>
                    <a:pt x="4056747" y="0"/>
                  </a:lnTo>
                  <a:lnTo>
                    <a:pt x="0" y="176366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 rot="1380000">
            <a:off x="1279776" y="1724416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 rot="1380000">
            <a:off x="1279776" y="3627307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 rot="1380000">
            <a:off x="1279776" y="5530198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 rot="1380000">
            <a:off x="1279776" y="7433090"/>
            <a:ext cx="3914371" cy="1060769"/>
          </a:xfrm>
        </p:spPr>
        <p:txBody>
          <a:bodyPr anchor="ctr">
            <a:noAutofit/>
          </a:bodyPr>
          <a:lstStyle>
            <a:lvl1pPr algn="r">
              <a:defRPr sz="32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 userDrawn="1"/>
        </p:nvSpPr>
        <p:spPr>
          <a:xfrm>
            <a:off x="6180019" y="3503092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5" name="テキスト ボックス 64"/>
          <p:cNvSpPr txBox="1"/>
          <p:nvPr userDrawn="1"/>
        </p:nvSpPr>
        <p:spPr>
          <a:xfrm>
            <a:off x="6713912" y="5157454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7270297" y="6823360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9" name="テキスト ボックス 68"/>
          <p:cNvSpPr txBox="1"/>
          <p:nvPr userDrawn="1"/>
        </p:nvSpPr>
        <p:spPr>
          <a:xfrm>
            <a:off x="7799473" y="8465001"/>
            <a:ext cx="771365" cy="707886"/>
          </a:xfrm>
          <a:prstGeom prst="rect">
            <a:avLst/>
          </a:prstGeom>
          <a:noFill/>
          <a:scene3d>
            <a:camera prst="perspectiveContrastingRightFacing" fov="3300000">
              <a:rot lat="0" lon="21000000" rev="12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0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 rot="1380000">
            <a:off x="5048898" y="2851349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1" name="図プレースホルダー 7"/>
          <p:cNvSpPr>
            <a:spLocks noGrp="1"/>
          </p:cNvSpPr>
          <p:nvPr>
            <p:ph type="pic" sz="quarter" idx="28" hasCustomPrompt="1"/>
          </p:nvPr>
        </p:nvSpPr>
        <p:spPr>
          <a:xfrm rot="1380000">
            <a:off x="5048898" y="4752195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 rot="1380000">
            <a:off x="5048898" y="6653041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7"/>
          <p:cNvSpPr>
            <a:spLocks noGrp="1"/>
          </p:cNvSpPr>
          <p:nvPr>
            <p:ph type="pic" sz="quarter" idx="30" hasCustomPrompt="1"/>
          </p:nvPr>
        </p:nvSpPr>
        <p:spPr>
          <a:xfrm rot="1380000">
            <a:off x="5048898" y="8553888"/>
            <a:ext cx="664454" cy="664454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7202057" y="2463272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5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8263702" y="3895507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9291883" y="5327742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7" name="テキスト プレースホルダー 6"/>
          <p:cNvSpPr>
            <a:spLocks noGrp="1"/>
          </p:cNvSpPr>
          <p:nvPr>
            <p:ph type="body" sz="quarter" idx="34" hasCustomPrompt="1"/>
          </p:nvPr>
        </p:nvSpPr>
        <p:spPr>
          <a:xfrm>
            <a:off x="10245469" y="6759976"/>
            <a:ext cx="7416799" cy="1350309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6043539" y="246956"/>
            <a:ext cx="11765081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6115547" y="1543100"/>
            <a:ext cx="11659064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4" name="正方形/長方形 83"/>
          <p:cNvSpPr/>
          <p:nvPr userDrawn="1"/>
        </p:nvSpPr>
        <p:spPr>
          <a:xfrm>
            <a:off x="6187555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561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250"/>
                            </p:stCondLst>
                            <p:childTnLst>
                              <p:par>
                                <p:cTn id="9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25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750"/>
                            </p:stCondLst>
                            <p:childTnLst>
                              <p:par>
                                <p:cTn id="1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25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1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68" grpId="0" animBg="1"/>
      <p:bldP spid="68" grpId="1" animBg="1"/>
      <p:bldP spid="36" grpId="0" animBg="1"/>
      <p:bldP spid="36" grpId="1" animBg="1"/>
      <p:bldP spid="30" grpId="0" animBg="1"/>
      <p:bldP spid="30" grpId="1" animBg="1"/>
      <p:bldP spid="33" grpId="0" animBg="1"/>
      <p:bldP spid="33" grpId="1" animBg="1"/>
      <p:bldP spid="66" grpId="0" animBg="1"/>
      <p:bldP spid="66" grpId="1" animBg="1"/>
      <p:bldP spid="63" grpId="0" animBg="1"/>
      <p:bldP spid="63" grpId="1" animBg="1"/>
      <p:bldP spid="5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25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1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65" grpId="0"/>
      <p:bldP spid="67" grpId="0"/>
      <p:bldP spid="69" grpId="0"/>
      <p:bldP spid="70" grpId="0"/>
      <p:bldP spid="71" grpId="0"/>
      <p:bldP spid="72" grpId="0"/>
      <p:bldP spid="73" grpId="0"/>
      <p:bldP spid="7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2" grpId="0"/>
      <p:bldP spid="8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imple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2656478" y="2844325"/>
            <a:ext cx="659206" cy="6592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2656478" y="4184103"/>
            <a:ext cx="659206" cy="6592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2</a:t>
            </a:r>
          </a:p>
        </p:txBody>
      </p:sp>
      <p:sp>
        <p:nvSpPr>
          <p:cNvPr id="8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3562010" y="2735836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3562010" y="4075614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2656478" y="5523881"/>
            <a:ext cx="659206" cy="6592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3562010" y="5415392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円/楕円 11"/>
          <p:cNvSpPr/>
          <p:nvPr userDrawn="1"/>
        </p:nvSpPr>
        <p:spPr>
          <a:xfrm>
            <a:off x="2656478" y="6863659"/>
            <a:ext cx="659206" cy="6592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4</a:t>
            </a:r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3562010" y="6755170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円/楕円 13"/>
          <p:cNvSpPr/>
          <p:nvPr userDrawn="1"/>
        </p:nvSpPr>
        <p:spPr>
          <a:xfrm>
            <a:off x="2656478" y="8203437"/>
            <a:ext cx="659206" cy="65920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3562010" y="8094948"/>
            <a:ext cx="12310972" cy="892146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0" y="0"/>
            <a:ext cx="18286413" cy="20174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タイトル 1"/>
          <p:cNvSpPr>
            <a:spLocks noGrp="1"/>
          </p:cNvSpPr>
          <p:nvPr>
            <p:ph type="title" hasCustomPrompt="1"/>
          </p:nvPr>
        </p:nvSpPr>
        <p:spPr>
          <a:xfrm>
            <a:off x="884799" y="457199"/>
            <a:ext cx="16516812" cy="1161143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64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7" grpId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1510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8527876"/>
            <a:ext cx="15553728" cy="151216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595214" y="8095828"/>
            <a:ext cx="1088138" cy="188527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円/楕円 3"/>
          <p:cNvSpPr/>
          <p:nvPr userDrawn="1"/>
        </p:nvSpPr>
        <p:spPr>
          <a:xfrm>
            <a:off x="7039260" y="24921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 userDrawn="1"/>
        </p:nvSpPr>
        <p:spPr>
          <a:xfrm>
            <a:off x="8153859" y="2492117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 userDrawn="1"/>
        </p:nvSpPr>
        <p:spPr>
          <a:xfrm>
            <a:off x="9268458" y="2492117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10383056" y="2492117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066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9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9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animBg="1"/>
      <p:bldP spid="12" grpId="0" animBg="1"/>
      <p:bldP spid="13" grpId="0" animBg="1"/>
      <p:bldP spid="14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6" y="336206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5835460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595204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607093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6" y="677710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9371957" y="242347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9488545" y="254005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229336" y="265894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915352" y="336511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アーチ 22"/>
          <p:cNvSpPr/>
          <p:nvPr userDrawn="1"/>
        </p:nvSpPr>
        <p:spPr>
          <a:xfrm rot="3600000">
            <a:off x="9371957" y="5838510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アーチ 23"/>
          <p:cNvSpPr/>
          <p:nvPr userDrawn="1"/>
        </p:nvSpPr>
        <p:spPr>
          <a:xfrm rot="6618510">
            <a:off x="9488545" y="595509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229336" y="607398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915352" y="678015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238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50"/>
                            </p:stCondLst>
                            <p:childTnLst>
                              <p:par>
                                <p:cTn id="9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15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6622413" y="2420092"/>
            <a:ext cx="5040000" cy="5040000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6442413" y="2240092"/>
            <a:ext cx="5400000" cy="5400000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6262413" y="2060092"/>
            <a:ext cx="5760000" cy="5760000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6082413" y="1880092"/>
            <a:ext cx="6120000" cy="6120000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5902413" y="1700092"/>
            <a:ext cx="6480000" cy="6480000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5722413" y="1520092"/>
            <a:ext cx="6840000" cy="6840000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8527876"/>
            <a:ext cx="15553728" cy="151216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8595214" y="8095828"/>
            <a:ext cx="1088138" cy="188527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7039260" y="24921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 userDrawn="1"/>
        </p:nvSpPr>
        <p:spPr>
          <a:xfrm>
            <a:off x="8153859" y="2492117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9268458" y="2492117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10383056" y="2492117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18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5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3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2" grpId="0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3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7112000"/>
            <a:ext cx="15553728" cy="2928044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grpSp>
        <p:nvGrpSpPr>
          <p:cNvPr id="6" name="グループ化 5"/>
          <p:cNvGrpSpPr/>
          <p:nvPr userDrawn="1"/>
        </p:nvGrpSpPr>
        <p:grpSpPr>
          <a:xfrm>
            <a:off x="8595214" y="6644399"/>
            <a:ext cx="1088138" cy="188527"/>
            <a:chOff x="8595214" y="6592642"/>
            <a:chExt cx="1088138" cy="188527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291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649736" y="2911252"/>
            <a:ext cx="6768554" cy="6768554"/>
          </a:xfrm>
          <a:prstGeom prst="ellipse">
            <a:avLst/>
          </a:prstGeom>
          <a:solidFill>
            <a:schemeClr val="accent1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02246" y="2263180"/>
            <a:ext cx="1440160" cy="1440160"/>
          </a:xfrm>
          <a:prstGeom prst="ellipse">
            <a:avLst/>
          </a:prstGeom>
          <a:solidFill>
            <a:schemeClr val="accent3">
              <a:alpha val="80000"/>
            </a:schemeClr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594055" y="6766640"/>
            <a:ext cx="936104" cy="936104"/>
          </a:xfrm>
          <a:prstGeom prst="ellipse">
            <a:avLst/>
          </a:prstGeom>
          <a:solidFill>
            <a:schemeClr val="accent2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7577521" y="7951812"/>
            <a:ext cx="1403177" cy="1403177"/>
          </a:xfrm>
          <a:prstGeom prst="ellipse">
            <a:avLst/>
          </a:prstGeom>
          <a:solidFill>
            <a:schemeClr val="accent5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 hasCustomPrompt="1"/>
          </p:nvPr>
        </p:nvSpPr>
        <p:spPr>
          <a:xfrm>
            <a:off x="610258" y="2263180"/>
            <a:ext cx="1224136" cy="1440160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6" hasCustomPrompt="1"/>
          </p:nvPr>
        </p:nvSpPr>
        <p:spPr>
          <a:xfrm>
            <a:off x="3457832" y="5143872"/>
            <a:ext cx="1152363" cy="115236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865661" y="6439644"/>
            <a:ext cx="6336704" cy="1008112"/>
          </a:xfrm>
        </p:spPr>
        <p:txBody>
          <a:bodyPr anchor="ctr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431238" y="8298184"/>
            <a:ext cx="1185172" cy="1185172"/>
          </a:xfrm>
          <a:prstGeom prst="ellipse">
            <a:avLst/>
          </a:prstGeom>
          <a:solidFill>
            <a:schemeClr val="accent6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2086422" y="1872979"/>
            <a:ext cx="792087" cy="792087"/>
          </a:xfrm>
          <a:prstGeom prst="ellipse">
            <a:avLst/>
          </a:prstGeom>
          <a:solidFill>
            <a:schemeClr val="accent4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293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12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6413" cy="10287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799390" y="2911252"/>
            <a:ext cx="6768554" cy="6768554"/>
          </a:xfrm>
          <a:prstGeom prst="ellipse">
            <a:avLst/>
          </a:prstGeom>
          <a:solidFill>
            <a:schemeClr val="accent1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488022" y="2263180"/>
            <a:ext cx="1440160" cy="1440160"/>
          </a:xfrm>
          <a:prstGeom prst="ellipse">
            <a:avLst/>
          </a:prstGeom>
          <a:solidFill>
            <a:schemeClr val="accent3">
              <a:alpha val="80000"/>
            </a:schemeClr>
          </a:solidFill>
        </p:spPr>
        <p:txBody>
          <a:bodyPr/>
          <a:lstStyle>
            <a:lvl1pPr>
              <a:defRPr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6766942" y="7779029"/>
            <a:ext cx="936104" cy="936104"/>
          </a:xfrm>
          <a:prstGeom prst="ellipse">
            <a:avLst/>
          </a:prstGeom>
          <a:solidFill>
            <a:schemeClr val="accent2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8207102" y="8295804"/>
            <a:ext cx="1403177" cy="1403177"/>
          </a:xfrm>
          <a:prstGeom prst="ellipse">
            <a:avLst/>
          </a:prstGeom>
          <a:solidFill>
            <a:schemeClr val="accent5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 hasCustomPrompt="1"/>
          </p:nvPr>
        </p:nvSpPr>
        <p:spPr>
          <a:xfrm>
            <a:off x="16596034" y="2263180"/>
            <a:ext cx="1224136" cy="1440160"/>
          </a:xfrm>
        </p:spPr>
        <p:txBody>
          <a:bodyPr anchor="ctr">
            <a:noAutofit/>
          </a:bodyPr>
          <a:lstStyle>
            <a:lvl1pPr algn="ctr">
              <a:defRPr sz="5400">
                <a:solidFill>
                  <a:schemeClr val="bg1"/>
                </a:solidFill>
                <a:latin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kumimoji="1" lang="en-US" altLang="ja-JP" dirty="0"/>
              <a:t>9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6" hasCustomPrompt="1"/>
          </p:nvPr>
        </p:nvSpPr>
        <p:spPr>
          <a:xfrm>
            <a:off x="13607486" y="5143872"/>
            <a:ext cx="1152363" cy="115236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1015315" y="6439644"/>
            <a:ext cx="6336704" cy="1008112"/>
          </a:xfrm>
        </p:spPr>
        <p:txBody>
          <a:bodyPr anchor="ctr">
            <a:normAutofit/>
          </a:bodyPr>
          <a:lstStyle>
            <a:lvl1pPr algn="ctr">
              <a:defRPr sz="44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610279" y="7186443"/>
            <a:ext cx="1185172" cy="1185172"/>
          </a:xfrm>
          <a:prstGeom prst="ellipse">
            <a:avLst/>
          </a:prstGeom>
          <a:solidFill>
            <a:schemeClr val="accent6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7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15695935" y="1436231"/>
            <a:ext cx="792087" cy="792087"/>
          </a:xfrm>
          <a:prstGeom prst="ellipse">
            <a:avLst/>
          </a:prstGeom>
          <a:solidFill>
            <a:schemeClr val="accent4">
              <a:alpha val="8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21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250"/>
                            </p:stCondLst>
                            <p:childTnLst>
                              <p:par>
                                <p:cTn id="6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" presetClass="entr" presetSubtype="6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animBg="1">
        <p:tmplLst>
          <p:tmpl>
            <p:tnLst>
              <p:par>
                <p:cTn presetID="2" presetClass="entr" presetSubtype="6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1" animBg="1">
        <p:tmplLst>
          <p:tmpl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円/楕円 32"/>
          <p:cNvSpPr/>
          <p:nvPr userDrawn="1"/>
        </p:nvSpPr>
        <p:spPr>
          <a:xfrm>
            <a:off x="6099984" y="4672631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6" name="円/楕円 5"/>
          <p:cNvSpPr/>
          <p:nvPr userDrawn="1"/>
        </p:nvSpPr>
        <p:spPr>
          <a:xfrm>
            <a:off x="1870398" y="1163191"/>
            <a:ext cx="5060429" cy="506042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 userDrawn="1"/>
        </p:nvSpPr>
        <p:spPr>
          <a:xfrm>
            <a:off x="1268264" y="1756094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 userDrawn="1"/>
        </p:nvSpPr>
        <p:spPr>
          <a:xfrm>
            <a:off x="1706513" y="1039044"/>
            <a:ext cx="5060429" cy="50604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1"/>
          <p:cNvSpPr>
            <a:spLocks noGrp="1"/>
          </p:cNvSpPr>
          <p:nvPr>
            <p:ph type="title" hasCustomPrompt="1"/>
          </p:nvPr>
        </p:nvSpPr>
        <p:spPr>
          <a:xfrm>
            <a:off x="7545905" y="1111052"/>
            <a:ext cx="9577064" cy="1350907"/>
          </a:xfrm>
        </p:spPr>
        <p:txBody>
          <a:bodyPr anchor="b">
            <a:normAutofit/>
          </a:bodyPr>
          <a:lstStyle>
            <a:lvl1pPr>
              <a:defRPr sz="6600" baseline="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7689921" y="24771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7545905" y="2549853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1870398" y="1163191"/>
            <a:ext cx="4916413" cy="4916413"/>
          </a:xfrm>
          <a:prstGeom prst="ellipse">
            <a:avLst/>
          </a:prstGeom>
          <a:solidFill>
            <a:schemeClr val="bg1"/>
          </a:solidFill>
          <a:ln w="28575" cmpd="sng">
            <a:solidFill>
              <a:schemeClr val="accent1"/>
            </a:solidFill>
          </a:ln>
          <a:effectLst/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円/楕円 7"/>
          <p:cNvSpPr/>
          <p:nvPr userDrawn="1"/>
        </p:nvSpPr>
        <p:spPr>
          <a:xfrm>
            <a:off x="8104770" y="3838753"/>
            <a:ext cx="1296145" cy="12961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図プレースホルダー 12"/>
          <p:cNvSpPr>
            <a:spLocks noGrp="1"/>
          </p:cNvSpPr>
          <p:nvPr>
            <p:ph type="pic" sz="quarter" idx="17" hasCustomPrompt="1"/>
          </p:nvPr>
        </p:nvSpPr>
        <p:spPr>
          <a:xfrm>
            <a:off x="8440247" y="4174230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10720458" y="3838752"/>
            <a:ext cx="1296145" cy="1296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13319670" y="3838751"/>
            <a:ext cx="1296145" cy="12961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12"/>
          <p:cNvSpPr>
            <a:spLocks noGrp="1"/>
          </p:cNvSpPr>
          <p:nvPr>
            <p:ph type="pic" sz="quarter" idx="18" hasCustomPrompt="1"/>
          </p:nvPr>
        </p:nvSpPr>
        <p:spPr>
          <a:xfrm>
            <a:off x="11055935" y="417422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19" hasCustomPrompt="1"/>
          </p:nvPr>
        </p:nvSpPr>
        <p:spPr>
          <a:xfrm>
            <a:off x="13655147" y="417422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7541830" y="5279575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151318" y="5279575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12743606" y="5277230"/>
            <a:ext cx="2448272" cy="935442"/>
          </a:xfrm>
        </p:spPr>
        <p:txBody>
          <a:bodyPr anchor="t">
            <a:noAutofit/>
          </a:bodyPr>
          <a:lstStyle>
            <a:lvl1pPr algn="ctr">
              <a:defRPr sz="2400" i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1192885" y="6295628"/>
            <a:ext cx="15900643" cy="2016224"/>
          </a:xfrm>
        </p:spPr>
        <p:txBody>
          <a:bodyPr anchor="ctr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0" y="8527876"/>
            <a:ext cx="18286413" cy="17591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12"/>
          <p:cNvSpPr>
            <a:spLocks noGrp="1"/>
          </p:cNvSpPr>
          <p:nvPr>
            <p:ph type="pic" sz="quarter" idx="23" hasCustomPrompt="1"/>
          </p:nvPr>
        </p:nvSpPr>
        <p:spPr>
          <a:xfrm>
            <a:off x="4016008" y="8773140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12"/>
          <p:cNvSpPr>
            <a:spLocks noGrp="1"/>
          </p:cNvSpPr>
          <p:nvPr>
            <p:ph type="pic" sz="quarter" idx="24" hasCustomPrompt="1"/>
          </p:nvPr>
        </p:nvSpPr>
        <p:spPr>
          <a:xfrm>
            <a:off x="8827218" y="8773139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図プレースホルダー 12"/>
          <p:cNvSpPr>
            <a:spLocks noGrp="1"/>
          </p:cNvSpPr>
          <p:nvPr>
            <p:ph type="pic" sz="quarter" idx="25" hasCustomPrompt="1"/>
          </p:nvPr>
        </p:nvSpPr>
        <p:spPr>
          <a:xfrm>
            <a:off x="13607778" y="8773138"/>
            <a:ext cx="625191" cy="625191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2384388" y="9464642"/>
            <a:ext cx="3950506" cy="57540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164560" y="9464642"/>
            <a:ext cx="3950506" cy="57540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1961452" y="9464642"/>
            <a:ext cx="3950506" cy="575402"/>
          </a:xfrm>
        </p:spPr>
        <p:txBody>
          <a:bodyPr anchor="t">
            <a:noAutofit/>
          </a:bodyPr>
          <a:lstStyle>
            <a:lvl1pPr algn="ctr">
              <a:defRPr sz="18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円/楕円 24"/>
          <p:cNvSpPr/>
          <p:nvPr userDrawn="1"/>
        </p:nvSpPr>
        <p:spPr>
          <a:xfrm>
            <a:off x="574254" y="1019175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 userDrawn="1"/>
        </p:nvSpPr>
        <p:spPr>
          <a:xfrm>
            <a:off x="1952340" y="1066981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 userDrawn="1"/>
        </p:nvSpPr>
        <p:spPr>
          <a:xfrm>
            <a:off x="7102660" y="4288481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3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2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1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"/>
                            </p:stCondLst>
                            <p:childTnLst>
                              <p:par>
                                <p:cTn id="72" presetID="2" presetClass="entr" presetSubtype="3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45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7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2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775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6" grpId="0" animBg="1"/>
      <p:bldP spid="6" grpId="1" animBg="1"/>
      <p:bldP spid="28" grpId="0" animBg="1"/>
      <p:bldP spid="28" grpId="1" animBg="1"/>
      <p:bldP spid="30" grpId="0" animBg="1"/>
      <p:bldP spid="30" grpId="1" animBg="1"/>
      <p:bldP spid="3" grpId="0"/>
      <p:bldP spid="4" grpId="0" animBg="1"/>
      <p:bldP spid="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7" grpId="1" animBg="1"/>
      <p:bldP spid="8" grpId="0" animBg="1"/>
      <p:bldP spid="9" grpId="0"/>
      <p:bldP spid="10" grpId="0" animBg="1"/>
      <p:bldP spid="11" grpId="0" animBg="1"/>
      <p:bldP spid="12" grpId="0"/>
      <p:bldP spid="13" grpId="0"/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/>
      <p:bldP spid="21" grpId="0"/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5" grpId="1" animBg="1"/>
      <p:bldP spid="26" grpId="0" animBg="1"/>
      <p:bldP spid="26" grpId="1" animBg="1"/>
      <p:bldP spid="34" grpId="0" animBg="1"/>
      <p:bldP spid="34" grpId="1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s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5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8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7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8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0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0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5143500"/>
            <a:ext cx="5223600" cy="5143500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 </a:t>
            </a:r>
            <a:endParaRPr kumimoji="1" lang="ja-JP" altLang="en-US" dirty="0"/>
          </a:p>
        </p:txBody>
      </p:sp>
      <p:sp>
        <p:nvSpPr>
          <p:cNvPr id="71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7833741" y="0"/>
            <a:ext cx="5223600" cy="51435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 </a:t>
            </a:r>
            <a:endParaRPr kumimoji="1" lang="ja-JP" altLang="en-US" dirty="0"/>
          </a:p>
        </p:txBody>
      </p:sp>
      <p:sp>
        <p:nvSpPr>
          <p:cNvPr id="77" name="タイトル 1"/>
          <p:cNvSpPr>
            <a:spLocks noGrp="1"/>
          </p:cNvSpPr>
          <p:nvPr>
            <p:ph type="title" hasCustomPrompt="1"/>
          </p:nvPr>
        </p:nvSpPr>
        <p:spPr>
          <a:xfrm>
            <a:off x="8228077" y="5247624"/>
            <a:ext cx="9577064" cy="1350907"/>
          </a:xfrm>
        </p:spPr>
        <p:txBody>
          <a:bodyPr anchor="b">
            <a:normAutofit/>
          </a:bodyPr>
          <a:lstStyle>
            <a:lvl1pPr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8372093" y="6613755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8228077" y="6686425"/>
            <a:ext cx="9577064" cy="935442"/>
          </a:xfrm>
        </p:spPr>
        <p:txBody>
          <a:bodyPr anchor="t">
            <a:noAutofit/>
          </a:bodyPr>
          <a:lstStyle>
            <a:lvl1pPr algn="l">
              <a:defRPr sz="3200" i="1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617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  <p:bldP spid="8" grpId="0" animBg="1"/>
      <p:bldP spid="13" grpId="0" animBg="1"/>
      <p:bldP spid="15" grpId="0" animBg="1"/>
      <p:bldP spid="25" grpId="0" animBg="1"/>
      <p:bldP spid="27" grpId="0" animBg="1"/>
      <p:bldP spid="28" grpId="0" animBg="1"/>
      <p:bldP spid="31" grpId="0" animBg="1"/>
      <p:bldP spid="18" grpId="0" animBg="1"/>
      <p:bldP spid="20" grpId="0" animBg="1"/>
      <p:bldP spid="32" grpId="0" animBg="1"/>
      <p:bldP spid="37" grpId="0" animBg="1"/>
      <p:bldP spid="38" grpId="0" animBg="1"/>
      <p:bldP spid="40" grpId="0" animBg="1"/>
      <p:bldP spid="70" grpId="0" animBg="1"/>
      <p:bldP spid="71" grpId="0" animBg="1"/>
      <p:bldP spid="77" grpId="0"/>
      <p:bldP spid="78" grpId="0" animBg="1"/>
      <p:bldP spid="7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1" name="図プレースホルダー 3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514350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3" name="図プレースホルダー 3"/>
          <p:cNvSpPr>
            <a:spLocks noGrp="1"/>
          </p:cNvSpPr>
          <p:nvPr>
            <p:ph type="pic" sz="quarter" idx="25" hasCustomPrompt="1"/>
          </p:nvPr>
        </p:nvSpPr>
        <p:spPr>
          <a:xfrm>
            <a:off x="0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2" name="図プレースホルダー 3"/>
          <p:cNvSpPr>
            <a:spLocks noGrp="1"/>
          </p:cNvSpPr>
          <p:nvPr>
            <p:ph type="pic" sz="quarter" idx="24" hasCustomPrompt="1"/>
          </p:nvPr>
        </p:nvSpPr>
        <p:spPr>
          <a:xfrm>
            <a:off x="2614271" y="51435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4" name="図プレースホルダー 3"/>
          <p:cNvSpPr>
            <a:spLocks noGrp="1"/>
          </p:cNvSpPr>
          <p:nvPr>
            <p:ph type="pic" sz="quarter" idx="26" hasCustomPrompt="1"/>
          </p:nvPr>
        </p:nvSpPr>
        <p:spPr>
          <a:xfrm>
            <a:off x="2614271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5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7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16" hasCustomPrompt="1"/>
          </p:nvPr>
        </p:nvSpPr>
        <p:spPr>
          <a:xfrm>
            <a:off x="7833741" y="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18" hasCustomPrompt="1"/>
          </p:nvPr>
        </p:nvSpPr>
        <p:spPr>
          <a:xfrm>
            <a:off x="7833741" y="2573100"/>
            <a:ext cx="2617200" cy="25704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6" name="図プレースホルダー 3"/>
          <p:cNvSpPr>
            <a:spLocks noGrp="1"/>
          </p:cNvSpPr>
          <p:nvPr>
            <p:ph type="pic" sz="quarter" idx="28" hasCustomPrompt="1"/>
          </p:nvPr>
        </p:nvSpPr>
        <p:spPr>
          <a:xfrm>
            <a:off x="7833741" y="51435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8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19" hasCustomPrompt="1"/>
          </p:nvPr>
        </p:nvSpPr>
        <p:spPr>
          <a:xfrm>
            <a:off x="10443476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9" name="図プレースホルダー 3"/>
          <p:cNvSpPr>
            <a:spLocks noGrp="1"/>
          </p:cNvSpPr>
          <p:nvPr>
            <p:ph type="pic" sz="quarter" idx="21" hasCustomPrompt="1"/>
          </p:nvPr>
        </p:nvSpPr>
        <p:spPr>
          <a:xfrm>
            <a:off x="10443476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9" name="図プレースホルダー 3"/>
          <p:cNvSpPr>
            <a:spLocks noGrp="1"/>
          </p:cNvSpPr>
          <p:nvPr>
            <p:ph type="pic" sz="quarter" idx="31" hasCustomPrompt="1"/>
          </p:nvPr>
        </p:nvSpPr>
        <p:spPr>
          <a:xfrm>
            <a:off x="10443476" y="5143500"/>
            <a:ext cx="2617200" cy="2570400"/>
          </a:xfrm>
          <a:solidFill>
            <a:schemeClr val="accent6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1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20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0" name="図プレースホルダー 3"/>
          <p:cNvSpPr>
            <a:spLocks noGrp="1"/>
          </p:cNvSpPr>
          <p:nvPr>
            <p:ph type="pic" sz="quarter" idx="32" hasCustomPrompt="1"/>
          </p:nvPr>
        </p:nvSpPr>
        <p:spPr>
          <a:xfrm>
            <a:off x="13053211" y="51435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7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8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9" name="図プレースホルダー 3"/>
          <p:cNvSpPr>
            <a:spLocks noGrp="1"/>
          </p:cNvSpPr>
          <p:nvPr>
            <p:ph type="pic" sz="quarter" idx="37" hasCustomPrompt="1"/>
          </p:nvPr>
        </p:nvSpPr>
        <p:spPr>
          <a:xfrm>
            <a:off x="15662949" y="514350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0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85783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15302222" y="6021206"/>
            <a:ext cx="811957" cy="81195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1776050" y="3775348"/>
            <a:ext cx="1368152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619487" y="3343300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 userDrawn="1"/>
        </p:nvSpPr>
        <p:spPr>
          <a:xfrm>
            <a:off x="3579631" y="4035524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16477199" y="5820740"/>
            <a:ext cx="486995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  <p:sp>
        <p:nvSpPr>
          <p:cNvPr id="4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38182" y="43542"/>
            <a:ext cx="3600000" cy="3600000"/>
          </a:xfrm>
          <a:solidFill>
            <a:schemeClr val="accent1"/>
          </a:solidFill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3687753" y="43542"/>
            <a:ext cx="3600000" cy="36000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7337324" y="43542"/>
            <a:ext cx="3600000" cy="360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10988185" y="43542"/>
            <a:ext cx="3600000" cy="3600000"/>
          </a:xfrm>
          <a:solidFill>
            <a:schemeClr val="accent4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14636467" y="43542"/>
            <a:ext cx="3600000" cy="3600000"/>
          </a:xfrm>
          <a:solidFill>
            <a:schemeClr val="accent5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35931" y="6628665"/>
            <a:ext cx="3600000" cy="3600000"/>
          </a:xfrm>
          <a:solidFill>
            <a:schemeClr val="accent5"/>
          </a:solidFill>
        </p:spPr>
        <p:txBody>
          <a:bodyPr/>
          <a:lstStyle>
            <a:lvl1pPr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3685502" y="6628665"/>
            <a:ext cx="3600000" cy="3600000"/>
          </a:xfrm>
          <a:solidFill>
            <a:schemeClr val="accent4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5"/>
          <p:cNvSpPr>
            <a:spLocks noGrp="1"/>
          </p:cNvSpPr>
          <p:nvPr>
            <p:ph type="pic" sz="quarter" idx="19" hasCustomPrompt="1"/>
          </p:nvPr>
        </p:nvSpPr>
        <p:spPr>
          <a:xfrm>
            <a:off x="7335073" y="6628665"/>
            <a:ext cx="3600000" cy="360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5"/>
          <p:cNvSpPr>
            <a:spLocks noGrp="1"/>
          </p:cNvSpPr>
          <p:nvPr>
            <p:ph type="pic" sz="quarter" idx="20" hasCustomPrompt="1"/>
          </p:nvPr>
        </p:nvSpPr>
        <p:spPr>
          <a:xfrm>
            <a:off x="10985934" y="6628665"/>
            <a:ext cx="3600000" cy="3600000"/>
          </a:xfrm>
          <a:solidFill>
            <a:schemeClr val="accent3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5"/>
          <p:cNvSpPr>
            <a:spLocks noGrp="1"/>
          </p:cNvSpPr>
          <p:nvPr>
            <p:ph type="pic" sz="quarter" idx="21" hasCustomPrompt="1"/>
          </p:nvPr>
        </p:nvSpPr>
        <p:spPr>
          <a:xfrm>
            <a:off x="14634216" y="6628665"/>
            <a:ext cx="3600000" cy="3600000"/>
          </a:xfrm>
          <a:solidFill>
            <a:schemeClr val="accent1"/>
          </a:solidFill>
        </p:spPr>
        <p:txBody>
          <a:bodyPr>
            <a:normAutofit/>
          </a:bodyPr>
          <a:lstStyle>
            <a:lvl1pPr marL="0" marR="0" indent="0" algn="l" defTabSz="16327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3955852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522233" y="5321983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725714" y="5394653"/>
            <a:ext cx="16822057" cy="935442"/>
          </a:xfrm>
        </p:spPr>
        <p:txBody>
          <a:bodyPr anchor="t">
            <a:noAutofit/>
          </a:bodyPr>
          <a:lstStyle>
            <a:lvl1pPr algn="ctr">
              <a:defRPr sz="3200" i="1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17313986" y="5243147"/>
            <a:ext cx="757710" cy="7577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5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5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/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51435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5143500"/>
            <a:ext cx="9142413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3" hasCustomPrompt="1"/>
          </p:nvPr>
        </p:nvSpPr>
        <p:spPr>
          <a:xfrm>
            <a:off x="5120145" y="0"/>
            <a:ext cx="7119405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12239550" y="0"/>
            <a:ext cx="6046863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142413" y="5143500"/>
            <a:ext cx="410525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13247662" y="5143500"/>
            <a:ext cx="5029236" cy="51435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214214" y="751012"/>
            <a:ext cx="4680520" cy="1566931"/>
          </a:xfrm>
        </p:spPr>
        <p:txBody>
          <a:bodyPr anchor="b"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214214" y="2552574"/>
            <a:ext cx="4680521" cy="2230886"/>
          </a:xfrm>
        </p:spPr>
        <p:txBody>
          <a:bodyPr anchor="t">
            <a:noAutofit/>
          </a:bodyPr>
          <a:lstStyle>
            <a:lvl1pPr algn="ctr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9287222" y="5359524"/>
            <a:ext cx="3816424" cy="4680520"/>
          </a:xfrm>
        </p:spPr>
        <p:txBody>
          <a:bodyPr anchor="ctr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71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0" y="5965370"/>
            <a:ext cx="18286413" cy="432162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462" y="4451598"/>
            <a:ext cx="1009181" cy="1513772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034" y="4457082"/>
            <a:ext cx="981758" cy="1508288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154" y="4160910"/>
            <a:ext cx="1206628" cy="1804459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418" y="3705682"/>
            <a:ext cx="1061284" cy="225968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4825" y="3628895"/>
            <a:ext cx="1173721" cy="2336475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6314" y="3283360"/>
            <a:ext cx="1170979" cy="2682009"/>
          </a:xfrm>
          <a:prstGeom prst="rect">
            <a:avLst/>
          </a:prstGeom>
        </p:spPr>
      </p:pic>
      <p:sp>
        <p:nvSpPr>
          <p:cNvPr id="29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42793" y="2918326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3223052" y="2062221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23" hasCustomPrompt="1"/>
          </p:nvPr>
        </p:nvSpPr>
        <p:spPr>
          <a:xfrm>
            <a:off x="10287125" y="1516812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7884580" y="2386311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5726308" y="1206116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12697243" y="647313"/>
            <a:ext cx="4389120" cy="720080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6" name="直線コネクタ 35"/>
          <p:cNvCxnSpPr>
            <a:stCxn id="29" idx="2"/>
          </p:cNvCxnSpPr>
          <p:nvPr userDrawn="1"/>
        </p:nvCxnSpPr>
        <p:spPr>
          <a:xfrm>
            <a:off x="3237353" y="3638406"/>
            <a:ext cx="0" cy="672337"/>
          </a:xfrm>
          <a:prstGeom prst="line">
            <a:avLst/>
          </a:prstGeom>
          <a:ln w="28575"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 userDrawn="1"/>
        </p:nvCxnSpPr>
        <p:spPr>
          <a:xfrm>
            <a:off x="5425323" y="2917371"/>
            <a:ext cx="0" cy="1383775"/>
          </a:xfrm>
          <a:prstGeom prst="line">
            <a:avLst/>
          </a:prstGeom>
          <a:ln w="28575">
            <a:solidFill>
              <a:schemeClr val="accent3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 userDrawn="1"/>
        </p:nvCxnSpPr>
        <p:spPr>
          <a:xfrm>
            <a:off x="7903696" y="2046514"/>
            <a:ext cx="0" cy="1898912"/>
          </a:xfrm>
          <a:prstGeom prst="line">
            <a:avLst/>
          </a:prstGeom>
          <a:ln w="28575">
            <a:solidFill>
              <a:schemeClr val="accent2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 userDrawn="1"/>
        </p:nvCxnSpPr>
        <p:spPr>
          <a:xfrm>
            <a:off x="10068670" y="3148370"/>
            <a:ext cx="0" cy="335059"/>
          </a:xfrm>
          <a:prstGeom prst="line">
            <a:avLst/>
          </a:prstGeom>
          <a:ln w="28575">
            <a:solidFill>
              <a:schemeClr val="accent4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 userDrawn="1"/>
        </p:nvCxnSpPr>
        <p:spPr>
          <a:xfrm>
            <a:off x="12481685" y="2261998"/>
            <a:ext cx="0" cy="1221431"/>
          </a:xfrm>
          <a:prstGeom prst="line">
            <a:avLst/>
          </a:prstGeom>
          <a:ln w="28575">
            <a:solidFill>
              <a:schemeClr val="accent5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 userDrawn="1"/>
        </p:nvCxnSpPr>
        <p:spPr>
          <a:xfrm>
            <a:off x="14906985" y="1384448"/>
            <a:ext cx="0" cy="1763922"/>
          </a:xfrm>
          <a:prstGeom prst="line">
            <a:avLst/>
          </a:prstGeom>
          <a:ln w="28575">
            <a:solidFill>
              <a:schemeClr val="accent6"/>
            </a:solidFill>
            <a:prstDash val="sysDot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6321681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7522233" y="7687812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7982857"/>
            <a:ext cx="17425936" cy="1669143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789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25"/>
                            </p:stCondLst>
                            <p:childTnLst>
                              <p:par>
                                <p:cTn id="2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75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75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50"/>
                            </p:stCondLst>
                            <p:childTnLst>
                              <p:par>
                                <p:cTn id="3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3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8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75"/>
                            </p:stCondLst>
                            <p:childTnLst>
                              <p:par>
                                <p:cTn id="5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325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825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600"/>
                            </p:stCondLst>
                            <p:childTnLst>
                              <p:par>
                                <p:cTn id="6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35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85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625"/>
                            </p:stCondLst>
                            <p:childTnLst>
                              <p:par>
                                <p:cTn id="8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375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875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65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325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/>
      <p:bldP spid="54" grpId="0" animBg="1"/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07196"/>
            <a:ext cx="18286412" cy="5372461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1078310" y="8157264"/>
            <a:ext cx="16200313" cy="1189936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22326" y="8013249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6647543"/>
            <a:ext cx="18286413" cy="1146629"/>
          </a:xfrm>
          <a:solidFill>
            <a:schemeClr val="accent1">
              <a:lumMod val="75000"/>
              <a:alpha val="80000"/>
            </a:schemeClr>
          </a:solidFill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056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animBg="1"/>
      <p:bldP spid="12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  <p:bldP spid="14" grpId="0" animBg="1">
        <p:tmplLst>
          <p:tmpl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pin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グループ化 28"/>
          <p:cNvGrpSpPr/>
          <p:nvPr userDrawn="1"/>
        </p:nvGrpSpPr>
        <p:grpSpPr>
          <a:xfrm>
            <a:off x="8014097" y="55909"/>
            <a:ext cx="10272315" cy="6722912"/>
            <a:chOff x="7426437" y="55909"/>
            <a:chExt cx="10859975" cy="6722912"/>
          </a:xfrm>
        </p:grpSpPr>
        <p:sp>
          <p:nvSpPr>
            <p:cNvPr id="13" name="正方形/長方形 12"/>
            <p:cNvSpPr/>
            <p:nvPr userDrawn="1"/>
          </p:nvSpPr>
          <p:spPr>
            <a:xfrm>
              <a:off x="10859975" y="111818"/>
              <a:ext cx="7426437" cy="66670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直角三角形 11"/>
            <p:cNvSpPr/>
            <p:nvPr userDrawn="1"/>
          </p:nvSpPr>
          <p:spPr>
            <a:xfrm flipH="1">
              <a:off x="7426437" y="55909"/>
              <a:ext cx="3433538" cy="672291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正方形/長方形 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5" y="707944"/>
            <a:ext cx="1923834" cy="607087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図 3"/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290" y="1526595"/>
            <a:ext cx="1780558" cy="525222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6" name="正方形/長方形 5"/>
          <p:cNvSpPr/>
          <p:nvPr userDrawn="1"/>
        </p:nvSpPr>
        <p:spPr>
          <a:xfrm>
            <a:off x="0" y="6778822"/>
            <a:ext cx="18286413" cy="35081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725714" y="6956681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7522233" y="8322812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6"/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11651672" y="596076"/>
            <a:ext cx="6054437" cy="1232724"/>
          </a:xfrm>
        </p:spPr>
        <p:txBody>
          <a:bodyPr>
            <a:noAutofit/>
          </a:bodyPr>
          <a:lstStyle>
            <a:lvl1pPr algn="l">
              <a:defRPr sz="6600" b="0" i="0" u="none" baseline="0">
                <a:solidFill>
                  <a:schemeClr val="accent1"/>
                </a:solidFill>
                <a:latin typeface="+mj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テキスト プレースホルダー 6"/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57943" y="596076"/>
            <a:ext cx="5679617" cy="1232724"/>
          </a:xfrm>
        </p:spPr>
        <p:txBody>
          <a:bodyPr>
            <a:noAutofit/>
          </a:bodyPr>
          <a:lstStyle>
            <a:lvl1pPr algn="r">
              <a:defRPr sz="6600" b="0" i="0" u="none" baseline="0">
                <a:solidFill>
                  <a:schemeClr val="accent5"/>
                </a:solidFill>
                <a:latin typeface="+mj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テキスト プレースホルダー 6"/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430238" y="8532911"/>
            <a:ext cx="17425936" cy="1497780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14" name="テキスト プレースホルダー 6"/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1091352" y="2895600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円/楕円 14"/>
          <p:cNvSpPr/>
          <p:nvPr userDrawn="1"/>
        </p:nvSpPr>
        <p:spPr>
          <a:xfrm>
            <a:off x="535674" y="3182774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プレースホルダー 6"/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1091352" y="4045528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円/楕円 16"/>
          <p:cNvSpPr/>
          <p:nvPr userDrawn="1"/>
        </p:nvSpPr>
        <p:spPr>
          <a:xfrm>
            <a:off x="541721" y="4332702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1091352" y="5195455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535674" y="5482629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6"/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12558306" y="2898757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23"/>
          <p:cNvSpPr/>
          <p:nvPr userDrawn="1"/>
        </p:nvSpPr>
        <p:spPr>
          <a:xfrm>
            <a:off x="12002628" y="3185931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6"/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12558306" y="4048685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円/楕円 25"/>
          <p:cNvSpPr/>
          <p:nvPr userDrawn="1"/>
        </p:nvSpPr>
        <p:spPr>
          <a:xfrm>
            <a:off x="12002628" y="4335859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 userDrawn="1">
            <p:ph type="body" sz="quarter" idx="50" hasCustomPrompt="1"/>
          </p:nvPr>
        </p:nvSpPr>
        <p:spPr>
          <a:xfrm>
            <a:off x="12558306" y="5198612"/>
            <a:ext cx="5277087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円/楕円 27"/>
          <p:cNvSpPr/>
          <p:nvPr userDrawn="1"/>
        </p:nvSpPr>
        <p:spPr>
          <a:xfrm>
            <a:off x="12002628" y="5485786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3199615" y="1838884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11055142" y="1838884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786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8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30" grpId="0" animBg="1"/>
      <p:bldP spid="31" grpId="0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-1" y="-1"/>
            <a:ext cx="18286413" cy="62266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46" y="462980"/>
            <a:ext cx="7911618" cy="640909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301" y="1425361"/>
            <a:ext cx="3830770" cy="5446715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6" y="2706412"/>
            <a:ext cx="2044962" cy="4165664"/>
          </a:xfrm>
          <a:prstGeom prst="rect">
            <a:avLst/>
          </a:prstGeom>
        </p:spPr>
      </p:pic>
      <p:sp>
        <p:nvSpPr>
          <p:cNvPr id="11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3394909" y="3236669"/>
            <a:ext cx="1709737" cy="3105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5489811" y="733010"/>
            <a:ext cx="7335815" cy="405623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3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13257470" y="1924050"/>
            <a:ext cx="3314700" cy="443458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タイトル 1"/>
          <p:cNvSpPr>
            <a:spLocks noGrp="1"/>
          </p:cNvSpPr>
          <p:nvPr>
            <p:ph type="title" hasCustomPrompt="1"/>
          </p:nvPr>
        </p:nvSpPr>
        <p:spPr>
          <a:xfrm>
            <a:off x="725714" y="6771615"/>
            <a:ext cx="16822057" cy="1350907"/>
          </a:xfrm>
        </p:spPr>
        <p:txBody>
          <a:bodyPr anchor="b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522233" y="8137746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430238" y="8432792"/>
            <a:ext cx="17425936" cy="1509494"/>
          </a:xfrm>
        </p:spPr>
        <p:txBody>
          <a:bodyPr>
            <a:noAutofit/>
          </a:bodyPr>
          <a:lstStyle>
            <a:lvl1pPr algn="ctr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57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  <p:bldP spid="12" grpId="0"/>
      <p:bldP spid="13" grpId="0"/>
      <p:bldP spid="16" grpId="0"/>
      <p:bldP spid="17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/>
          <p:cNvSpPr/>
          <p:nvPr userDrawn="1"/>
        </p:nvSpPr>
        <p:spPr>
          <a:xfrm>
            <a:off x="-1" y="6350000"/>
            <a:ext cx="18286413" cy="3937000"/>
          </a:xfrm>
          <a:prstGeom prst="rect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3072630" y="24695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13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803048" y="3255738"/>
            <a:ext cx="8534400" cy="4800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6" name="角丸四角形 7"/>
          <p:cNvSpPr/>
          <p:nvPr userDrawn="1"/>
        </p:nvSpPr>
        <p:spPr>
          <a:xfrm>
            <a:off x="803274" y="2768375"/>
            <a:ext cx="8534400" cy="487140"/>
          </a:xfrm>
          <a:custGeom>
            <a:avLst/>
            <a:gdLst/>
            <a:ahLst/>
            <a:cxnLst/>
            <a:rect l="l" t="t" r="r" b="b"/>
            <a:pathLst>
              <a:path w="8534400" h="487140">
                <a:moveTo>
                  <a:pt x="148176" y="0"/>
                </a:moveTo>
                <a:lnTo>
                  <a:pt x="8386224" y="0"/>
                </a:lnTo>
                <a:cubicBezTo>
                  <a:pt x="8468059" y="0"/>
                  <a:pt x="8534400" y="66341"/>
                  <a:pt x="8534400" y="148176"/>
                </a:cubicBezTo>
                <a:lnTo>
                  <a:pt x="8534400" y="487140"/>
                </a:lnTo>
                <a:lnTo>
                  <a:pt x="0" y="487140"/>
                </a:lnTo>
                <a:lnTo>
                  <a:pt x="0" y="148176"/>
                </a:lnTo>
                <a:cubicBezTo>
                  <a:pt x="0" y="66341"/>
                  <a:pt x="66341" y="0"/>
                  <a:pt x="14817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803274" y="3192015"/>
            <a:ext cx="8534400" cy="63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985610" y="2907170"/>
            <a:ext cx="542925" cy="142875"/>
            <a:chOff x="2524125" y="1614487"/>
            <a:chExt cx="542925" cy="142875"/>
          </a:xfrm>
        </p:grpSpPr>
        <p:sp>
          <p:nvSpPr>
            <p:cNvPr id="19" name="円/楕円 18"/>
            <p:cNvSpPr/>
            <p:nvPr userDrawn="1"/>
          </p:nvSpPr>
          <p:spPr>
            <a:xfrm>
              <a:off x="2524125" y="1614487"/>
              <a:ext cx="142875" cy="142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9"/>
            <p:cNvSpPr/>
            <p:nvPr userDrawn="1"/>
          </p:nvSpPr>
          <p:spPr>
            <a:xfrm>
              <a:off x="2724150" y="1614487"/>
              <a:ext cx="142875" cy="1428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 userDrawn="1"/>
          </p:nvSpPr>
          <p:spPr>
            <a:xfrm>
              <a:off x="2924175" y="1614487"/>
              <a:ext cx="142875" cy="142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/>
          <p:cNvGrpSpPr/>
          <p:nvPr userDrawn="1"/>
        </p:nvGrpSpPr>
        <p:grpSpPr>
          <a:xfrm>
            <a:off x="8958034" y="2883357"/>
            <a:ext cx="200026" cy="190500"/>
            <a:chOff x="7781924" y="1704975"/>
            <a:chExt cx="200026" cy="1905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" name="正方形/長方形 22"/>
            <p:cNvSpPr/>
            <p:nvPr userDrawn="1"/>
          </p:nvSpPr>
          <p:spPr>
            <a:xfrm>
              <a:off x="7781925" y="1704975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781925" y="1776413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 userDrawn="1"/>
          </p:nvSpPr>
          <p:spPr>
            <a:xfrm>
              <a:off x="7781924" y="1847850"/>
              <a:ext cx="200025" cy="476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8" name="正方形/長方形 37"/>
          <p:cNvSpPr/>
          <p:nvPr userDrawn="1"/>
        </p:nvSpPr>
        <p:spPr>
          <a:xfrm rot="2700000">
            <a:off x="2387421" y="4360030"/>
            <a:ext cx="12778290" cy="9622369"/>
          </a:xfrm>
          <a:custGeom>
            <a:avLst/>
            <a:gdLst/>
            <a:ahLst/>
            <a:cxnLst/>
            <a:rect l="l" t="t" r="r" b="b"/>
            <a:pathLst>
              <a:path w="12778290" h="9622369">
                <a:moveTo>
                  <a:pt x="2350963" y="1"/>
                </a:moveTo>
                <a:lnTo>
                  <a:pt x="12778290" y="0"/>
                </a:lnTo>
                <a:lnTo>
                  <a:pt x="3155921" y="9622369"/>
                </a:lnTo>
                <a:lnTo>
                  <a:pt x="0" y="9622369"/>
                </a:lnTo>
                <a:lnTo>
                  <a:pt x="5986665" y="3635704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873123" y="6594216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9782631" y="6715047"/>
            <a:ext cx="7794169" cy="225115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テキスト プレースホルダー 6"/>
          <p:cNvSpPr>
            <a:spLocks noGrp="1"/>
          </p:cNvSpPr>
          <p:nvPr>
            <p:ph type="body" sz="quarter" idx="48" hasCustomPrompt="1"/>
          </p:nvPr>
        </p:nvSpPr>
        <p:spPr>
          <a:xfrm>
            <a:off x="10428801" y="2786683"/>
            <a:ext cx="7122599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円/楕円 31"/>
          <p:cNvSpPr/>
          <p:nvPr userDrawn="1"/>
        </p:nvSpPr>
        <p:spPr>
          <a:xfrm>
            <a:off x="9873123" y="3073857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プレースホルダー 6"/>
          <p:cNvSpPr>
            <a:spLocks noGrp="1"/>
          </p:cNvSpPr>
          <p:nvPr>
            <p:ph type="body" sz="quarter" idx="49" hasCustomPrompt="1"/>
          </p:nvPr>
        </p:nvSpPr>
        <p:spPr>
          <a:xfrm>
            <a:off x="10428801" y="3936611"/>
            <a:ext cx="7122599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円/楕円 33"/>
          <p:cNvSpPr/>
          <p:nvPr userDrawn="1"/>
        </p:nvSpPr>
        <p:spPr>
          <a:xfrm>
            <a:off x="9873123" y="4223785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6"/>
          <p:cNvSpPr>
            <a:spLocks noGrp="1"/>
          </p:cNvSpPr>
          <p:nvPr>
            <p:ph type="body" sz="quarter" idx="50" hasCustomPrompt="1"/>
          </p:nvPr>
        </p:nvSpPr>
        <p:spPr>
          <a:xfrm>
            <a:off x="10428801" y="5086538"/>
            <a:ext cx="7122599" cy="983673"/>
          </a:xfrm>
        </p:spPr>
        <p:txBody>
          <a:bodyPr anchor="ctr">
            <a:noAutofit/>
          </a:bodyPr>
          <a:lstStyle>
            <a:lvl1pPr algn="l">
              <a:defRPr sz="1800" b="0" i="0" u="none" baseline="0">
                <a:solidFill>
                  <a:schemeClr val="tx2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円/楕円 35"/>
          <p:cNvSpPr/>
          <p:nvPr userDrawn="1"/>
        </p:nvSpPr>
        <p:spPr>
          <a:xfrm>
            <a:off x="9873123" y="5373712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 userDrawn="1"/>
        </p:nvSpPr>
        <p:spPr>
          <a:xfrm>
            <a:off x="2333099" y="1358472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13"/>
          <p:cNvSpPr/>
          <p:nvPr userDrawn="1"/>
        </p:nvSpPr>
        <p:spPr>
          <a:xfrm>
            <a:off x="47390" y="0"/>
            <a:ext cx="1368152" cy="1021905"/>
          </a:xfrm>
          <a:custGeom>
            <a:avLst/>
            <a:gdLst/>
            <a:ahLst/>
            <a:cxnLst/>
            <a:rect l="l" t="t" r="r" b="b"/>
            <a:pathLst>
              <a:path w="1368152" h="1021905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 userDrawn="1"/>
        </p:nvSpPr>
        <p:spPr>
          <a:xfrm>
            <a:off x="1022872" y="102190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1811586" y="223637"/>
            <a:ext cx="992843" cy="9928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43" name="円/楕円 42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848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4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50"/>
                            </p:stCondLst>
                            <p:childTnLst>
                              <p:par>
                                <p:cTn id="6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50"/>
                            </p:stCondLst>
                            <p:childTnLst>
                              <p:par>
                                <p:cTn id="7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50"/>
                            </p:stCondLst>
                            <p:childTnLst>
                              <p:par>
                                <p:cTn id="7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75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2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75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75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250"/>
                            </p:stCondLst>
                            <p:childTnLst>
                              <p:par>
                                <p:cTn id="1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38" grpId="0" animBg="1"/>
      <p:bldP spid="28" grpId="0" animBg="1"/>
      <p:bldP spid="2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/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and Animate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2095500" y="0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1" hasCustomPrompt="1"/>
          </p:nvPr>
        </p:nvSpPr>
        <p:spPr>
          <a:xfrm flipH="1">
            <a:off x="1609270" y="0"/>
            <a:ext cx="8606971" cy="10287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75000"/>
              <a:alpha val="4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1" name="テキスト プレースホルダー 25"/>
          <p:cNvSpPr>
            <a:spLocks noGrp="1"/>
          </p:cNvSpPr>
          <p:nvPr>
            <p:ph type="body" sz="quarter" idx="13" hasCustomPrompt="1"/>
          </p:nvPr>
        </p:nvSpPr>
        <p:spPr>
          <a:xfrm flipH="1">
            <a:off x="11977007" y="0"/>
            <a:ext cx="8606971" cy="10287000"/>
          </a:xfrm>
          <a:prstGeom prst="parallelogram">
            <a:avLst>
              <a:gd name="adj" fmla="val 41863"/>
            </a:avLst>
          </a:prstGeom>
          <a:solidFill>
            <a:schemeClr val="accent1">
              <a:lumMod val="75000"/>
              <a:alpha val="4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6" name="テキスト プレースホルダー 25"/>
          <p:cNvSpPr>
            <a:spLocks noGrp="1"/>
          </p:cNvSpPr>
          <p:nvPr>
            <p:ph type="body" sz="quarter" idx="15" hasCustomPrompt="1"/>
          </p:nvPr>
        </p:nvSpPr>
        <p:spPr>
          <a:xfrm flipH="1">
            <a:off x="-4691291" y="0"/>
            <a:ext cx="13914663" cy="10287000"/>
          </a:xfrm>
          <a:prstGeom prst="parallelogram">
            <a:avLst>
              <a:gd name="adj" fmla="val 35022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7" name="テキスト プレースホルダー 25"/>
          <p:cNvSpPr>
            <a:spLocks noGrp="1"/>
          </p:cNvSpPr>
          <p:nvPr>
            <p:ph type="body" sz="quarter" idx="16" hasCustomPrompt="1"/>
          </p:nvPr>
        </p:nvSpPr>
        <p:spPr>
          <a:xfrm flipH="1">
            <a:off x="12963524" y="0"/>
            <a:ext cx="13914663" cy="10287000"/>
          </a:xfrm>
          <a:prstGeom prst="parallelogram">
            <a:avLst>
              <a:gd name="adj" fmla="val 35022"/>
            </a:avLst>
          </a:prstGeom>
          <a:solidFill>
            <a:schemeClr val="accent1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8" name="テキスト プレースホルダー 25"/>
          <p:cNvSpPr>
            <a:spLocks noGrp="1"/>
          </p:cNvSpPr>
          <p:nvPr>
            <p:ph type="body" sz="quarter" idx="17" hasCustomPrompt="1"/>
          </p:nvPr>
        </p:nvSpPr>
        <p:spPr>
          <a:xfrm flipH="1">
            <a:off x="-9496426" y="0"/>
            <a:ext cx="5353051" cy="10287000"/>
          </a:xfrm>
          <a:prstGeom prst="parallelogram">
            <a:avLst>
              <a:gd name="adj" fmla="val 67559"/>
            </a:avLst>
          </a:prstGeom>
          <a:solidFill>
            <a:schemeClr val="bg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9" name="テキスト プレースホルダー 25"/>
          <p:cNvSpPr>
            <a:spLocks noGrp="1"/>
          </p:cNvSpPr>
          <p:nvPr>
            <p:ph type="body" sz="quarter" idx="18" hasCustomPrompt="1"/>
          </p:nvPr>
        </p:nvSpPr>
        <p:spPr>
          <a:xfrm flipH="1">
            <a:off x="-6619883" y="0"/>
            <a:ext cx="4648207" cy="10287000"/>
          </a:xfrm>
          <a:prstGeom prst="parallelogram">
            <a:avLst>
              <a:gd name="adj" fmla="val 77247"/>
            </a:avLst>
          </a:prstGeom>
          <a:solidFill>
            <a:schemeClr val="bg1">
              <a:alpha val="30000"/>
            </a:schemeClr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0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559004" y="4055836"/>
            <a:ext cx="7235167" cy="3312381"/>
          </a:xfrm>
          <a:prstGeom prst="rect">
            <a:avLst/>
          </a:prstGeom>
        </p:spPr>
        <p:txBody>
          <a:bodyPr vert="horz" lIns="163275" tIns="81638" rIns="163275" bIns="81638" rtlCol="0" anchor="b"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42" hasCustomPrompt="1"/>
          </p:nvPr>
        </p:nvSpPr>
        <p:spPr>
          <a:xfrm>
            <a:off x="567171" y="7667281"/>
            <a:ext cx="7227000" cy="2086317"/>
          </a:xfrm>
        </p:spPr>
        <p:txBody>
          <a:bodyPr>
            <a:noAutofit/>
          </a:bodyPr>
          <a:lstStyle>
            <a:lvl1pPr algn="l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Description goes here</a:t>
            </a:r>
            <a:endParaRPr kumimoji="1" lang="ja-JP" altLang="en-US" dirty="0"/>
          </a:p>
        </p:txBody>
      </p:sp>
      <p:sp>
        <p:nvSpPr>
          <p:cNvPr id="44" name="テキスト プレースホルダー 6"/>
          <p:cNvSpPr>
            <a:spLocks noGrp="1"/>
          </p:cNvSpPr>
          <p:nvPr>
            <p:ph type="body" sz="quarter" idx="43" hasCustomPrompt="1"/>
          </p:nvPr>
        </p:nvSpPr>
        <p:spPr>
          <a:xfrm rot="4250327">
            <a:off x="10978043" y="3220775"/>
            <a:ext cx="10698970" cy="4019551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7000" b="0" i="0" u="none" baseline="0">
                <a:solidFill>
                  <a:schemeClr val="bg1">
                    <a:alpha val="30000"/>
                  </a:schemeClr>
                </a:solidFill>
                <a:latin typeface="Route 159 Bold" pitchFamily="50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5" name="テキスト プレースホルダー 6"/>
          <p:cNvSpPr>
            <a:spLocks noGrp="1"/>
          </p:cNvSpPr>
          <p:nvPr>
            <p:ph type="body" sz="quarter" idx="44" hasCustomPrompt="1"/>
          </p:nvPr>
        </p:nvSpPr>
        <p:spPr>
          <a:xfrm>
            <a:off x="661514" y="7485852"/>
            <a:ext cx="3240000" cy="72000"/>
          </a:xfrm>
          <a:solidFill>
            <a:schemeClr val="bg1"/>
          </a:solidFill>
        </p:spPr>
        <p:txBody>
          <a:bodyPr>
            <a:noAutofit/>
          </a:bodyPr>
          <a:lstStyle>
            <a:lvl1pPr algn="l">
              <a:defRPr sz="2000" b="0" i="0" u="none" baseline="0">
                <a:solidFill>
                  <a:schemeClr val="bg1"/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117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2" presetClass="entr" presetSubtype="2" ac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/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-1" y="8563429"/>
            <a:ext cx="9142413" cy="1170617"/>
          </a:xfrm>
          <a:prstGeom prst="rect">
            <a:avLst/>
          </a:prstGeom>
          <a:solidFill>
            <a:schemeClr val="tx2">
              <a:alpha val="70000"/>
            </a:schemeClr>
          </a:solidFill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104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032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-1" y="6778172"/>
            <a:ext cx="18286414" cy="1843314"/>
          </a:xfrm>
          <a:prstGeom prst="rect">
            <a:avLst/>
          </a:prstGeom>
          <a:solidFill>
            <a:schemeClr val="tx2">
              <a:alpha val="50000"/>
            </a:schemeClr>
          </a:solidFill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 hasCustomPrompt="1"/>
          </p:nvPr>
        </p:nvSpPr>
        <p:spPr>
          <a:xfrm>
            <a:off x="456406" y="6894738"/>
            <a:ext cx="17373600" cy="155257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048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&amp;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3175"/>
            <a:ext cx="18286413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" name="テキスト プレースホルダー 4"/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016451"/>
            <a:ext cx="18286413" cy="1552575"/>
          </a:xfrm>
          <a:solidFill>
            <a:schemeClr val="tx2">
              <a:alpha val="4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 hasCustomPrompt="1"/>
          </p:nvPr>
        </p:nvSpPr>
        <p:spPr>
          <a:xfrm>
            <a:off x="456406" y="1016452"/>
            <a:ext cx="17373600" cy="155257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565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3261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56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4" hasCustomPrompt="1"/>
          </p:nvPr>
        </p:nvSpPr>
        <p:spPr>
          <a:xfrm>
            <a:off x="6982966" y="2407196"/>
            <a:ext cx="11303446" cy="468052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1078310" y="7663779"/>
            <a:ext cx="16200313" cy="1530553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222326" y="7519764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0" y="2407196"/>
            <a:ext cx="6982966" cy="4680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1078310" y="2767236"/>
            <a:ext cx="5400599" cy="4032448"/>
          </a:xfrm>
        </p:spPr>
        <p:txBody>
          <a:bodyPr anchor="b"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latin typeface="Route 159 Light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142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75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1" grpId="0" build="allAtOnce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/>
      <p:bldP spid="14" grpId="0" animBg="1"/>
      <p:bldP spid="15" grpId="0" build="allAtOnce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 hasCustomPrompt="1"/>
          </p:nvPr>
        </p:nvSpPr>
        <p:spPr>
          <a:xfrm>
            <a:off x="725715" y="2830287"/>
            <a:ext cx="16826888" cy="4368800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Message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614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-1" y="5964072"/>
            <a:ext cx="18286413" cy="4322928"/>
          </a:xfrm>
          <a:prstGeom prst="rect">
            <a:avLst/>
          </a:prstGeom>
          <a:solidFill>
            <a:schemeClr val="tx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816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72630" y="246956"/>
            <a:ext cx="14349567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3" name="円/楕円 12"/>
          <p:cNvSpPr/>
          <p:nvPr userDrawn="1"/>
        </p:nvSpPr>
        <p:spPr>
          <a:xfrm>
            <a:off x="2333099" y="1358472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 userDrawn="1"/>
        </p:nvSpPr>
        <p:spPr>
          <a:xfrm>
            <a:off x="47390" y="0"/>
            <a:ext cx="1368152" cy="1021905"/>
          </a:xfrm>
          <a:custGeom>
            <a:avLst/>
            <a:gdLst/>
            <a:ahLst/>
            <a:cxnLst/>
            <a:rect l="l" t="t" r="r" b="b"/>
            <a:pathLst>
              <a:path w="1368152" h="1021905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 userDrawn="1"/>
        </p:nvSpPr>
        <p:spPr>
          <a:xfrm>
            <a:off x="1022872" y="102190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 userDrawn="1"/>
        </p:nvSpPr>
        <p:spPr>
          <a:xfrm>
            <a:off x="1811586" y="223637"/>
            <a:ext cx="992843" cy="9928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531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748" r:id="rId2"/>
    <p:sldLayoutId id="2147483675" r:id="rId3"/>
    <p:sldLayoutId id="2147483751" r:id="rId4"/>
    <p:sldLayoutId id="2147483676" r:id="rId5"/>
    <p:sldLayoutId id="2147483773" r:id="rId6"/>
    <p:sldLayoutId id="2147483752" r:id="rId7"/>
    <p:sldLayoutId id="2147483706" r:id="rId8"/>
    <p:sldLayoutId id="2147483660" r:id="rId9"/>
    <p:sldLayoutId id="2147483704" r:id="rId10"/>
    <p:sldLayoutId id="2147483671" r:id="rId11"/>
    <p:sldLayoutId id="2147483718" r:id="rId12"/>
    <p:sldLayoutId id="2147483680" r:id="rId13"/>
    <p:sldLayoutId id="2147483757" r:id="rId14"/>
    <p:sldLayoutId id="2147483691" r:id="rId15"/>
    <p:sldLayoutId id="2147483702" r:id="rId16"/>
    <p:sldLayoutId id="2147483750" r:id="rId17"/>
    <p:sldLayoutId id="2147483684" r:id="rId18"/>
    <p:sldLayoutId id="2147483749" r:id="rId19"/>
    <p:sldLayoutId id="2147483686" r:id="rId20"/>
    <p:sldLayoutId id="2147483689" r:id="rId21"/>
    <p:sldLayoutId id="2147483690" r:id="rId22"/>
    <p:sldLayoutId id="2147483682" r:id="rId23"/>
    <p:sldLayoutId id="2147483705" r:id="rId24"/>
    <p:sldLayoutId id="2147483710" r:id="rId25"/>
    <p:sldLayoutId id="2147483712" r:id="rId26"/>
    <p:sldLayoutId id="2147483713" r:id="rId27"/>
    <p:sldLayoutId id="2147483716" r:id="rId28"/>
    <p:sldLayoutId id="2147483715" r:id="rId29"/>
    <p:sldLayoutId id="2147483735" r:id="rId30"/>
    <p:sldLayoutId id="2147483719" r:id="rId31"/>
    <p:sldLayoutId id="2147483725" r:id="rId32"/>
    <p:sldLayoutId id="2147483726" r:id="rId33"/>
    <p:sldLayoutId id="2147483727" r:id="rId34"/>
    <p:sldLayoutId id="2147483728" r:id="rId35"/>
    <p:sldLayoutId id="2147483734" r:id="rId36"/>
    <p:sldLayoutId id="2147483753" r:id="rId37"/>
    <p:sldLayoutId id="2147483756" r:id="rId38"/>
    <p:sldLayoutId id="2147483758" r:id="rId39"/>
    <p:sldLayoutId id="2147483693" r:id="rId40"/>
    <p:sldLayoutId id="2147483714" r:id="rId4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decel="10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 animBg="1"/>
      <p:bldP spid="13" grpId="1" animBg="1"/>
      <p:bldP spid="14" grpId="0" animBg="1"/>
      <p:bldP spid="14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0" grpId="0" animBg="1"/>
      <p:bldP spid="20" grpId="1" animBg="1"/>
      <p:bldP spid="6" grpId="0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6000" kern="1200" baseline="0">
          <a:solidFill>
            <a:schemeClr val="tx1">
              <a:lumMod val="75000"/>
              <a:lumOff val="25000"/>
            </a:schemeClr>
          </a:solidFill>
          <a:latin typeface="Route 159 UltraLight" pitchFamily="50" charset="0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kumimoji="1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2" y="246956"/>
            <a:ext cx="16507876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  <p:sp>
        <p:nvSpPr>
          <p:cNvPr id="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10507991" y="9463858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altLang="ja-JP" dirty="0"/>
              <a:t>The Power of PowerPoint | thepopp.com</a:t>
            </a:r>
            <a:endParaRPr lang="ja-JP" altLang="en-US" dirty="0"/>
          </a:p>
        </p:txBody>
      </p:sp>
      <p:sp>
        <p:nvSpPr>
          <p:cNvPr id="11" name="円/楕円 10"/>
          <p:cNvSpPr/>
          <p:nvPr userDrawn="1"/>
        </p:nvSpPr>
        <p:spPr>
          <a:xfrm>
            <a:off x="16531653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 userDrawn="1"/>
        </p:nvSpPr>
        <p:spPr>
          <a:xfrm>
            <a:off x="17151170" y="9166572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9"/>
          <p:cNvSpPr/>
          <p:nvPr userDrawn="1"/>
        </p:nvSpPr>
        <p:spPr>
          <a:xfrm>
            <a:off x="16289464" y="9704242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51170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6797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717" r:id="rId2"/>
    <p:sldLayoutId id="2147483670" r:id="rId3"/>
    <p:sldLayoutId id="2147483666" r:id="rId4"/>
    <p:sldLayoutId id="2147483667" r:id="rId5"/>
    <p:sldLayoutId id="2147483672" r:id="rId6"/>
    <p:sldLayoutId id="2147483674" r:id="rId7"/>
    <p:sldLayoutId id="2147483723" r:id="rId8"/>
    <p:sldLayoutId id="2147483678" r:id="rId9"/>
    <p:sldLayoutId id="2147483679" r:id="rId10"/>
    <p:sldLayoutId id="2147483703" r:id="rId11"/>
    <p:sldLayoutId id="2147483707" r:id="rId12"/>
    <p:sldLayoutId id="2147483711" r:id="rId13"/>
    <p:sldLayoutId id="2147483701" r:id="rId14"/>
    <p:sldLayoutId id="2147483708" r:id="rId15"/>
    <p:sldLayoutId id="2147483720" r:id="rId16"/>
    <p:sldLayoutId id="2147483722" r:id="rId17"/>
    <p:sldLayoutId id="2147483731" r:id="rId18"/>
    <p:sldLayoutId id="2147483732" r:id="rId19"/>
    <p:sldLayoutId id="2147483738" r:id="rId20"/>
    <p:sldLayoutId id="2147483739" r:id="rId21"/>
    <p:sldLayoutId id="2147483741" r:id="rId22"/>
    <p:sldLayoutId id="2147483746" r:id="rId23"/>
    <p:sldLayoutId id="2147483761" r:id="rId24"/>
    <p:sldLayoutId id="2147483765" r:id="rId25"/>
    <p:sldLayoutId id="2147483774" r:id="rId26"/>
    <p:sldLayoutId id="2147483754" r:id="rId2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decel="10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6" decel="100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7" grpId="0"/>
    </p:bldLst>
  </p:timing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6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kumimoji="1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34294" y="246956"/>
            <a:ext cx="16437799" cy="1203151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kumimoji="1" lang="en-US" altLang="ja-JP" dirty="0"/>
              <a:t>Master Title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2400301"/>
            <a:ext cx="16457772" cy="6788945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kumimoji="1" lang="en-US" altLang="ja-JP" dirty="0"/>
              <a:t>MASTER 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205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770" r:id="rId2"/>
    <p:sldLayoutId id="2147483762" r:id="rId3"/>
    <p:sldLayoutId id="2147483662" r:id="rId4"/>
    <p:sldLayoutId id="2147483663" r:id="rId5"/>
    <p:sldLayoutId id="2147483673" r:id="rId6"/>
    <p:sldLayoutId id="2147483697" r:id="rId7"/>
    <p:sldLayoutId id="2147483698" r:id="rId8"/>
    <p:sldLayoutId id="2147483699" r:id="rId9"/>
    <p:sldLayoutId id="2147483709" r:id="rId10"/>
    <p:sldLayoutId id="2147483700" r:id="rId11"/>
    <p:sldLayoutId id="2147483733" r:id="rId12"/>
    <p:sldLayoutId id="2147483740" r:id="rId13"/>
    <p:sldLayoutId id="2147483743" r:id="rId14"/>
    <p:sldLayoutId id="2147483745" r:id="rId15"/>
    <p:sldLayoutId id="2147483766" r:id="rId16"/>
    <p:sldLayoutId id="2147483768" r:id="rId17"/>
    <p:sldLayoutId id="2147483767" r:id="rId18"/>
    <p:sldLayoutId id="2147483769" r:id="rId19"/>
    <p:sldLayoutId id="2147483730" r:id="rId20"/>
    <p:sldLayoutId id="2147483759" r:id="rId21"/>
    <p:sldLayoutId id="2147483760" r:id="rId22"/>
    <p:sldLayoutId id="2147483755" r:id="rId23"/>
  </p:sldLayoutIdLst>
  <p:hf hdr="0" dt="0"/>
  <p:txStyles>
    <p:titleStyle>
      <a:lvl1pPr algn="l" defTabSz="1632753" rtl="0" eaLnBrk="1" latinLnBrk="0" hangingPunct="1">
        <a:spcBef>
          <a:spcPct val="0"/>
        </a:spcBef>
        <a:buNone/>
        <a:defRPr kumimoji="1" sz="60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lnSpc>
          <a:spcPct val="120000"/>
        </a:lnSpc>
        <a:spcBef>
          <a:spcPts val="1200"/>
        </a:spcBef>
        <a:buFont typeface="Arial" panose="020B0604020202020204" pitchFamily="34" charset="0"/>
        <a:buNone/>
        <a:defRPr kumimoji="1"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sz="6000" dirty="0"/>
              <a:t>KONSEPSI </a:t>
            </a:r>
            <a:br>
              <a:rPr lang="en-US" altLang="ja-JP" sz="6000" dirty="0"/>
            </a:br>
            <a:r>
              <a:rPr lang="en-US" altLang="ja-JP" sz="6000" dirty="0"/>
              <a:t>HUKUM TANAH NASIONAL </a:t>
            </a:r>
            <a:endParaRPr kumimoji="1" lang="ja-JP" altLang="en-US" sz="6000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0"/>
          </p:nvPr>
        </p:nvSpPr>
        <p:spPr>
          <a:xfrm>
            <a:off x="1366342" y="5890449"/>
            <a:ext cx="15553728" cy="864046"/>
          </a:xfrm>
        </p:spPr>
        <p:txBody>
          <a:bodyPr/>
          <a:lstStyle/>
          <a:p>
            <a:r>
              <a:rPr lang="en-US" altLang="ja-JP" dirty="0"/>
              <a:t>Dr. </a:t>
            </a:r>
            <a:r>
              <a:rPr lang="en-US" altLang="ja-JP" dirty="0" err="1"/>
              <a:t>Triana</a:t>
            </a:r>
            <a:r>
              <a:rPr lang="en-US" altLang="ja-JP" dirty="0"/>
              <a:t> </a:t>
            </a:r>
            <a:r>
              <a:rPr lang="en-US" altLang="ja-JP" dirty="0" err="1"/>
              <a:t>Rejekiningsih</a:t>
            </a:r>
            <a:r>
              <a:rPr lang="en-US" altLang="ja-JP" dirty="0"/>
              <a:t>, SH, KN., </a:t>
            </a:r>
            <a:r>
              <a:rPr lang="en-US" altLang="ja-JP" dirty="0" err="1"/>
              <a:t>M.Pd</a:t>
            </a:r>
            <a:endParaRPr lang="en-US" altLang="ja-JP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074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UUPA Bersifat Nasional Materiil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10</a:t>
            </a:fld>
            <a:endParaRPr lang="ja-JP" alt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  <p:pic>
        <p:nvPicPr>
          <p:cNvPr id="32" name="Picture Placeholder 3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2" b="10672"/>
          <a:stretch>
            <a:fillRect/>
          </a:stretch>
        </p:blipFill>
        <p:spPr/>
      </p:pic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>
          <a:xfrm>
            <a:off x="8081400" y="3120349"/>
            <a:ext cx="8732894" cy="5074081"/>
          </a:xfrm>
          <a:solidFill>
            <a:srgbClr val="F7F7F7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UUPA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bersumberkan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/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berlandaskan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pada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kekurangan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adalah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kepastian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kurang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),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maka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yang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tersebut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kemudian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diangkat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sebagai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yang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tertulis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</a:p>
          <a:p>
            <a:pPr>
              <a:lnSpc>
                <a:spcPct val="100000"/>
              </a:lnSpc>
              <a:defRPr/>
            </a:pP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Yang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dimaksud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disini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adalah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Indonesia (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nasional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), 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dalam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arti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yang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diambil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asas-asasnya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prinsip-prinsipnya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saja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misal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: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ulayat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diangkat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sebagai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menguasai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dari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negara</a:t>
            </a: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3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86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Prinsip-Prinsip </a:t>
            </a:r>
            <a:r>
              <a:rPr lang="id-ID" dirty="0" smtClean="0"/>
              <a:t>Pokok dalam </a:t>
            </a:r>
            <a:r>
              <a:rPr lang="id-ID" dirty="0"/>
              <a:t>UUPA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11</a:t>
            </a:fld>
            <a:endParaRPr lang="ja-JP" altLang="en-US"/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355702594"/>
              </p:ext>
            </p:extLst>
          </p:nvPr>
        </p:nvGraphicFramePr>
        <p:xfrm>
          <a:off x="1019906" y="2497014"/>
          <a:ext cx="16248185" cy="6365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711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Hak Menguasai Negara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12</a:t>
            </a:fld>
            <a:endParaRPr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  <p:grpSp>
        <p:nvGrpSpPr>
          <p:cNvPr id="6" name="Group 5"/>
          <p:cNvGrpSpPr/>
          <p:nvPr/>
        </p:nvGrpSpPr>
        <p:grpSpPr>
          <a:xfrm>
            <a:off x="2898760" y="1860305"/>
            <a:ext cx="13365715" cy="7988391"/>
            <a:chOff x="979488" y="1484313"/>
            <a:chExt cx="7793037" cy="4657725"/>
          </a:xfrm>
        </p:grpSpPr>
        <p:pic>
          <p:nvPicPr>
            <p:cNvPr id="7" name="Picture 23" descr="MP00646_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838" y="3338513"/>
              <a:ext cx="1584325" cy="138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1403350" y="1484313"/>
              <a:ext cx="647700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dirty="0" smtClean="0">
                  <a:solidFill>
                    <a:srgbClr val="A50021"/>
                  </a:solidFill>
                  <a:latin typeface="Arial" charset="0"/>
                </a:rPr>
                <a:t>HM</a:t>
              </a:r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2051050" y="1484313"/>
              <a:ext cx="720725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smtClean="0">
                  <a:solidFill>
                    <a:srgbClr val="A50021"/>
                  </a:solidFill>
                  <a:latin typeface="Arial" charset="0"/>
                </a:rPr>
                <a:t>HGB</a:t>
              </a:r>
            </a:p>
          </p:txBody>
        </p:sp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2771775" y="1484313"/>
              <a:ext cx="720725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smtClean="0">
                  <a:solidFill>
                    <a:srgbClr val="A50021"/>
                  </a:solidFill>
                  <a:latin typeface="Arial" charset="0"/>
                </a:rPr>
                <a:t>HGU</a:t>
              </a:r>
            </a:p>
          </p:txBody>
        </p:sp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3492500" y="1484313"/>
              <a:ext cx="647700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smtClean="0">
                  <a:solidFill>
                    <a:srgbClr val="A50021"/>
                  </a:solidFill>
                  <a:latin typeface="Arial" charset="0"/>
                </a:rPr>
                <a:t>HP</a:t>
              </a:r>
            </a:p>
          </p:txBody>
        </p:sp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4140200" y="1484313"/>
              <a:ext cx="1800225" cy="37623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dirty="0" smtClean="0">
                  <a:solidFill>
                    <a:srgbClr val="A50021"/>
                  </a:solidFill>
                  <a:latin typeface="Arial" charset="0"/>
                </a:rPr>
                <a:t>H </a:t>
              </a:r>
              <a:r>
                <a:rPr lang="en-US" dirty="0" err="1" smtClean="0">
                  <a:solidFill>
                    <a:srgbClr val="A50021"/>
                  </a:solidFill>
                  <a:latin typeface="Arial" charset="0"/>
                </a:rPr>
                <a:t>Pengelolaan</a:t>
              </a:r>
              <a:endParaRPr lang="en-US" dirty="0" smtClean="0">
                <a:solidFill>
                  <a:srgbClr val="A50021"/>
                </a:solidFill>
                <a:latin typeface="Arial" charset="0"/>
              </a:endParaRPr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5940425" y="1484313"/>
              <a:ext cx="1800225" cy="376237"/>
            </a:xfrm>
            <a:prstGeom prst="rect">
              <a:avLst/>
            </a:prstGeom>
            <a:solidFill>
              <a:schemeClr val="accent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b="1" dirty="0" smtClean="0">
                  <a:solidFill>
                    <a:srgbClr val="A50021"/>
                  </a:solidFill>
                  <a:latin typeface="Arial" charset="0"/>
                </a:rPr>
                <a:t>Tanah Negara</a:t>
              </a:r>
            </a:p>
          </p:txBody>
        </p:sp>
        <p:sp>
          <p:nvSpPr>
            <p:cNvPr id="14" name="AutoShape 16"/>
            <p:cNvSpPr>
              <a:spLocks/>
            </p:cNvSpPr>
            <p:nvPr/>
          </p:nvSpPr>
          <p:spPr bwMode="auto">
            <a:xfrm rot="5400000">
              <a:off x="3464719" y="-27781"/>
              <a:ext cx="360362" cy="4464050"/>
            </a:xfrm>
            <a:prstGeom prst="rightBrace">
              <a:avLst>
                <a:gd name="adj1" fmla="val 102370"/>
                <a:gd name="adj2" fmla="val 49931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alibri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15" name="AutoShape 17"/>
            <p:cNvSpPr>
              <a:spLocks/>
            </p:cNvSpPr>
            <p:nvPr/>
          </p:nvSpPr>
          <p:spPr bwMode="auto">
            <a:xfrm rot="16200000">
              <a:off x="6696076" y="1339850"/>
              <a:ext cx="360362" cy="1728787"/>
            </a:xfrm>
            <a:prstGeom prst="leftBrace">
              <a:avLst>
                <a:gd name="adj1" fmla="val 3997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alibri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16" name="Text Box 18"/>
            <p:cNvSpPr txBox="1">
              <a:spLocks noChangeArrowheads="1"/>
            </p:cNvSpPr>
            <p:nvPr/>
          </p:nvSpPr>
          <p:spPr bwMode="auto">
            <a:xfrm>
              <a:off x="1220788" y="2352675"/>
              <a:ext cx="4105275" cy="287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sz="2600" dirty="0" err="1" smtClean="0">
                  <a:latin typeface="Arial" charset="0"/>
                </a:rPr>
                <a:t>Disebut</a:t>
              </a:r>
              <a:r>
                <a:rPr lang="en-US" sz="2600" dirty="0" smtClean="0">
                  <a:latin typeface="Arial" charset="0"/>
                </a:rPr>
                <a:t> </a:t>
              </a:r>
              <a:r>
                <a:rPr lang="en-US" sz="2600" dirty="0" err="1" smtClean="0">
                  <a:latin typeface="Arial" charset="0"/>
                </a:rPr>
                <a:t>tanah</a:t>
              </a:r>
              <a:r>
                <a:rPr lang="en-US" sz="2600" dirty="0" smtClean="0">
                  <a:latin typeface="Arial" charset="0"/>
                </a:rPr>
                <a:t> </a:t>
              </a:r>
              <a:r>
                <a:rPr lang="en-US" sz="2600" dirty="0" err="1" smtClean="0">
                  <a:latin typeface="Arial" charset="0"/>
                </a:rPr>
                <a:t>Hak</a:t>
              </a:r>
              <a:r>
                <a:rPr lang="en-US" sz="2600" dirty="0" smtClean="0">
                  <a:latin typeface="Arial" charset="0"/>
                </a:rPr>
                <a:t> </a:t>
              </a:r>
            </a:p>
          </p:txBody>
        </p: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4667250" y="2352675"/>
              <a:ext cx="4105275" cy="520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sz="2600" smtClean="0">
                  <a:latin typeface="Arial" charset="0"/>
                </a:rPr>
                <a:t>Yang belum dibebani hak atas tanah disebut dengan Tanah Negara</a:t>
              </a:r>
            </a:p>
          </p:txBody>
        </p:sp>
        <p:sp>
          <p:nvSpPr>
            <p:cNvPr id="18" name="AutoShape 20"/>
            <p:cNvSpPr>
              <a:spLocks/>
            </p:cNvSpPr>
            <p:nvPr/>
          </p:nvSpPr>
          <p:spPr bwMode="auto">
            <a:xfrm rot="16200000">
              <a:off x="4568825" y="-536575"/>
              <a:ext cx="611188" cy="6942138"/>
            </a:xfrm>
            <a:prstGeom prst="leftBrace">
              <a:avLst>
                <a:gd name="adj1" fmla="val 91761"/>
                <a:gd name="adj2" fmla="val 4543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alibri" charset="0"/>
                <a:ea typeface="ＭＳ Ｐゴシック" charset="0"/>
                <a:cs typeface="Arial" charset="0"/>
              </a:endParaRPr>
            </a:p>
          </p:txBody>
        </p:sp>
        <p:sp>
          <p:nvSpPr>
            <p:cNvPr id="19" name="Text Box 4" descr="Bouquet"/>
            <p:cNvSpPr txBox="1">
              <a:spLocks noChangeArrowheads="1"/>
            </p:cNvSpPr>
            <p:nvPr/>
          </p:nvSpPr>
          <p:spPr bwMode="auto">
            <a:xfrm>
              <a:off x="979488" y="4930775"/>
              <a:ext cx="1944687" cy="120015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b="1" dirty="0" smtClean="0">
                <a:solidFill>
                  <a:schemeClr val="bg2"/>
                </a:solidFill>
                <a:latin typeface="Arial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 err="1" smtClean="0">
                  <a:solidFill>
                    <a:schemeClr val="bg2"/>
                  </a:solidFill>
                  <a:latin typeface="Arial" pitchFamily="34" charset="0"/>
                </a:rPr>
                <a:t>Bukan</a:t>
              </a:r>
              <a:r>
                <a:rPr lang="en-US" b="1" dirty="0" smtClean="0">
                  <a:solidFill>
                    <a:schemeClr val="bg2"/>
                  </a:solidFill>
                  <a:latin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bg2"/>
                  </a:solidFill>
                  <a:latin typeface="Arial" pitchFamily="34" charset="0"/>
                </a:rPr>
                <a:t>Domein</a:t>
              </a:r>
              <a:r>
                <a:rPr lang="en-US" b="1" dirty="0" smtClean="0">
                  <a:solidFill>
                    <a:schemeClr val="bg2"/>
                  </a:solidFill>
                  <a:latin typeface="Arial" pitchFamily="34" charset="0"/>
                </a:rPr>
                <a:t> Negara</a:t>
              </a:r>
              <a:endParaRPr lang="id-ID" b="1" dirty="0" smtClean="0">
                <a:solidFill>
                  <a:schemeClr val="bg2"/>
                </a:solidFill>
                <a:latin typeface="Arial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 b="1" dirty="0" smtClean="0">
                <a:solidFill>
                  <a:schemeClr val="bg2"/>
                </a:solidFill>
                <a:latin typeface="Arial" pitchFamily="34" charset="0"/>
              </a:endParaRPr>
            </a:p>
          </p:txBody>
        </p:sp>
        <p:sp>
          <p:nvSpPr>
            <p:cNvPr id="20" name="Text Box 5" descr="Pink tissue paper"/>
            <p:cNvSpPr txBox="1">
              <a:spLocks noChangeArrowheads="1"/>
            </p:cNvSpPr>
            <p:nvPr/>
          </p:nvSpPr>
          <p:spPr bwMode="auto">
            <a:xfrm>
              <a:off x="3587750" y="4941888"/>
              <a:ext cx="2159000" cy="120015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id-ID" b="1" dirty="0" smtClean="0">
                <a:solidFill>
                  <a:schemeClr val="bg2"/>
                </a:solidFill>
                <a:latin typeface="Arial" pitchFamily="34" charset="0"/>
              </a:endParaRPr>
            </a:p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b="1" dirty="0" err="1" smtClean="0">
                  <a:solidFill>
                    <a:schemeClr val="bg2"/>
                  </a:solidFill>
                  <a:latin typeface="Arial" pitchFamily="34" charset="0"/>
                </a:rPr>
                <a:t>Hak</a:t>
              </a:r>
              <a:r>
                <a:rPr lang="en-US" b="1" dirty="0" smtClean="0">
                  <a:solidFill>
                    <a:schemeClr val="bg2"/>
                  </a:solidFill>
                  <a:latin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bg2"/>
                  </a:solidFill>
                  <a:latin typeface="Arial" pitchFamily="34" charset="0"/>
                </a:rPr>
                <a:t>Milik</a:t>
              </a:r>
              <a:r>
                <a:rPr lang="en-US" b="1" dirty="0" smtClean="0">
                  <a:solidFill>
                    <a:schemeClr val="bg2"/>
                  </a:solidFill>
                  <a:latin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bg2"/>
                  </a:solidFill>
                  <a:latin typeface="Arial" pitchFamily="34" charset="0"/>
                </a:rPr>
                <a:t>Adat</a:t>
              </a:r>
              <a:endParaRPr lang="id-ID" b="1" dirty="0" smtClean="0">
                <a:solidFill>
                  <a:schemeClr val="bg2"/>
                </a:solidFill>
                <a:latin typeface="Arial" pitchFamily="34" charset="0"/>
              </a:endParaRPr>
            </a:p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b="1" dirty="0" smtClean="0">
                <a:solidFill>
                  <a:schemeClr val="bg2"/>
                </a:solidFill>
                <a:latin typeface="Arial" pitchFamily="34" charset="0"/>
              </a:endParaRPr>
            </a:p>
          </p:txBody>
        </p:sp>
        <p:sp>
          <p:nvSpPr>
            <p:cNvPr id="21" name="Text Box 6" descr="Canvas"/>
            <p:cNvSpPr txBox="1">
              <a:spLocks noChangeArrowheads="1"/>
            </p:cNvSpPr>
            <p:nvPr/>
          </p:nvSpPr>
          <p:spPr bwMode="auto">
            <a:xfrm>
              <a:off x="6372225" y="4930775"/>
              <a:ext cx="2087563" cy="1200150"/>
            </a:xfrm>
            <a:prstGeom prst="rect">
              <a:avLst/>
            </a:prstGeom>
            <a:gradFill rotWithShape="1">
              <a:gsLst>
                <a:gs pos="0">
                  <a:srgbClr val="3A7CCB"/>
                </a:gs>
                <a:gs pos="20000">
                  <a:srgbClr val="3C7BC7"/>
                </a:gs>
                <a:gs pos="100000">
                  <a:srgbClr val="2C5D98"/>
                </a:gs>
              </a:gsLst>
              <a:lin ang="5400000"/>
            </a:gra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b="1" dirty="0" smtClean="0">
                <a:solidFill>
                  <a:schemeClr val="bg2"/>
                </a:solidFill>
                <a:latin typeface="Arial" pitchFamily="34" charset="0"/>
                <a:ea typeface="+mn-ea"/>
              </a:endParaRPr>
            </a:p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b="1" dirty="0" err="1" smtClean="0">
                  <a:solidFill>
                    <a:schemeClr val="bg2"/>
                  </a:solidFill>
                  <a:latin typeface="Arial" pitchFamily="34" charset="0"/>
                  <a:ea typeface="+mn-ea"/>
                </a:rPr>
                <a:t>Domein</a:t>
              </a:r>
              <a:r>
                <a:rPr lang="en-US" b="1" dirty="0" smtClean="0">
                  <a:solidFill>
                    <a:schemeClr val="bg2"/>
                  </a:solidFill>
                  <a:latin typeface="Arial" pitchFamily="34" charset="0"/>
                  <a:ea typeface="+mn-ea"/>
                </a:rPr>
                <a:t> Negara</a:t>
              </a: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b="1" dirty="0" smtClean="0">
                <a:solidFill>
                  <a:schemeClr val="bg2"/>
                </a:solidFill>
                <a:latin typeface="Arial" pitchFamily="34" charset="0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82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Penguasa Tertinggi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5"/>
          </p:nvPr>
        </p:nvSpPr>
        <p:spPr>
          <a:xfrm>
            <a:off x="2584172" y="2972411"/>
            <a:ext cx="15035613" cy="1247894"/>
          </a:xfrm>
        </p:spPr>
        <p:txBody>
          <a:bodyPr/>
          <a:lstStyle/>
          <a:p>
            <a:r>
              <a:rPr lang="en-US" sz="3000" dirty="0">
                <a:latin typeface="Arial" pitchFamily="34" charset="0"/>
                <a:cs typeface="Arial" pitchFamily="34" charset="0"/>
              </a:rPr>
              <a:t>Negara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puncak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organisasi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kekuasaan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rakyat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bertindak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selaku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"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Penguasa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Tertinggi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",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bukan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pemilik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prinsip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diratifikasi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Pasal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33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ayat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3 UUD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1945</a:t>
            </a:r>
            <a:endParaRPr lang="id-ID" sz="3000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xfrm>
            <a:off x="2691267" y="4783015"/>
            <a:ext cx="14752673" cy="1195753"/>
          </a:xfrm>
        </p:spPr>
        <p:txBody>
          <a:bodyPr/>
          <a:lstStyle/>
          <a:p>
            <a:r>
              <a:rPr lang="en-US" sz="3000" dirty="0">
                <a:latin typeface="Arial" pitchFamily="34" charset="0"/>
                <a:cs typeface="Arial" pitchFamily="34" charset="0"/>
              </a:rPr>
              <a:t>UU No. 5 / 1960 (UUPA )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pelaksana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UUD 1945,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menempatkan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Negara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Penguasa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Tertinggi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seluruh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bidang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negeri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6"/>
          </p:nvPr>
        </p:nvSpPr>
        <p:spPr>
          <a:xfrm>
            <a:off x="2585759" y="6795245"/>
            <a:ext cx="14119627" cy="1364017"/>
          </a:xfrm>
        </p:spPr>
        <p:txBody>
          <a:bodyPr/>
          <a:lstStyle/>
          <a:p>
            <a:r>
              <a:rPr lang="en-US" altLang="en-US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tingkatan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tertinggi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dikuasai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negara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berarti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bahwa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seluruh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jenis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hak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tanah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tunduk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dibawah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3000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kekuasaan</a:t>
            </a:r>
            <a:r>
              <a:rPr lang="en-US" altLang="ja-JP" sz="300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Negara</a:t>
            </a:r>
            <a:endParaRPr lang="id-ID" sz="3000" dirty="0">
              <a:solidFill>
                <a:schemeClr val="accent2"/>
              </a:solidFill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192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/>
              <a:t>Kekuasaan Untuk </a:t>
            </a:r>
            <a:r>
              <a:rPr lang="id-ID" dirty="0" smtClean="0"/>
              <a:t>Mengatur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14</a:t>
            </a:fld>
            <a:endParaRPr lang="ja-JP" alt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5"/>
          </p:nvPr>
        </p:nvSpPr>
        <p:spPr>
          <a:xfrm>
            <a:off x="6787663" y="4009290"/>
            <a:ext cx="10796952" cy="5134710"/>
          </a:xfrm>
          <a:solidFill>
            <a:srgbClr val="F7F7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914400" lvl="1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sz="3000" dirty="0" err="1">
                <a:latin typeface="Arial"/>
                <a:cs typeface="Arial"/>
              </a:rPr>
              <a:t>Mengatur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menyelenggarakan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peruntukkan</a:t>
            </a:r>
            <a:r>
              <a:rPr lang="en-US" sz="3000" dirty="0">
                <a:latin typeface="Arial"/>
                <a:cs typeface="Arial"/>
              </a:rPr>
              <a:t>, </a:t>
            </a:r>
            <a:r>
              <a:rPr lang="en-US" sz="3000" dirty="0" err="1">
                <a:latin typeface="Arial"/>
                <a:cs typeface="Arial"/>
              </a:rPr>
              <a:t>penggunaan</a:t>
            </a:r>
            <a:r>
              <a:rPr lang="en-US" sz="3000" dirty="0">
                <a:latin typeface="Arial"/>
                <a:cs typeface="Arial"/>
              </a:rPr>
              <a:t>, </a:t>
            </a:r>
            <a:r>
              <a:rPr lang="en-US" sz="3000" dirty="0" err="1">
                <a:latin typeface="Arial"/>
                <a:cs typeface="Arial"/>
              </a:rPr>
              <a:t>persediaan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pemeliharaan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bumi</a:t>
            </a:r>
            <a:r>
              <a:rPr lang="en-US" sz="3000" dirty="0">
                <a:latin typeface="Arial"/>
                <a:cs typeface="Arial"/>
              </a:rPr>
              <a:t>, air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ruang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angkasa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tersebut</a:t>
            </a:r>
            <a:r>
              <a:rPr lang="en-US" sz="3000" dirty="0">
                <a:latin typeface="Arial"/>
                <a:cs typeface="Arial"/>
              </a:rPr>
              <a:t> ;</a:t>
            </a:r>
          </a:p>
          <a:p>
            <a:pPr marL="914400" lvl="1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sz="3000" dirty="0" err="1">
                <a:latin typeface="Arial"/>
                <a:cs typeface="Arial"/>
              </a:rPr>
              <a:t>Menentukan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mengatur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hubungan</a:t>
            </a:r>
            <a:r>
              <a:rPr lang="en-US" sz="3000" dirty="0">
                <a:latin typeface="Arial"/>
                <a:cs typeface="Arial"/>
              </a:rPr>
              <a:t> - </a:t>
            </a:r>
            <a:r>
              <a:rPr lang="en-US" sz="3000" dirty="0" err="1">
                <a:latin typeface="Arial"/>
                <a:cs typeface="Arial"/>
              </a:rPr>
              <a:t>hubungan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hukum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antara</a:t>
            </a:r>
            <a:r>
              <a:rPr lang="en-US" sz="3000" dirty="0">
                <a:latin typeface="Arial"/>
                <a:cs typeface="Arial"/>
              </a:rPr>
              <a:t> orang - orang </a:t>
            </a:r>
            <a:r>
              <a:rPr lang="en-US" sz="3000" dirty="0" err="1">
                <a:latin typeface="Arial"/>
                <a:cs typeface="Arial"/>
              </a:rPr>
              <a:t>dengan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bumi</a:t>
            </a:r>
            <a:r>
              <a:rPr lang="en-US" sz="3000" dirty="0">
                <a:latin typeface="Arial"/>
                <a:cs typeface="Arial"/>
              </a:rPr>
              <a:t>, air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ruang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angkasa</a:t>
            </a:r>
            <a:r>
              <a:rPr lang="en-US" sz="3000" dirty="0">
                <a:latin typeface="Arial"/>
                <a:cs typeface="Arial"/>
              </a:rPr>
              <a:t> ;</a:t>
            </a:r>
          </a:p>
          <a:p>
            <a:pPr marL="914400" lvl="1" indent="-514350"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sz="3000" dirty="0" err="1">
                <a:latin typeface="Arial"/>
                <a:cs typeface="Arial"/>
              </a:rPr>
              <a:t>Menentukan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mengatur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hubungan</a:t>
            </a:r>
            <a:r>
              <a:rPr lang="en-US" sz="3000" dirty="0">
                <a:latin typeface="Arial"/>
                <a:cs typeface="Arial"/>
              </a:rPr>
              <a:t> - </a:t>
            </a:r>
            <a:r>
              <a:rPr lang="en-US" sz="3000" dirty="0" err="1">
                <a:latin typeface="Arial"/>
                <a:cs typeface="Arial"/>
              </a:rPr>
              <a:t>hubungan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hukum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antara</a:t>
            </a:r>
            <a:r>
              <a:rPr lang="en-US" sz="3000" dirty="0">
                <a:latin typeface="Arial"/>
                <a:cs typeface="Arial"/>
              </a:rPr>
              <a:t> orang - orang </a:t>
            </a:r>
            <a:r>
              <a:rPr lang="en-US" sz="3000" dirty="0" err="1">
                <a:latin typeface="Arial"/>
                <a:cs typeface="Arial"/>
              </a:rPr>
              <a:t>dengan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perbuatan</a:t>
            </a:r>
            <a:r>
              <a:rPr lang="en-US" sz="3000" dirty="0">
                <a:latin typeface="Arial"/>
                <a:cs typeface="Arial"/>
              </a:rPr>
              <a:t> - </a:t>
            </a:r>
            <a:r>
              <a:rPr lang="en-US" sz="3000" dirty="0" err="1">
                <a:latin typeface="Arial"/>
                <a:cs typeface="Arial"/>
              </a:rPr>
              <a:t>perbuatan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hukum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mengenai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bumi</a:t>
            </a:r>
            <a:r>
              <a:rPr lang="en-US" sz="3000" dirty="0">
                <a:latin typeface="Arial"/>
                <a:cs typeface="Arial"/>
              </a:rPr>
              <a:t>, air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ruang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angkasa</a:t>
            </a:r>
            <a:endParaRPr lang="id-ID" sz="3000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 err="1">
                <a:latin typeface="Arial"/>
                <a:cs typeface="Arial"/>
              </a:rPr>
              <a:t>Kekuasaan</a:t>
            </a:r>
            <a:r>
              <a:rPr lang="en-US" dirty="0">
                <a:latin typeface="Arial"/>
                <a:cs typeface="Arial"/>
              </a:rPr>
              <a:t> yang </a:t>
            </a:r>
            <a:r>
              <a:rPr lang="en-US" dirty="0" err="1">
                <a:latin typeface="Arial"/>
                <a:cs typeface="Arial"/>
              </a:rPr>
              <a:t>dimiliki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oleh</a:t>
            </a:r>
            <a:r>
              <a:rPr lang="en-US" dirty="0">
                <a:latin typeface="Arial"/>
                <a:cs typeface="Arial"/>
              </a:rPr>
              <a:t> Negara </a:t>
            </a:r>
            <a:r>
              <a:rPr lang="en-US" dirty="0" err="1">
                <a:latin typeface="Arial"/>
                <a:cs typeface="Arial"/>
              </a:rPr>
              <a:t>adalah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kekuasan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negara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sebagai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organisasi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kekuasaan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seluruh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rakyat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untuk</a:t>
            </a:r>
            <a:r>
              <a:rPr lang="en-US" dirty="0">
                <a:latin typeface="Arial"/>
                <a:cs typeface="Arial"/>
              </a:rPr>
              <a:t> (</a:t>
            </a:r>
            <a:r>
              <a:rPr lang="en-US" dirty="0" err="1">
                <a:latin typeface="Arial"/>
                <a:cs typeface="Arial"/>
              </a:rPr>
              <a:t>Pasal</a:t>
            </a:r>
            <a:r>
              <a:rPr lang="en-US" dirty="0">
                <a:latin typeface="Arial"/>
                <a:cs typeface="Arial"/>
              </a:rPr>
              <a:t> 2 </a:t>
            </a:r>
            <a:r>
              <a:rPr lang="en-US" dirty="0" err="1">
                <a:latin typeface="Arial"/>
                <a:cs typeface="Arial"/>
              </a:rPr>
              <a:t>ayat</a:t>
            </a:r>
            <a:r>
              <a:rPr lang="en-US" dirty="0">
                <a:latin typeface="Arial"/>
                <a:cs typeface="Arial"/>
              </a:rPr>
              <a:t> 2 UUPA) :</a:t>
            </a:r>
          </a:p>
        </p:txBody>
      </p:sp>
    </p:spTree>
    <p:extLst>
      <p:ext uri="{BB962C8B-B14F-4D97-AF65-F5344CB8AC3E}">
        <p14:creationId xmlns:p14="http://schemas.microsoft.com/office/powerpoint/2010/main" val="38559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Batas Kekuasaan Negara</a:t>
            </a:r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15</a:t>
            </a:fld>
            <a:endParaRPr lang="ja-JP" altLang="en-US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009059604"/>
              </p:ext>
            </p:extLst>
          </p:nvPr>
        </p:nvGraphicFramePr>
        <p:xfrm>
          <a:off x="1195754" y="2180492"/>
          <a:ext cx="16418478" cy="7033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49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16</a:t>
            </a:fld>
            <a:endParaRPr lang="ja-JP" alt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1251281" y="529394"/>
            <a:ext cx="14437897" cy="9192122"/>
            <a:chOff x="0" y="0"/>
            <a:chExt cx="4725310" cy="2915014"/>
          </a:xfrm>
        </p:grpSpPr>
        <p:cxnSp>
          <p:nvCxnSpPr>
            <p:cNvPr id="7" name="Straight Arrow Connector 4"/>
            <p:cNvCxnSpPr>
              <a:cxnSpLocks noChangeShapeType="1"/>
            </p:cNvCxnSpPr>
            <p:nvPr/>
          </p:nvCxnSpPr>
          <p:spPr bwMode="auto">
            <a:xfrm>
              <a:off x="1869189" y="343370"/>
              <a:ext cx="0" cy="1998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sp>
          <p:nvSpPr>
            <p:cNvPr id="8" name="Text Box 47"/>
            <p:cNvSpPr txBox="1">
              <a:spLocks noChangeArrowheads="1"/>
            </p:cNvSpPr>
            <p:nvPr/>
          </p:nvSpPr>
          <p:spPr bwMode="auto">
            <a:xfrm>
              <a:off x="629014" y="0"/>
              <a:ext cx="2514600" cy="3429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Penguasaan Atas Tanah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9" name="Text Box 46"/>
            <p:cNvSpPr txBox="1">
              <a:spLocks noChangeArrowheads="1"/>
            </p:cNvSpPr>
            <p:nvPr/>
          </p:nvSpPr>
          <p:spPr bwMode="auto">
            <a:xfrm>
              <a:off x="1374512" y="541651"/>
              <a:ext cx="1028700" cy="4572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Yuridis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Hak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0" name="Text Box 40"/>
            <p:cNvSpPr txBox="1">
              <a:spLocks noChangeArrowheads="1"/>
            </p:cNvSpPr>
            <p:nvPr/>
          </p:nvSpPr>
          <p:spPr bwMode="auto">
            <a:xfrm>
              <a:off x="0" y="1409458"/>
              <a:ext cx="1371600" cy="6858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Publik</a:t>
              </a:r>
              <a:endParaRPr lang="id-ID" sz="2800" b="1" dirty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Hak</a:t>
              </a: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Menguasai</a:t>
              </a: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 </a:t>
              </a:r>
              <a:r>
                <a:rPr lang="en-US" sz="2800" b="1" dirty="0" smtClean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Negara</a:t>
              </a:r>
              <a:endParaRPr lang="id-ID" sz="2800" b="1" dirty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1" name="Text Box 39"/>
            <p:cNvSpPr txBox="1">
              <a:spLocks noChangeArrowheads="1"/>
            </p:cNvSpPr>
            <p:nvPr/>
          </p:nvSpPr>
          <p:spPr bwMode="auto">
            <a:xfrm>
              <a:off x="1916163" y="1456051"/>
              <a:ext cx="1485900" cy="2286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 err="1" smtClean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Perdata</a:t>
              </a:r>
              <a:r>
                <a:rPr lang="en-US" sz="2800" b="1" dirty="0" smtClean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/</a:t>
              </a:r>
              <a:r>
                <a:rPr lang="en-US" sz="2800" b="1" dirty="0" err="1" smtClean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Privat</a:t>
              </a:r>
              <a:endParaRPr lang="id-ID" sz="2800" b="1" dirty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2" name="Text Box 38"/>
            <p:cNvSpPr txBox="1">
              <a:spLocks noChangeArrowheads="1"/>
            </p:cNvSpPr>
            <p:nvPr/>
          </p:nvSpPr>
          <p:spPr bwMode="auto">
            <a:xfrm>
              <a:off x="1718140" y="1863745"/>
              <a:ext cx="2400300" cy="2286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Tanah </a:t>
              </a: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Dihaki</a:t>
              </a: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Secara</a:t>
              </a: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Fisik</a:t>
              </a:r>
              <a:endParaRPr lang="id-ID" sz="2800" b="1" dirty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3" name="Text Box 29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8089" y="2457187"/>
              <a:ext cx="723750" cy="45782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 upright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2800" b="1" kern="0" dirty="0" err="1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Dikuasai</a:t>
              </a:r>
              <a:r>
                <a:rPr lang="en-US" sz="2800" b="1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 </a:t>
              </a:r>
              <a:r>
                <a:rPr lang="en-US" sz="2800" b="1" kern="0" dirty="0" err="1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sendiri</a:t>
              </a:r>
              <a:endParaRPr lang="id-ID" sz="2800" b="1" kern="0" dirty="0">
                <a:latin typeface="Century Gothic" panose="020B0502020202020204" pitchFamily="34" charset="0"/>
                <a:ea typeface="Times New Roman" panose="02020603050405020304" pitchFamily="18" charset="0"/>
                <a:cs typeface="Poppins" panose="020B0604020202020204" charset="0"/>
                <a:sym typeface="Arial"/>
              </a:endParaRPr>
            </a:p>
          </p:txBody>
        </p:sp>
        <p:sp>
          <p:nvSpPr>
            <p:cNvPr id="14" name="Text Box 30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4426" y="2457187"/>
              <a:ext cx="1142448" cy="45782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 upright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2800" b="1" kern="0" dirty="0" err="1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Dikuasai</a:t>
              </a:r>
              <a:r>
                <a:rPr lang="en-US" sz="2800" b="1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 </a:t>
              </a:r>
              <a:r>
                <a:rPr lang="en-US" sz="2800" b="1" kern="0" dirty="0" err="1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pihak</a:t>
              </a:r>
              <a:r>
                <a:rPr lang="en-US" sz="2800" b="1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 lain</a:t>
              </a:r>
              <a:endParaRPr lang="id-ID" sz="2800" b="1" kern="0" dirty="0">
                <a:latin typeface="Century Gothic" panose="020B0502020202020204" pitchFamily="34" charset="0"/>
                <a:ea typeface="Times New Roman" panose="02020603050405020304" pitchFamily="18" charset="0"/>
                <a:cs typeface="Poppins" panose="020B0604020202020204" charset="0"/>
                <a:sym typeface="Arial"/>
              </a:endParaRPr>
            </a:p>
          </p:txBody>
        </p:sp>
        <p:cxnSp>
          <p:nvCxnSpPr>
            <p:cNvPr id="15" name="Straight Connector 12"/>
            <p:cNvCxnSpPr>
              <a:cxnSpLocks noChangeShapeType="1"/>
            </p:cNvCxnSpPr>
            <p:nvPr/>
          </p:nvCxnSpPr>
          <p:spPr bwMode="auto">
            <a:xfrm>
              <a:off x="745498" y="1217259"/>
              <a:ext cx="207454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Straight Arrow Connector 13"/>
            <p:cNvCxnSpPr>
              <a:cxnSpLocks noChangeShapeType="1"/>
            </p:cNvCxnSpPr>
            <p:nvPr/>
          </p:nvCxnSpPr>
          <p:spPr bwMode="auto">
            <a:xfrm>
              <a:off x="1869189" y="1019210"/>
              <a:ext cx="0" cy="1998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17" name="Straight Arrow Connector 14"/>
            <p:cNvCxnSpPr>
              <a:cxnSpLocks noChangeShapeType="1"/>
            </p:cNvCxnSpPr>
            <p:nvPr/>
          </p:nvCxnSpPr>
          <p:spPr bwMode="auto">
            <a:xfrm>
              <a:off x="745682" y="1205430"/>
              <a:ext cx="0" cy="1998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18" name="Straight Arrow Connector 15"/>
            <p:cNvCxnSpPr>
              <a:cxnSpLocks noChangeShapeType="1"/>
            </p:cNvCxnSpPr>
            <p:nvPr/>
          </p:nvCxnSpPr>
          <p:spPr bwMode="auto">
            <a:xfrm>
              <a:off x="2819236" y="1205430"/>
              <a:ext cx="0" cy="24798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6"/>
            <p:cNvCxnSpPr>
              <a:cxnSpLocks noChangeShapeType="1"/>
            </p:cNvCxnSpPr>
            <p:nvPr/>
          </p:nvCxnSpPr>
          <p:spPr bwMode="auto">
            <a:xfrm flipH="1">
              <a:off x="2819236" y="1683241"/>
              <a:ext cx="0" cy="18076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20" name="Straight Connector 17"/>
            <p:cNvCxnSpPr>
              <a:cxnSpLocks noChangeShapeType="1"/>
            </p:cNvCxnSpPr>
            <p:nvPr/>
          </p:nvCxnSpPr>
          <p:spPr bwMode="auto">
            <a:xfrm>
              <a:off x="2772321" y="2090889"/>
              <a:ext cx="0" cy="1905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Connector 18"/>
            <p:cNvCxnSpPr>
              <a:cxnSpLocks noChangeShapeType="1"/>
            </p:cNvCxnSpPr>
            <p:nvPr/>
          </p:nvCxnSpPr>
          <p:spPr bwMode="auto">
            <a:xfrm>
              <a:off x="1590008" y="2253967"/>
              <a:ext cx="2428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 Box 31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1426" y="2457187"/>
              <a:ext cx="1323884" cy="45782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 err="1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Dikuasai</a:t>
              </a:r>
              <a:r>
                <a:rPr lang="en-US" sz="2800" b="1" dirty="0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 </a:t>
              </a:r>
              <a:r>
                <a:rPr lang="en-US" sz="2800" b="1" dirty="0" err="1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pihak</a:t>
              </a:r>
              <a:r>
                <a:rPr lang="en-US" sz="2800" b="1" dirty="0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 lain</a:t>
              </a:r>
              <a:endParaRPr lang="id-ID" sz="2800" b="1" dirty="0">
                <a:latin typeface="Century Gothic" pitchFamily="34" charset="0"/>
                <a:ea typeface="Times New Roman" pitchFamily="18" charset="0"/>
                <a:sym typeface="Arial" pitchFamily="34" charset="0"/>
              </a:endParaRPr>
            </a:p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 err="1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Tanpa</a:t>
              </a:r>
              <a:r>
                <a:rPr lang="en-US" sz="2800" b="1" dirty="0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 </a:t>
              </a:r>
              <a:r>
                <a:rPr lang="en-US" sz="2800" b="1" dirty="0" err="1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hak</a:t>
              </a:r>
              <a:endParaRPr lang="id-ID" sz="2800" b="1" dirty="0">
                <a:latin typeface="Century Gothic" pitchFamily="34" charset="0"/>
                <a:ea typeface="Times New Roman" pitchFamily="18" charset="0"/>
                <a:sym typeface="Arial" pitchFamily="34" charset="0"/>
              </a:endParaRPr>
            </a:p>
            <a:p>
              <a:pPr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>
                  <a:latin typeface="Century Gothic" pitchFamily="34" charset="0"/>
                  <a:ea typeface="Times New Roman" pitchFamily="18" charset="0"/>
                  <a:sym typeface="Arial" pitchFamily="34" charset="0"/>
                </a:rPr>
                <a:t> </a:t>
              </a:r>
              <a:endParaRPr lang="id-ID" sz="2800" b="1" dirty="0">
                <a:latin typeface="Century Gothic" pitchFamily="34" charset="0"/>
                <a:ea typeface="Times New Roman" pitchFamily="18" charset="0"/>
                <a:sym typeface="Arial" pitchFamily="34" charset="0"/>
              </a:endParaRPr>
            </a:p>
          </p:txBody>
        </p:sp>
        <p:cxnSp>
          <p:nvCxnSpPr>
            <p:cNvPr id="23" name="Straight Arrow Connector 20"/>
            <p:cNvCxnSpPr>
              <a:cxnSpLocks noChangeShapeType="1"/>
            </p:cNvCxnSpPr>
            <p:nvPr/>
          </p:nvCxnSpPr>
          <p:spPr bwMode="auto">
            <a:xfrm>
              <a:off x="1590057" y="2248258"/>
              <a:ext cx="0" cy="1998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24" name="Straight Arrow Connector 21"/>
            <p:cNvCxnSpPr>
              <a:cxnSpLocks noChangeShapeType="1"/>
            </p:cNvCxnSpPr>
            <p:nvPr/>
          </p:nvCxnSpPr>
          <p:spPr bwMode="auto">
            <a:xfrm>
              <a:off x="2772381" y="2253708"/>
              <a:ext cx="0" cy="1998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  <p:cxnSp>
          <p:nvCxnSpPr>
            <p:cNvPr id="25" name="Straight Arrow Connector 22"/>
            <p:cNvCxnSpPr>
              <a:cxnSpLocks noChangeShapeType="1"/>
            </p:cNvCxnSpPr>
            <p:nvPr/>
          </p:nvCxnSpPr>
          <p:spPr bwMode="auto">
            <a:xfrm>
              <a:off x="4018507" y="2253708"/>
              <a:ext cx="0" cy="19984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8835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17</a:t>
            </a:fld>
            <a:endParaRPr lang="ja-JP" altLang="en-US"/>
          </a:p>
        </p:txBody>
      </p:sp>
      <p:grpSp>
        <p:nvGrpSpPr>
          <p:cNvPr id="4" name="Canvas 13"/>
          <p:cNvGrpSpPr>
            <a:grpSpLocks/>
          </p:cNvGrpSpPr>
          <p:nvPr/>
        </p:nvGrpSpPr>
        <p:grpSpPr bwMode="auto">
          <a:xfrm>
            <a:off x="848018" y="819807"/>
            <a:ext cx="15524139" cy="8715207"/>
            <a:chOff x="0" y="0"/>
            <a:chExt cx="5143500" cy="383603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143500" cy="383603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114517" y="0"/>
              <a:ext cx="4914466" cy="3750341"/>
              <a:chOff x="114517" y="0"/>
              <a:chExt cx="4914466" cy="3750341"/>
            </a:xfrm>
          </p:grpSpPr>
          <p:sp>
            <p:nvSpPr>
              <p:cNvPr id="7" name="Text Box 4"/>
              <p:cNvSpPr txBox="1">
                <a:spLocks noChangeArrowheads="1"/>
              </p:cNvSpPr>
              <p:nvPr/>
            </p:nvSpPr>
            <p:spPr bwMode="auto">
              <a:xfrm>
                <a:off x="1257595" y="0"/>
                <a:ext cx="2399974" cy="343168"/>
              </a:xfrm>
              <a:prstGeom prst="rect">
                <a:avLst/>
              </a:prstGeom>
              <a:solidFill>
                <a:schemeClr val="accent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buClr>
                    <a:srgbClr val="000000"/>
                  </a:buClr>
                  <a:buFont typeface="Arial" pitchFamily="34" charset="0"/>
                  <a:buNone/>
                </a:pPr>
                <a:r>
                  <a:rPr lang="en-US" sz="3200" b="1" dirty="0" err="1">
                    <a:solidFill>
                      <a:srgbClr val="000000"/>
                    </a:solidFill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sz="3200" b="1" dirty="0">
                    <a:solidFill>
                      <a:srgbClr val="000000"/>
                    </a:solidFill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Menguasai</a:t>
                </a:r>
                <a:r>
                  <a:rPr lang="en-US" sz="3200" b="1" dirty="0">
                    <a:solidFill>
                      <a:srgbClr val="000000"/>
                    </a:solidFill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000000"/>
                    </a:solidFill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Oleh</a:t>
                </a:r>
                <a:r>
                  <a:rPr lang="en-US" sz="3200" b="1" dirty="0">
                    <a:solidFill>
                      <a:srgbClr val="000000"/>
                    </a:solidFill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Negara</a:t>
                </a:r>
                <a:endParaRPr lang="id-ID" sz="32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</p:txBody>
          </p:sp>
          <p:sp>
            <p:nvSpPr>
              <p:cNvPr id="8" name="Text Box 5"/>
              <p:cNvSpPr txBox="1">
                <a:spLocks noChangeArrowheads="1"/>
              </p:cNvSpPr>
              <p:nvPr/>
            </p:nvSpPr>
            <p:spPr bwMode="auto">
              <a:xfrm>
                <a:off x="2628543" y="570976"/>
                <a:ext cx="2400426" cy="3179365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buClr>
                    <a:srgbClr val="000000"/>
                  </a:buClr>
                  <a:buFont typeface="Arial" pitchFamily="34" charset="0"/>
                  <a:buNone/>
                </a:pPr>
                <a:r>
                  <a:rPr lang="en-US" sz="3200" b="1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Tanah </a:t>
                </a:r>
                <a:r>
                  <a:rPr lang="en-US" sz="3200" b="1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endParaRPr lang="id-ID" sz="3200" b="1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ctr" eaLnBrk="1" hangingPunct="1">
                  <a:buClr>
                    <a:srgbClr val="000000"/>
                  </a:buClr>
                  <a:buFont typeface="Arial" pitchFamily="34" charset="0"/>
                  <a:buNone/>
                </a:pPr>
                <a:endParaRPr lang="id-ID" sz="1200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ctr" eaLnBrk="1" hangingPunct="1">
                  <a:buClr>
                    <a:srgbClr val="000000"/>
                  </a:buClr>
                  <a:buFont typeface="Arial" pitchFamily="34" charset="0"/>
                  <a:buNone/>
                </a:pPr>
                <a:endParaRPr lang="id-ID" sz="1200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ctr" eaLnBrk="1" hangingPunct="1">
                  <a:buClr>
                    <a:srgbClr val="000000"/>
                  </a:buClr>
                  <a:buFont typeface="Arial" pitchFamily="34" charset="0"/>
                  <a:buNone/>
                </a:pP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Tanah yang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telah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dimohon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dengan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diberikan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dan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dipunyai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perorangan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/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Badan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sz="2800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Hukum</a:t>
                </a: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.</a:t>
                </a:r>
                <a:endParaRPr lang="id-ID" sz="1800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Arial" pitchFamily="34" charset="0"/>
                  <a:buNone/>
                </a:pPr>
                <a:r>
                  <a:rPr lang="en-US" sz="2800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 </a:t>
                </a:r>
                <a:endParaRPr lang="id-ID" sz="2800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Arial" pitchFamily="34" charset="0"/>
                  <a:buChar char="•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masyarakat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Hukum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adat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: 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Ulayat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: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Pembukaan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tanah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;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Mengumpulkan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hasil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hutan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.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Arial" pitchFamily="34" charset="0"/>
                  <a:buChar char="•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Perorangan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-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Badan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Hukum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: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milik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;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Guna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Usaha ;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Guna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Bangunan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;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Pakai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;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</a:t>
                </a:r>
                <a:r>
                  <a:rPr lang="en-US" dirty="0" err="1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Sewa</a:t>
                </a:r>
                <a:r>
                  <a:rPr lang="en-US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 ;</a:t>
                </a:r>
                <a:endParaRPr lang="id-ID" dirty="0">
                  <a:latin typeface="Century Gothic" pitchFamily="34" charset="0"/>
                  <a:cs typeface="Times New Roman" pitchFamily="18" charset="0"/>
                  <a:sym typeface="Arial" pitchFamily="34" charset="0"/>
                </a:endParaRPr>
              </a:p>
              <a:p>
                <a:pPr algn="just" eaLnBrk="1" hangingPunct="1">
                  <a:buClr>
                    <a:srgbClr val="000000"/>
                  </a:buClr>
                  <a:buFont typeface="Wingdings" pitchFamily="2" charset="2"/>
                  <a:buChar char="ü"/>
                </a:pPr>
                <a:r>
                  <a:rPr lang="id-ID" dirty="0">
                    <a:latin typeface="Century Gothic" pitchFamily="34" charset="0"/>
                    <a:cs typeface="Times New Roman" pitchFamily="18" charset="0"/>
                    <a:sym typeface="Arial" pitchFamily="34" charset="0"/>
                  </a:rPr>
                  <a:t>Hak-hak lain yang ditetapkan dengan UU.</a:t>
                </a:r>
              </a:p>
            </p:txBody>
          </p:sp>
          <p:cxnSp>
            <p:nvCxnSpPr>
              <p:cNvPr id="9" name="Line 6"/>
              <p:cNvCxnSpPr>
                <a:cxnSpLocks noChangeShapeType="1"/>
              </p:cNvCxnSpPr>
              <p:nvPr/>
            </p:nvCxnSpPr>
            <p:spPr bwMode="auto">
              <a:xfrm>
                <a:off x="2629009" y="913964"/>
                <a:ext cx="2399974" cy="6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0" name="Text Box 7">
                <a:extLst>
                  <a:ext uri="{FF2B5EF4-FFF2-40B4-BE49-F238E27FC236}"/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532" y="570976"/>
                <a:ext cx="2285895" cy="317936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upright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b="1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Tanah Negara</a:t>
                </a:r>
                <a:endParaRPr lang="id-ID" b="1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id-ID" sz="2800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Tanah yang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langsung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dikuasai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oleh Negara,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belum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dibebani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dengan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hak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atas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tanah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dari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perorangan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/ Badan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Hukum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.</a:t>
                </a:r>
                <a:endParaRPr lang="id-ID" sz="2800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algn="just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id-ID" sz="1600" kern="0" dirty="0" smtClean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2800" kern="0" dirty="0" err="1" smtClean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Untuk</a:t>
                </a:r>
                <a:r>
                  <a:rPr lang="en-US" sz="2800" kern="0" dirty="0" smtClean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:</a:t>
                </a:r>
                <a:endParaRPr lang="id-ID" sz="2800" kern="0" dirty="0" smtClean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id-ID" sz="1600" kern="0" dirty="0" smtClean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/>
                </a:pPr>
                <a:endParaRPr lang="id-ID" sz="1600" kern="0" dirty="0" smtClean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marL="285750" indent="-285750" algn="just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itchFamily="34" charset="0"/>
                  <a:buChar char="•"/>
                  <a:tabLst>
                    <a:tab pos="228600" algn="l"/>
                  </a:tabLst>
                  <a:defRPr/>
                </a:pPr>
                <a:r>
                  <a:rPr lang="en-US" sz="2800" kern="0" dirty="0" err="1" smtClean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Kepentingan</a:t>
                </a:r>
                <a:r>
                  <a:rPr lang="en-US" sz="2800" kern="0" dirty="0" smtClean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Suci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(Res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sacre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)</a:t>
                </a:r>
                <a:endParaRPr lang="id-ID" sz="2800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marL="285750" indent="-285750" algn="just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itchFamily="34" charset="0"/>
                  <a:buChar char="•"/>
                  <a:tabLst>
                    <a:tab pos="228600" algn="l"/>
                  </a:tabLst>
                  <a:defRPr/>
                </a:pP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Kepentingan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Negara (Res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Publigue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)</a:t>
                </a:r>
                <a:endParaRPr lang="id-ID" sz="2800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marL="285750" indent="-285750" algn="just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itchFamily="34" charset="0"/>
                  <a:buChar char="•"/>
                  <a:tabLst>
                    <a:tab pos="228600" algn="l"/>
                  </a:tabLst>
                  <a:defRPr/>
                </a:pP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Kepentingan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Umum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(Res Communes)</a:t>
                </a:r>
                <a:endParaRPr lang="id-ID" sz="2800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  <a:p>
                <a:pPr marL="285750" indent="-285750" algn="just" fontAlgn="auto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 pitchFamily="34" charset="0"/>
                  <a:buChar char="•"/>
                  <a:tabLst>
                    <a:tab pos="228600" algn="l"/>
                  </a:tabLst>
                  <a:defRPr/>
                </a:pP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Dijaga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- </a:t>
                </a:r>
                <a:r>
                  <a:rPr lang="en-US" sz="2800" kern="0" dirty="0" err="1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dipelihara</a:t>
                </a:r>
                <a:r>
                  <a:rPr lang="en-US" sz="2800" kern="0" dirty="0">
                    <a:latin typeface="Century Gothic" panose="020B0502020202020204" pitchFamily="34" charset="0"/>
                    <a:ea typeface="Times New Roman" panose="02020603050405020304" pitchFamily="18" charset="0"/>
                    <a:cs typeface="Poppins" panose="020B0604020202020204" charset="0"/>
                    <a:sym typeface="Arial"/>
                  </a:rPr>
                  <a:t> Negara Res Nullius) </a:t>
                </a:r>
                <a:endParaRPr lang="id-ID" sz="2800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endParaRPr>
              </a:p>
            </p:txBody>
          </p:sp>
          <p:cxnSp>
            <p:nvCxnSpPr>
              <p:cNvPr id="11" name="Line 8"/>
              <p:cNvCxnSpPr>
                <a:cxnSpLocks noChangeShapeType="1"/>
              </p:cNvCxnSpPr>
              <p:nvPr/>
            </p:nvCxnSpPr>
            <p:spPr bwMode="auto">
              <a:xfrm>
                <a:off x="114517" y="895381"/>
                <a:ext cx="2285457" cy="6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" name="Line 9"/>
              <p:cNvCxnSpPr>
                <a:cxnSpLocks noChangeShapeType="1"/>
              </p:cNvCxnSpPr>
              <p:nvPr/>
            </p:nvCxnSpPr>
            <p:spPr bwMode="auto">
              <a:xfrm>
                <a:off x="2629009" y="1714456"/>
                <a:ext cx="2399974" cy="6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" name="Line 10"/>
              <p:cNvCxnSpPr>
                <a:cxnSpLocks noChangeShapeType="1"/>
              </p:cNvCxnSpPr>
              <p:nvPr/>
            </p:nvCxnSpPr>
            <p:spPr bwMode="auto">
              <a:xfrm>
                <a:off x="114866" y="2202182"/>
                <a:ext cx="228545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4" name="Line 11"/>
              <p:cNvCxnSpPr>
                <a:cxnSpLocks noChangeShapeType="1"/>
              </p:cNvCxnSpPr>
              <p:nvPr/>
            </p:nvCxnSpPr>
            <p:spPr bwMode="auto">
              <a:xfrm>
                <a:off x="1028560" y="457326"/>
                <a:ext cx="285734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Line 12"/>
              <p:cNvCxnSpPr>
                <a:cxnSpLocks noChangeShapeType="1"/>
              </p:cNvCxnSpPr>
              <p:nvPr/>
            </p:nvCxnSpPr>
            <p:spPr bwMode="auto">
              <a:xfrm>
                <a:off x="1028560" y="457326"/>
                <a:ext cx="0" cy="114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Line 13"/>
              <p:cNvCxnSpPr>
                <a:cxnSpLocks noChangeShapeType="1"/>
              </p:cNvCxnSpPr>
              <p:nvPr/>
            </p:nvCxnSpPr>
            <p:spPr bwMode="auto">
              <a:xfrm>
                <a:off x="3885905" y="457326"/>
                <a:ext cx="0" cy="114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Line 14"/>
              <p:cNvCxnSpPr>
                <a:cxnSpLocks noChangeShapeType="1"/>
              </p:cNvCxnSpPr>
              <p:nvPr/>
            </p:nvCxnSpPr>
            <p:spPr bwMode="auto">
              <a:xfrm>
                <a:off x="2514491" y="343166"/>
                <a:ext cx="1397" cy="1141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340508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143471" y="2617076"/>
            <a:ext cx="6140652" cy="2186877"/>
          </a:xfrm>
        </p:spPr>
        <p:txBody>
          <a:bodyPr/>
          <a:lstStyle/>
          <a:p>
            <a:r>
              <a:rPr lang="id-ID" sz="3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</a:t>
            </a:r>
            <a:r>
              <a:rPr lang="en-US" sz="36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Hukum</a:t>
            </a: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Agraria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yang 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berlaku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atas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BARAK 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adalah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hukum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adat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pasal</a:t>
            </a:r>
            <a:r>
              <a:rPr lang="en-US" sz="3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5 UUPA)</a:t>
            </a:r>
            <a:r>
              <a:rPr lang="id-ID" sz="36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id-ID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9156331" y="4293198"/>
            <a:ext cx="7763739" cy="4787740"/>
          </a:xfrm>
        </p:spPr>
        <p:txBody>
          <a:bodyPr>
            <a:noAutofit/>
          </a:bodyPr>
          <a:lstStyle/>
          <a:p>
            <a:pPr marL="346075" indent="-346075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Maksudnya, d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alam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UUPA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masih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diakui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keberadaan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ulayat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hak-hak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serupa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itu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dari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masyarakat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sepanjang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kenyataannya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ulayat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atau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semacamnya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tersebut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masih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id-ID" sz="3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6075" indent="-346075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Pengakuan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tersebut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tidak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boleh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bertentangan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dengan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kepentingan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nasional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ulayat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ini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benar-benar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tersebut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masih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dipergunakan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endParaRPr lang="id-ID" sz="3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6075" indent="-346075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sas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/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prinsip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dari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hukum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adat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yang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diambil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id-ID" sz="3000" dirty="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isalnya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: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fungsi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sosial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tanah</a:t>
            </a:r>
            <a:endParaRPr lang="id-ID" sz="3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000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19</a:t>
            </a:fld>
            <a:endParaRPr lang="ja-JP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175641" y="1891862"/>
            <a:ext cx="13842125" cy="6637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indent="-609600">
              <a:lnSpc>
                <a:spcPct val="150000"/>
              </a:lnSpc>
              <a:buClr>
                <a:schemeClr val="tx1"/>
              </a:buClr>
              <a:buFont typeface="Calibri" pitchFamily="34" charset="0"/>
              <a:buAutoNum type="arabicPeriod" startAt="4"/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Tanah (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Pasal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ayat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(2) UUPA)</a:t>
            </a:r>
            <a:r>
              <a:rPr lang="id-ID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ialah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wewenang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kepada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subyek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/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pemegang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haknya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permukaan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bumi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(yang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),</a:t>
            </a:r>
            <a:r>
              <a:rPr lang="id-ID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demikian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pula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bumi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angkasa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air,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sepanjang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penggunaannya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hubungannya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langsung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penggunaan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bersangkutan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batasan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boleh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bertentangan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UU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(UUPA), UU lain yang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tinggi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maupun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bertentangan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agama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19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Konsepsi</a:t>
            </a:r>
            <a:r>
              <a:rPr lang="id-ID" altLang="ja-JP" dirty="0"/>
              <a:t> </a:t>
            </a:r>
            <a:r>
              <a:rPr lang="en-US" altLang="ja-JP" dirty="0" err="1"/>
              <a:t>Hukum</a:t>
            </a:r>
            <a:r>
              <a:rPr lang="en-US" altLang="ja-JP" dirty="0"/>
              <a:t> Tanah </a:t>
            </a:r>
            <a:r>
              <a:rPr lang="en-US" altLang="ja-JP" dirty="0" err="1"/>
              <a:t>Nasional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</a:t>
            </a:fld>
            <a:endParaRPr lang="ja-JP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endParaRPr lang="en-US" sz="2400" dirty="0">
              <a:latin typeface="Calibri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1179095" y="5871411"/>
            <a:ext cx="5134619" cy="3007342"/>
          </a:xfrm>
          <a:solidFill>
            <a:srgbClr val="F7F7F7"/>
          </a:solidFill>
        </p:spPr>
        <p:txBody>
          <a:bodyPr/>
          <a:lstStyle/>
          <a:p>
            <a:pPr marL="457200" lvl="1" indent="-457200">
              <a:buClr>
                <a:schemeClr val="accent1">
                  <a:lumMod val="50000"/>
                </a:schemeClr>
              </a:buClr>
              <a:defRPr/>
            </a:pPr>
            <a:r>
              <a:rPr lang="en-US" sz="2200" dirty="0" err="1">
                <a:latin typeface="Calibri" charset="0"/>
              </a:rPr>
              <a:t>Ditunjukkan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pada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pasal</a:t>
            </a:r>
            <a:r>
              <a:rPr lang="en-US" sz="2200" dirty="0">
                <a:latin typeface="Calibri" charset="0"/>
              </a:rPr>
              <a:t> 1 </a:t>
            </a:r>
            <a:r>
              <a:rPr lang="en-US" sz="2200" dirty="0" err="1">
                <a:latin typeface="Calibri" charset="0"/>
              </a:rPr>
              <a:t>ayat</a:t>
            </a:r>
            <a:r>
              <a:rPr lang="en-US" sz="2200" dirty="0">
                <a:latin typeface="Calibri" charset="0"/>
              </a:rPr>
              <a:t> (1) </a:t>
            </a:r>
            <a:r>
              <a:rPr lang="en-US" sz="2200" dirty="0" err="1">
                <a:latin typeface="Calibri" charset="0"/>
              </a:rPr>
              <a:t>dan</a:t>
            </a:r>
            <a:r>
              <a:rPr lang="en-US" sz="2200" dirty="0">
                <a:latin typeface="Calibri" charset="0"/>
              </a:rPr>
              <a:t> (2) </a:t>
            </a:r>
            <a:r>
              <a:rPr lang="en-US" sz="2200" dirty="0" err="1">
                <a:latin typeface="Calibri" charset="0"/>
              </a:rPr>
              <a:t>dan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pasal</a:t>
            </a:r>
            <a:r>
              <a:rPr lang="en-US" sz="2200" dirty="0">
                <a:latin typeface="Calibri" charset="0"/>
              </a:rPr>
              <a:t> 5 ;</a:t>
            </a:r>
          </a:p>
          <a:p>
            <a:pPr marL="457200" lvl="1" indent="-457200">
              <a:buClr>
                <a:schemeClr val="accent1">
                  <a:lumMod val="50000"/>
                </a:schemeClr>
              </a:buClr>
              <a:defRPr/>
            </a:pPr>
            <a:r>
              <a:rPr lang="en-US" sz="2200" dirty="0" err="1">
                <a:latin typeface="Calibri" charset="0"/>
              </a:rPr>
              <a:t>Sifat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komunalistik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konsepsi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hukum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tanah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adalah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bahwa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semua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tanah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dalam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wilayah</a:t>
            </a:r>
            <a:r>
              <a:rPr lang="en-US" sz="2200" dirty="0">
                <a:latin typeface="Calibri" charset="0"/>
              </a:rPr>
              <a:t> Negara Indonesia </a:t>
            </a:r>
            <a:r>
              <a:rPr lang="en-US" sz="2200" dirty="0" err="1">
                <a:latin typeface="Calibri" charset="0"/>
              </a:rPr>
              <a:t>adalah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tanah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bersama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seluruh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rakyat</a:t>
            </a:r>
            <a:r>
              <a:rPr lang="en-US" sz="2200" dirty="0">
                <a:latin typeface="Calibri" charset="0"/>
              </a:rPr>
              <a:t> Indonesia yang </a:t>
            </a:r>
            <a:r>
              <a:rPr lang="en-US" sz="2200" dirty="0" err="1">
                <a:latin typeface="Calibri" charset="0"/>
              </a:rPr>
              <a:t>telah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bersatu</a:t>
            </a:r>
            <a:r>
              <a:rPr lang="en-US" sz="2200" dirty="0">
                <a:latin typeface="Calibri" charset="0"/>
              </a:rPr>
              <a:t>  </a:t>
            </a:r>
            <a:r>
              <a:rPr lang="en-US" sz="2200" dirty="0" err="1">
                <a:latin typeface="Calibri" charset="0"/>
              </a:rPr>
              <a:t>menjadi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bangsa</a:t>
            </a:r>
            <a:r>
              <a:rPr lang="en-US" sz="2200" dirty="0">
                <a:latin typeface="Calibri" charset="0"/>
              </a:rPr>
              <a:t> Indonesia ;</a:t>
            </a:r>
          </a:p>
          <a:p>
            <a:pPr marL="457200" lvl="1" indent="-457200">
              <a:buClr>
                <a:schemeClr val="accent1">
                  <a:lumMod val="50000"/>
                </a:schemeClr>
              </a:buClr>
              <a:defRPr/>
            </a:pPr>
            <a:r>
              <a:rPr lang="en-US" sz="2200" dirty="0" err="1">
                <a:latin typeface="Calibri" charset="0"/>
              </a:rPr>
              <a:t>Sifat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religius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konsepsi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hukumtanah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adalah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bahwa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tanah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bersama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rakyat</a:t>
            </a:r>
            <a:r>
              <a:rPr lang="en-US" sz="2200" dirty="0">
                <a:latin typeface="Calibri" charset="0"/>
              </a:rPr>
              <a:t> Indonesia </a:t>
            </a:r>
            <a:r>
              <a:rPr lang="en-US" sz="2200" dirty="0" err="1">
                <a:latin typeface="Calibri" charset="0"/>
              </a:rPr>
              <a:t>merupakan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Karunia</a:t>
            </a:r>
            <a:r>
              <a:rPr lang="en-US" sz="2200" dirty="0">
                <a:latin typeface="Calibri" charset="0"/>
              </a:rPr>
              <a:t> </a:t>
            </a:r>
            <a:r>
              <a:rPr lang="en-US" sz="2200" dirty="0" err="1">
                <a:latin typeface="Calibri" charset="0"/>
              </a:rPr>
              <a:t>Tuhan</a:t>
            </a:r>
            <a:r>
              <a:rPr lang="en-US" sz="2200" dirty="0">
                <a:latin typeface="Calibri" charset="0"/>
              </a:rPr>
              <a:t> YME </a:t>
            </a:r>
          </a:p>
          <a:p>
            <a:pPr>
              <a:lnSpc>
                <a:spcPct val="100000"/>
              </a:lnSpc>
            </a:pPr>
            <a:endParaRPr lang="id-ID" sz="22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6"/>
          </p:nvPr>
        </p:nvSpPr>
        <p:spPr>
          <a:xfrm>
            <a:off x="6804346" y="5871411"/>
            <a:ext cx="4702628" cy="3004998"/>
          </a:xfrm>
          <a:solidFill>
            <a:srgbClr val="F7F7F7"/>
          </a:solidFill>
        </p:spPr>
        <p:txBody>
          <a:bodyPr>
            <a:normAutofit lnSpcReduction="10000"/>
          </a:bodyPr>
          <a:lstStyle/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bangsa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sebagai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penguasaan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atas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tanah</a:t>
            </a:r>
            <a:r>
              <a:rPr lang="en-US" sz="2400" dirty="0">
                <a:latin typeface="Calibri" charset="0"/>
              </a:rPr>
              <a:t> yang </a:t>
            </a:r>
            <a:r>
              <a:rPr lang="en-US" sz="2400" dirty="0" err="1">
                <a:latin typeface="Calibri" charset="0"/>
              </a:rPr>
              <a:t>tertinggi</a:t>
            </a:r>
            <a:r>
              <a:rPr lang="en-US" sz="2400" dirty="0">
                <a:latin typeface="Calibri" charset="0"/>
              </a:rPr>
              <a:t> ;</a:t>
            </a:r>
          </a:p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bangsa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meliputi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semua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tanah</a:t>
            </a:r>
            <a:r>
              <a:rPr lang="en-US" sz="2400" dirty="0">
                <a:latin typeface="Calibri" charset="0"/>
              </a:rPr>
              <a:t> ;</a:t>
            </a:r>
          </a:p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bangsa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bersifat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abadi</a:t>
            </a:r>
            <a:r>
              <a:rPr lang="en-US" sz="2400" dirty="0">
                <a:latin typeface="Calibri" charset="0"/>
              </a:rPr>
              <a:t> ;</a:t>
            </a:r>
          </a:p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Unsur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keperdataan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bangsa</a:t>
            </a:r>
            <a:r>
              <a:rPr lang="en-US" sz="2400" dirty="0">
                <a:latin typeface="Calibri" charset="0"/>
              </a:rPr>
              <a:t> </a:t>
            </a:r>
          </a:p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Unsur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hukum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publiok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bangsa</a:t>
            </a:r>
            <a:r>
              <a:rPr lang="en-US" sz="2400" dirty="0" smtClean="0">
                <a:latin typeface="Calibri" charset="0"/>
              </a:rPr>
              <a:t>.</a:t>
            </a:r>
            <a:endParaRPr lang="en-US" sz="2400" dirty="0">
              <a:latin typeface="Calibri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 numCol="2">
            <a:normAutofit/>
          </a:bodyPr>
          <a:lstStyle/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endParaRPr lang="en-US" sz="2400" dirty="0">
              <a:latin typeface="Calibri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>
          <a:xfrm>
            <a:off x="11959179" y="5895474"/>
            <a:ext cx="4702628" cy="2983279"/>
          </a:xfrm>
          <a:solidFill>
            <a:srgbClr val="F7F7F7"/>
          </a:solidFill>
        </p:spPr>
        <p:txBody>
          <a:bodyPr/>
          <a:lstStyle/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>
                <a:latin typeface="Calibri" charset="0"/>
              </a:rPr>
              <a:t>Negara </a:t>
            </a:r>
            <a:r>
              <a:rPr lang="en-US" sz="2400" dirty="0" err="1">
                <a:latin typeface="Calibri" charset="0"/>
              </a:rPr>
              <a:t>sebagai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kuasa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dan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petugas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bangsa</a:t>
            </a:r>
            <a:r>
              <a:rPr lang="en-US" sz="2400" dirty="0">
                <a:latin typeface="Calibri" charset="0"/>
              </a:rPr>
              <a:t> ;</a:t>
            </a:r>
          </a:p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menguasai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dari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negara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sebagai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hubungan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hukum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publik</a:t>
            </a:r>
            <a:r>
              <a:rPr lang="en-US" sz="2400" dirty="0">
                <a:latin typeface="Calibri" charset="0"/>
              </a:rPr>
              <a:t>.</a:t>
            </a:r>
          </a:p>
          <a:p>
            <a:endParaRPr lang="id-ID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9"/>
          </p:nvPr>
        </p:nvSpPr>
        <p:spPr>
          <a:xfrm>
            <a:off x="2571075" y="3291067"/>
            <a:ext cx="2798199" cy="720080"/>
          </a:xfrm>
        </p:spPr>
        <p:txBody>
          <a:bodyPr/>
          <a:lstStyle/>
          <a:p>
            <a:r>
              <a:rPr lang="en-US" altLang="ja-JP" sz="2800" dirty="0" err="1">
                <a:latin typeface="Calibri" pitchFamily="34" charset="0"/>
                <a:cs typeface="Calibri" pitchFamily="34" charset="0"/>
              </a:rPr>
              <a:t>Sifat</a:t>
            </a:r>
            <a:r>
              <a:rPr lang="en-US" altLang="ja-JP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  <a:cs typeface="Calibri" pitchFamily="34" charset="0"/>
              </a:rPr>
              <a:t>Komunalistik</a:t>
            </a:r>
            <a:r>
              <a:rPr lang="en-US" altLang="ja-JP" sz="2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  <a:cs typeface="Calibri" pitchFamily="34" charset="0"/>
              </a:rPr>
              <a:t>Religius</a:t>
            </a:r>
            <a:endParaRPr lang="ja-JP" altLang="en-US" sz="2800" dirty="0">
              <a:latin typeface="Calibri" pitchFamily="34" charset="0"/>
              <a:cs typeface="Calibri" pitchFamily="34" charset="0"/>
            </a:endParaRPr>
          </a:p>
          <a:p>
            <a:endParaRPr lang="id-ID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0"/>
          </p:nvPr>
        </p:nvSpPr>
        <p:spPr>
          <a:xfrm>
            <a:off x="7736150" y="3603886"/>
            <a:ext cx="2798199" cy="720080"/>
          </a:xfrm>
        </p:spPr>
        <p:txBody>
          <a:bodyPr/>
          <a:lstStyle/>
          <a:p>
            <a:r>
              <a:rPr lang="id-ID" sz="2800" dirty="0">
                <a:latin typeface="Calibri" pitchFamily="34" charset="0"/>
                <a:cs typeface="Calibri" pitchFamily="34" charset="0"/>
              </a:rPr>
              <a:t>Hak Bangsa Indonesia </a:t>
            </a:r>
          </a:p>
          <a:p>
            <a:endParaRPr lang="id-ID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2901225" y="3603886"/>
            <a:ext cx="2798199" cy="720080"/>
          </a:xfrm>
        </p:spPr>
        <p:txBody>
          <a:bodyPr/>
          <a:lstStyle/>
          <a:p>
            <a:r>
              <a:rPr lang="id-ID" sz="2800" dirty="0">
                <a:latin typeface="Calibri" pitchFamily="34" charset="0"/>
                <a:cs typeface="Calibri" pitchFamily="34" charset="0"/>
              </a:rPr>
              <a:t>Hak Menguasai dari negara </a:t>
            </a:r>
          </a:p>
          <a:p>
            <a:endParaRPr lang="id-ID" sz="2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26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id-ID" sz="4400" dirty="0" smtClean="0">
                <a:latin typeface="Calibri" pitchFamily="34" charset="0"/>
                <a:cs typeface="Calibri" pitchFamily="34" charset="0"/>
              </a:rPr>
              <a:t>5. S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emua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hak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atas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 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tanah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mempunyai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fungsi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sosial</a:t>
            </a:r>
            <a:r>
              <a:rPr lang="id-ID" sz="44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sz="4400" dirty="0" err="1">
                <a:latin typeface="Calibri" pitchFamily="34" charset="0"/>
                <a:cs typeface="Calibri" pitchFamily="34" charset="0"/>
              </a:rPr>
              <a:t>Pasal</a:t>
            </a:r>
            <a:r>
              <a:rPr lang="en-US" sz="4400" dirty="0">
                <a:latin typeface="Calibri" pitchFamily="34" charset="0"/>
                <a:cs typeface="Calibri" pitchFamily="34" charset="0"/>
              </a:rPr>
              <a:t> 6 UUPA</a:t>
            </a:r>
            <a:r>
              <a:rPr lang="id-ID" sz="4400" dirty="0">
                <a:latin typeface="Calibri" pitchFamily="34" charset="0"/>
                <a:cs typeface="Calibri" pitchFamily="34" charset="0"/>
              </a:rPr>
              <a:t>)</a:t>
            </a:r>
            <a:endParaRPr lang="en-US" sz="4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156331" y="4104012"/>
            <a:ext cx="7763739" cy="5039988"/>
          </a:xfrm>
        </p:spPr>
        <p:txBody>
          <a:bodyPr>
            <a:noAutofit/>
          </a:bodyPr>
          <a:lstStyle/>
          <a:p>
            <a:pPr marL="342900" indent="-3429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3000" dirty="0" err="1">
                <a:latin typeface="Arial" pitchFamily="34" charset="0"/>
                <a:cs typeface="Arial" pitchFamily="34" charset="0"/>
              </a:rPr>
              <a:t>Fungsi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dimaksudkan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menunjukkan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bahwa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subyek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didalam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memanfaatkan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memanfaatkan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boleh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semata-mata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pribadi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apalagi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sampai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merugikan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piohak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lain.</a:t>
            </a:r>
          </a:p>
          <a:p>
            <a:pPr marL="342900" indent="-3429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Hal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dimaksudkan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 :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bukan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berarti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subyek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melaksanakan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fungsi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kehilangan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tetapi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disini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dimaksudkan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keseimbangan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pribadi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id-ID" sz="3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orang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banyak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2907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Kepentingan </a:t>
            </a:r>
            <a:r>
              <a:rPr lang="id-ID" dirty="0"/>
              <a:t>Umum </a:t>
            </a:r>
            <a:r>
              <a:rPr lang="id-ID" dirty="0" smtClean="0"/>
              <a:t>(Pasal </a:t>
            </a:r>
            <a:r>
              <a:rPr lang="id-ID" dirty="0"/>
              <a:t>18 UU </a:t>
            </a:r>
            <a:r>
              <a:rPr lang="id-ID" dirty="0" smtClean="0"/>
              <a:t>PA)</a:t>
            </a:r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21</a:t>
            </a:fld>
            <a:endParaRPr lang="ja-JP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2709066" y="3200400"/>
            <a:ext cx="6147552" cy="5411124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termasuk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bangsa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negara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rakyat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banyak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pemerintah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mencabut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hak-hak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warga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masyarakat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syarat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: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memberi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ganti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rugi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layak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cara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pencabtan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UU yang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berlaku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.</a:t>
            </a:r>
            <a:r>
              <a:rPr lang="id-ID" sz="2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/>
          </p:nvPr>
        </p:nvSpPr>
        <p:spPr>
          <a:xfrm>
            <a:off x="10958898" y="3200400"/>
            <a:ext cx="6366575" cy="54080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Jadi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boleh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pencabutan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kalau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pemerintah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syarat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800" dirty="0"/>
              <a:t>Memberi ganti rugi yang layak ;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id-ID" sz="2800" dirty="0"/>
              <a:t>Prosedurnya menurut UndangUndang Nomor 2 Tahun 2012 tentang Pengadaan Tanah Bagi Pelaksanaan Pembangunan untuk Kepentingan Umum</a:t>
            </a:r>
          </a:p>
        </p:txBody>
      </p:sp>
    </p:spTree>
    <p:extLst>
      <p:ext uri="{BB962C8B-B14F-4D97-AF65-F5344CB8AC3E}">
        <p14:creationId xmlns:p14="http://schemas.microsoft.com/office/powerpoint/2010/main" val="181344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defRPr/>
            </a:pPr>
            <a:r>
              <a:rPr lang="id-ID" sz="4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6. </a:t>
            </a:r>
            <a:r>
              <a:rPr lang="en-US" sz="48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Pasal</a:t>
            </a:r>
            <a:r>
              <a:rPr lang="en-US" sz="48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 UUPA </a:t>
            </a:r>
            <a:r>
              <a:rPr lang="en-US" sz="4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jo</a:t>
            </a:r>
            <a:r>
              <a:rPr lang="en-US" sz="4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Pasal</a:t>
            </a:r>
            <a:r>
              <a:rPr lang="en-US" sz="4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10 </a:t>
            </a:r>
            <a:r>
              <a:rPr lang="en-US" sz="4800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</a:t>
            </a:r>
            <a:r>
              <a:rPr lang="en-US" sz="48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17 UUPA.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156331" y="4004441"/>
            <a:ext cx="7763739" cy="485577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Pasal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7 UUPA :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untuk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tidak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merugikan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kepentingan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umum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maka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pemilikan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penguasaan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tanah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yang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melampaui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batas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tidak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 smtClean="0">
                <a:solidFill>
                  <a:srgbClr val="000000"/>
                </a:solidFill>
                <a:latin typeface="Arial"/>
                <a:cs typeface="Arial"/>
              </a:rPr>
              <a:t>diperkenankan</a:t>
            </a: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id-ID" sz="3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err="1" smtClean="0">
                <a:solidFill>
                  <a:srgbClr val="000000"/>
                </a:solidFill>
                <a:latin typeface="Arial"/>
                <a:cs typeface="Arial"/>
              </a:rPr>
              <a:t>Untuk</a:t>
            </a: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melakukan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pembatasan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tersebut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perlu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dikeluarkan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UU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pelaksanaannya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pasal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17 </a:t>
            </a: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UUPA)</a:t>
            </a:r>
            <a:endParaRPr lang="id-ID" sz="3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err="1" smtClean="0">
                <a:solidFill>
                  <a:srgbClr val="000000"/>
                </a:solidFill>
                <a:latin typeface="Arial"/>
                <a:cs typeface="Arial"/>
              </a:rPr>
              <a:t>Terkait</a:t>
            </a: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dengan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hal-hal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sebagai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berikut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:</a:t>
            </a:r>
          </a:p>
          <a:p>
            <a:pPr marL="1171529" lvl="2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3000" i="1" dirty="0" err="1">
                <a:solidFill>
                  <a:srgbClr val="000000"/>
                </a:solidFill>
                <a:latin typeface="Arial"/>
                <a:cs typeface="Arial"/>
              </a:rPr>
              <a:t>Landreform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;</a:t>
            </a:r>
          </a:p>
          <a:p>
            <a:pPr marL="1171529" lvl="2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Pembatasan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pemilikan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tanah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;</a:t>
            </a:r>
          </a:p>
          <a:p>
            <a:pPr marL="1171529" lvl="2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Larangan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pemilikan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/>
                <a:cs typeface="Arial"/>
              </a:rPr>
              <a:t>tanah</a:t>
            </a:r>
            <a:r>
              <a:rPr lang="en-US" sz="3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3000" i="1" dirty="0">
                <a:solidFill>
                  <a:srgbClr val="000000"/>
                </a:solidFill>
                <a:latin typeface="Arial"/>
                <a:cs typeface="Arial"/>
              </a:rPr>
              <a:t>absente</a:t>
            </a:r>
            <a:r>
              <a:rPr lang="en-US" sz="30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3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746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23</a:t>
            </a:fld>
            <a:endParaRPr lang="ja-JP" altLang="en-US"/>
          </a:p>
        </p:txBody>
      </p:sp>
      <p:sp>
        <p:nvSpPr>
          <p:cNvPr id="6" name="TextBox 5"/>
          <p:cNvSpPr txBox="1"/>
          <p:nvPr/>
        </p:nvSpPr>
        <p:spPr>
          <a:xfrm>
            <a:off x="977459" y="840852"/>
            <a:ext cx="12675479" cy="249299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609600" indent="-609600">
              <a:lnSpc>
                <a:spcPct val="150000"/>
              </a:lnSpc>
              <a:buClr>
                <a:schemeClr val="tx1"/>
              </a:buClr>
              <a:buFont typeface="Calibri" pitchFamily="34" charset="0"/>
              <a:buAutoNum type="arabicPeriod" startAt="7"/>
            </a:pPr>
            <a:r>
              <a:rPr lang="en-US" sz="3000" dirty="0" err="1">
                <a:latin typeface="Calibri" pitchFamily="34" charset="0"/>
              </a:rPr>
              <a:t>P</a:t>
            </a:r>
            <a:r>
              <a:rPr lang="en-US" sz="3000" dirty="0" err="1">
                <a:latin typeface="Arial" charset="0"/>
                <a:cs typeface="Arial" charset="0"/>
              </a:rPr>
              <a:t>asal</a:t>
            </a:r>
            <a:r>
              <a:rPr lang="en-US" sz="3000" dirty="0">
                <a:latin typeface="Arial" charset="0"/>
                <a:cs typeface="Arial" charset="0"/>
              </a:rPr>
              <a:t> 8 UUPA, </a:t>
            </a:r>
            <a:r>
              <a:rPr lang="en-US" sz="3000" dirty="0" err="1">
                <a:latin typeface="Arial" charset="0"/>
                <a:cs typeface="Arial" charset="0"/>
              </a:rPr>
              <a:t>bahwa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pengambilan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kekayaan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alam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itu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akan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diatur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tersendiri</a:t>
            </a:r>
            <a:r>
              <a:rPr lang="en-US" sz="3000" dirty="0">
                <a:latin typeface="Arial" charset="0"/>
                <a:cs typeface="Arial" charset="0"/>
              </a:rPr>
              <a:t>. </a:t>
            </a:r>
            <a:r>
              <a:rPr lang="en-US" sz="3000" dirty="0" err="1">
                <a:latin typeface="Arial" charset="0"/>
                <a:cs typeface="Arial" charset="0"/>
              </a:rPr>
              <a:t>Harus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timbul</a:t>
            </a:r>
            <a:r>
              <a:rPr lang="en-US" sz="3000" dirty="0">
                <a:latin typeface="Arial" charset="0"/>
                <a:cs typeface="Arial" charset="0"/>
              </a:rPr>
              <a:t> UU yang </a:t>
            </a:r>
            <a:r>
              <a:rPr lang="en-US" sz="3000" dirty="0" err="1">
                <a:latin typeface="Arial" charset="0"/>
                <a:cs typeface="Arial" charset="0"/>
              </a:rPr>
              <a:t>mengatur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tentang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kekayaan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alam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misalnya</a:t>
            </a:r>
            <a:r>
              <a:rPr lang="en-US" sz="3000" dirty="0">
                <a:latin typeface="Arial" charset="0"/>
                <a:cs typeface="Arial" charset="0"/>
              </a:rPr>
              <a:t> : </a:t>
            </a:r>
            <a:r>
              <a:rPr lang="en-US" sz="3000" dirty="0" err="1">
                <a:latin typeface="Arial" charset="0"/>
                <a:cs typeface="Arial" charset="0"/>
              </a:rPr>
              <a:t>tentanh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hutan</a:t>
            </a:r>
            <a:r>
              <a:rPr lang="en-US" sz="3000" dirty="0">
                <a:latin typeface="Arial" charset="0"/>
                <a:cs typeface="Arial" charset="0"/>
              </a:rPr>
              <a:t>, </a:t>
            </a:r>
            <a:r>
              <a:rPr lang="en-US" sz="3000" dirty="0" err="1">
                <a:latin typeface="Arial" charset="0"/>
                <a:cs typeface="Arial" charset="0"/>
              </a:rPr>
              <a:t>ternak</a:t>
            </a:r>
            <a:r>
              <a:rPr lang="en-US" sz="3000" dirty="0">
                <a:latin typeface="Arial" charset="0"/>
                <a:cs typeface="Arial" charset="0"/>
              </a:rPr>
              <a:t>, </a:t>
            </a:r>
            <a:r>
              <a:rPr lang="en-US" sz="3000" dirty="0" err="1">
                <a:latin typeface="Arial" charset="0"/>
                <a:cs typeface="Arial" charset="0"/>
              </a:rPr>
              <a:t>tambang</a:t>
            </a:r>
            <a:r>
              <a:rPr lang="en-US" sz="3000" dirty="0">
                <a:latin typeface="Arial" charset="0"/>
                <a:cs typeface="Arial" charset="0"/>
              </a:rPr>
              <a:t>, </a:t>
            </a:r>
            <a:r>
              <a:rPr lang="en-US" sz="3000" dirty="0" err="1">
                <a:latin typeface="Arial" charset="0"/>
                <a:cs typeface="Arial" charset="0"/>
              </a:rPr>
              <a:t>perikanan</a:t>
            </a:r>
            <a:r>
              <a:rPr lang="en-US" sz="3000" dirty="0">
                <a:latin typeface="Arial" charset="0"/>
                <a:cs typeface="Arial" charset="0"/>
              </a:rPr>
              <a:t>, </a:t>
            </a:r>
            <a:r>
              <a:rPr lang="en-US" sz="3000" dirty="0" err="1">
                <a:latin typeface="Arial" charset="0"/>
                <a:cs typeface="Arial" charset="0"/>
              </a:rPr>
              <a:t>dll</a:t>
            </a:r>
            <a:r>
              <a:rPr lang="en-US" sz="3000" dirty="0" smtClean="0">
                <a:latin typeface="Arial" charset="0"/>
                <a:cs typeface="Arial" charset="0"/>
              </a:rPr>
              <a:t>.</a:t>
            </a:r>
            <a:endParaRPr lang="id-ID" sz="3000" dirty="0" smtClean="0"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</a:pPr>
            <a:endParaRPr lang="en-US" sz="1400" dirty="0"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199" y="3751069"/>
            <a:ext cx="12454760" cy="3877985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Clr>
                <a:schemeClr val="tx1"/>
              </a:buClr>
              <a:buFont typeface="+mj-lt"/>
              <a:buAutoNum type="arabicPeriod" startAt="8"/>
            </a:pPr>
            <a:r>
              <a:rPr lang="en-US" sz="3000" dirty="0" err="1" smtClean="0">
                <a:latin typeface="Arial" charset="0"/>
                <a:cs typeface="Arial" charset="0"/>
              </a:rPr>
              <a:t>Pasal</a:t>
            </a:r>
            <a:r>
              <a:rPr lang="en-US" sz="3000" dirty="0" smtClean="0">
                <a:latin typeface="Arial" charset="0"/>
                <a:cs typeface="Arial" charset="0"/>
              </a:rPr>
              <a:t> </a:t>
            </a:r>
            <a:r>
              <a:rPr lang="en-US" sz="3000" dirty="0">
                <a:latin typeface="Arial" charset="0"/>
                <a:cs typeface="Arial" charset="0"/>
              </a:rPr>
              <a:t>9 UUPA, </a:t>
            </a:r>
            <a:r>
              <a:rPr lang="en-US" sz="3000" dirty="0" err="1">
                <a:latin typeface="Arial" charset="0"/>
                <a:cs typeface="Arial" charset="0"/>
              </a:rPr>
              <a:t>dtegaskan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bahwa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dalam</a:t>
            </a:r>
            <a:r>
              <a:rPr lang="en-US" sz="3000" dirty="0">
                <a:latin typeface="Arial" charset="0"/>
                <a:cs typeface="Arial" charset="0"/>
              </a:rPr>
              <a:t> UUPA yang </a:t>
            </a:r>
            <a:r>
              <a:rPr lang="en-US" sz="3000" dirty="0" err="1">
                <a:latin typeface="Arial" charset="0"/>
                <a:cs typeface="Arial" charset="0"/>
              </a:rPr>
              <a:t>dibedakan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adalah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antara</a:t>
            </a:r>
            <a:r>
              <a:rPr lang="en-US" sz="3000" dirty="0">
                <a:latin typeface="Arial" charset="0"/>
                <a:cs typeface="Arial" charset="0"/>
              </a:rPr>
              <a:t> WNI </a:t>
            </a:r>
            <a:r>
              <a:rPr lang="en-US" sz="3000" dirty="0" err="1">
                <a:latin typeface="Arial" charset="0"/>
                <a:cs typeface="Arial" charset="0"/>
              </a:rPr>
              <a:t>dan</a:t>
            </a:r>
            <a:r>
              <a:rPr lang="en-US" sz="3000" dirty="0">
                <a:latin typeface="Arial" charset="0"/>
                <a:cs typeface="Arial" charset="0"/>
              </a:rPr>
              <a:t> WNA, </a:t>
            </a:r>
            <a:r>
              <a:rPr lang="en-US" sz="3000" dirty="0" err="1">
                <a:latin typeface="Arial" charset="0"/>
                <a:cs typeface="Arial" charset="0"/>
              </a:rPr>
              <a:t>berarti</a:t>
            </a:r>
            <a:r>
              <a:rPr lang="en-US" sz="3000" dirty="0">
                <a:latin typeface="Arial" charset="0"/>
                <a:cs typeface="Arial" charset="0"/>
              </a:rPr>
              <a:t> :</a:t>
            </a:r>
          </a:p>
          <a:p>
            <a:pPr marL="977900" lvl="1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000" dirty="0" err="1">
                <a:latin typeface="Arial" charset="0"/>
                <a:cs typeface="Arial" charset="0"/>
              </a:rPr>
              <a:t>Tidak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membedakan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antara</a:t>
            </a:r>
            <a:r>
              <a:rPr lang="en-US" sz="3000" dirty="0">
                <a:latin typeface="Arial" charset="0"/>
                <a:cs typeface="Arial" charset="0"/>
              </a:rPr>
              <a:t> WNI </a:t>
            </a:r>
            <a:r>
              <a:rPr lang="en-US" sz="3000" dirty="0" err="1">
                <a:latin typeface="Arial" charset="0"/>
                <a:cs typeface="Arial" charset="0"/>
              </a:rPr>
              <a:t>keturunan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asli</a:t>
            </a:r>
            <a:r>
              <a:rPr lang="en-US" sz="3000" dirty="0">
                <a:latin typeface="Arial" charset="0"/>
                <a:cs typeface="Arial" charset="0"/>
              </a:rPr>
              <a:t> ;</a:t>
            </a:r>
          </a:p>
          <a:p>
            <a:pPr marL="977900" lvl="1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000" dirty="0" err="1">
                <a:latin typeface="Arial" charset="0"/>
                <a:cs typeface="Arial" charset="0"/>
              </a:rPr>
              <a:t>Tidak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membedakan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antara</a:t>
            </a:r>
            <a:r>
              <a:rPr lang="en-US" sz="3000" dirty="0">
                <a:latin typeface="Arial" charset="0"/>
                <a:cs typeface="Arial" charset="0"/>
              </a:rPr>
              <a:t> WNI </a:t>
            </a:r>
            <a:r>
              <a:rPr lang="en-US" sz="3000" dirty="0" err="1">
                <a:latin typeface="Arial" charset="0"/>
                <a:cs typeface="Arial" charset="0"/>
              </a:rPr>
              <a:t>pria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wanita</a:t>
            </a:r>
            <a:r>
              <a:rPr lang="en-US" sz="3000" dirty="0">
                <a:latin typeface="Arial" charset="0"/>
                <a:cs typeface="Arial" charset="0"/>
              </a:rPr>
              <a:t> ;</a:t>
            </a:r>
          </a:p>
          <a:p>
            <a:pPr marL="977900" lvl="1" indent="-441325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3000" dirty="0" err="1">
                <a:latin typeface="Arial" charset="0"/>
                <a:cs typeface="Arial" charset="0"/>
              </a:rPr>
              <a:t>Tidak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membedakan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antara</a:t>
            </a:r>
            <a:r>
              <a:rPr lang="en-US" sz="3000" dirty="0">
                <a:latin typeface="Arial" charset="0"/>
                <a:cs typeface="Arial" charset="0"/>
              </a:rPr>
              <a:t> WNI </a:t>
            </a:r>
            <a:r>
              <a:rPr lang="en-US" sz="3000" dirty="0" err="1">
                <a:latin typeface="Arial" charset="0"/>
                <a:cs typeface="Arial" charset="0"/>
              </a:rPr>
              <a:t>anak-anak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dan</a:t>
            </a:r>
            <a:r>
              <a:rPr lang="en-US" sz="3000" dirty="0">
                <a:latin typeface="Arial" charset="0"/>
                <a:cs typeface="Arial" charset="0"/>
              </a:rPr>
              <a:t> orang </a:t>
            </a:r>
            <a:r>
              <a:rPr lang="en-US" sz="3000" dirty="0" err="1">
                <a:latin typeface="Arial" charset="0"/>
                <a:cs typeface="Arial" charset="0"/>
              </a:rPr>
              <a:t>tua</a:t>
            </a:r>
            <a:r>
              <a:rPr lang="en-US" sz="3000" dirty="0" smtClean="0">
                <a:latin typeface="Arial" charset="0"/>
                <a:cs typeface="Arial" charset="0"/>
              </a:rPr>
              <a:t>.</a:t>
            </a:r>
            <a:endParaRPr lang="id-ID" sz="3000" dirty="0" smtClean="0">
              <a:latin typeface="Arial" charset="0"/>
              <a:cs typeface="Arial" charset="0"/>
            </a:endParaRPr>
          </a:p>
          <a:p>
            <a:pPr marL="536575" lvl="1">
              <a:lnSpc>
                <a:spcPct val="150000"/>
              </a:lnSpc>
            </a:pPr>
            <a:endParaRPr lang="id-ID" sz="1400" dirty="0" smtClean="0"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7998" y="8049775"/>
            <a:ext cx="9301655" cy="1068049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 startAt="9"/>
            </a:pPr>
            <a:r>
              <a:rPr lang="en-US" sz="3000" dirty="0" err="1" smtClean="0">
                <a:latin typeface="Arial" charset="0"/>
                <a:cs typeface="Arial" charset="0"/>
              </a:rPr>
              <a:t>Pasal</a:t>
            </a:r>
            <a:r>
              <a:rPr lang="en-US" sz="3000" dirty="0" smtClean="0">
                <a:latin typeface="Arial" charset="0"/>
                <a:cs typeface="Arial" charset="0"/>
              </a:rPr>
              <a:t> </a:t>
            </a:r>
            <a:r>
              <a:rPr lang="en-US" sz="3000" dirty="0">
                <a:latin typeface="Arial" charset="0"/>
                <a:cs typeface="Arial" charset="0"/>
              </a:rPr>
              <a:t>10 UUPA, </a:t>
            </a:r>
            <a:r>
              <a:rPr lang="en-US" sz="3000" dirty="0" err="1">
                <a:latin typeface="Arial" charset="0"/>
                <a:cs typeface="Arial" charset="0"/>
              </a:rPr>
              <a:t>kaitannya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dirty="0" err="1">
                <a:latin typeface="Arial" charset="0"/>
                <a:cs typeface="Arial" charset="0"/>
              </a:rPr>
              <a:t>dengan</a:t>
            </a:r>
            <a:r>
              <a:rPr lang="en-US" sz="3000" dirty="0">
                <a:latin typeface="Arial" charset="0"/>
                <a:cs typeface="Arial" charset="0"/>
              </a:rPr>
              <a:t> </a:t>
            </a:r>
            <a:r>
              <a:rPr lang="en-US" sz="3000" i="1" dirty="0" err="1">
                <a:latin typeface="Arial" charset="0"/>
                <a:cs typeface="Arial" charset="0"/>
              </a:rPr>
              <a:t>landreform</a:t>
            </a:r>
            <a:r>
              <a:rPr lang="en-US" sz="3000" dirty="0" smtClean="0">
                <a:latin typeface="Arial" charset="0"/>
                <a:cs typeface="Arial" charset="0"/>
              </a:rPr>
              <a:t>.</a:t>
            </a:r>
            <a:endParaRPr lang="id-ID" sz="3000" dirty="0" smtClean="0"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</a:pPr>
            <a:endParaRPr lang="en-US" sz="1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06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alibri" charset="0"/>
              </a:rPr>
              <a:t>10. </a:t>
            </a:r>
            <a:r>
              <a:rPr lang="en-US" sz="4000" dirty="0" err="1" smtClean="0">
                <a:latin typeface="Calibri" charset="0"/>
              </a:rPr>
              <a:t>Pasal</a:t>
            </a:r>
            <a:r>
              <a:rPr lang="en-US" sz="4000" dirty="0" smtClean="0">
                <a:latin typeface="Calibri" charset="0"/>
              </a:rPr>
              <a:t> </a:t>
            </a:r>
            <a:r>
              <a:rPr lang="en-US" sz="4000" dirty="0">
                <a:latin typeface="Calibri" charset="0"/>
              </a:rPr>
              <a:t>11 </a:t>
            </a:r>
            <a:r>
              <a:rPr lang="en-US" sz="4000" dirty="0" err="1">
                <a:latin typeface="Calibri" charset="0"/>
              </a:rPr>
              <a:t>jo</a:t>
            </a:r>
            <a:r>
              <a:rPr lang="en-US" sz="4000" dirty="0">
                <a:latin typeface="Calibri" charset="0"/>
              </a:rPr>
              <a:t> 12, 13 UUPA  </a:t>
            </a:r>
            <a:r>
              <a:rPr lang="en-US" sz="4000" dirty="0" err="1">
                <a:latin typeface="Calibri" charset="0"/>
              </a:rPr>
              <a:t>adalah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err="1">
                <a:latin typeface="Calibri" charset="0"/>
              </a:rPr>
              <a:t>pasal-pasal</a:t>
            </a:r>
            <a:r>
              <a:rPr lang="en-US" sz="4000" dirty="0">
                <a:latin typeface="Calibri" charset="0"/>
              </a:rPr>
              <a:t> yang </a:t>
            </a:r>
            <a:r>
              <a:rPr lang="en-US" sz="4000" dirty="0" err="1">
                <a:latin typeface="Calibri" charset="0"/>
              </a:rPr>
              <a:t>berkenaan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err="1">
                <a:latin typeface="Calibri" charset="0"/>
              </a:rPr>
              <a:t>dengan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err="1">
                <a:latin typeface="Calibri" charset="0"/>
              </a:rPr>
              <a:t>sosialisme</a:t>
            </a:r>
            <a:r>
              <a:rPr lang="en-US" sz="4000" dirty="0">
                <a:latin typeface="Calibri" charset="0"/>
              </a:rPr>
              <a:t> Indonesia, </a:t>
            </a:r>
            <a:r>
              <a:rPr lang="en-US" sz="4000" dirty="0" err="1">
                <a:latin typeface="Calibri" charset="0"/>
              </a:rPr>
              <a:t>intinya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err="1">
                <a:latin typeface="Calibri" charset="0"/>
              </a:rPr>
              <a:t>menyebutkan</a:t>
            </a:r>
            <a:r>
              <a:rPr lang="en-US" sz="4000" dirty="0">
                <a:latin typeface="Calibri" charset="0"/>
              </a:rPr>
              <a:t> </a:t>
            </a:r>
            <a:r>
              <a:rPr lang="en-US" sz="4000" dirty="0" smtClean="0">
                <a:latin typeface="Calibri" charset="0"/>
              </a:rPr>
              <a:t>:</a:t>
            </a:r>
            <a:endParaRPr lang="id-ID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9156331" y="3972911"/>
            <a:ext cx="7763739" cy="4666592"/>
          </a:xfrm>
        </p:spPr>
        <p:txBody>
          <a:bodyPr>
            <a:noAutofit/>
          </a:bodyPr>
          <a:lstStyle/>
          <a:p>
            <a:pPr marL="438150" indent="-3429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Tanah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diusahakan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bersama-sama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gotong-royong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mencegah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pemerasan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sesama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38150" indent="-3429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Monopoli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mengusahakan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diperbolehkan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UU (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jadi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harus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UU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khusus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memperbolehkan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monopoli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pengusahaan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tanah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438150" indent="-342900">
              <a:lnSpc>
                <a:spcPct val="80000"/>
              </a:lnSpc>
              <a:buClr>
                <a:schemeClr val="tx1"/>
              </a:buClr>
              <a:buFont typeface="Arial" pitchFamily="34" charset="0"/>
              <a:buChar char="•"/>
              <a:defRPr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UUPA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membedakan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golongan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penduduk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namun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sekiranya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perlu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perbedaan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penduduk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desa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penduduk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kota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penduduk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ekonomi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ekonomi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lemah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3000" dirty="0" err="1">
                <a:latin typeface="Arial" pitchFamily="34" charset="0"/>
                <a:cs typeface="Arial" pitchFamily="34" charset="0"/>
              </a:rPr>
              <a:t>diperbolehkan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97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7200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en-US" sz="7200" dirty="0" err="1" smtClean="0">
                <a:latin typeface="Calibri" pitchFamily="34" charset="0"/>
                <a:cs typeface="Calibri" pitchFamily="34" charset="0"/>
              </a:rPr>
              <a:t>Pasal</a:t>
            </a:r>
            <a:r>
              <a:rPr lang="en-US" sz="7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7200" dirty="0">
                <a:latin typeface="Calibri" pitchFamily="34" charset="0"/>
                <a:cs typeface="Calibri" pitchFamily="34" charset="0"/>
              </a:rPr>
              <a:t>14 </a:t>
            </a:r>
            <a:r>
              <a:rPr lang="en-US" sz="7200" dirty="0" err="1">
                <a:latin typeface="Calibri" pitchFamily="34" charset="0"/>
                <a:cs typeface="Calibri" pitchFamily="34" charset="0"/>
              </a:rPr>
              <a:t>jo</a:t>
            </a:r>
            <a:r>
              <a:rPr lang="en-US" sz="7200" dirty="0">
                <a:latin typeface="Calibri" pitchFamily="34" charset="0"/>
                <a:cs typeface="Calibri" pitchFamily="34" charset="0"/>
              </a:rPr>
              <a:t> 15 UUPA</a:t>
            </a:r>
            <a:r>
              <a:rPr lang="en-US" sz="7200" dirty="0" smtClean="0">
                <a:latin typeface="Calibri" pitchFamily="34" charset="0"/>
                <a:cs typeface="Calibri" pitchFamily="34" charset="0"/>
              </a:rPr>
              <a:t>.</a:t>
            </a:r>
            <a:endParaRPr lang="id-ID" sz="7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9156331" y="3946357"/>
            <a:ext cx="7763739" cy="3082550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Arial" charset="0"/>
                <a:cs typeface="Arial" charset="0"/>
              </a:rPr>
              <a:t>Pasal</a:t>
            </a:r>
            <a:r>
              <a:rPr lang="en-US" sz="3200" dirty="0">
                <a:latin typeface="Arial" charset="0"/>
                <a:cs typeface="Arial" charset="0"/>
              </a:rPr>
              <a:t> 14 UUPA, </a:t>
            </a:r>
            <a:r>
              <a:rPr lang="en-US" sz="3200" dirty="0" err="1">
                <a:latin typeface="Arial" charset="0"/>
                <a:cs typeface="Arial" charset="0"/>
              </a:rPr>
              <a:t>merupakan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kewajiban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pemerintah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untuk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membuat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perencanaan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penggunaan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tanah</a:t>
            </a:r>
            <a:r>
              <a:rPr lang="en-US" sz="3200" dirty="0">
                <a:latin typeface="Arial" charset="0"/>
                <a:cs typeface="Arial" charset="0"/>
              </a:rPr>
              <a:t>, </a:t>
            </a:r>
            <a:r>
              <a:rPr lang="en-US" sz="3200" dirty="0" err="1">
                <a:latin typeface="Arial" charset="0"/>
                <a:cs typeface="Arial" charset="0"/>
              </a:rPr>
              <a:t>misalnya</a:t>
            </a:r>
            <a:r>
              <a:rPr lang="en-US" sz="3200" dirty="0">
                <a:latin typeface="Arial" charset="0"/>
                <a:cs typeface="Arial" charset="0"/>
              </a:rPr>
              <a:t> : </a:t>
            </a:r>
            <a:r>
              <a:rPr lang="en-US" sz="3200" dirty="0" err="1">
                <a:latin typeface="Arial" charset="0"/>
                <a:cs typeface="Arial" charset="0"/>
              </a:rPr>
              <a:t>untuk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tempat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tinggal</a:t>
            </a:r>
            <a:r>
              <a:rPr lang="en-US" sz="3200" dirty="0">
                <a:latin typeface="Arial" charset="0"/>
                <a:cs typeface="Arial" charset="0"/>
              </a:rPr>
              <a:t>/</a:t>
            </a:r>
            <a:r>
              <a:rPr lang="en-US" sz="3200" dirty="0" err="1">
                <a:latin typeface="Arial" charset="0"/>
                <a:cs typeface="Arial" charset="0"/>
              </a:rPr>
              <a:t>pemukiman</a:t>
            </a:r>
            <a:r>
              <a:rPr lang="en-US" sz="3200" dirty="0">
                <a:latin typeface="Arial" charset="0"/>
                <a:cs typeface="Arial" charset="0"/>
              </a:rPr>
              <a:t>, </a:t>
            </a:r>
            <a:r>
              <a:rPr lang="en-US" sz="3200" dirty="0" err="1">
                <a:latin typeface="Arial" charset="0"/>
                <a:cs typeface="Arial" charset="0"/>
              </a:rPr>
              <a:t>untuk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tempat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ibadah</a:t>
            </a:r>
            <a:r>
              <a:rPr lang="en-US" sz="3200" dirty="0">
                <a:latin typeface="Arial" charset="0"/>
                <a:cs typeface="Arial" charset="0"/>
              </a:rPr>
              <a:t>, </a:t>
            </a:r>
            <a:r>
              <a:rPr lang="en-US" sz="3200" dirty="0" err="1">
                <a:latin typeface="Arial" charset="0"/>
                <a:cs typeface="Arial" charset="0"/>
              </a:rPr>
              <a:t>untuk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pertanian</a:t>
            </a:r>
            <a:r>
              <a:rPr lang="en-US" sz="3200" dirty="0">
                <a:latin typeface="Arial" charset="0"/>
                <a:cs typeface="Arial" charset="0"/>
              </a:rPr>
              <a:t>, </a:t>
            </a:r>
            <a:r>
              <a:rPr lang="en-US" sz="3200" dirty="0" err="1">
                <a:latin typeface="Arial" charset="0"/>
                <a:cs typeface="Arial" charset="0"/>
              </a:rPr>
              <a:t>untuk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kawasan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industri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dan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untuk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kepentingan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sosial</a:t>
            </a:r>
            <a:r>
              <a:rPr lang="en-US" sz="3200" dirty="0">
                <a:latin typeface="Arial" charset="0"/>
                <a:cs typeface="Arial" charset="0"/>
              </a:rPr>
              <a:t> </a:t>
            </a:r>
            <a:r>
              <a:rPr lang="en-US" sz="3200" dirty="0" err="1">
                <a:latin typeface="Arial" charset="0"/>
                <a:cs typeface="Arial" charset="0"/>
              </a:rPr>
              <a:t>lainnya</a:t>
            </a:r>
            <a:endParaRPr lang="id-ID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25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231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7000" dirty="0" smtClean="0">
                <a:latin typeface="+mn-lt"/>
              </a:rPr>
              <a:t>13. </a:t>
            </a:r>
            <a:r>
              <a:rPr lang="en-US" sz="7000" dirty="0" err="1">
                <a:latin typeface="+mn-lt"/>
                <a:cs typeface="Arial" charset="0"/>
              </a:rPr>
              <a:t>Pasal</a:t>
            </a:r>
            <a:r>
              <a:rPr lang="en-US" sz="7000" dirty="0">
                <a:latin typeface="+mn-lt"/>
                <a:cs typeface="Arial" charset="0"/>
              </a:rPr>
              <a:t> 15 UUPA</a:t>
            </a:r>
            <a:endParaRPr lang="id-ID" sz="7000" dirty="0"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9156331" y="4293198"/>
            <a:ext cx="7763739" cy="453549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3600" dirty="0" err="1" smtClean="0">
                <a:latin typeface="Arial" charset="0"/>
                <a:cs typeface="Arial" charset="0"/>
              </a:rPr>
              <a:t>Mewajibkan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pada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setiap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pemegang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hak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atas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tanah</a:t>
            </a:r>
            <a:r>
              <a:rPr lang="en-US" sz="3600" dirty="0" smtClean="0">
                <a:latin typeface="Arial" charset="0"/>
                <a:cs typeface="Arial" charset="0"/>
              </a:rPr>
              <a:t>, </a:t>
            </a:r>
            <a:r>
              <a:rPr lang="en-US" sz="3600" dirty="0" err="1" smtClean="0">
                <a:latin typeface="Arial" charset="0"/>
                <a:cs typeface="Arial" charset="0"/>
              </a:rPr>
              <a:t>yaitu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wajib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menjaga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kelestariannya</a:t>
            </a:r>
            <a:r>
              <a:rPr lang="en-US" sz="3600" dirty="0" smtClean="0">
                <a:latin typeface="Arial" charset="0"/>
                <a:cs typeface="Arial" charset="0"/>
              </a:rPr>
              <a:t>.</a:t>
            </a:r>
            <a:endParaRPr lang="id-ID" sz="3600" dirty="0" smtClean="0">
              <a:latin typeface="Arial" charset="0"/>
              <a:cs typeface="Arial" charset="0"/>
            </a:endParaRP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en-US" sz="3600" dirty="0" err="1" smtClean="0">
                <a:latin typeface="Arial" charset="0"/>
                <a:cs typeface="Arial" charset="0"/>
              </a:rPr>
              <a:t>Jadi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hak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atas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tanah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itu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tidak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ada</a:t>
            </a:r>
            <a:r>
              <a:rPr lang="en-US" sz="3600" dirty="0" smtClean="0">
                <a:latin typeface="Arial" charset="0"/>
                <a:cs typeface="Arial" charset="0"/>
              </a:rPr>
              <a:t> yang </a:t>
            </a:r>
            <a:r>
              <a:rPr lang="en-US" sz="3600" dirty="0" err="1" smtClean="0">
                <a:latin typeface="Arial" charset="0"/>
                <a:cs typeface="Arial" charset="0"/>
              </a:rPr>
              <a:t>mutlak</a:t>
            </a:r>
            <a:r>
              <a:rPr lang="en-US" sz="3600" dirty="0" smtClean="0">
                <a:latin typeface="Arial" charset="0"/>
                <a:cs typeface="Arial" charset="0"/>
              </a:rPr>
              <a:t>, </a:t>
            </a:r>
            <a:r>
              <a:rPr lang="en-US" sz="3600" dirty="0" err="1" smtClean="0">
                <a:latin typeface="Arial" charset="0"/>
                <a:cs typeface="Arial" charset="0"/>
              </a:rPr>
              <a:t>ada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r>
              <a:rPr lang="en-US" sz="3600" dirty="0" err="1" smtClean="0">
                <a:latin typeface="Arial" charset="0"/>
                <a:cs typeface="Arial" charset="0"/>
              </a:rPr>
              <a:t>batasannya</a:t>
            </a:r>
            <a:r>
              <a:rPr lang="en-US" sz="3600" dirty="0" smtClean="0">
                <a:latin typeface="Arial" charset="0"/>
                <a:cs typeface="Arial" charset="0"/>
              </a:rPr>
              <a:t>.</a:t>
            </a:r>
            <a:endParaRPr lang="en-US" sz="3600" dirty="0"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03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Hubungan Tanah </a:t>
            </a:r>
            <a:r>
              <a:rPr lang="id-ID" dirty="0"/>
              <a:t>dengan Negara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27</a:t>
            </a:fld>
            <a:endParaRPr lang="ja-JP" alt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5400" dirty="0" err="1" smtClean="0">
                <a:latin typeface="Arial" charset="0"/>
                <a:cs typeface="Arial" charset="0"/>
              </a:rPr>
              <a:t>Hubungannya</a:t>
            </a:r>
            <a:r>
              <a:rPr lang="en-US" sz="5400" dirty="0" smtClean="0">
                <a:latin typeface="Arial" charset="0"/>
                <a:cs typeface="Arial" charset="0"/>
              </a:rPr>
              <a:t> </a:t>
            </a:r>
            <a:r>
              <a:rPr lang="en-US" sz="5400" dirty="0" err="1" smtClean="0">
                <a:latin typeface="Arial" charset="0"/>
                <a:cs typeface="Arial" charset="0"/>
              </a:rPr>
              <a:t>bersifat</a:t>
            </a:r>
            <a:r>
              <a:rPr lang="en-US" sz="5400" dirty="0" smtClean="0">
                <a:latin typeface="Arial" charset="0"/>
                <a:cs typeface="Arial" charset="0"/>
              </a:rPr>
              <a:t> </a:t>
            </a:r>
            <a:r>
              <a:rPr lang="en-US" sz="5400" i="1" dirty="0" err="1" smtClean="0">
                <a:latin typeface="Arial" charset="0"/>
                <a:cs typeface="Arial" charset="0"/>
              </a:rPr>
              <a:t>publicrechttelijk</a:t>
            </a:r>
            <a:endParaRPr lang="id-ID"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968358" y="2364828"/>
            <a:ext cx="1027911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400" dirty="0" err="1" smtClean="0">
                <a:latin typeface="Arial" charset="0"/>
                <a:cs typeface="Arial" charset="0"/>
              </a:rPr>
              <a:t>Y</a:t>
            </a:r>
            <a:r>
              <a:rPr lang="en-US" sz="3400" dirty="0" err="1" smtClean="0">
                <a:latin typeface="Arial" charset="0"/>
                <a:cs typeface="Arial" charset="0"/>
              </a:rPr>
              <a:t>aitu</a:t>
            </a:r>
            <a:r>
              <a:rPr lang="en-US" sz="3400" dirty="0" smtClean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hubungan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dalam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arti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bahwa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negara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altLang="en-US" sz="3400" dirty="0">
                <a:latin typeface="Arial" charset="0"/>
                <a:cs typeface="Arial" charset="0"/>
              </a:rPr>
              <a:t>“</a:t>
            </a:r>
            <a:r>
              <a:rPr lang="en-US" altLang="ja-JP" sz="3400" dirty="0" err="1">
                <a:latin typeface="Arial" charset="0"/>
                <a:cs typeface="Arial" charset="0"/>
              </a:rPr>
              <a:t>menguasai</a:t>
            </a:r>
            <a:r>
              <a:rPr lang="en-US" altLang="en-US" sz="3400" dirty="0">
                <a:latin typeface="Arial" charset="0"/>
                <a:cs typeface="Arial" charset="0"/>
              </a:rPr>
              <a:t>”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seluruh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tanah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dalam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wilayah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seluruh</a:t>
            </a:r>
            <a:r>
              <a:rPr lang="en-US" altLang="ja-JP" sz="3400" dirty="0">
                <a:latin typeface="Arial" charset="0"/>
                <a:cs typeface="Arial" charset="0"/>
              </a:rPr>
              <a:t> Negara </a:t>
            </a:r>
            <a:r>
              <a:rPr lang="en-US" altLang="ja-JP" sz="3400" dirty="0" err="1">
                <a:latin typeface="Arial" charset="0"/>
                <a:cs typeface="Arial" charset="0"/>
              </a:rPr>
              <a:t>Kesatuan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Republik</a:t>
            </a:r>
            <a:r>
              <a:rPr lang="en-US" altLang="ja-JP" sz="3400" dirty="0">
                <a:latin typeface="Arial" charset="0"/>
                <a:cs typeface="Arial" charset="0"/>
              </a:rPr>
              <a:t> Indonesia </a:t>
            </a:r>
            <a:r>
              <a:rPr lang="en-US" altLang="ja-JP" sz="3400" dirty="0" smtClean="0">
                <a:latin typeface="Arial" charset="0"/>
                <a:cs typeface="Arial" charset="0"/>
              </a:rPr>
              <a:t>;</a:t>
            </a:r>
            <a:r>
              <a:rPr lang="en-US" altLang="ja-JP" sz="3400" dirty="0" err="1" smtClean="0">
                <a:latin typeface="Arial" charset="0"/>
                <a:cs typeface="Arial" charset="0"/>
              </a:rPr>
              <a:t>dan</a:t>
            </a:r>
            <a:r>
              <a:rPr lang="en-US" altLang="ja-JP" sz="3400" dirty="0" smtClean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pengertian</a:t>
            </a:r>
            <a:r>
              <a:rPr lang="en-US" altLang="ja-JP" sz="3400" dirty="0">
                <a:latin typeface="Arial" charset="0"/>
                <a:cs typeface="Arial" charset="0"/>
              </a:rPr>
              <a:t> Negara </a:t>
            </a:r>
            <a:r>
              <a:rPr lang="en-US" altLang="ja-JP" sz="3400" dirty="0" err="1">
                <a:latin typeface="Arial" charset="0"/>
                <a:cs typeface="Arial" charset="0"/>
              </a:rPr>
              <a:t>disini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adalah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sebagai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organisasi</a:t>
            </a:r>
            <a:r>
              <a:rPr lang="en-US" altLang="ja-JP" sz="3400" dirty="0">
                <a:latin typeface="Arial" charset="0"/>
                <a:cs typeface="Arial" charset="0"/>
              </a:rPr>
              <a:t> yang </a:t>
            </a:r>
            <a:r>
              <a:rPr lang="en-US" altLang="ja-JP" sz="3400" dirty="0" err="1">
                <a:latin typeface="Arial" charset="0"/>
                <a:cs typeface="Arial" charset="0"/>
              </a:rPr>
              <a:t>merupakan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kekuasaan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tertinggi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dari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seluruh</a:t>
            </a:r>
            <a:r>
              <a:rPr lang="en-US" altLang="ja-JP" sz="3400" dirty="0">
                <a:latin typeface="Arial" charset="0"/>
                <a:cs typeface="Arial" charset="0"/>
              </a:rPr>
              <a:t> Rakyat Indonesia </a:t>
            </a:r>
            <a:r>
              <a:rPr lang="en-US" altLang="ja-JP" sz="3400" dirty="0" err="1">
                <a:latin typeface="Arial" charset="0"/>
                <a:cs typeface="Arial" charset="0"/>
              </a:rPr>
              <a:t>seperti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tersebut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oleh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Pasal</a:t>
            </a:r>
            <a:r>
              <a:rPr lang="en-US" altLang="ja-JP" sz="3400" dirty="0">
                <a:latin typeface="Arial" charset="0"/>
                <a:cs typeface="Arial" charset="0"/>
              </a:rPr>
              <a:t> 2 UUPA </a:t>
            </a:r>
            <a:r>
              <a:rPr lang="en-US" altLang="ja-JP" sz="3400" dirty="0" err="1">
                <a:latin typeface="Arial" charset="0"/>
                <a:cs typeface="Arial" charset="0"/>
              </a:rPr>
              <a:t>dihubungkan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dengan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pasala</a:t>
            </a:r>
            <a:r>
              <a:rPr lang="en-US" altLang="ja-JP" sz="3400" dirty="0">
                <a:latin typeface="Arial" charset="0"/>
                <a:cs typeface="Arial" charset="0"/>
              </a:rPr>
              <a:t> 33 UUD 1945 yang </a:t>
            </a:r>
            <a:r>
              <a:rPr lang="en-US" altLang="ja-JP" sz="3400" dirty="0" err="1">
                <a:latin typeface="Arial" charset="0"/>
                <a:cs typeface="Arial" charset="0"/>
              </a:rPr>
              <a:t>memberi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wewenang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err="1">
                <a:latin typeface="Arial" charset="0"/>
                <a:cs typeface="Arial" charset="0"/>
              </a:rPr>
              <a:t>kepada</a:t>
            </a:r>
            <a:r>
              <a:rPr lang="en-US" altLang="ja-JP" sz="3400" dirty="0">
                <a:latin typeface="Arial" charset="0"/>
                <a:cs typeface="Arial" charset="0"/>
              </a:rPr>
              <a:t> Negara </a:t>
            </a:r>
            <a:r>
              <a:rPr lang="en-US" altLang="ja-JP" sz="3400" dirty="0" err="1">
                <a:latin typeface="Arial" charset="0"/>
                <a:cs typeface="Arial" charset="0"/>
              </a:rPr>
              <a:t>Bahwa</a:t>
            </a:r>
            <a:r>
              <a:rPr lang="en-US" altLang="ja-JP" sz="3400" dirty="0">
                <a:latin typeface="Arial" charset="0"/>
                <a:cs typeface="Arial" charset="0"/>
              </a:rPr>
              <a:t> </a:t>
            </a:r>
            <a:r>
              <a:rPr lang="en-US" altLang="ja-JP" sz="3400" dirty="0" smtClean="0">
                <a:latin typeface="Arial" charset="0"/>
                <a:cs typeface="Arial" charset="0"/>
              </a:rPr>
              <a:t>:</a:t>
            </a:r>
            <a:endParaRPr lang="id-ID" altLang="ja-JP" sz="3400" dirty="0" smtClean="0">
              <a:latin typeface="Arial" charset="0"/>
              <a:cs typeface="Arial" charset="0"/>
            </a:endParaRPr>
          </a:p>
          <a:p>
            <a:r>
              <a:rPr lang="en-US" altLang="en-US" sz="3400" dirty="0">
                <a:latin typeface="Arial" charset="0"/>
                <a:cs typeface="Arial" charset="0"/>
              </a:rPr>
              <a:t>“</a:t>
            </a:r>
            <a:r>
              <a:rPr lang="en-US" sz="3400" dirty="0" err="1">
                <a:latin typeface="Arial" charset="0"/>
                <a:cs typeface="Arial" charset="0"/>
              </a:rPr>
              <a:t>Bumi</a:t>
            </a:r>
            <a:r>
              <a:rPr lang="en-US" sz="3400" dirty="0">
                <a:latin typeface="Arial" charset="0"/>
                <a:cs typeface="Arial" charset="0"/>
              </a:rPr>
              <a:t>, air </a:t>
            </a:r>
            <a:r>
              <a:rPr lang="en-US" sz="3400" dirty="0" err="1">
                <a:latin typeface="Arial" charset="0"/>
                <a:cs typeface="Arial" charset="0"/>
              </a:rPr>
              <a:t>dan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ruang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angkasa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serta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kekayaan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alam</a:t>
            </a:r>
            <a:r>
              <a:rPr lang="en-US" sz="3400" dirty="0">
                <a:latin typeface="Arial" charset="0"/>
                <a:cs typeface="Arial" charset="0"/>
              </a:rPr>
              <a:t> yang </a:t>
            </a:r>
            <a:r>
              <a:rPr lang="en-US" sz="3400" dirty="0" err="1">
                <a:latin typeface="Arial" charset="0"/>
                <a:cs typeface="Arial" charset="0"/>
              </a:rPr>
              <a:t>terkandung</a:t>
            </a:r>
            <a:r>
              <a:rPr lang="en-US" sz="3400" dirty="0">
                <a:latin typeface="Arial" charset="0"/>
                <a:cs typeface="Arial" charset="0"/>
              </a:rPr>
              <a:t> di </a:t>
            </a:r>
            <a:r>
              <a:rPr lang="en-US" sz="3400" dirty="0" err="1">
                <a:latin typeface="Arial" charset="0"/>
                <a:cs typeface="Arial" charset="0"/>
              </a:rPr>
              <a:t>dalamnya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dikuasai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oleh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negara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dan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dipergunakan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untuk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sebesar-besar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kemakmuran</a:t>
            </a:r>
            <a:r>
              <a:rPr lang="en-US" sz="3400" dirty="0">
                <a:latin typeface="Arial" charset="0"/>
                <a:cs typeface="Arial" charset="0"/>
              </a:rPr>
              <a:t> </a:t>
            </a:r>
            <a:r>
              <a:rPr lang="en-US" sz="3400" dirty="0" err="1">
                <a:latin typeface="Arial" charset="0"/>
                <a:cs typeface="Arial" charset="0"/>
              </a:rPr>
              <a:t>rakyat</a:t>
            </a:r>
            <a:r>
              <a:rPr lang="en-US" altLang="en-US" sz="3400" dirty="0">
                <a:latin typeface="Arial" charset="0"/>
                <a:cs typeface="Arial" charset="0"/>
              </a:rPr>
              <a:t>”</a:t>
            </a:r>
            <a:endParaRPr lang="id-ID" sz="3400" dirty="0"/>
          </a:p>
          <a:p>
            <a:endParaRPr lang="id-ID" sz="3400" dirty="0"/>
          </a:p>
        </p:txBody>
      </p:sp>
    </p:spTree>
    <p:extLst>
      <p:ext uri="{BB962C8B-B14F-4D97-AF65-F5344CB8AC3E}">
        <p14:creationId xmlns:p14="http://schemas.microsoft.com/office/powerpoint/2010/main" val="25678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72630" y="246956"/>
            <a:ext cx="14349567" cy="1897154"/>
          </a:xfrm>
          <a:solidFill>
            <a:srgbClr val="F7F7F7"/>
          </a:solidFill>
        </p:spPr>
        <p:txBody>
          <a:bodyPr>
            <a:noAutofit/>
          </a:bodyPr>
          <a:lstStyle/>
          <a:p>
            <a:r>
              <a:rPr lang="id-ID" sz="4800" dirty="0" smtClean="0"/>
              <a:t>Pengejawantahan Sila-sila Pancasila </a:t>
            </a:r>
            <a:r>
              <a:rPr lang="id-ID" sz="4800" dirty="0"/>
              <a:t>dalam </a:t>
            </a:r>
            <a:r>
              <a:rPr lang="id-ID" sz="4800" dirty="0" smtClean="0"/>
              <a:t>UUPA</a:t>
            </a:r>
            <a:endParaRPr lang="id-ID" sz="4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28</a:t>
            </a:fld>
            <a:endParaRPr lang="ja-JP" alt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id-ID" sz="3600" dirty="0" smtClean="0">
                <a:latin typeface="+mn-lt"/>
              </a:rPr>
              <a:t>Konsideran</a:t>
            </a:r>
            <a:endParaRPr lang="id-ID" sz="3600" dirty="0">
              <a:latin typeface="+mn-lt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s-ES" sz="3600" dirty="0" err="1">
                <a:latin typeface="+mn-lt"/>
              </a:rPr>
              <a:t>Pasal</a:t>
            </a:r>
            <a:r>
              <a:rPr lang="es-ES" sz="3600" dirty="0">
                <a:latin typeface="+mn-lt"/>
              </a:rPr>
              <a:t> 1 </a:t>
            </a:r>
            <a:r>
              <a:rPr lang="es-ES" sz="3600" dirty="0" err="1">
                <a:latin typeface="+mn-lt"/>
              </a:rPr>
              <a:t>ayat</a:t>
            </a:r>
            <a:r>
              <a:rPr lang="es-ES" sz="3600" dirty="0">
                <a:latin typeface="+mn-lt"/>
              </a:rPr>
              <a:t> </a:t>
            </a:r>
            <a:r>
              <a:rPr lang="es-ES" sz="3600" dirty="0" smtClean="0">
                <a:latin typeface="+mn-lt"/>
              </a:rPr>
              <a:t>2</a:t>
            </a:r>
            <a:r>
              <a:rPr lang="id-ID" sz="3600" dirty="0" smtClean="0">
                <a:latin typeface="+mn-lt"/>
              </a:rPr>
              <a:t> dan</a:t>
            </a:r>
            <a:r>
              <a:rPr lang="es-ES" sz="3600" dirty="0" smtClean="0">
                <a:latin typeface="+mn-lt"/>
              </a:rPr>
              <a:t> </a:t>
            </a:r>
            <a:r>
              <a:rPr lang="es-ES" sz="3600" dirty="0">
                <a:latin typeface="+mn-lt"/>
              </a:rPr>
              <a:t>3 UUPA </a:t>
            </a:r>
            <a:endParaRPr lang="id-ID" sz="3600" dirty="0">
              <a:latin typeface="+mn-lt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id-ID" sz="3600" dirty="0">
                <a:latin typeface="+mn-lt"/>
              </a:rPr>
              <a:t>Pasal 49 UUPA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id-ID" sz="3600" dirty="0">
                <a:latin typeface="+mn-lt"/>
              </a:rPr>
              <a:t>Pasal 14 UUPA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id-ID" sz="4000" dirty="0" smtClean="0"/>
              <a:t>Sila Ketuhanan Yang Maha Esa</a:t>
            </a:r>
            <a:endParaRPr lang="id-ID" sz="4000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0" name="Picture Placeholder 19"/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21" name="Picture Placeholder 20"/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22" name="Picture Placeholder 21"/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64330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Lanjutan..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29</a:t>
            </a:fld>
            <a:endParaRPr lang="ja-JP" alt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/>
          </p:nvPr>
        </p:nvSpPr>
        <p:spPr>
          <a:xfrm>
            <a:off x="2441328" y="1669223"/>
            <a:ext cx="14329592" cy="979383"/>
          </a:xfrm>
        </p:spPr>
        <p:txBody>
          <a:bodyPr>
            <a:noAutofit/>
          </a:bodyPr>
          <a:lstStyle/>
          <a:p>
            <a:pPr algn="ctr"/>
            <a:r>
              <a:rPr lang="en-US" altLang="en-US" sz="5400" b="1" dirty="0">
                <a:latin typeface="Calibri" charset="0"/>
              </a:rPr>
              <a:t>Sila Kemanusiaan Yang Adil dan Beradab</a:t>
            </a:r>
            <a:endParaRPr lang="id-ID" sz="5400" dirty="0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en-US" sz="5400" dirty="0" err="1">
                <a:latin typeface="Calibri" charset="0"/>
              </a:rPr>
              <a:t>Mengatur</a:t>
            </a:r>
            <a:r>
              <a:rPr lang="en-US" sz="5400" dirty="0">
                <a:latin typeface="Calibri" charset="0"/>
              </a:rPr>
              <a:t> </a:t>
            </a:r>
            <a:r>
              <a:rPr lang="en-US" sz="5400" dirty="0" err="1">
                <a:latin typeface="Calibri" charset="0"/>
              </a:rPr>
              <a:t>hubungan</a:t>
            </a:r>
            <a:r>
              <a:rPr lang="en-US" sz="5400" dirty="0">
                <a:latin typeface="Calibri" charset="0"/>
              </a:rPr>
              <a:t> </a:t>
            </a:r>
            <a:r>
              <a:rPr lang="en-US" sz="5400" dirty="0" err="1">
                <a:latin typeface="Calibri" charset="0"/>
              </a:rPr>
              <a:t>kolektif</a:t>
            </a:r>
            <a:endParaRPr lang="id-ID" sz="5400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sz="5400" dirty="0" err="1">
                <a:latin typeface="Calibri" charset="0"/>
              </a:rPr>
              <a:t>Mengatur</a:t>
            </a:r>
            <a:r>
              <a:rPr lang="en-US" sz="5400" dirty="0">
                <a:latin typeface="Calibri" charset="0"/>
              </a:rPr>
              <a:t> </a:t>
            </a:r>
            <a:r>
              <a:rPr lang="en-US" sz="5400" dirty="0" err="1">
                <a:latin typeface="Calibri" charset="0"/>
              </a:rPr>
              <a:t>hubungan</a:t>
            </a:r>
            <a:r>
              <a:rPr lang="en-US" sz="5400" dirty="0">
                <a:latin typeface="Calibri" charset="0"/>
              </a:rPr>
              <a:t> </a:t>
            </a:r>
            <a:r>
              <a:rPr lang="en-US" sz="5400" dirty="0" err="1">
                <a:latin typeface="Calibri" charset="0"/>
              </a:rPr>
              <a:t>privat</a:t>
            </a:r>
            <a:endParaRPr lang="id-ID" sz="5400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1 </a:t>
            </a:r>
            <a:r>
              <a:rPr lang="en-US" dirty="0" err="1">
                <a:latin typeface="Calibri" charset="0"/>
              </a:rPr>
              <a:t>ayat</a:t>
            </a:r>
            <a:r>
              <a:rPr lang="en-US" dirty="0">
                <a:latin typeface="Calibri" charset="0"/>
              </a:rPr>
              <a:t> 1 </a:t>
            </a:r>
            <a:r>
              <a:rPr lang="en-US" dirty="0" err="1">
                <a:latin typeface="Calibri" charset="0"/>
              </a:rPr>
              <a:t>dan</a:t>
            </a:r>
            <a:r>
              <a:rPr lang="en-US" dirty="0">
                <a:latin typeface="Calibri" charset="0"/>
              </a:rPr>
              <a:t> 2 UUPA ;</a:t>
            </a:r>
          </a:p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2 </a:t>
            </a:r>
            <a:r>
              <a:rPr lang="en-US" dirty="0" err="1">
                <a:latin typeface="Calibri" charset="0"/>
              </a:rPr>
              <a:t>ayat</a:t>
            </a:r>
            <a:r>
              <a:rPr lang="en-US" dirty="0">
                <a:latin typeface="Calibri" charset="0"/>
              </a:rPr>
              <a:t> 1 </a:t>
            </a:r>
            <a:r>
              <a:rPr lang="en-US" dirty="0" err="1">
                <a:latin typeface="Calibri" charset="0"/>
              </a:rPr>
              <a:t>dan</a:t>
            </a:r>
            <a:r>
              <a:rPr lang="en-US" dirty="0">
                <a:latin typeface="Calibri" charset="0"/>
              </a:rPr>
              <a:t> 3 UUPA ;</a:t>
            </a:r>
          </a:p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11, 12 </a:t>
            </a:r>
            <a:r>
              <a:rPr lang="en-US" dirty="0" err="1">
                <a:latin typeface="Calibri" charset="0"/>
              </a:rPr>
              <a:t>dan</a:t>
            </a:r>
            <a:r>
              <a:rPr lang="en-US" dirty="0">
                <a:latin typeface="Calibri" charset="0"/>
              </a:rPr>
              <a:t> 13 UUPA</a:t>
            </a:r>
            <a:endParaRPr lang="id-ID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9"/>
          </p:nvPr>
        </p:nvSpPr>
        <p:spPr>
          <a:xfrm>
            <a:off x="10054379" y="6729738"/>
            <a:ext cx="7412834" cy="2288138"/>
          </a:xfrm>
        </p:spPr>
        <p:txBody>
          <a:bodyPr>
            <a:normAutofit fontScale="85000" lnSpcReduction="20000"/>
          </a:bodyPr>
          <a:lstStyle/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2 </a:t>
            </a:r>
            <a:r>
              <a:rPr lang="en-US" dirty="0" err="1">
                <a:latin typeface="Calibri" charset="0"/>
              </a:rPr>
              <a:t>ayat</a:t>
            </a:r>
            <a:r>
              <a:rPr lang="en-US" dirty="0">
                <a:latin typeface="Calibri" charset="0"/>
              </a:rPr>
              <a:t> 2b ;</a:t>
            </a:r>
          </a:p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4 </a:t>
            </a:r>
            <a:r>
              <a:rPr lang="en-US" dirty="0" err="1">
                <a:latin typeface="Calibri" charset="0"/>
              </a:rPr>
              <a:t>ayat</a:t>
            </a:r>
            <a:r>
              <a:rPr lang="en-US" dirty="0">
                <a:latin typeface="Calibri" charset="0"/>
              </a:rPr>
              <a:t> 1, 2 </a:t>
            </a:r>
            <a:r>
              <a:rPr lang="en-US" dirty="0" err="1">
                <a:latin typeface="Calibri" charset="0"/>
              </a:rPr>
              <a:t>dan</a:t>
            </a:r>
            <a:r>
              <a:rPr lang="en-US" dirty="0">
                <a:latin typeface="Calibri" charset="0"/>
              </a:rPr>
              <a:t> 3 ;</a:t>
            </a:r>
          </a:p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16 ;</a:t>
            </a:r>
          </a:p>
          <a:p>
            <a:pPr marL="885871" lvl="1" indent="-685800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 err="1">
                <a:latin typeface="Calibri" charset="0"/>
              </a:rPr>
              <a:t>Pasal</a:t>
            </a:r>
            <a:r>
              <a:rPr lang="en-US" dirty="0">
                <a:latin typeface="Calibri" charset="0"/>
              </a:rPr>
              <a:t> 20 </a:t>
            </a:r>
            <a:r>
              <a:rPr lang="en-US" dirty="0" err="1">
                <a:latin typeface="Calibri" charset="0"/>
              </a:rPr>
              <a:t>sampai</a:t>
            </a:r>
            <a:r>
              <a:rPr lang="en-US" dirty="0">
                <a:latin typeface="Calibri" charset="0"/>
              </a:rPr>
              <a:t> 55</a:t>
            </a:r>
            <a:r>
              <a:rPr lang="en-US" dirty="0" smtClean="0">
                <a:latin typeface="Calibri" charset="0"/>
              </a:rPr>
              <a:t>.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31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err="1"/>
              <a:t>Konsepsi</a:t>
            </a:r>
            <a:r>
              <a:rPr lang="id-ID" altLang="ja-JP" dirty="0"/>
              <a:t> </a:t>
            </a:r>
            <a:r>
              <a:rPr lang="en-US" altLang="ja-JP" dirty="0" err="1"/>
              <a:t>Hukum</a:t>
            </a:r>
            <a:r>
              <a:rPr lang="en-US" altLang="ja-JP" dirty="0"/>
              <a:t> Tanah </a:t>
            </a:r>
            <a:r>
              <a:rPr lang="en-US" altLang="ja-JP" dirty="0" err="1"/>
              <a:t>Nasional</a:t>
            </a:r>
            <a:r>
              <a:rPr lang="id-ID" altLang="ja-JP" dirty="0"/>
              <a:t> (2)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3</a:t>
            </a:fld>
            <a:endParaRPr lang="ja-JP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lvl="1" indent="0">
              <a:lnSpc>
                <a:spcPct val="80000"/>
              </a:lnSpc>
              <a:buClr>
                <a:schemeClr val="accent1">
                  <a:lumMod val="50000"/>
                </a:schemeClr>
              </a:buClr>
              <a:buNone/>
              <a:defRPr/>
            </a:pPr>
            <a:endParaRPr lang="en-US" sz="2400" dirty="0">
              <a:latin typeface="Calibri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1611086" y="5871411"/>
            <a:ext cx="4702628" cy="3007342"/>
          </a:xfrm>
          <a:solidFill>
            <a:srgbClr val="F7F7F7"/>
          </a:solidFill>
        </p:spPr>
        <p:txBody>
          <a:bodyPr/>
          <a:lstStyle/>
          <a:p>
            <a:pPr marL="527050" lvl="1" indent="-52705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Hak-hak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perorangan</a:t>
            </a:r>
            <a:r>
              <a:rPr lang="en-US" sz="2400" dirty="0">
                <a:latin typeface="Calibri" charset="0"/>
              </a:rPr>
              <a:t> yang individual ;</a:t>
            </a:r>
          </a:p>
          <a:p>
            <a:pPr marL="527050" lvl="1" indent="-52705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Hak-hak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atas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tanah</a:t>
            </a:r>
            <a:r>
              <a:rPr lang="en-US" sz="2400" dirty="0">
                <a:latin typeface="Calibri" charset="0"/>
              </a:rPr>
              <a:t> yang </a:t>
            </a:r>
            <a:r>
              <a:rPr lang="en-US" sz="2400" dirty="0" err="1">
                <a:latin typeface="Calibri" charset="0"/>
              </a:rPr>
              <a:t>bersifat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pribadi</a:t>
            </a:r>
            <a:r>
              <a:rPr lang="en-US" sz="2400" dirty="0">
                <a:latin typeface="Calibri" charset="0"/>
              </a:rPr>
              <a:t> ;</a:t>
            </a:r>
          </a:p>
          <a:p>
            <a:pPr marL="527050" lvl="1" indent="-52705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Hak-hak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atas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tanah</a:t>
            </a:r>
            <a:r>
              <a:rPr lang="en-US" sz="2400" dirty="0">
                <a:latin typeface="Calibri" charset="0"/>
              </a:rPr>
              <a:t> yang </a:t>
            </a:r>
            <a:r>
              <a:rPr lang="en-US" sz="2400" dirty="0" err="1">
                <a:latin typeface="Calibri" charset="0"/>
              </a:rPr>
              <a:t>mengandung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unsur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kebersamaan</a:t>
            </a:r>
            <a:r>
              <a:rPr lang="en-US" sz="2400" dirty="0">
                <a:latin typeface="Calibri" charset="0"/>
              </a:rPr>
              <a:t>.</a:t>
            </a:r>
          </a:p>
          <a:p>
            <a:endParaRPr lang="id-ID" sz="3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6"/>
          </p:nvPr>
        </p:nvSpPr>
        <p:spPr>
          <a:xfrm>
            <a:off x="6545179" y="5847347"/>
            <a:ext cx="5125453" cy="3029062"/>
          </a:xfrm>
          <a:solidFill>
            <a:srgbClr val="F7F7F7"/>
          </a:solidFill>
        </p:spPr>
        <p:txBody>
          <a:bodyPr/>
          <a:lstStyle/>
          <a:p>
            <a:pPr marL="265113" lvl="1" indent="-265113">
              <a:buClr>
                <a:schemeClr val="accent1">
                  <a:lumMod val="50000"/>
                </a:schemeClr>
              </a:buClr>
              <a:defRPr/>
            </a:pPr>
            <a:r>
              <a:rPr lang="id-ID" sz="2000" dirty="0">
                <a:latin typeface="Calibri" charset="0"/>
              </a:rPr>
              <a:t>Pa</a:t>
            </a:r>
            <a:r>
              <a:rPr lang="en-US" sz="2000" dirty="0" err="1">
                <a:latin typeface="Calibri" charset="0"/>
              </a:rPr>
              <a:t>sal</a:t>
            </a:r>
            <a:r>
              <a:rPr lang="en-US" sz="2000" dirty="0">
                <a:latin typeface="Calibri" charset="0"/>
              </a:rPr>
              <a:t> 5 UUPA</a:t>
            </a:r>
            <a:r>
              <a:rPr lang="id-ID" sz="2000" dirty="0">
                <a:latin typeface="Calibri" charset="0"/>
              </a:rPr>
              <a:t> :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hukum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agraria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ialah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hukum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adat</a:t>
            </a:r>
            <a:r>
              <a:rPr lang="en-US" sz="2000" dirty="0">
                <a:latin typeface="Calibri" charset="0"/>
              </a:rPr>
              <a:t>, </a:t>
            </a:r>
            <a:r>
              <a:rPr lang="en-US" sz="2000" dirty="0" err="1">
                <a:latin typeface="Calibri" charset="0"/>
              </a:rPr>
              <a:t>dengan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segala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pembatasannya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dengan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ketentuan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segala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sesuatu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dengan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mengindahkan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unsur-unsur</a:t>
            </a:r>
            <a:r>
              <a:rPr lang="en-US" sz="2000" dirty="0">
                <a:latin typeface="Calibri" charset="0"/>
              </a:rPr>
              <a:t> yang </a:t>
            </a:r>
            <a:r>
              <a:rPr lang="en-US" sz="2000" dirty="0" err="1">
                <a:latin typeface="Calibri" charset="0"/>
              </a:rPr>
              <a:t>bersandar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pada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hukum</a:t>
            </a:r>
            <a:r>
              <a:rPr lang="en-US" sz="2000" dirty="0">
                <a:latin typeface="Calibri" charset="0"/>
              </a:rPr>
              <a:t> agama ;</a:t>
            </a:r>
          </a:p>
          <a:p>
            <a:pPr marL="265113" lvl="1" indent="-265113">
              <a:buClr>
                <a:schemeClr val="accent1">
                  <a:lumMod val="50000"/>
                </a:schemeClr>
              </a:buClr>
              <a:defRPr/>
            </a:pPr>
            <a:r>
              <a:rPr lang="en-US" sz="2000" dirty="0" err="1">
                <a:latin typeface="Calibri" charset="0"/>
              </a:rPr>
              <a:t>Dalam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konsiderans</a:t>
            </a:r>
            <a:r>
              <a:rPr lang="en-US" sz="2000" dirty="0">
                <a:latin typeface="Calibri" charset="0"/>
              </a:rPr>
              <a:t>/</a:t>
            </a:r>
            <a:r>
              <a:rPr lang="en-US" sz="2000" dirty="0" err="1">
                <a:latin typeface="Calibri" charset="0"/>
              </a:rPr>
              <a:t>berpendapat</a:t>
            </a:r>
            <a:r>
              <a:rPr lang="en-US" sz="2000" dirty="0">
                <a:latin typeface="Calibri" charset="0"/>
              </a:rPr>
              <a:t>, </a:t>
            </a:r>
            <a:r>
              <a:rPr lang="en-US" sz="2000" dirty="0" err="1">
                <a:latin typeface="Calibri" charset="0"/>
              </a:rPr>
              <a:t>bahwa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perlu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ada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hukum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agraria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nasional</a:t>
            </a:r>
            <a:r>
              <a:rPr lang="en-US" sz="2000" dirty="0">
                <a:latin typeface="Calibri" charset="0"/>
              </a:rPr>
              <a:t> yang </a:t>
            </a:r>
            <a:r>
              <a:rPr lang="en-US" sz="2000" dirty="0" err="1">
                <a:latin typeface="Calibri" charset="0"/>
              </a:rPr>
              <a:t>didasarkan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hukum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adat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tentang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tanah</a:t>
            </a:r>
            <a:r>
              <a:rPr lang="en-US" sz="2000" dirty="0">
                <a:latin typeface="Calibri" charset="0"/>
              </a:rPr>
              <a:t> , yang </a:t>
            </a:r>
            <a:r>
              <a:rPr lang="en-US" sz="2000" dirty="0" err="1">
                <a:latin typeface="Calibri" charset="0"/>
              </a:rPr>
              <a:t>sederhana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dan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menjamin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kepastian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hukum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bagi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seluruh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rakyat</a:t>
            </a:r>
            <a:r>
              <a:rPr lang="en-US" sz="2000" dirty="0">
                <a:latin typeface="Calibri" charset="0"/>
              </a:rPr>
              <a:t> Indonesia, </a:t>
            </a:r>
            <a:r>
              <a:rPr lang="en-US" sz="2000" dirty="0" err="1">
                <a:latin typeface="Calibri" charset="0"/>
              </a:rPr>
              <a:t>dengan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ketentuan</a:t>
            </a:r>
            <a:r>
              <a:rPr lang="en-US" sz="2000" dirty="0">
                <a:latin typeface="Calibri" charset="0"/>
              </a:rPr>
              <a:t> </a:t>
            </a:r>
            <a:r>
              <a:rPr lang="en-US" sz="2000" dirty="0" err="1">
                <a:latin typeface="Calibri" charset="0"/>
              </a:rPr>
              <a:t>juga</a:t>
            </a:r>
            <a:r>
              <a:rPr lang="en-US" sz="2000" dirty="0">
                <a:latin typeface="Calibri" charset="0"/>
              </a:rPr>
              <a:t> : </a:t>
            </a:r>
            <a:r>
              <a:rPr lang="en-US" sz="2000" i="1" dirty="0" err="1">
                <a:latin typeface="Calibri" charset="0"/>
              </a:rPr>
              <a:t>dengan</a:t>
            </a:r>
            <a:r>
              <a:rPr lang="en-US" sz="2000" i="1" dirty="0">
                <a:latin typeface="Calibri" charset="0"/>
              </a:rPr>
              <a:t> </a:t>
            </a:r>
            <a:r>
              <a:rPr lang="en-US" sz="2000" i="1" dirty="0" err="1">
                <a:latin typeface="Calibri" charset="0"/>
              </a:rPr>
              <a:t>tidak</a:t>
            </a:r>
            <a:r>
              <a:rPr lang="en-US" sz="2000" i="1" dirty="0">
                <a:latin typeface="Calibri" charset="0"/>
              </a:rPr>
              <a:t> </a:t>
            </a:r>
            <a:r>
              <a:rPr lang="en-US" sz="2000" i="1" dirty="0" err="1">
                <a:latin typeface="Calibri" charset="0"/>
              </a:rPr>
              <a:t>mengabaikan</a:t>
            </a:r>
            <a:r>
              <a:rPr lang="en-US" sz="2000" i="1" dirty="0">
                <a:latin typeface="Calibri" charset="0"/>
              </a:rPr>
              <a:t> </a:t>
            </a:r>
            <a:r>
              <a:rPr lang="en-US" sz="2000" i="1" dirty="0" err="1">
                <a:latin typeface="Calibri" charset="0"/>
              </a:rPr>
              <a:t>unsur-unsur</a:t>
            </a:r>
            <a:r>
              <a:rPr lang="en-US" sz="2000" i="1" dirty="0">
                <a:latin typeface="Calibri" charset="0"/>
              </a:rPr>
              <a:t> yang </a:t>
            </a:r>
            <a:r>
              <a:rPr lang="en-US" sz="2000" i="1" dirty="0" err="1">
                <a:latin typeface="Calibri" charset="0"/>
              </a:rPr>
              <a:t>bersandar</a:t>
            </a:r>
            <a:r>
              <a:rPr lang="en-US" sz="2000" i="1" dirty="0">
                <a:latin typeface="Calibri" charset="0"/>
              </a:rPr>
              <a:t> </a:t>
            </a:r>
            <a:r>
              <a:rPr lang="en-US" sz="2000" i="1" dirty="0" err="1">
                <a:latin typeface="Calibri" charset="0"/>
              </a:rPr>
              <a:t>pada</a:t>
            </a:r>
            <a:r>
              <a:rPr lang="en-US" sz="2000" i="1" dirty="0">
                <a:latin typeface="Calibri" charset="0"/>
              </a:rPr>
              <a:t> </a:t>
            </a:r>
            <a:r>
              <a:rPr lang="en-US" sz="2000" i="1" dirty="0" err="1">
                <a:latin typeface="Calibri" charset="0"/>
              </a:rPr>
              <a:t>hukum</a:t>
            </a:r>
            <a:r>
              <a:rPr lang="en-US" sz="2000" i="1" dirty="0">
                <a:latin typeface="Calibri" charset="0"/>
              </a:rPr>
              <a:t> agama</a:t>
            </a:r>
            <a:endParaRPr lang="id-ID" sz="2000" dirty="0"/>
          </a:p>
          <a:p>
            <a:pPr marL="265113" lvl="1" indent="-265113">
              <a:buClr>
                <a:schemeClr val="accent1">
                  <a:lumMod val="50000"/>
                </a:schemeClr>
              </a:buClr>
              <a:defRPr/>
            </a:pPr>
            <a:endParaRPr lang="en-US" sz="2000" dirty="0">
              <a:latin typeface="Calibri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7"/>
          </p:nvPr>
        </p:nvSpPr>
        <p:spPr/>
        <p:txBody>
          <a:bodyPr>
            <a:noAutofit/>
          </a:bodyPr>
          <a:lstStyle/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endParaRPr lang="id-ID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>
          <a:xfrm>
            <a:off x="11959179" y="5871411"/>
            <a:ext cx="4702628" cy="3007342"/>
          </a:xfrm>
          <a:solidFill>
            <a:srgbClr val="F7F7F7"/>
          </a:solidFill>
        </p:spPr>
        <p:txBody>
          <a:bodyPr/>
          <a:lstStyle/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Keputusan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err="1">
                <a:latin typeface="Calibri" charset="0"/>
              </a:rPr>
              <a:t>Presiden</a:t>
            </a:r>
            <a:r>
              <a:rPr lang="en-US" sz="2400" dirty="0">
                <a:latin typeface="Calibri" charset="0"/>
              </a:rPr>
              <a:t> No. 26 </a:t>
            </a:r>
            <a:r>
              <a:rPr lang="en-US" sz="2400" dirty="0" err="1">
                <a:latin typeface="Calibri" charset="0"/>
              </a:rPr>
              <a:t>Tahun</a:t>
            </a:r>
            <a:r>
              <a:rPr lang="en-US" sz="2400" dirty="0">
                <a:latin typeface="Calibri" charset="0"/>
              </a:rPr>
              <a:t> 1988 </a:t>
            </a:r>
            <a:r>
              <a:rPr lang="en-US" sz="2400" dirty="0" err="1">
                <a:latin typeface="Calibri" charset="0"/>
              </a:rPr>
              <a:t>tentang</a:t>
            </a:r>
            <a:r>
              <a:rPr lang="en-US" sz="2400" dirty="0">
                <a:latin typeface="Calibri" charset="0"/>
              </a:rPr>
              <a:t> BPN ;</a:t>
            </a:r>
          </a:p>
          <a:p>
            <a:pPr marL="457200" lvl="1" indent="-457200">
              <a:lnSpc>
                <a:spcPct val="80000"/>
              </a:lnSpc>
              <a:buClr>
                <a:schemeClr val="accent1">
                  <a:lumMod val="50000"/>
                </a:schemeClr>
              </a:buClr>
              <a:defRPr/>
            </a:pPr>
            <a:r>
              <a:rPr lang="en-US" sz="2400" dirty="0" err="1">
                <a:latin typeface="Calibri" charset="0"/>
              </a:rPr>
              <a:t>Pasal</a:t>
            </a:r>
            <a:r>
              <a:rPr lang="en-US" sz="2400" dirty="0">
                <a:latin typeface="Calibri" charset="0"/>
              </a:rPr>
              <a:t> 33 UUD 1945</a:t>
            </a:r>
          </a:p>
          <a:p>
            <a:endParaRPr lang="id-ID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9"/>
          </p:nvPr>
        </p:nvSpPr>
        <p:spPr>
          <a:xfrm>
            <a:off x="2522949" y="3387319"/>
            <a:ext cx="2798199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d-ID" sz="2800" dirty="0"/>
              <a:t>Hak Perorangan atas tanah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0"/>
          </p:nvPr>
        </p:nvSpPr>
        <p:spPr>
          <a:xfrm>
            <a:off x="7784276" y="3098559"/>
            <a:ext cx="2798199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d-ID" sz="2400" dirty="0"/>
              <a:t>Hubungan Hukum Agama, Hukum Adat dengan Hukum Tanah Nasional </a:t>
            </a:r>
          </a:p>
          <a:p>
            <a:pPr>
              <a:lnSpc>
                <a:spcPct val="100000"/>
              </a:lnSpc>
            </a:pPr>
            <a:endParaRPr lang="id-ID" sz="24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1"/>
          </p:nvPr>
        </p:nvSpPr>
        <p:spPr>
          <a:xfrm>
            <a:off x="12901225" y="3218878"/>
            <a:ext cx="2798199" cy="720080"/>
          </a:xfrm>
        </p:spPr>
        <p:txBody>
          <a:bodyPr/>
          <a:lstStyle/>
          <a:p>
            <a:r>
              <a:rPr lang="id-ID" dirty="0"/>
              <a:t>Bukan Konsepsi Komunis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5661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30</a:t>
            </a:fld>
            <a:endParaRPr lang="ja-JP" alt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3000" dirty="0" err="1">
                <a:latin typeface="Calibri" charset="0"/>
              </a:rPr>
              <a:t>Pasal</a:t>
            </a:r>
            <a:r>
              <a:rPr lang="en-US" sz="3000" dirty="0">
                <a:latin typeface="Calibri" charset="0"/>
              </a:rPr>
              <a:t> 1 </a:t>
            </a:r>
            <a:r>
              <a:rPr lang="en-US" sz="3000" dirty="0" err="1">
                <a:latin typeface="Calibri" charset="0"/>
              </a:rPr>
              <a:t>ayat</a:t>
            </a:r>
            <a:r>
              <a:rPr lang="en-US" sz="3000" dirty="0">
                <a:latin typeface="Calibri" charset="0"/>
              </a:rPr>
              <a:t> 1 </a:t>
            </a:r>
            <a:r>
              <a:rPr lang="en-US" sz="3000" dirty="0" err="1">
                <a:latin typeface="Calibri" charset="0"/>
              </a:rPr>
              <a:t>dan</a:t>
            </a:r>
            <a:r>
              <a:rPr lang="en-US" sz="3000" dirty="0">
                <a:latin typeface="Calibri" charset="0"/>
              </a:rPr>
              <a:t> </a:t>
            </a:r>
            <a:r>
              <a:rPr lang="en-US" sz="3000" dirty="0" smtClean="0">
                <a:latin typeface="Calibri" charset="0"/>
              </a:rPr>
              <a:t>2</a:t>
            </a:r>
            <a:r>
              <a:rPr lang="id-ID" sz="3000" dirty="0" smtClean="0">
                <a:latin typeface="Calibri" charset="0"/>
              </a:rPr>
              <a:t> </a:t>
            </a:r>
            <a:r>
              <a:rPr lang="en-US" sz="3000" dirty="0" smtClean="0">
                <a:latin typeface="Calibri" charset="0"/>
              </a:rPr>
              <a:t>UUPA</a:t>
            </a:r>
            <a:endParaRPr lang="id-ID" sz="30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3600" dirty="0" err="1">
                <a:latin typeface="Calibri" charset="0"/>
              </a:rPr>
              <a:t>Pasal</a:t>
            </a:r>
            <a:r>
              <a:rPr lang="en-US" sz="3600" dirty="0">
                <a:latin typeface="Calibri" charset="0"/>
              </a:rPr>
              <a:t> 9 </a:t>
            </a:r>
            <a:r>
              <a:rPr lang="en-US" sz="3600" dirty="0" err="1">
                <a:latin typeface="Calibri" charset="0"/>
              </a:rPr>
              <a:t>ayat</a:t>
            </a:r>
            <a:r>
              <a:rPr lang="en-US" sz="3600" dirty="0">
                <a:latin typeface="Calibri" charset="0"/>
              </a:rPr>
              <a:t> 1 UUPA</a:t>
            </a:r>
            <a:endParaRPr lang="id-ID" sz="36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sz="3600" dirty="0" err="1">
                <a:latin typeface="Calibri" charset="0"/>
              </a:rPr>
              <a:t>Pasal</a:t>
            </a:r>
            <a:r>
              <a:rPr lang="en-US" sz="3600" dirty="0">
                <a:latin typeface="Calibri" charset="0"/>
              </a:rPr>
              <a:t> 21 </a:t>
            </a:r>
            <a:r>
              <a:rPr lang="en-US" sz="3600" dirty="0" err="1">
                <a:latin typeface="Calibri" charset="0"/>
              </a:rPr>
              <a:t>ayat</a:t>
            </a:r>
            <a:r>
              <a:rPr lang="en-US" sz="3600" dirty="0">
                <a:latin typeface="Calibri" charset="0"/>
              </a:rPr>
              <a:t> 1 UUPA</a:t>
            </a:r>
            <a:endParaRPr lang="id-ID" sz="360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sz="3600" dirty="0" err="1">
                <a:latin typeface="Calibri" charset="0"/>
              </a:rPr>
              <a:t>Pasal</a:t>
            </a:r>
            <a:r>
              <a:rPr lang="en-US" sz="3600" dirty="0">
                <a:latin typeface="Calibri" charset="0"/>
              </a:rPr>
              <a:t> 42 UUPA</a:t>
            </a:r>
            <a:endParaRPr lang="id-ID" sz="360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US" sz="3600" dirty="0" err="1">
                <a:latin typeface="Calibri" charset="0"/>
              </a:rPr>
              <a:t>Pasal</a:t>
            </a:r>
            <a:r>
              <a:rPr lang="en-US" sz="3600" dirty="0">
                <a:latin typeface="Calibri" charset="0"/>
              </a:rPr>
              <a:t> 55 UUPA</a:t>
            </a:r>
            <a:endParaRPr lang="id-ID" sz="3600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800" dirty="0">
                <a:latin typeface="+mn-lt"/>
              </a:rPr>
              <a:t>Sila Persatuan Indonesia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407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31</a:t>
            </a:fld>
            <a:endParaRPr lang="ja-JP" altLang="en-US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id-ID" sz="3200" dirty="0"/>
              <a:t>Pasal 6 UUPA 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id-ID" sz="3200" dirty="0"/>
              <a:t>Pasal 7 UUPA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s-ES" sz="3200" dirty="0" err="1"/>
              <a:t>Pasal</a:t>
            </a:r>
            <a:r>
              <a:rPr lang="es-ES" sz="3200" dirty="0"/>
              <a:t> 9 </a:t>
            </a:r>
            <a:r>
              <a:rPr lang="es-ES" sz="3200" dirty="0" err="1"/>
              <a:t>ayat</a:t>
            </a:r>
            <a:r>
              <a:rPr lang="es-ES" sz="3200" dirty="0"/>
              <a:t> 2 UUPA </a:t>
            </a:r>
            <a:endParaRPr lang="id-ID" sz="3200" dirty="0"/>
          </a:p>
        </p:txBody>
      </p:sp>
      <p:sp>
        <p:nvSpPr>
          <p:cNvPr id="46" name="Text Placeholder 4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id-ID" sz="3200" dirty="0"/>
              <a:t>Pasal 10 UUPA 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lang="id-ID" sz="3200" dirty="0"/>
              <a:t>Pasal 17 UUPA</a:t>
            </a:r>
          </a:p>
        </p:txBody>
      </p:sp>
      <p:sp>
        <p:nvSpPr>
          <p:cNvPr id="48" name="Text Placeholder 4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id-ID" dirty="0">
                <a:latin typeface="+mn-lt"/>
              </a:rPr>
              <a:t>Sila Kerakyatan Yang Dipimpin Oleh Hikmat Kebijaksanaan Dalam Permusyawaratan Perwakilan dan Sila Keadilan Sosial Bagi Seluruh Rakyat Indonesia </a:t>
            </a:r>
          </a:p>
        </p:txBody>
      </p:sp>
    </p:spTree>
    <p:extLst>
      <p:ext uri="{BB962C8B-B14F-4D97-AF65-F5344CB8AC3E}">
        <p14:creationId xmlns:p14="http://schemas.microsoft.com/office/powerpoint/2010/main" val="395780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Thank </a:t>
            </a:r>
            <a:r>
              <a:rPr kumimoji="1" lang="en-US" altLang="ja-JP" dirty="0" smtClean="0"/>
              <a:t>You!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en-US" altLang="ja-JP" dirty="0"/>
              <a:t>Any Questions?</a:t>
            </a:r>
            <a:endParaRPr kumimoji="1" lang="ja-JP" alt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616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607">
        <p14:flip dir="r"/>
      </p:transition>
    </mc:Choice>
    <mc:Fallback xmlns="">
      <p:transition spd="slow" advTm="960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4</a:t>
            </a:fld>
            <a:endParaRPr lang="ja-JP" altLang="en-US"/>
          </a:p>
        </p:txBody>
      </p:sp>
      <p:grpSp>
        <p:nvGrpSpPr>
          <p:cNvPr id="31" name="Group 30"/>
          <p:cNvGrpSpPr/>
          <p:nvPr/>
        </p:nvGrpSpPr>
        <p:grpSpPr>
          <a:xfrm>
            <a:off x="2746570" y="481796"/>
            <a:ext cx="13493262" cy="9547624"/>
            <a:chOff x="152400" y="571633"/>
            <a:chExt cx="8736189" cy="6181593"/>
          </a:xfrm>
        </p:grpSpPr>
        <p:sp>
          <p:nvSpPr>
            <p:cNvPr id="12" name="Text Box 26"/>
            <p:cNvSpPr txBox="1">
              <a:spLocks noChangeArrowheads="1"/>
            </p:cNvSpPr>
            <p:nvPr/>
          </p:nvSpPr>
          <p:spPr bwMode="auto">
            <a:xfrm>
              <a:off x="2353991" y="571633"/>
              <a:ext cx="4216736" cy="458318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PASAL 33 AYAT (3) UUD 1945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2353991" y="1494109"/>
              <a:ext cx="4216736" cy="458318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UU No. 5 </a:t>
              </a:r>
              <a:r>
                <a:rPr lang="en-US" sz="2800" b="1" dirty="0" err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Tahun</a:t>
              </a:r>
              <a:r>
                <a:rPr lang="en-US" sz="2800" b="1" dirty="0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 1960 / UUPA</a:t>
              </a:r>
              <a:endParaRPr lang="id-ID" sz="2800" b="1" dirty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3353116" y="2604015"/>
              <a:ext cx="2319205" cy="91663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TANAH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2826696" y="4562215"/>
              <a:ext cx="3373389" cy="87844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BANGSA INDONESIA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6" name="Text Box 19"/>
            <p:cNvSpPr txBox="1">
              <a:spLocks noChangeArrowheads="1"/>
            </p:cNvSpPr>
            <p:nvPr/>
          </p:nvSpPr>
          <p:spPr bwMode="auto">
            <a:xfrm>
              <a:off x="6780221" y="3779862"/>
              <a:ext cx="2108368" cy="78234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Font typeface="Arial" pitchFamily="34" charset="0"/>
                <a:buNone/>
              </a:pPr>
              <a:r>
                <a:rPr lang="en-US" sz="2800" b="1">
                  <a:solidFill>
                    <a:srgbClr val="000000"/>
                  </a:solidFill>
                  <a:latin typeface="Century Gothic" pitchFamily="34" charset="0"/>
                  <a:cs typeface="Times New Roman" pitchFamily="18" charset="0"/>
                  <a:sym typeface="Arial" pitchFamily="34" charset="0"/>
                </a:rPr>
                <a:t>HAK BANGSA</a:t>
              </a:r>
              <a:endParaRPr lang="id-ID" sz="2800" b="1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  <a:sym typeface="Arial" pitchFamily="34" charset="0"/>
              </a:endParaRPr>
            </a:p>
          </p:txBody>
        </p:sp>
        <p:sp>
          <p:nvSpPr>
            <p:cNvPr id="17" name="Text Box 14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7587" y="6197600"/>
              <a:ext cx="1687511" cy="555626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 upright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2800" b="1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NEGARA</a:t>
              </a:r>
              <a:endParaRPr lang="id-ID" sz="2800" b="1" kern="0" dirty="0">
                <a:latin typeface="Century Gothic" panose="020B0502020202020204" pitchFamily="34" charset="0"/>
                <a:ea typeface="Times New Roman" panose="02020603050405020304" pitchFamily="18" charset="0"/>
                <a:cs typeface="Poppins" panose="020B0604020202020204" charset="0"/>
                <a:sym typeface="Arial"/>
              </a:endParaRPr>
            </a:p>
          </p:txBody>
        </p:sp>
        <p:sp>
          <p:nvSpPr>
            <p:cNvPr id="18" name="Text Box 17">
              <a:extLst>
                <a:ext uri="{FF2B5EF4-FFF2-40B4-BE49-F238E27FC236}"/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5287963"/>
              <a:ext cx="2108200" cy="11445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 upright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2800" b="1" kern="0" dirty="0">
                  <a:latin typeface="Century Gothic" panose="020B0502020202020204" pitchFamily="34" charset="0"/>
                  <a:ea typeface="Times New Roman" panose="02020603050405020304" pitchFamily="18" charset="0"/>
                  <a:cs typeface="Poppins" panose="020B0604020202020204" charset="0"/>
                  <a:sym typeface="Arial"/>
                </a:rPr>
                <a:t>HAK MENGUASAI</a:t>
              </a:r>
              <a:endParaRPr lang="id-ID" sz="2800" b="1" kern="0" dirty="0">
                <a:latin typeface="Century Gothic" panose="020B0502020202020204" pitchFamily="34" charset="0"/>
                <a:ea typeface="Times New Roman" panose="02020603050405020304" pitchFamily="18" charset="0"/>
                <a:cs typeface="Poppins" panose="020B0604020202020204" charset="0"/>
                <a:sym typeface="Arial"/>
              </a:endParaRPr>
            </a:p>
          </p:txBody>
        </p:sp>
        <p:cxnSp>
          <p:nvCxnSpPr>
            <p:cNvPr id="19" name="Straight Connector 12"/>
            <p:cNvCxnSpPr>
              <a:cxnSpLocks noChangeShapeType="1"/>
            </p:cNvCxnSpPr>
            <p:nvPr/>
          </p:nvCxnSpPr>
          <p:spPr bwMode="auto">
            <a:xfrm>
              <a:off x="4448931" y="1035790"/>
              <a:ext cx="0" cy="4583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Connector 13"/>
            <p:cNvCxnSpPr>
              <a:cxnSpLocks noChangeShapeType="1"/>
            </p:cNvCxnSpPr>
            <p:nvPr/>
          </p:nvCxnSpPr>
          <p:spPr bwMode="auto">
            <a:xfrm>
              <a:off x="4448931" y="1958267"/>
              <a:ext cx="0" cy="6136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Connector 14"/>
            <p:cNvCxnSpPr>
              <a:cxnSpLocks noChangeShapeType="1"/>
            </p:cNvCxnSpPr>
            <p:nvPr/>
          </p:nvCxnSpPr>
          <p:spPr bwMode="auto">
            <a:xfrm>
              <a:off x="4448931" y="3520652"/>
              <a:ext cx="0" cy="10441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Connector 15"/>
            <p:cNvCxnSpPr>
              <a:cxnSpLocks noChangeShapeType="1"/>
            </p:cNvCxnSpPr>
            <p:nvPr/>
          </p:nvCxnSpPr>
          <p:spPr bwMode="auto">
            <a:xfrm flipH="1">
              <a:off x="4459674" y="5449659"/>
              <a:ext cx="0" cy="7536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Straight Connector 16"/>
            <p:cNvCxnSpPr>
              <a:cxnSpLocks noChangeShapeType="1"/>
            </p:cNvCxnSpPr>
            <p:nvPr/>
          </p:nvCxnSpPr>
          <p:spPr bwMode="auto">
            <a:xfrm>
              <a:off x="2257302" y="5776613"/>
              <a:ext cx="21997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Straight Connector 17"/>
            <p:cNvCxnSpPr>
              <a:cxnSpLocks noChangeShapeType="1"/>
            </p:cNvCxnSpPr>
            <p:nvPr/>
          </p:nvCxnSpPr>
          <p:spPr bwMode="auto">
            <a:xfrm>
              <a:off x="4459674" y="3978371"/>
              <a:ext cx="231920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407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Dasar Kenasionalan (1)</a:t>
            </a:r>
            <a:endParaRPr lang="id-ID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5</a:t>
            </a:fld>
            <a:endParaRPr lang="ja-JP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d-ID" dirty="0" smtClean="0"/>
              <a:t>1</a:t>
            </a:r>
            <a:endParaRPr lang="id-ID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709065" y="3603430"/>
            <a:ext cx="6892135" cy="6402218"/>
          </a:xfrm>
        </p:spPr>
        <p:txBody>
          <a:bodyPr>
            <a:normAutofit fontScale="85000" lnSpcReduction="10000"/>
          </a:bodyPr>
          <a:lstStyle/>
          <a:p>
            <a:pPr marL="66675" lvl="1" indent="0">
              <a:lnSpc>
                <a:spcPct val="110000"/>
              </a:lnSpc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en-US" sz="2800" dirty="0" err="1">
                <a:latin typeface="Arial"/>
                <a:cs typeface="Arial"/>
              </a:rPr>
              <a:t>Secara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materiil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yaitu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tujuan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asas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dari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isi</a:t>
            </a:r>
            <a:r>
              <a:rPr lang="en-US" sz="2800" dirty="0">
                <a:latin typeface="Arial"/>
                <a:cs typeface="Arial"/>
              </a:rPr>
              <a:t> UUPA </a:t>
            </a:r>
            <a:r>
              <a:rPr lang="en-US" sz="2800" dirty="0" err="1">
                <a:latin typeface="Arial"/>
                <a:cs typeface="Arial"/>
              </a:rPr>
              <a:t>mencerminkan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dasar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kenasionalan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antara</a:t>
            </a:r>
            <a:r>
              <a:rPr lang="en-US" sz="2800" dirty="0">
                <a:latin typeface="Arial"/>
                <a:cs typeface="Arial"/>
              </a:rPr>
              <a:t> lain : </a:t>
            </a:r>
          </a:p>
          <a:p>
            <a:pPr marL="457200" lvl="1" indent="-352425">
              <a:lnSpc>
                <a:spcPct val="110000"/>
              </a:lnSpc>
              <a:buClr>
                <a:schemeClr val="accent1">
                  <a:lumMod val="50000"/>
                </a:schemeClr>
              </a:buClr>
              <a:buFontTx/>
              <a:buChar char="-"/>
              <a:defRPr/>
            </a:pPr>
            <a:r>
              <a:rPr lang="en-US" sz="2800" dirty="0" err="1">
                <a:latin typeface="Arial"/>
                <a:cs typeface="Arial"/>
              </a:rPr>
              <a:t>Penegasan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Pasal</a:t>
            </a:r>
            <a:r>
              <a:rPr lang="en-US" sz="2800" dirty="0">
                <a:latin typeface="Arial"/>
                <a:cs typeface="Arial"/>
              </a:rPr>
              <a:t> 1 </a:t>
            </a:r>
            <a:r>
              <a:rPr lang="en-US" sz="2800" dirty="0" err="1">
                <a:latin typeface="Arial"/>
                <a:cs typeface="Arial"/>
              </a:rPr>
              <a:t>ayat</a:t>
            </a:r>
            <a:r>
              <a:rPr lang="en-US" sz="2800" dirty="0">
                <a:latin typeface="Arial"/>
                <a:cs typeface="Arial"/>
              </a:rPr>
              <a:t> (1), </a:t>
            </a:r>
            <a:r>
              <a:rPr lang="en-US" sz="2800" dirty="0" err="1">
                <a:latin typeface="Arial"/>
                <a:cs typeface="Arial"/>
              </a:rPr>
              <a:t>tentang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wilayah</a:t>
            </a:r>
            <a:r>
              <a:rPr lang="en-US" sz="2800" dirty="0">
                <a:latin typeface="Arial"/>
                <a:cs typeface="Arial"/>
              </a:rPr>
              <a:t> Indonesia </a:t>
            </a:r>
            <a:r>
              <a:rPr lang="en-US" sz="2800" dirty="0" err="1">
                <a:latin typeface="Arial"/>
                <a:cs typeface="Arial"/>
              </a:rPr>
              <a:t>sebagai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satu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kesatuan</a:t>
            </a:r>
            <a:r>
              <a:rPr lang="en-US" sz="2800" dirty="0">
                <a:latin typeface="Arial"/>
                <a:cs typeface="Arial"/>
              </a:rPr>
              <a:t> yang </a:t>
            </a:r>
            <a:r>
              <a:rPr lang="en-US" sz="2800" dirty="0" err="1">
                <a:latin typeface="Arial"/>
                <a:cs typeface="Arial"/>
              </a:rPr>
              <a:t>utuh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tidak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terpisahkan</a:t>
            </a:r>
            <a:endParaRPr lang="id-ID" sz="2800" dirty="0">
              <a:latin typeface="Arial"/>
              <a:cs typeface="Arial"/>
            </a:endParaRPr>
          </a:p>
          <a:p>
            <a:pPr marL="457200" lvl="1" indent="-352425">
              <a:lnSpc>
                <a:spcPct val="110000"/>
              </a:lnSpc>
              <a:buClr>
                <a:schemeClr val="accent1">
                  <a:lumMod val="50000"/>
                </a:schemeClr>
              </a:buClr>
              <a:buFontTx/>
              <a:buChar char="-"/>
              <a:defRPr/>
            </a:pPr>
            <a:r>
              <a:rPr lang="en-US" sz="2800" dirty="0" err="1">
                <a:latin typeface="Arial"/>
                <a:cs typeface="Arial"/>
              </a:rPr>
              <a:t>Pasal</a:t>
            </a:r>
            <a:r>
              <a:rPr lang="en-US" sz="2800" dirty="0">
                <a:latin typeface="Arial"/>
                <a:cs typeface="Arial"/>
              </a:rPr>
              <a:t> 1 </a:t>
            </a:r>
            <a:r>
              <a:rPr lang="en-US" sz="2800" dirty="0" err="1">
                <a:latin typeface="Arial"/>
                <a:cs typeface="Arial"/>
              </a:rPr>
              <a:t>ayat</a:t>
            </a:r>
            <a:r>
              <a:rPr lang="en-US" sz="2800" dirty="0">
                <a:latin typeface="Arial"/>
                <a:cs typeface="Arial"/>
              </a:rPr>
              <a:t> (3), </a:t>
            </a:r>
            <a:r>
              <a:rPr lang="en-US" sz="2800" dirty="0" err="1">
                <a:latin typeface="Arial"/>
                <a:cs typeface="Arial"/>
              </a:rPr>
              <a:t>menegaskan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sifat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abadi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hubungan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antara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bangsa</a:t>
            </a:r>
            <a:r>
              <a:rPr lang="en-US" sz="2800" dirty="0">
                <a:latin typeface="Arial"/>
                <a:cs typeface="Arial"/>
              </a:rPr>
              <a:t> Indonesia </a:t>
            </a:r>
            <a:r>
              <a:rPr lang="en-US" sz="2800" dirty="0" err="1">
                <a:latin typeface="Arial"/>
                <a:cs typeface="Arial"/>
              </a:rPr>
              <a:t>dengan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bumi</a:t>
            </a:r>
            <a:r>
              <a:rPr lang="en-US" sz="2800" dirty="0">
                <a:latin typeface="Arial"/>
                <a:cs typeface="Arial"/>
              </a:rPr>
              <a:t>, air, </a:t>
            </a:r>
            <a:r>
              <a:rPr lang="en-US" sz="2800" dirty="0" err="1">
                <a:latin typeface="Arial"/>
                <a:cs typeface="Arial"/>
              </a:rPr>
              <a:t>ruang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angkasa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kekayaan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alam</a:t>
            </a:r>
            <a:r>
              <a:rPr lang="en-US" sz="2800" dirty="0">
                <a:latin typeface="Arial"/>
                <a:cs typeface="Arial"/>
              </a:rPr>
              <a:t> yang </a:t>
            </a:r>
            <a:r>
              <a:rPr lang="en-US" sz="2800" dirty="0" err="1">
                <a:latin typeface="Arial"/>
                <a:cs typeface="Arial"/>
              </a:rPr>
              <a:t>terkandung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didalamnya</a:t>
            </a:r>
            <a:endParaRPr lang="id-ID" sz="2800" dirty="0">
              <a:latin typeface="Arial"/>
              <a:cs typeface="Arial"/>
            </a:endParaRPr>
          </a:p>
          <a:p>
            <a:pPr marL="457200" lvl="1" indent="-352425">
              <a:lnSpc>
                <a:spcPct val="110000"/>
              </a:lnSpc>
              <a:buClr>
                <a:schemeClr val="accent1">
                  <a:lumMod val="50000"/>
                </a:schemeClr>
              </a:buClr>
              <a:buFontTx/>
              <a:buChar char="-"/>
              <a:defRPr/>
            </a:pPr>
            <a:r>
              <a:rPr lang="en-US" sz="2800" dirty="0" err="1">
                <a:latin typeface="Arial"/>
                <a:cs typeface="Arial"/>
              </a:rPr>
              <a:t>Pasal</a:t>
            </a:r>
            <a:r>
              <a:rPr lang="en-US" sz="2800" dirty="0">
                <a:latin typeface="Arial"/>
                <a:cs typeface="Arial"/>
              </a:rPr>
              <a:t> 1 </a:t>
            </a:r>
            <a:r>
              <a:rPr lang="en-US" sz="2800" dirty="0" err="1">
                <a:latin typeface="Arial"/>
                <a:cs typeface="Arial"/>
              </a:rPr>
              <a:t>ayat</a:t>
            </a:r>
            <a:r>
              <a:rPr lang="en-US" sz="2800" dirty="0">
                <a:latin typeface="Arial"/>
                <a:cs typeface="Arial"/>
              </a:rPr>
              <a:t> (2), </a:t>
            </a:r>
            <a:r>
              <a:rPr lang="en-US" sz="2800" dirty="0" err="1">
                <a:latin typeface="Arial"/>
                <a:cs typeface="Arial"/>
              </a:rPr>
              <a:t>pengakuan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bangsa</a:t>
            </a:r>
            <a:r>
              <a:rPr lang="en-US" sz="2800" dirty="0">
                <a:latin typeface="Arial"/>
                <a:cs typeface="Arial"/>
              </a:rPr>
              <a:t> Indonesia </a:t>
            </a:r>
            <a:r>
              <a:rPr lang="en-US" sz="2800" dirty="0" err="1">
                <a:latin typeface="Arial"/>
                <a:cs typeface="Arial"/>
              </a:rPr>
              <a:t>bahwa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bumi</a:t>
            </a:r>
            <a:r>
              <a:rPr lang="en-US" sz="2800" dirty="0">
                <a:latin typeface="Arial"/>
                <a:cs typeface="Arial"/>
              </a:rPr>
              <a:t>, air, </a:t>
            </a:r>
            <a:r>
              <a:rPr lang="en-US" sz="2800" dirty="0" err="1">
                <a:latin typeface="Arial"/>
                <a:cs typeface="Arial"/>
              </a:rPr>
              <a:t>ruang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angkasa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kekayaan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alam</a:t>
            </a:r>
            <a:r>
              <a:rPr lang="en-US" sz="2800" dirty="0">
                <a:latin typeface="Arial"/>
                <a:cs typeface="Arial"/>
              </a:rPr>
              <a:t> yang </a:t>
            </a:r>
            <a:r>
              <a:rPr lang="en-US" sz="2800" dirty="0" err="1">
                <a:latin typeface="Arial"/>
                <a:cs typeface="Arial"/>
              </a:rPr>
              <a:t>terkandung</a:t>
            </a:r>
            <a:r>
              <a:rPr lang="en-US" sz="2800" dirty="0">
                <a:latin typeface="Arial"/>
                <a:cs typeface="Arial"/>
              </a:rPr>
              <a:t> di </a:t>
            </a:r>
            <a:r>
              <a:rPr lang="en-US" sz="2800" dirty="0" err="1">
                <a:latin typeface="Arial"/>
                <a:cs typeface="Arial"/>
              </a:rPr>
              <a:t>dalamnya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merupakan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karunia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Tuhan</a:t>
            </a:r>
            <a:r>
              <a:rPr lang="en-US" sz="2800" dirty="0">
                <a:latin typeface="Arial"/>
                <a:cs typeface="Arial"/>
              </a:rPr>
              <a:t> YME </a:t>
            </a:r>
            <a:r>
              <a:rPr lang="en-US" sz="2800" dirty="0" err="1">
                <a:latin typeface="Arial"/>
                <a:cs typeface="Arial"/>
              </a:rPr>
              <a:t>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sebagai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kekayaan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nasional</a:t>
            </a:r>
            <a:r>
              <a:rPr lang="en-US" sz="2800" dirty="0">
                <a:latin typeface="Arial"/>
                <a:cs typeface="Arial"/>
              </a:rPr>
              <a:t>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endParaRPr lang="id-ID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0958899" y="3600333"/>
            <a:ext cx="6309194" cy="57867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dirty="0" err="1">
                <a:latin typeface="Arial"/>
                <a:cs typeface="Arial"/>
              </a:rPr>
              <a:t>Pasal</a:t>
            </a:r>
            <a:r>
              <a:rPr lang="en-US" sz="2800" dirty="0">
                <a:latin typeface="Arial"/>
                <a:cs typeface="Arial"/>
              </a:rPr>
              <a:t> 2 </a:t>
            </a:r>
            <a:r>
              <a:rPr lang="en-US" sz="2800" dirty="0" err="1">
                <a:latin typeface="Arial"/>
                <a:cs typeface="Arial"/>
              </a:rPr>
              <a:t>ayat</a:t>
            </a:r>
            <a:r>
              <a:rPr lang="en-US" sz="2800" dirty="0">
                <a:latin typeface="Arial"/>
                <a:cs typeface="Arial"/>
              </a:rPr>
              <a:t> (1) </a:t>
            </a:r>
            <a:r>
              <a:rPr lang="en-US" sz="2800" dirty="0" err="1">
                <a:latin typeface="Arial"/>
                <a:cs typeface="Arial"/>
              </a:rPr>
              <a:t>bahwa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negara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merupakan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badan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penguasa</a:t>
            </a:r>
            <a:r>
              <a:rPr lang="en-US" sz="2800" dirty="0">
                <a:latin typeface="Arial"/>
                <a:cs typeface="Arial"/>
              </a:rPr>
              <a:t>, </a:t>
            </a:r>
            <a:r>
              <a:rPr lang="en-US" sz="2800" dirty="0" err="1">
                <a:latin typeface="Arial"/>
                <a:cs typeface="Arial"/>
              </a:rPr>
              <a:t>pada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tingkatan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tertinggi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dikuasai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oleh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negara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sebagai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organisasi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kekuasaan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dari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err="1">
                <a:latin typeface="Arial"/>
                <a:cs typeface="Arial"/>
              </a:rPr>
              <a:t>rakyat</a:t>
            </a:r>
            <a:r>
              <a:rPr lang="en-US" sz="2800" dirty="0">
                <a:latin typeface="Arial"/>
                <a:cs typeface="Arial"/>
              </a:rPr>
              <a:t> Indonesia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250190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Dasar Kenasionalan (2)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6</a:t>
            </a:fld>
            <a:endParaRPr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d-ID" dirty="0" smtClean="0"/>
              <a:t>3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2709066" y="3708937"/>
            <a:ext cx="6147552" cy="4980960"/>
          </a:xfrm>
        </p:spPr>
        <p:txBody>
          <a:bodyPr/>
          <a:lstStyle/>
          <a:p>
            <a:r>
              <a:rPr lang="en-US" sz="2800" dirty="0" err="1">
                <a:latin typeface="Calibri" pitchFamily="34" charset="0"/>
              </a:rPr>
              <a:t>Pasal</a:t>
            </a:r>
            <a:r>
              <a:rPr lang="en-US" sz="2800" dirty="0">
                <a:latin typeface="Calibri" pitchFamily="34" charset="0"/>
              </a:rPr>
              <a:t> 9 </a:t>
            </a:r>
            <a:r>
              <a:rPr lang="en-US" sz="2800" dirty="0" err="1">
                <a:latin typeface="Calibri" pitchFamily="34" charset="0"/>
              </a:rPr>
              <a:t>ayat</a:t>
            </a:r>
            <a:r>
              <a:rPr lang="en-US" sz="2800" dirty="0">
                <a:latin typeface="Calibri" pitchFamily="34" charset="0"/>
              </a:rPr>
              <a:t> (1) UUPA, </a:t>
            </a:r>
            <a:r>
              <a:rPr lang="en-US" sz="2800" dirty="0" err="1">
                <a:latin typeface="Calibri" pitchFamily="34" charset="0"/>
              </a:rPr>
              <a:t>menegaskan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bahwa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hanya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warga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negara</a:t>
            </a:r>
            <a:r>
              <a:rPr lang="en-US" sz="2800" dirty="0">
                <a:latin typeface="Calibri" pitchFamily="34" charset="0"/>
              </a:rPr>
              <a:t> Indonesia yang </a:t>
            </a:r>
            <a:r>
              <a:rPr lang="en-US" sz="2800" dirty="0" err="1">
                <a:latin typeface="Calibri" pitchFamily="34" charset="0"/>
              </a:rPr>
              <a:t>mempunyai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hubungan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sepenuhnya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terhadap</a:t>
            </a:r>
            <a:r>
              <a:rPr lang="en-US" sz="2800" dirty="0">
                <a:latin typeface="Calibri" pitchFamily="34" charset="0"/>
              </a:rPr>
              <a:t> BARAK, </a:t>
            </a:r>
            <a:r>
              <a:rPr lang="en-US" sz="2800" dirty="0" err="1">
                <a:latin typeface="Calibri" pitchFamily="34" charset="0"/>
              </a:rPr>
              <a:t>antara</a:t>
            </a:r>
            <a:r>
              <a:rPr lang="en-US" sz="2800" dirty="0">
                <a:latin typeface="Calibri" pitchFamily="34" charset="0"/>
              </a:rPr>
              <a:t> lain </a:t>
            </a:r>
            <a:r>
              <a:rPr lang="en-US" sz="2800" dirty="0" err="1">
                <a:latin typeface="Calibri" pitchFamily="34" charset="0"/>
              </a:rPr>
              <a:t>hubungan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milik</a:t>
            </a:r>
            <a:r>
              <a:rPr lang="en-US" sz="2800" dirty="0">
                <a:latin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</a:rPr>
              <a:t>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guna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usaha</a:t>
            </a:r>
            <a:r>
              <a:rPr lang="en-US" sz="2800" dirty="0">
                <a:latin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</a:rPr>
              <a:t>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guna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bangunan</a:t>
            </a:r>
            <a:r>
              <a:rPr lang="en-US" sz="2800" dirty="0">
                <a:latin typeface="Calibri" pitchFamily="34" charset="0"/>
              </a:rPr>
              <a:t>, </a:t>
            </a:r>
            <a:r>
              <a:rPr lang="en-US" sz="2800" dirty="0" err="1">
                <a:latin typeface="Calibri" pitchFamily="34" charset="0"/>
              </a:rPr>
              <a:t>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pakai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sewa</a:t>
            </a:r>
            <a:r>
              <a:rPr lang="en-US" sz="2800" dirty="0">
                <a:latin typeface="Calibri" pitchFamily="34" charset="0"/>
              </a:rPr>
              <a:t>. </a:t>
            </a:r>
          </a:p>
          <a:p>
            <a:endParaRPr lang="id-ID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d-ID" dirty="0" smtClean="0"/>
              <a:t>4</a:t>
            </a:r>
            <a:endParaRPr lang="id-ID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10958899" y="3705840"/>
            <a:ext cx="6147552" cy="49809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 err="1">
                <a:latin typeface="Calibri" pitchFamily="34" charset="0"/>
              </a:rPr>
              <a:t>Pasal</a:t>
            </a:r>
            <a:r>
              <a:rPr lang="en-US" sz="2800" dirty="0">
                <a:latin typeface="Calibri" pitchFamily="34" charset="0"/>
              </a:rPr>
              <a:t> 5, </a:t>
            </a:r>
            <a:r>
              <a:rPr lang="en-US" sz="2800" dirty="0" err="1">
                <a:latin typeface="Calibri" pitchFamily="34" charset="0"/>
              </a:rPr>
              <a:t>bahwa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hukum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agraria</a:t>
            </a:r>
            <a:r>
              <a:rPr lang="en-US" sz="2800" dirty="0">
                <a:latin typeface="Calibri" pitchFamily="34" charset="0"/>
              </a:rPr>
              <a:t> yang </a:t>
            </a:r>
            <a:r>
              <a:rPr lang="en-US" sz="2800" dirty="0" err="1">
                <a:latin typeface="Calibri" pitchFamily="34" charset="0"/>
              </a:rPr>
              <a:t>berlaku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ialah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hukum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adat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sebagai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hukum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asli</a:t>
            </a:r>
            <a:r>
              <a:rPr lang="en-US" sz="2800" dirty="0">
                <a:latin typeface="Calibri" pitchFamily="34" charset="0"/>
              </a:rPr>
              <a:t>, di </a:t>
            </a:r>
            <a:r>
              <a:rPr lang="en-US" sz="2800" dirty="0" err="1">
                <a:latin typeface="Calibri" pitchFamily="34" charset="0"/>
              </a:rPr>
              <a:t>satu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pihak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menunjukkan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bahwa</a:t>
            </a:r>
            <a:r>
              <a:rPr lang="en-US" sz="2800" dirty="0">
                <a:latin typeface="Calibri" pitchFamily="34" charset="0"/>
              </a:rPr>
              <a:t> UUPA </a:t>
            </a:r>
            <a:r>
              <a:rPr lang="en-US" sz="2800" dirty="0" err="1">
                <a:latin typeface="Calibri" pitchFamily="34" charset="0"/>
              </a:rPr>
              <a:t>telah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memilih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hukum</a:t>
            </a:r>
            <a:r>
              <a:rPr lang="en-US" sz="2800" dirty="0">
                <a:latin typeface="Calibri" pitchFamily="34" charset="0"/>
              </a:rPr>
              <a:t> yang </a:t>
            </a:r>
            <a:r>
              <a:rPr lang="en-US" sz="2800" dirty="0" err="1">
                <a:latin typeface="Calibri" pitchFamily="34" charset="0"/>
              </a:rPr>
              <a:t>lebih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sesuai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dengan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kepribadian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bangsa</a:t>
            </a:r>
            <a:r>
              <a:rPr lang="en-US" sz="2800" dirty="0">
                <a:latin typeface="Calibri" pitchFamily="34" charset="0"/>
              </a:rPr>
              <a:t> Indonesia , </a:t>
            </a:r>
            <a:r>
              <a:rPr lang="en-US" sz="2800" dirty="0" err="1">
                <a:latin typeface="Calibri" pitchFamily="34" charset="0"/>
              </a:rPr>
              <a:t>tetapi</a:t>
            </a:r>
            <a:r>
              <a:rPr lang="en-US" sz="2800" dirty="0">
                <a:latin typeface="Calibri" pitchFamily="34" charset="0"/>
              </a:rPr>
              <a:t> di lain </a:t>
            </a:r>
            <a:r>
              <a:rPr lang="en-US" sz="2800" dirty="0" err="1">
                <a:latin typeface="Calibri" pitchFamily="34" charset="0"/>
              </a:rPr>
              <a:t>pihak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lebih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mengutamakan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kepentingan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nasional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kepentingan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negara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atau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altLang="en-US" sz="2800" dirty="0">
                <a:latin typeface="Calibri" pitchFamily="34" charset="0"/>
              </a:rPr>
              <a:t>“</a:t>
            </a:r>
            <a:r>
              <a:rPr lang="en-US" altLang="ja-JP" sz="2800" dirty="0" err="1">
                <a:latin typeface="Calibri" pitchFamily="34" charset="0"/>
              </a:rPr>
              <a:t>tidak</a:t>
            </a:r>
            <a:r>
              <a:rPr lang="en-US" altLang="ja-JP" sz="2800" dirty="0">
                <a:latin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</a:rPr>
              <a:t>bertentangan</a:t>
            </a:r>
            <a:r>
              <a:rPr lang="en-US" altLang="ja-JP" sz="2800" dirty="0">
                <a:latin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</a:rPr>
              <a:t>dengan</a:t>
            </a:r>
            <a:r>
              <a:rPr lang="en-US" altLang="ja-JP" sz="2800" dirty="0">
                <a:latin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</a:rPr>
              <a:t>kepentingan</a:t>
            </a:r>
            <a:r>
              <a:rPr lang="en-US" altLang="ja-JP" sz="2800" dirty="0">
                <a:latin typeface="Calibri" pitchFamily="34" charset="0"/>
              </a:rPr>
              <a:t> </a:t>
            </a:r>
            <a:r>
              <a:rPr lang="en-US" altLang="en-US" sz="2800" dirty="0">
                <a:latin typeface="Calibri" pitchFamily="34" charset="0"/>
              </a:rPr>
              <a:t>“</a:t>
            </a:r>
            <a:r>
              <a:rPr lang="en-US" altLang="ja-JP" sz="2800" dirty="0" err="1">
                <a:latin typeface="Calibri" pitchFamily="34" charset="0"/>
              </a:rPr>
              <a:t>nasional</a:t>
            </a:r>
            <a:r>
              <a:rPr lang="en-US" altLang="ja-JP" sz="2800" dirty="0">
                <a:latin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</a:rPr>
              <a:t>dan</a:t>
            </a:r>
            <a:r>
              <a:rPr lang="en-US" altLang="ja-JP" sz="2800" dirty="0">
                <a:latin typeface="Calibri" pitchFamily="34" charset="0"/>
              </a:rPr>
              <a:t> </a:t>
            </a:r>
            <a:r>
              <a:rPr lang="en-US" altLang="ja-JP" sz="2800" dirty="0" err="1">
                <a:latin typeface="Calibri" pitchFamily="34" charset="0"/>
              </a:rPr>
              <a:t>negara</a:t>
            </a:r>
            <a:r>
              <a:rPr lang="en-US" altLang="ja-JP" sz="2800" dirty="0"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4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Dasar Kepastian Hukum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000" dirty="0" err="1" smtClean="0">
                <a:latin typeface="Arial"/>
                <a:cs typeface="Arial"/>
              </a:rPr>
              <a:t>Dikembangkannya</a:t>
            </a:r>
            <a:r>
              <a:rPr lang="en-US" sz="3000" dirty="0" smtClean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peraturan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hukum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tertulis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sebagai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pelaksanaan</a:t>
            </a:r>
            <a:r>
              <a:rPr lang="en-US" sz="3000" dirty="0">
                <a:latin typeface="Arial"/>
                <a:cs typeface="Arial"/>
              </a:rPr>
              <a:t> UUPA, </a:t>
            </a:r>
            <a:r>
              <a:rPr lang="en-US" sz="3000" dirty="0" err="1">
                <a:latin typeface="Arial"/>
                <a:cs typeface="Arial"/>
              </a:rPr>
              <a:t>untuk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memudahkan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mengetahui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hukum</a:t>
            </a:r>
            <a:r>
              <a:rPr lang="en-US" sz="3000" dirty="0">
                <a:latin typeface="Arial"/>
                <a:cs typeface="Arial"/>
              </a:rPr>
              <a:t> yang </a:t>
            </a:r>
            <a:r>
              <a:rPr lang="en-US" sz="3000" dirty="0" err="1">
                <a:latin typeface="Arial"/>
                <a:cs typeface="Arial"/>
              </a:rPr>
              <a:t>berlaku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dan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wewenang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serta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kewajiban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apa</a:t>
            </a:r>
            <a:r>
              <a:rPr lang="en-US" sz="3000" dirty="0">
                <a:latin typeface="Arial"/>
                <a:cs typeface="Arial"/>
              </a:rPr>
              <a:t> yang </a:t>
            </a:r>
            <a:r>
              <a:rPr lang="en-US" sz="3000" dirty="0" err="1">
                <a:latin typeface="Arial"/>
                <a:cs typeface="Arial"/>
              </a:rPr>
              <a:t>berkaitan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dengan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tanah</a:t>
            </a:r>
            <a:r>
              <a:rPr lang="en-US" sz="3000" dirty="0">
                <a:latin typeface="Arial"/>
                <a:cs typeface="Arial"/>
              </a:rPr>
              <a:t> yang </a:t>
            </a:r>
            <a:r>
              <a:rPr lang="en-US" sz="3000" dirty="0" err="1">
                <a:latin typeface="Arial"/>
                <a:cs typeface="Arial"/>
              </a:rPr>
              <a:t>dipunyai</a:t>
            </a:r>
            <a:endParaRPr lang="id-ID" sz="30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sz="3000" dirty="0" err="1">
                <a:latin typeface="Arial"/>
                <a:cs typeface="Arial"/>
              </a:rPr>
              <a:t>Diselenggarakan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pendaftaran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tanah</a:t>
            </a:r>
            <a:r>
              <a:rPr lang="en-US" sz="3000" dirty="0">
                <a:latin typeface="Arial"/>
                <a:cs typeface="Arial"/>
              </a:rPr>
              <a:t> yang </a:t>
            </a:r>
            <a:r>
              <a:rPr lang="en-US" sz="3000" dirty="0" err="1">
                <a:latin typeface="Arial"/>
                <a:cs typeface="Arial"/>
              </a:rPr>
              <a:t>efektif</a:t>
            </a:r>
            <a:r>
              <a:rPr lang="en-US" sz="3000" dirty="0">
                <a:latin typeface="Arial"/>
                <a:cs typeface="Arial"/>
              </a:rPr>
              <a:t>, </a:t>
            </a:r>
            <a:r>
              <a:rPr lang="en-US" sz="3000" dirty="0" err="1">
                <a:latin typeface="Arial"/>
                <a:cs typeface="Arial"/>
              </a:rPr>
              <a:t>untuk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memudahkan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pembuktian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atas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hak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atas</a:t>
            </a:r>
            <a:r>
              <a:rPr lang="en-US" sz="3000" dirty="0">
                <a:latin typeface="Arial"/>
                <a:cs typeface="Arial"/>
              </a:rPr>
              <a:t> </a:t>
            </a:r>
            <a:r>
              <a:rPr lang="en-US" sz="3000" dirty="0" err="1">
                <a:latin typeface="Arial"/>
                <a:cs typeface="Arial"/>
              </a:rPr>
              <a:t>tanah</a:t>
            </a:r>
            <a:endParaRPr lang="id-ID" sz="3000" dirty="0"/>
          </a:p>
        </p:txBody>
      </p:sp>
    </p:spTree>
    <p:extLst>
      <p:ext uri="{BB962C8B-B14F-4D97-AF65-F5344CB8AC3E}">
        <p14:creationId xmlns:p14="http://schemas.microsoft.com/office/powerpoint/2010/main" val="281114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Ciri Hukum Agraria Nasional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5" name="Picture Placeholder 24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6" name="Picture Placeholder 25"/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27" name="Picture Placeholder 26"/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6" name="Text Placeholder 1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id-ID" dirty="0"/>
              <a:t>1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 err="1">
                <a:latin typeface="Calibri" pitchFamily="34" charset="0"/>
              </a:rPr>
              <a:t>Harus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tertulis</a:t>
            </a:r>
            <a:endParaRPr lang="id-ID" sz="2800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id-ID" dirty="0"/>
              <a:t>2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 err="1">
                <a:latin typeface="Calibri" pitchFamily="34" charset="0"/>
              </a:rPr>
              <a:t>Harus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betul-betul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memberikan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kemungkinan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fungsi</a:t>
            </a:r>
            <a:r>
              <a:rPr lang="en-US" sz="2800" dirty="0">
                <a:latin typeface="Calibri" pitchFamily="34" charset="0"/>
              </a:rPr>
              <a:t> BARAK </a:t>
            </a:r>
            <a:r>
              <a:rPr lang="en-US" sz="2800" dirty="0" err="1">
                <a:latin typeface="Calibri" pitchFamily="34" charset="0"/>
              </a:rPr>
              <a:t>bagi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kepentingan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seluruh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rakyat</a:t>
            </a:r>
            <a:r>
              <a:rPr lang="en-US" sz="2800" dirty="0">
                <a:latin typeface="Calibri" pitchFamily="34" charset="0"/>
              </a:rPr>
              <a:t> Indonesia</a:t>
            </a:r>
            <a:endParaRPr lang="id-ID" sz="2800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id-ID" dirty="0" smtClean="0"/>
              <a:t>3</a:t>
            </a:r>
            <a:endParaRPr lang="id-ID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 err="1">
                <a:latin typeface="Calibri" pitchFamily="34" charset="0"/>
              </a:rPr>
              <a:t>Hukum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Agraria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Nasional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harus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merupakan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penjelmaan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jiwa</a:t>
            </a:r>
            <a:r>
              <a:rPr lang="en-US" sz="2800" dirty="0">
                <a:latin typeface="Calibri" pitchFamily="34" charset="0"/>
              </a:rPr>
              <a:t> / </a:t>
            </a:r>
            <a:r>
              <a:rPr lang="en-US" sz="2800" dirty="0" err="1">
                <a:latin typeface="Calibri" pitchFamily="34" charset="0"/>
              </a:rPr>
              <a:t>cita-cita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dari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falsafah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negara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kita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yaitu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Pancasila</a:t>
            </a:r>
            <a:endParaRPr lang="id-ID" sz="2800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id-ID" dirty="0" smtClean="0"/>
              <a:t>4</a:t>
            </a:r>
            <a:endParaRPr lang="id-ID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sz="2800" dirty="0" err="1" smtClean="0">
                <a:latin typeface="Calibri" pitchFamily="34" charset="0"/>
              </a:rPr>
              <a:t>Hukum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Agraria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Nasional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merupakan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penjabaran</a:t>
            </a:r>
            <a:r>
              <a:rPr lang="en-US" sz="2800" dirty="0">
                <a:latin typeface="Calibri" pitchFamily="34" charset="0"/>
              </a:rPr>
              <a:t> </a:t>
            </a:r>
            <a:r>
              <a:rPr lang="en-US" sz="2800" dirty="0" err="1">
                <a:latin typeface="Calibri" pitchFamily="34" charset="0"/>
              </a:rPr>
              <a:t>pasal</a:t>
            </a:r>
            <a:r>
              <a:rPr lang="en-US" sz="2800" dirty="0">
                <a:latin typeface="Calibri" pitchFamily="34" charset="0"/>
              </a:rPr>
              <a:t> 33 UUD 1945 </a:t>
            </a:r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957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UUPA Bersifat Nasional Formil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UUPA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produk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badan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legislatif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pemerintah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RI yang </a:t>
            </a:r>
            <a:r>
              <a:rPr lang="en-US" sz="2400" dirty="0" err="1">
                <a:solidFill>
                  <a:srgbClr val="000000"/>
                </a:solidFill>
                <a:latin typeface="Arial"/>
                <a:cs typeface="Arial"/>
              </a:rPr>
              <a:t>sah</a:t>
            </a:r>
            <a:endParaRPr lang="id-ID" sz="2400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sz="2400" dirty="0">
                <a:latin typeface="Arial"/>
                <a:cs typeface="Arial"/>
              </a:rPr>
              <a:t>Tata </a:t>
            </a:r>
            <a:r>
              <a:rPr lang="en-US" sz="2400" dirty="0" err="1">
                <a:latin typeface="Arial"/>
                <a:cs typeface="Arial"/>
              </a:rPr>
              <a:t>cara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pembuatannya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sesuai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dengan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prosedur</a:t>
            </a:r>
            <a:r>
              <a:rPr lang="en-US" sz="2400" dirty="0">
                <a:latin typeface="Arial"/>
                <a:cs typeface="Arial"/>
              </a:rPr>
              <a:t> yang </a:t>
            </a:r>
            <a:r>
              <a:rPr lang="en-US" sz="2400" dirty="0" err="1">
                <a:latin typeface="Arial"/>
                <a:cs typeface="Arial"/>
              </a:rPr>
              <a:t>berlaku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untuk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membuat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suatu</a:t>
            </a:r>
            <a:r>
              <a:rPr lang="en-US" sz="2400" dirty="0">
                <a:latin typeface="Arial"/>
                <a:cs typeface="Arial"/>
              </a:rPr>
              <a:t> UU di Indonesia</a:t>
            </a:r>
            <a:endParaRPr lang="id-ID" sz="2400" dirty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400" dirty="0" err="1">
                <a:latin typeface="Arial"/>
                <a:cs typeface="Arial"/>
              </a:rPr>
              <a:t>Teks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resminya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dalam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Bahasa</a:t>
            </a:r>
            <a:r>
              <a:rPr lang="en-US" sz="2400" dirty="0">
                <a:latin typeface="Arial"/>
                <a:cs typeface="Arial"/>
              </a:rPr>
              <a:t> Indonesia</a:t>
            </a:r>
            <a:endParaRPr lang="id-ID" sz="2400" dirty="0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24"/>
          </p:nvPr>
        </p:nvSpPr>
        <p:spPr/>
        <p:txBody>
          <a:bodyPr>
            <a:noAutofit/>
          </a:bodyPr>
          <a:lstStyle/>
          <a:p>
            <a:r>
              <a:rPr lang="en-US" sz="2200" dirty="0" err="1">
                <a:latin typeface="Arial"/>
                <a:cs typeface="Arial"/>
              </a:rPr>
              <a:t>Diberlakukannya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untuk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kemakmuran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sebesar-besarnya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bagi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seluruh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rakyat</a:t>
            </a:r>
            <a:r>
              <a:rPr lang="en-US" sz="2200" dirty="0">
                <a:latin typeface="Arial"/>
                <a:cs typeface="Arial"/>
              </a:rPr>
              <a:t> Indonesia, </a:t>
            </a:r>
            <a:r>
              <a:rPr lang="en-US" sz="2200" dirty="0" err="1">
                <a:latin typeface="Arial"/>
                <a:cs typeface="Arial"/>
              </a:rPr>
              <a:t>maka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dalam</a:t>
            </a:r>
            <a:r>
              <a:rPr lang="en-US" sz="2200" dirty="0">
                <a:latin typeface="Arial"/>
                <a:cs typeface="Arial"/>
              </a:rPr>
              <a:t> UUPA </a:t>
            </a:r>
            <a:r>
              <a:rPr lang="en-US" sz="2200" dirty="0" err="1">
                <a:latin typeface="Arial"/>
                <a:cs typeface="Arial"/>
              </a:rPr>
              <a:t>hanya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dibedakan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antara</a:t>
            </a:r>
            <a:r>
              <a:rPr lang="en-US" sz="2200" dirty="0">
                <a:latin typeface="Arial"/>
                <a:cs typeface="Arial"/>
              </a:rPr>
              <a:t> WNA </a:t>
            </a:r>
            <a:r>
              <a:rPr lang="en-US" sz="2200" dirty="0" err="1">
                <a:latin typeface="Arial"/>
                <a:cs typeface="Arial"/>
              </a:rPr>
              <a:t>dan</a:t>
            </a:r>
            <a:r>
              <a:rPr lang="en-US" sz="2200" dirty="0">
                <a:latin typeface="Arial"/>
                <a:cs typeface="Arial"/>
              </a:rPr>
              <a:t> WNI</a:t>
            </a:r>
            <a:endParaRPr lang="id-ID" sz="2200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sz="2400" dirty="0" err="1">
                <a:latin typeface="Arial"/>
                <a:cs typeface="Arial"/>
              </a:rPr>
              <a:t>Berlakunya</a:t>
            </a:r>
            <a:r>
              <a:rPr lang="en-US" sz="2400" dirty="0">
                <a:latin typeface="Arial"/>
                <a:cs typeface="Arial"/>
              </a:rPr>
              <a:t> di </a:t>
            </a:r>
            <a:r>
              <a:rPr lang="en-US" sz="2400" dirty="0" err="1">
                <a:latin typeface="Arial"/>
                <a:cs typeface="Arial"/>
              </a:rPr>
              <a:t>wilayah</a:t>
            </a:r>
            <a:r>
              <a:rPr lang="en-US" sz="2400" dirty="0">
                <a:latin typeface="Arial"/>
                <a:cs typeface="Arial"/>
              </a:rPr>
              <a:t> RI </a:t>
            </a:r>
            <a:r>
              <a:rPr lang="en-US" sz="2400" dirty="0" err="1">
                <a:latin typeface="Arial"/>
                <a:cs typeface="Arial"/>
              </a:rPr>
              <a:t>saja</a:t>
            </a:r>
            <a:endParaRPr lang="id-ID" sz="2400" dirty="0"/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id-ID" dirty="0" smtClean="0"/>
              <a:t>1</a:t>
            </a:r>
            <a:endParaRPr lang="id-ID" dirty="0"/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id-ID" sz="2200" dirty="0" smtClean="0"/>
              <a:t>5</a:t>
            </a:r>
            <a:endParaRPr lang="id-ID" sz="2200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id-ID" dirty="0" smtClean="0"/>
              <a:t>2</a:t>
            </a:r>
            <a:endParaRPr lang="id-ID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id-ID" dirty="0" smtClean="0"/>
              <a:t>3</a:t>
            </a:r>
            <a:endParaRPr lang="id-ID" dirty="0"/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id-ID" dirty="0" smtClean="0"/>
              <a:t>4</a:t>
            </a:r>
            <a:endParaRPr lang="id-ID" dirty="0"/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90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ega - Header">
  <a:themeElements>
    <a:clrScheme name="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00FF"/>
      </a:hlink>
      <a:folHlink>
        <a:srgbClr val="800080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  <a:prstDash val="sysDot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>
            <a:solidFill>
              <a:schemeClr val="accent6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2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Vega - Footer Only">
  <a:themeElements>
    <a:clrScheme name="Veg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Vega - Free">
  <a:themeElements>
    <a:clrScheme name="A">
      <a:dk1>
        <a:srgbClr val="1C1C1C"/>
      </a:dk1>
      <a:lt1>
        <a:sysClr val="window" lastClr="FFFFFF"/>
      </a:lt1>
      <a:dk2>
        <a:srgbClr val="545454"/>
      </a:dk2>
      <a:lt2>
        <a:srgbClr val="EEECE1"/>
      </a:lt2>
      <a:accent1>
        <a:srgbClr val="00ACE2"/>
      </a:accent1>
      <a:accent2>
        <a:srgbClr val="FD497C"/>
      </a:accent2>
      <a:accent3>
        <a:srgbClr val="87C32F"/>
      </a:accent3>
      <a:accent4>
        <a:srgbClr val="B143DD"/>
      </a:accent4>
      <a:accent5>
        <a:srgbClr val="FFA513"/>
      </a:accent5>
      <a:accent6>
        <a:srgbClr val="5BB8D1"/>
      </a:accent6>
      <a:hlink>
        <a:srgbClr val="00ACE2"/>
      </a:hlink>
      <a:folHlink>
        <a:srgbClr val="00ACE2"/>
      </a:folHlink>
    </a:clrScheme>
    <a:fontScheme name="Vega">
      <a:majorFont>
        <a:latin typeface="Route 159 UltraLight"/>
        <a:ea typeface="Spica Neue Light"/>
        <a:cs typeface=""/>
      </a:majorFont>
      <a:minorFont>
        <a:latin typeface="Open Sans"/>
        <a:ea typeface="Spica Neu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15985</TotalTime>
  <Words>2130</Words>
  <Application>Microsoft Office PowerPoint</Application>
  <PresentationFormat>Custom</PresentationFormat>
  <Paragraphs>247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Vega - Header</vt:lpstr>
      <vt:lpstr>Vega - Footer Only</vt:lpstr>
      <vt:lpstr>Vega - Free</vt:lpstr>
      <vt:lpstr>KONSEPSI  HUKUM TANAH NASIONAL </vt:lpstr>
      <vt:lpstr>Konsepsi Hukum Tanah Nasional</vt:lpstr>
      <vt:lpstr>Konsepsi Hukum Tanah Nasional (2)</vt:lpstr>
      <vt:lpstr>PowerPoint Presentation</vt:lpstr>
      <vt:lpstr>Dasar Kenasionalan (1)</vt:lpstr>
      <vt:lpstr>Dasar Kenasionalan (2)</vt:lpstr>
      <vt:lpstr>Dasar Kepastian Hukum</vt:lpstr>
      <vt:lpstr>Ciri Hukum Agraria Nasional</vt:lpstr>
      <vt:lpstr>UUPA Bersifat Nasional Formil</vt:lpstr>
      <vt:lpstr>UUPA Bersifat Nasional Materiil</vt:lpstr>
      <vt:lpstr>Prinsip-Prinsip Pokok dalam UUPA</vt:lpstr>
      <vt:lpstr>Hak Menguasai Negara</vt:lpstr>
      <vt:lpstr>Penguasa Tertinggi</vt:lpstr>
      <vt:lpstr>Kekuasaan Untuk Mengatur</vt:lpstr>
      <vt:lpstr>Batas Kekuasaan Negara</vt:lpstr>
      <vt:lpstr>PowerPoint Presentation</vt:lpstr>
      <vt:lpstr>PowerPoint Presentation</vt:lpstr>
      <vt:lpstr>3. Hukum Agraria yang berlaku atas BARAK adalah hukum adat (pasal 5 UUPA).</vt:lpstr>
      <vt:lpstr>PowerPoint Presentation</vt:lpstr>
      <vt:lpstr>5. Semua hak atas  tanah mempunyai fungsi sosial (Pasal 6 UUPA)</vt:lpstr>
      <vt:lpstr>Kepentingan Umum (Pasal 18 UU PA)</vt:lpstr>
      <vt:lpstr>6. Pasal 7 UUPA jo Pasal 10 dan 17 UUPA.</vt:lpstr>
      <vt:lpstr>PowerPoint Presentation</vt:lpstr>
      <vt:lpstr>10. Pasal 11 jo 12, 13 UUPA  adalah pasal-pasal yang berkenaan dengan sosialisme Indonesia, intinya menyebutkan :</vt:lpstr>
      <vt:lpstr>11. Pasal 14 jo 15 UUPA.</vt:lpstr>
      <vt:lpstr>13. Pasal 15 UUPA</vt:lpstr>
      <vt:lpstr>Hubungan Tanah dengan Negara</vt:lpstr>
      <vt:lpstr>Pengejawantahan Sila-sila Pancasila dalam UUPA</vt:lpstr>
      <vt:lpstr>Lanjutan..</vt:lpstr>
      <vt:lpstr>Sila Persatuan Indonesia 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Vega</dc:title>
  <dc:creator>Jun</dc:creator>
  <cp:lastModifiedBy>Asus</cp:lastModifiedBy>
  <cp:revision>373</cp:revision>
  <dcterms:created xsi:type="dcterms:W3CDTF">2015-09-05T11:42:45Z</dcterms:created>
  <dcterms:modified xsi:type="dcterms:W3CDTF">2018-11-27T12:06:20Z</dcterms:modified>
</cp:coreProperties>
</file>