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Poppins"/>
      <p:bold r:id="rId17"/>
      <p:boldItalic r:id="rId18"/>
    </p:embeddedFont>
    <p:embeddedFont>
      <p:font typeface="Poppins Medium"/>
      <p:regular r:id="rId19"/>
      <p:bold r:id="rId20"/>
      <p:italic r:id="rId21"/>
      <p:boldItalic r:id="rId22"/>
    </p:embeddedFont>
    <p:embeddedFont>
      <p:font typeface="Poppins Black"/>
      <p:bold r:id="rId23"/>
      <p:boldItalic r:id="rId24"/>
    </p:embeddedFont>
    <p:embeddedFont>
      <p:font typeface="Poppins SemiBol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iD3yo4EjqIO/LU3MRPmwmuE5oh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bold.fntdata"/><Relationship Id="rId22" Type="http://schemas.openxmlformats.org/officeDocument/2006/relationships/font" Target="fonts/PoppinsMedium-boldItalic.fntdata"/><Relationship Id="rId21" Type="http://schemas.openxmlformats.org/officeDocument/2006/relationships/font" Target="fonts/PoppinsMedium-italic.fntdata"/><Relationship Id="rId24" Type="http://schemas.openxmlformats.org/officeDocument/2006/relationships/font" Target="fonts/PoppinsBlack-boldItalic.fntdata"/><Relationship Id="rId23" Type="http://schemas.openxmlformats.org/officeDocument/2006/relationships/font" Target="fonts/PoppinsBlac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SemiBold-bold.fntdata"/><Relationship Id="rId25" Type="http://schemas.openxmlformats.org/officeDocument/2006/relationships/font" Target="fonts/PoppinsSemiBold-regular.fntdata"/><Relationship Id="rId28" Type="http://schemas.openxmlformats.org/officeDocument/2006/relationships/font" Target="fonts/PoppinsSemiBold-boldItalic.fntdata"/><Relationship Id="rId27" Type="http://schemas.openxmlformats.org/officeDocument/2006/relationships/font" Target="fonts/Poppins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bold.fntdata"/><Relationship Id="rId16" Type="http://schemas.openxmlformats.org/officeDocument/2006/relationships/slide" Target="slides/slide11.xml"/><Relationship Id="rId19" Type="http://schemas.openxmlformats.org/officeDocument/2006/relationships/font" Target="fonts/PoppinsMedium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48.png"/><Relationship Id="rId6" Type="http://schemas.openxmlformats.org/officeDocument/2006/relationships/image" Target="../media/image2.png"/><Relationship Id="rId7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2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5" Type="http://schemas.openxmlformats.org/officeDocument/2006/relationships/image" Target="../media/image3.png"/><Relationship Id="rId6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6" name="Google Shape;116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4" name="Google Shape;12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/>
          <p:nvPr/>
        </p:nvSpPr>
        <p:spPr>
          <a:xfrm>
            <a:off x="2" y="0"/>
            <a:ext cx="613611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2726453" y="961264"/>
            <a:ext cx="14996064" cy="108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620"/>
              </a:spcBef>
              <a:spcAft>
                <a:spcPts val="0"/>
              </a:spcAft>
              <a:buClr>
                <a:srgbClr val="262626"/>
              </a:buClr>
              <a:buSzPts val="8100"/>
              <a:buNone/>
              <a:defRPr b="0" sz="8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" name="Google Shape;1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241636">
            <a:off x="916990" y="267569"/>
            <a:ext cx="1170800" cy="131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41636">
            <a:off x="769981" y="2514537"/>
            <a:ext cx="466019" cy="52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337627">
            <a:off x="1507454" y="1588839"/>
            <a:ext cx="816843" cy="91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96791" y="463381"/>
            <a:ext cx="197211" cy="12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939" y="1800815"/>
            <a:ext cx="266360" cy="16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780958">
            <a:off x="2868885" y="229502"/>
            <a:ext cx="356841" cy="22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ts slide layout">
  <p:cSld name="4_Contents slide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15"/>
          <p:cNvGrpSpPr/>
          <p:nvPr/>
        </p:nvGrpSpPr>
        <p:grpSpPr>
          <a:xfrm rot="-853499">
            <a:off x="614406" y="401205"/>
            <a:ext cx="737229" cy="815557"/>
            <a:chOff x="565617" y="1002966"/>
            <a:chExt cx="1220998" cy="1350726"/>
          </a:xfrm>
        </p:grpSpPr>
        <p:pic>
          <p:nvPicPr>
            <p:cNvPr id="26" name="Google Shape;26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241636">
              <a:off x="608961" y="1041225"/>
              <a:ext cx="1134310" cy="1274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15"/>
            <p:cNvSpPr/>
            <p:nvPr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" name="Google Shape;28;p15"/>
          <p:cNvCxnSpPr/>
          <p:nvPr/>
        </p:nvCxnSpPr>
        <p:spPr>
          <a:xfrm>
            <a:off x="938043" y="794156"/>
            <a:ext cx="0" cy="9492845"/>
          </a:xfrm>
          <a:prstGeom prst="straightConnector1">
            <a:avLst/>
          </a:prstGeom>
          <a:noFill/>
          <a:ln cap="flat" cmpd="sng" w="1905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15"/>
          <p:cNvCxnSpPr/>
          <p:nvPr/>
        </p:nvCxnSpPr>
        <p:spPr>
          <a:xfrm>
            <a:off x="2489945" y="1384752"/>
            <a:ext cx="0" cy="8902248"/>
          </a:xfrm>
          <a:prstGeom prst="straightConnector1">
            <a:avLst/>
          </a:prstGeom>
          <a:noFill/>
          <a:ln cap="flat" cmpd="sng" w="1905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15"/>
          <p:cNvCxnSpPr/>
          <p:nvPr/>
        </p:nvCxnSpPr>
        <p:spPr>
          <a:xfrm>
            <a:off x="1423127" y="2310810"/>
            <a:ext cx="0" cy="7976190"/>
          </a:xfrm>
          <a:prstGeom prst="straightConnector1">
            <a:avLst/>
          </a:prstGeom>
          <a:noFill/>
          <a:ln cap="flat" cmpd="sng" w="1905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1" name="Google Shape;31;p15"/>
          <p:cNvGrpSpPr/>
          <p:nvPr/>
        </p:nvGrpSpPr>
        <p:grpSpPr>
          <a:xfrm rot="-500966">
            <a:off x="624686" y="1360930"/>
            <a:ext cx="1831497" cy="2026088"/>
            <a:chOff x="565617" y="1002966"/>
            <a:chExt cx="1220998" cy="1350726"/>
          </a:xfrm>
        </p:grpSpPr>
        <p:pic>
          <p:nvPicPr>
            <p:cNvPr id="32" name="Google Shape;32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41636">
              <a:off x="608961" y="1041225"/>
              <a:ext cx="1134310" cy="1274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33;p15"/>
            <p:cNvSpPr/>
            <p:nvPr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15"/>
          <p:cNvGrpSpPr/>
          <p:nvPr/>
        </p:nvGrpSpPr>
        <p:grpSpPr>
          <a:xfrm rot="-853499">
            <a:off x="2392201" y="2698183"/>
            <a:ext cx="1431112" cy="1583163"/>
            <a:chOff x="565617" y="1002966"/>
            <a:chExt cx="1220998" cy="1350726"/>
          </a:xfrm>
        </p:grpSpPr>
        <p:pic>
          <p:nvPicPr>
            <p:cNvPr id="35" name="Google Shape;35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241636">
              <a:off x="608961" y="1041225"/>
              <a:ext cx="1134310" cy="1274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15"/>
            <p:cNvSpPr/>
            <p:nvPr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15"/>
          <p:cNvGrpSpPr/>
          <p:nvPr/>
        </p:nvGrpSpPr>
        <p:grpSpPr>
          <a:xfrm rot="-853499">
            <a:off x="207305" y="3374565"/>
            <a:ext cx="1037536" cy="1147771"/>
            <a:chOff x="565617" y="1002966"/>
            <a:chExt cx="1220998" cy="1350726"/>
          </a:xfrm>
        </p:grpSpPr>
        <p:pic>
          <p:nvPicPr>
            <p:cNvPr id="38" name="Google Shape;38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241636">
              <a:off x="608961" y="1041225"/>
              <a:ext cx="1134310" cy="1274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39;p15"/>
            <p:cNvSpPr/>
            <p:nvPr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15"/>
          <p:cNvGrpSpPr/>
          <p:nvPr/>
        </p:nvGrpSpPr>
        <p:grpSpPr>
          <a:xfrm rot="-853499">
            <a:off x="1741976" y="4454769"/>
            <a:ext cx="737229" cy="815557"/>
            <a:chOff x="565617" y="1002966"/>
            <a:chExt cx="1220998" cy="1350726"/>
          </a:xfrm>
        </p:grpSpPr>
        <p:pic>
          <p:nvPicPr>
            <p:cNvPr id="41" name="Google Shape;41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241636">
              <a:off x="608961" y="1041225"/>
              <a:ext cx="1134310" cy="1274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15"/>
            <p:cNvSpPr/>
            <p:nvPr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15"/>
          <p:cNvGrpSpPr/>
          <p:nvPr/>
        </p:nvGrpSpPr>
        <p:grpSpPr>
          <a:xfrm rot="-853499">
            <a:off x="2017000" y="810283"/>
            <a:ext cx="1118455" cy="1237288"/>
            <a:chOff x="565617" y="1002966"/>
            <a:chExt cx="1220998" cy="1350726"/>
          </a:xfrm>
        </p:grpSpPr>
        <p:pic>
          <p:nvPicPr>
            <p:cNvPr id="44" name="Google Shape;44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241636">
              <a:off x="608961" y="1041225"/>
              <a:ext cx="1134310" cy="1274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15"/>
            <p:cNvSpPr/>
            <p:nvPr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6" name="Google Shape;46;p15"/>
          <p:cNvCxnSpPr/>
          <p:nvPr/>
        </p:nvCxnSpPr>
        <p:spPr>
          <a:xfrm>
            <a:off x="3020447" y="3460982"/>
            <a:ext cx="0" cy="6826019"/>
          </a:xfrm>
          <a:prstGeom prst="straightConnector1">
            <a:avLst/>
          </a:prstGeom>
          <a:noFill/>
          <a:ln cap="flat" cmpd="sng" w="1905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" name="Google Shape;47;p15"/>
          <p:cNvCxnSpPr/>
          <p:nvPr/>
        </p:nvCxnSpPr>
        <p:spPr>
          <a:xfrm>
            <a:off x="2065613" y="4847720"/>
            <a:ext cx="0" cy="5439281"/>
          </a:xfrm>
          <a:prstGeom prst="straightConnector1">
            <a:avLst/>
          </a:prstGeom>
          <a:noFill/>
          <a:ln cap="flat" cmpd="sng" w="1905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" name="Google Shape;48;p15"/>
          <p:cNvCxnSpPr/>
          <p:nvPr/>
        </p:nvCxnSpPr>
        <p:spPr>
          <a:xfrm>
            <a:off x="644726" y="3942935"/>
            <a:ext cx="0" cy="6344066"/>
          </a:xfrm>
          <a:prstGeom prst="straightConnector1">
            <a:avLst/>
          </a:prstGeom>
          <a:noFill/>
          <a:ln cap="flat" cmpd="sng" w="1905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15"/>
          <p:cNvCxnSpPr/>
          <p:nvPr/>
        </p:nvCxnSpPr>
        <p:spPr>
          <a:xfrm>
            <a:off x="1037774" y="5669411"/>
            <a:ext cx="0" cy="4617590"/>
          </a:xfrm>
          <a:prstGeom prst="straightConnector1">
            <a:avLst/>
          </a:prstGeom>
          <a:noFill/>
          <a:ln cap="flat" cmpd="sng" w="1905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0" name="Google Shape;50;p15"/>
          <p:cNvGrpSpPr/>
          <p:nvPr/>
        </p:nvGrpSpPr>
        <p:grpSpPr>
          <a:xfrm rot="-853499">
            <a:off x="357913" y="4866041"/>
            <a:ext cx="1532286" cy="1695089"/>
            <a:chOff x="565617" y="1002966"/>
            <a:chExt cx="1220998" cy="1350726"/>
          </a:xfrm>
        </p:grpSpPr>
        <p:pic>
          <p:nvPicPr>
            <p:cNvPr id="51" name="Google Shape;51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-241636">
              <a:off x="608961" y="1041225"/>
              <a:ext cx="1134310" cy="1274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52;p15"/>
            <p:cNvSpPr/>
            <p:nvPr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15"/>
          <p:cNvSpPr/>
          <p:nvPr/>
        </p:nvSpPr>
        <p:spPr>
          <a:xfrm rot="-5400000">
            <a:off x="7177462" y="-1508138"/>
            <a:ext cx="8602277" cy="13618800"/>
          </a:xfrm>
          <a:prstGeom prst="round2SameRect">
            <a:avLst>
              <a:gd fmla="val 9618" name="adj1"/>
              <a:gd fmla="val 0" name="adj2"/>
            </a:avLst>
          </a:prstGeom>
          <a:solidFill>
            <a:srgbClr val="DAE5F1"/>
          </a:solidFill>
          <a:ln cap="flat" cmpd="sng" w="9525">
            <a:solidFill>
              <a:schemeClr val="lt1">
                <a:alpha val="5882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5"/>
          <p:cNvSpPr/>
          <p:nvPr>
            <p:ph idx="2" type="pic"/>
          </p:nvPr>
        </p:nvSpPr>
        <p:spPr>
          <a:xfrm>
            <a:off x="5651819" y="1437367"/>
            <a:ext cx="3240000" cy="3997115"/>
          </a:xfrm>
          <a:prstGeom prst="roundRect">
            <a:avLst>
              <a:gd fmla="val 15344" name="adj"/>
            </a:avLst>
          </a:prstGeom>
          <a:solidFill>
            <a:srgbClr val="F2F2F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15"/>
          <p:cNvSpPr/>
          <p:nvPr/>
        </p:nvSpPr>
        <p:spPr>
          <a:xfrm>
            <a:off x="9885371" y="5728230"/>
            <a:ext cx="3240000" cy="972000"/>
          </a:xfrm>
          <a:prstGeom prst="roundRect">
            <a:avLst>
              <a:gd fmla="val 2695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5"/>
          <p:cNvSpPr/>
          <p:nvPr/>
        </p:nvSpPr>
        <p:spPr>
          <a:xfrm>
            <a:off x="5651819" y="5728230"/>
            <a:ext cx="3240000" cy="972000"/>
          </a:xfrm>
          <a:prstGeom prst="roundRect">
            <a:avLst>
              <a:gd fmla="val 2695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5"/>
          <p:cNvSpPr/>
          <p:nvPr/>
        </p:nvSpPr>
        <p:spPr>
          <a:xfrm>
            <a:off x="14118921" y="5728230"/>
            <a:ext cx="3240000" cy="972000"/>
          </a:xfrm>
          <a:prstGeom prst="roundRect">
            <a:avLst>
              <a:gd fmla="val 2695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5"/>
          <p:cNvSpPr/>
          <p:nvPr>
            <p:ph idx="3" type="pic"/>
          </p:nvPr>
        </p:nvSpPr>
        <p:spPr>
          <a:xfrm>
            <a:off x="9885371" y="1437367"/>
            <a:ext cx="3240000" cy="3997115"/>
          </a:xfrm>
          <a:prstGeom prst="roundRect">
            <a:avLst>
              <a:gd fmla="val 15344" name="adj"/>
            </a:avLst>
          </a:prstGeom>
          <a:solidFill>
            <a:srgbClr val="F2F2F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5"/>
          <p:cNvSpPr/>
          <p:nvPr>
            <p:ph idx="4" type="pic"/>
          </p:nvPr>
        </p:nvSpPr>
        <p:spPr>
          <a:xfrm>
            <a:off x="14118921" y="1437367"/>
            <a:ext cx="3240000" cy="3997115"/>
          </a:xfrm>
          <a:prstGeom prst="roundRect">
            <a:avLst>
              <a:gd fmla="val 15344" name="adj"/>
            </a:avLst>
          </a:prstGeom>
          <a:solidFill>
            <a:srgbClr val="F2F2F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s slide layout">
  <p:cSld name="3_Contents slide layou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/>
          <p:nvPr/>
        </p:nvSpPr>
        <p:spPr>
          <a:xfrm>
            <a:off x="2" y="0"/>
            <a:ext cx="613611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2739980" y="961264"/>
            <a:ext cx="14982537" cy="108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620"/>
              </a:spcBef>
              <a:spcAft>
                <a:spcPts val="0"/>
              </a:spcAft>
              <a:buClr>
                <a:srgbClr val="262626"/>
              </a:buClr>
              <a:buSzPts val="8100"/>
              <a:buNone/>
              <a:defRPr b="0" sz="8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5366" y="277661"/>
            <a:ext cx="1217096" cy="1367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364" y="509643"/>
            <a:ext cx="248193" cy="1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38088">
            <a:off x="1626950" y="1593710"/>
            <a:ext cx="783198" cy="87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38088">
            <a:off x="832110" y="2376580"/>
            <a:ext cx="544608" cy="61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225413">
            <a:off x="3054826" y="259778"/>
            <a:ext cx="310889" cy="19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151" y="1789311"/>
            <a:ext cx="248193" cy="15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Images &amp; Contents Layout">
  <p:cSld name="16_Images &amp; Contents Layout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>
            <p:ph idx="2" type="pic"/>
          </p:nvPr>
        </p:nvSpPr>
        <p:spPr>
          <a:xfrm>
            <a:off x="13708743" y="2"/>
            <a:ext cx="4295343" cy="599898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" name="Google Shape;71;p17"/>
          <p:cNvSpPr/>
          <p:nvPr>
            <p:ph idx="3" type="pic"/>
          </p:nvPr>
        </p:nvSpPr>
        <p:spPr>
          <a:xfrm>
            <a:off x="9183192" y="4305092"/>
            <a:ext cx="4295343" cy="598190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" name="Google Shape;72;p17"/>
          <p:cNvSpPr/>
          <p:nvPr/>
        </p:nvSpPr>
        <p:spPr>
          <a:xfrm>
            <a:off x="13708743" y="6172200"/>
            <a:ext cx="4295343" cy="41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7"/>
          <p:cNvSpPr/>
          <p:nvPr/>
        </p:nvSpPr>
        <p:spPr>
          <a:xfrm>
            <a:off x="9183192" y="2"/>
            <a:ext cx="4295343" cy="41318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Relationship Id="rId4" Type="http://schemas.openxmlformats.org/officeDocument/2006/relationships/image" Target="../media/image17.png"/><Relationship Id="rId5" Type="http://schemas.openxmlformats.org/officeDocument/2006/relationships/image" Target="../media/image26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6.png"/><Relationship Id="rId4" Type="http://schemas.openxmlformats.org/officeDocument/2006/relationships/image" Target="../media/image31.jpg"/><Relationship Id="rId9" Type="http://schemas.openxmlformats.org/officeDocument/2006/relationships/image" Target="../media/image18.png"/><Relationship Id="rId5" Type="http://schemas.openxmlformats.org/officeDocument/2006/relationships/image" Target="../media/image60.png"/><Relationship Id="rId6" Type="http://schemas.openxmlformats.org/officeDocument/2006/relationships/image" Target="../media/image17.png"/><Relationship Id="rId7" Type="http://schemas.openxmlformats.org/officeDocument/2006/relationships/image" Target="../media/image54.png"/><Relationship Id="rId8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4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38.png"/><Relationship Id="rId5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5.png"/><Relationship Id="rId10" Type="http://schemas.openxmlformats.org/officeDocument/2006/relationships/image" Target="../media/image58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Relationship Id="rId4" Type="http://schemas.openxmlformats.org/officeDocument/2006/relationships/image" Target="../media/image33.png"/><Relationship Id="rId9" Type="http://schemas.openxmlformats.org/officeDocument/2006/relationships/image" Target="../media/image32.png"/><Relationship Id="rId5" Type="http://schemas.openxmlformats.org/officeDocument/2006/relationships/image" Target="../media/image29.png"/><Relationship Id="rId6" Type="http://schemas.openxmlformats.org/officeDocument/2006/relationships/image" Target="../media/image44.png"/><Relationship Id="rId7" Type="http://schemas.openxmlformats.org/officeDocument/2006/relationships/image" Target="../media/image41.png"/><Relationship Id="rId8" Type="http://schemas.openxmlformats.org/officeDocument/2006/relationships/image" Target="../media/image4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3.png"/><Relationship Id="rId4" Type="http://schemas.openxmlformats.org/officeDocument/2006/relationships/image" Target="../media/image15.png"/><Relationship Id="rId5" Type="http://schemas.openxmlformats.org/officeDocument/2006/relationships/image" Target="../media/image30.png"/><Relationship Id="rId6" Type="http://schemas.openxmlformats.org/officeDocument/2006/relationships/image" Target="../media/image38.png"/><Relationship Id="rId7" Type="http://schemas.openxmlformats.org/officeDocument/2006/relationships/image" Target="../media/image5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"/>
          <p:cNvSpPr/>
          <p:nvPr/>
        </p:nvSpPr>
        <p:spPr>
          <a:xfrm rot="-5400000">
            <a:off x="-1997529" y="5620657"/>
            <a:ext cx="5103504" cy="1499154"/>
          </a:xfrm>
          <a:custGeom>
            <a:rect b="b" l="l" r="r" t="t"/>
            <a:pathLst>
              <a:path extrusionOk="0" h="1499154" w="5103504">
                <a:moveTo>
                  <a:pt x="0" y="0"/>
                </a:moveTo>
                <a:lnTo>
                  <a:pt x="5103505" y="0"/>
                </a:lnTo>
                <a:lnTo>
                  <a:pt x="5103505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1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46" name="Google Shape;146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"/>
          <p:cNvGrpSpPr/>
          <p:nvPr/>
        </p:nvGrpSpPr>
        <p:grpSpPr>
          <a:xfrm>
            <a:off x="103827" y="9089590"/>
            <a:ext cx="2831992" cy="2831992"/>
            <a:chOff x="0" y="0"/>
            <a:chExt cx="812800" cy="812800"/>
          </a:xfrm>
        </p:grpSpPr>
        <p:sp>
          <p:nvSpPr>
            <p:cNvPr id="149" name="Google Shape;149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"/>
          <p:cNvGrpSpPr/>
          <p:nvPr/>
        </p:nvGrpSpPr>
        <p:grpSpPr>
          <a:xfrm>
            <a:off x="7517484" y="8711283"/>
            <a:ext cx="1050577" cy="1050577"/>
            <a:chOff x="0" y="0"/>
            <a:chExt cx="812800" cy="812800"/>
          </a:xfrm>
        </p:grpSpPr>
        <p:sp>
          <p:nvSpPr>
            <p:cNvPr id="152" name="Google Shape;152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"/>
          <p:cNvGrpSpPr/>
          <p:nvPr/>
        </p:nvGrpSpPr>
        <p:grpSpPr>
          <a:xfrm>
            <a:off x="8042772" y="-897152"/>
            <a:ext cx="1794303" cy="1794303"/>
            <a:chOff x="0" y="0"/>
            <a:chExt cx="812800" cy="812800"/>
          </a:xfrm>
        </p:grpSpPr>
        <p:sp>
          <p:nvSpPr>
            <p:cNvPr id="155" name="Google Shape;155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1"/>
          <p:cNvSpPr/>
          <p:nvPr/>
        </p:nvSpPr>
        <p:spPr>
          <a:xfrm>
            <a:off x="9950665" y="1453414"/>
            <a:ext cx="9897851" cy="1115758"/>
          </a:xfrm>
          <a:custGeom>
            <a:rect b="b" l="l" r="r" t="t"/>
            <a:pathLst>
              <a:path extrusionOk="0" h="1115758" w="9897851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16161949" y="8266411"/>
            <a:ext cx="889746" cy="889746"/>
          </a:xfrm>
          <a:custGeom>
            <a:rect b="b" l="l" r="r" t="t"/>
            <a:pathLst>
              <a:path extrusionOk="0" h="889746" w="889746">
                <a:moveTo>
                  <a:pt x="0" y="0"/>
                </a:moveTo>
                <a:lnTo>
                  <a:pt x="889746" y="0"/>
                </a:lnTo>
                <a:lnTo>
                  <a:pt x="889746" y="889745"/>
                </a:lnTo>
                <a:lnTo>
                  <a:pt x="0" y="889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13381946" y="218252"/>
            <a:ext cx="1200813" cy="848937"/>
          </a:xfrm>
          <a:custGeom>
            <a:rect b="b" l="l" r="r" t="t"/>
            <a:pathLst>
              <a:path extrusionOk="0" h="848937" w="1200813">
                <a:moveTo>
                  <a:pt x="0" y="0"/>
                </a:moveTo>
                <a:lnTo>
                  <a:pt x="1200813" y="0"/>
                </a:lnTo>
                <a:lnTo>
                  <a:pt x="1200813" y="848937"/>
                </a:lnTo>
                <a:lnTo>
                  <a:pt x="0" y="848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14582759" y="218252"/>
            <a:ext cx="1579190" cy="842235"/>
          </a:xfrm>
          <a:custGeom>
            <a:rect b="b" l="l" r="r" t="t"/>
            <a:pathLst>
              <a:path extrusionOk="0" h="842235" w="1579190">
                <a:moveTo>
                  <a:pt x="0" y="0"/>
                </a:moveTo>
                <a:lnTo>
                  <a:pt x="1579190" y="0"/>
                </a:lnTo>
                <a:lnTo>
                  <a:pt x="1579190" y="842235"/>
                </a:lnTo>
                <a:lnTo>
                  <a:pt x="0" y="842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2935820" y="4170719"/>
            <a:ext cx="14488474" cy="1256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Unsur Ekstrinsik Prosa</a:t>
            </a:r>
            <a:endParaRPr b="1" sz="81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1"/>
          <p:cNvSpPr txBox="1"/>
          <p:nvPr/>
        </p:nvSpPr>
        <p:spPr>
          <a:xfrm>
            <a:off x="10713668" y="1620767"/>
            <a:ext cx="729201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Mata Kuliah: Apresiasi dan Kajian Prosa</a:t>
            </a:r>
            <a:endParaRPr b="1" sz="249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Pertemuan ke: 5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11434641" y="8491056"/>
            <a:ext cx="4547707" cy="430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3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2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pbsi.ikipsiliwangi.ac.id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0"/>
          <p:cNvSpPr txBox="1"/>
          <p:nvPr>
            <p:ph idx="1" type="body"/>
          </p:nvPr>
        </p:nvSpPr>
        <p:spPr>
          <a:xfrm>
            <a:off x="2739980" y="961264"/>
            <a:ext cx="14982537" cy="8830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500"/>
              <a:buNone/>
            </a:pPr>
            <a:r>
              <a:rPr lang="en-US" sz="11500"/>
              <a:t>Penugasan</a:t>
            </a:r>
            <a:endParaRPr sz="11500"/>
          </a:p>
          <a:p>
            <a:pPr indent="-514350" lvl="0" marL="514350" rtl="0" algn="l">
              <a:spcBef>
                <a:spcPts val="960"/>
              </a:spcBef>
              <a:spcAft>
                <a:spcPts val="0"/>
              </a:spcAft>
              <a:buClr>
                <a:srgbClr val="262626"/>
              </a:buClr>
              <a:buSzPts val="4800"/>
              <a:buAutoNum type="arabicPeriod"/>
            </a:pPr>
            <a:r>
              <a:rPr lang="en-US" sz="4800"/>
              <a:t>Silakan Saudara baca cerpen </a:t>
            </a:r>
            <a:r>
              <a:rPr i="1" lang="en-US" sz="4800"/>
              <a:t>Sepotong Senja untuk Pacarku </a:t>
            </a:r>
            <a:r>
              <a:rPr lang="en-US" sz="4800"/>
              <a:t>karya Seno Gumira Adjidarma!</a:t>
            </a:r>
            <a:endParaRPr/>
          </a:p>
          <a:p>
            <a:pPr indent="-514350" lvl="0" marL="514350" rtl="0" algn="l">
              <a:spcBef>
                <a:spcPts val="960"/>
              </a:spcBef>
              <a:spcAft>
                <a:spcPts val="0"/>
              </a:spcAft>
              <a:buClr>
                <a:srgbClr val="262626"/>
              </a:buClr>
              <a:buSzPts val="4800"/>
              <a:buAutoNum type="arabicPeriod"/>
            </a:pPr>
            <a:r>
              <a:rPr lang="en-US" sz="4800"/>
              <a:t>Setelah membaca cerpen tersebut, silakan Saudara pelajari dan amati sosok Seno Gumira Adjidarma (dari berbagai aspek).</a:t>
            </a:r>
            <a:endParaRPr/>
          </a:p>
          <a:p>
            <a:pPr indent="-514350" lvl="0" marL="514350" rtl="0" algn="l">
              <a:spcBef>
                <a:spcPts val="960"/>
              </a:spcBef>
              <a:spcAft>
                <a:spcPts val="0"/>
              </a:spcAft>
              <a:buClr>
                <a:srgbClr val="262626"/>
              </a:buClr>
              <a:buSzPts val="4800"/>
              <a:buAutoNum type="arabicPeriod"/>
            </a:pPr>
            <a:r>
              <a:rPr lang="en-US" sz="4800"/>
              <a:t>Coba buatlah keterkaitan latar belakang Seno Gumira Adjidarma yang memengaruhi cerpen </a:t>
            </a:r>
            <a:r>
              <a:rPr i="1" lang="en-US" sz="4800"/>
              <a:t>Sepotong Senja untuk Pacarku </a:t>
            </a:r>
            <a:endParaRPr sz="4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11"/>
          <p:cNvGrpSpPr/>
          <p:nvPr/>
        </p:nvGrpSpPr>
        <p:grpSpPr>
          <a:xfrm>
            <a:off x="988888" y="1757486"/>
            <a:ext cx="6817181" cy="6817181"/>
            <a:chOff x="0" y="0"/>
            <a:chExt cx="837653" cy="837653"/>
          </a:xfrm>
        </p:grpSpPr>
        <p:sp>
          <p:nvSpPr>
            <p:cNvPr id="489" name="Google Shape;489;p11"/>
            <p:cNvSpPr/>
            <p:nvPr/>
          </p:nvSpPr>
          <p:spPr>
            <a:xfrm>
              <a:off x="0" y="0"/>
              <a:ext cx="837653" cy="837653"/>
            </a:xfrm>
            <a:custGeom>
              <a:rect b="b" l="l" r="r" t="t"/>
              <a:pathLst>
                <a:path extrusionOk="0" h="837653" w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1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11"/>
          <p:cNvSpPr/>
          <p:nvPr/>
        </p:nvSpPr>
        <p:spPr>
          <a:xfrm>
            <a:off x="1287279" y="2055878"/>
            <a:ext cx="6220398" cy="6220398"/>
          </a:xfrm>
          <a:custGeom>
            <a:rect b="b" l="l" r="r" t="t"/>
            <a:pathLst>
              <a:path extrusionOk="0" h="6220398" w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1"/>
          <p:cNvSpPr/>
          <p:nvPr/>
        </p:nvSpPr>
        <p:spPr>
          <a:xfrm>
            <a:off x="1462087" y="2138378"/>
            <a:ext cx="6055396" cy="6055396"/>
          </a:xfrm>
          <a:custGeom>
            <a:rect b="b" l="l" r="r" t="t"/>
            <a:pathLst>
              <a:path extrusionOk="0" h="6055396" w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3" name="Google Shape;493;p11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494" name="Google Shape;494;p11"/>
            <p:cNvSpPr/>
            <p:nvPr/>
          </p:nvSpPr>
          <p:spPr>
            <a:xfrm>
              <a:off x="0" y="0"/>
              <a:ext cx="852913" cy="812800"/>
            </a:xfrm>
            <a:custGeom>
              <a:rect b="b" l="l" r="r" t="t"/>
              <a:pathLst>
                <a:path extrusionOk="0" h="812800" w="852913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1"/>
            <p:cNvSpPr txBox="1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6" name="Google Shape;496;p11"/>
          <p:cNvSpPr/>
          <p:nvPr/>
        </p:nvSpPr>
        <p:spPr>
          <a:xfrm>
            <a:off x="1823139" y="2591748"/>
            <a:ext cx="5148678" cy="5148657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998" r="-249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1"/>
          <p:cNvSpPr/>
          <p:nvPr/>
        </p:nvSpPr>
        <p:spPr>
          <a:xfrm rot="10800000">
            <a:off x="4397478" y="750863"/>
            <a:ext cx="4392637" cy="8785274"/>
          </a:xfrm>
          <a:custGeom>
            <a:rect b="b" l="l" r="r" t="t"/>
            <a:pathLst>
              <a:path extrusionOk="0" h="8785274" w="4392637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1"/>
          <p:cNvSpPr/>
          <p:nvPr/>
        </p:nvSpPr>
        <p:spPr>
          <a:xfrm rot="-5400000">
            <a:off x="-1802175" y="4393923"/>
            <a:ext cx="5103504" cy="1499154"/>
          </a:xfrm>
          <a:custGeom>
            <a:rect b="b" l="l" r="r" t="t"/>
            <a:pathLst>
              <a:path extrusionOk="0" h="1499154" w="5103504">
                <a:moveTo>
                  <a:pt x="0" y="0"/>
                </a:moveTo>
                <a:lnTo>
                  <a:pt x="5103504" y="0"/>
                </a:lnTo>
                <a:lnTo>
                  <a:pt x="5103504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11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500" name="Google Shape;500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" name="Google Shape;502;p11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503" name="Google Shape;503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11"/>
          <p:cNvGrpSpPr/>
          <p:nvPr/>
        </p:nvGrpSpPr>
        <p:grpSpPr>
          <a:xfrm>
            <a:off x="103827" y="9089590"/>
            <a:ext cx="2831992" cy="2831992"/>
            <a:chOff x="0" y="0"/>
            <a:chExt cx="812800" cy="812800"/>
          </a:xfrm>
        </p:grpSpPr>
        <p:sp>
          <p:nvSpPr>
            <p:cNvPr id="506" name="Google Shape;506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" name="Google Shape;508;p11"/>
          <p:cNvGrpSpPr/>
          <p:nvPr/>
        </p:nvGrpSpPr>
        <p:grpSpPr>
          <a:xfrm>
            <a:off x="1823139" y="435103"/>
            <a:ext cx="1187194" cy="1187194"/>
            <a:chOff x="0" y="0"/>
            <a:chExt cx="812800" cy="812800"/>
          </a:xfrm>
        </p:grpSpPr>
        <p:sp>
          <p:nvSpPr>
            <p:cNvPr id="509" name="Google Shape;509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11"/>
          <p:cNvGrpSpPr/>
          <p:nvPr/>
        </p:nvGrpSpPr>
        <p:grpSpPr>
          <a:xfrm>
            <a:off x="7517484" y="8711283"/>
            <a:ext cx="1050577" cy="1050577"/>
            <a:chOff x="0" y="0"/>
            <a:chExt cx="812800" cy="812800"/>
          </a:xfrm>
        </p:grpSpPr>
        <p:sp>
          <p:nvSpPr>
            <p:cNvPr id="512" name="Google Shape;512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11"/>
          <p:cNvGrpSpPr/>
          <p:nvPr/>
        </p:nvGrpSpPr>
        <p:grpSpPr>
          <a:xfrm>
            <a:off x="8042772" y="-897152"/>
            <a:ext cx="1794303" cy="1794303"/>
            <a:chOff x="0" y="0"/>
            <a:chExt cx="812800" cy="812800"/>
          </a:xfrm>
        </p:grpSpPr>
        <p:sp>
          <p:nvSpPr>
            <p:cNvPr id="515" name="Google Shape;515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7" name="Google Shape;517;p11"/>
          <p:cNvSpPr/>
          <p:nvPr/>
        </p:nvSpPr>
        <p:spPr>
          <a:xfrm>
            <a:off x="16608708" y="1144549"/>
            <a:ext cx="581951" cy="581951"/>
          </a:xfrm>
          <a:custGeom>
            <a:rect b="b" l="l" r="r" t="t"/>
            <a:pathLst>
              <a:path extrusionOk="0" h="581951" w="581951">
                <a:moveTo>
                  <a:pt x="0" y="0"/>
                </a:moveTo>
                <a:lnTo>
                  <a:pt x="581951" y="0"/>
                </a:lnTo>
                <a:lnTo>
                  <a:pt x="581951" y="581951"/>
                </a:lnTo>
                <a:lnTo>
                  <a:pt x="0" y="581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1"/>
          <p:cNvSpPr/>
          <p:nvPr/>
        </p:nvSpPr>
        <p:spPr>
          <a:xfrm>
            <a:off x="10136677" y="5047443"/>
            <a:ext cx="9897851" cy="1115758"/>
          </a:xfrm>
          <a:custGeom>
            <a:rect b="b" l="l" r="r" t="t"/>
            <a:pathLst>
              <a:path extrusionOk="0" h="1115758" w="9897851">
                <a:moveTo>
                  <a:pt x="0" y="0"/>
                </a:moveTo>
                <a:lnTo>
                  <a:pt x="9897851" y="0"/>
                </a:lnTo>
                <a:lnTo>
                  <a:pt x="9897851" y="1115758"/>
                </a:lnTo>
                <a:lnTo>
                  <a:pt x="0" y="11157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1"/>
          <p:cNvSpPr txBox="1"/>
          <p:nvPr/>
        </p:nvSpPr>
        <p:spPr>
          <a:xfrm>
            <a:off x="9305168" y="3507715"/>
            <a:ext cx="7885491" cy="1256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Terima Kasih</a:t>
            </a:r>
            <a:endParaRPr/>
          </a:p>
        </p:txBody>
      </p:sp>
      <p:sp>
        <p:nvSpPr>
          <p:cNvPr id="520" name="Google Shape;520;p11"/>
          <p:cNvSpPr txBox="1"/>
          <p:nvPr/>
        </p:nvSpPr>
        <p:spPr>
          <a:xfrm>
            <a:off x="11208512" y="5279652"/>
            <a:ext cx="5989652" cy="676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89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For Your Attention</a:t>
            </a:r>
            <a:endParaRPr/>
          </a:p>
        </p:txBody>
      </p:sp>
      <p:sp>
        <p:nvSpPr>
          <p:cNvPr id="521" name="Google Shape;521;p11"/>
          <p:cNvSpPr/>
          <p:nvPr/>
        </p:nvSpPr>
        <p:spPr>
          <a:xfrm>
            <a:off x="16369554" y="8252705"/>
            <a:ext cx="889746" cy="889746"/>
          </a:xfrm>
          <a:custGeom>
            <a:rect b="b" l="l" r="r" t="t"/>
            <a:pathLst>
              <a:path extrusionOk="0" h="889746" w="889746">
                <a:moveTo>
                  <a:pt x="0" y="0"/>
                </a:moveTo>
                <a:lnTo>
                  <a:pt x="889746" y="0"/>
                </a:lnTo>
                <a:lnTo>
                  <a:pt x="889746" y="889746"/>
                </a:lnTo>
                <a:lnTo>
                  <a:pt x="0" y="889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"/>
          <p:cNvGrpSpPr/>
          <p:nvPr/>
        </p:nvGrpSpPr>
        <p:grpSpPr>
          <a:xfrm>
            <a:off x="-5536367" y="-5210866"/>
            <a:ext cx="14680367" cy="14680367"/>
            <a:chOff x="0" y="0"/>
            <a:chExt cx="837653" cy="837653"/>
          </a:xfrm>
        </p:grpSpPr>
        <p:sp>
          <p:nvSpPr>
            <p:cNvPr id="169" name="Google Shape;169;p2"/>
            <p:cNvSpPr/>
            <p:nvPr/>
          </p:nvSpPr>
          <p:spPr>
            <a:xfrm>
              <a:off x="0" y="0"/>
              <a:ext cx="837653" cy="837653"/>
            </a:xfrm>
            <a:custGeom>
              <a:rect b="b" l="l" r="r" t="t"/>
              <a:pathLst>
                <a:path extrusionOk="0" h="837653" w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EDA7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>
            <a:off x="-4447477" y="-3456726"/>
            <a:ext cx="12502588" cy="11914587"/>
            <a:chOff x="0" y="0"/>
            <a:chExt cx="852913" cy="812800"/>
          </a:xfrm>
        </p:grpSpPr>
        <p:sp>
          <p:nvSpPr>
            <p:cNvPr id="172" name="Google Shape;172;p2"/>
            <p:cNvSpPr/>
            <p:nvPr/>
          </p:nvSpPr>
          <p:spPr>
            <a:xfrm>
              <a:off x="0" y="0"/>
              <a:ext cx="852913" cy="812800"/>
            </a:xfrm>
            <a:custGeom>
              <a:rect b="b" l="l" r="r" t="t"/>
              <a:pathLst>
                <a:path extrusionOk="0" h="812800" w="852913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 txBox="1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2"/>
          <p:cNvSpPr/>
          <p:nvPr/>
        </p:nvSpPr>
        <p:spPr>
          <a:xfrm>
            <a:off x="-3739860" y="-3414336"/>
            <a:ext cx="11087352" cy="1108730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998" r="-249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9379274" y="1623994"/>
            <a:ext cx="8236124" cy="1134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87">
                <a:solidFill>
                  <a:srgbClr val="D6801C"/>
                </a:solidFill>
                <a:latin typeface="Poppins Black"/>
                <a:ea typeface="Poppins Black"/>
                <a:cs typeface="Poppins Black"/>
                <a:sym typeface="Poppins Black"/>
              </a:rPr>
              <a:t>Unsur Ekstrinsik</a:t>
            </a:r>
            <a:endParaRPr b="1" sz="7487">
              <a:solidFill>
                <a:srgbClr val="D6801C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9313798" y="4076700"/>
            <a:ext cx="836707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Unsur yang terdapat di luar yang memengaruhi penulisan sebuah cerita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3"/>
          <p:cNvGrpSpPr/>
          <p:nvPr/>
        </p:nvGrpSpPr>
        <p:grpSpPr>
          <a:xfrm>
            <a:off x="-3393883" y="1746186"/>
            <a:ext cx="6787775" cy="6787775"/>
            <a:chOff x="18919" y="18919"/>
            <a:chExt cx="774963" cy="774963"/>
          </a:xfrm>
        </p:grpSpPr>
        <p:sp>
          <p:nvSpPr>
            <p:cNvPr id="182" name="Google Shape;182;p3"/>
            <p:cNvSpPr/>
            <p:nvPr/>
          </p:nvSpPr>
          <p:spPr>
            <a:xfrm>
              <a:off x="18919" y="18919"/>
              <a:ext cx="774963" cy="774963"/>
            </a:xfrm>
            <a:custGeom>
              <a:rect b="b" l="l" r="r" t="t"/>
              <a:pathLst>
                <a:path extrusionOk="0" h="774963" w="774963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solidFill>
              <a:srgbClr val="D680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"/>
          <p:cNvGrpSpPr/>
          <p:nvPr/>
        </p:nvGrpSpPr>
        <p:grpSpPr>
          <a:xfrm>
            <a:off x="-1290787" y="798303"/>
            <a:ext cx="2581571" cy="2581571"/>
            <a:chOff x="15531" y="15531"/>
            <a:chExt cx="781737" cy="781737"/>
          </a:xfrm>
        </p:grpSpPr>
        <p:sp>
          <p:nvSpPr>
            <p:cNvPr id="185" name="Google Shape;185;p3"/>
            <p:cNvSpPr/>
            <p:nvPr/>
          </p:nvSpPr>
          <p:spPr>
            <a:xfrm>
              <a:off x="15531" y="15531"/>
              <a:ext cx="781737" cy="781737"/>
            </a:xfrm>
            <a:custGeom>
              <a:rect b="b" l="l" r="r" t="t"/>
              <a:pathLst>
                <a:path extrusionOk="0" h="781737" w="781737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874885" y="6360355"/>
            <a:ext cx="1388011" cy="1388011"/>
            <a:chOff x="21728" y="21728"/>
            <a:chExt cx="769344" cy="769344"/>
          </a:xfrm>
        </p:grpSpPr>
        <p:sp>
          <p:nvSpPr>
            <p:cNvPr id="188" name="Google Shape;188;p3"/>
            <p:cNvSpPr/>
            <p:nvPr/>
          </p:nvSpPr>
          <p:spPr>
            <a:xfrm>
              <a:off x="21728" y="21728"/>
              <a:ext cx="769344" cy="769344"/>
            </a:xfrm>
            <a:custGeom>
              <a:rect b="b" l="l" r="r" t="t"/>
              <a:pathLst>
                <a:path extrusionOk="0" h="769344" w="769344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"/>
          <p:cNvGrpSpPr/>
          <p:nvPr/>
        </p:nvGrpSpPr>
        <p:grpSpPr>
          <a:xfrm>
            <a:off x="5745960" y="2425267"/>
            <a:ext cx="13583489" cy="1312333"/>
            <a:chOff x="0" y="-38100"/>
            <a:chExt cx="3049338" cy="294604"/>
          </a:xfrm>
        </p:grpSpPr>
        <p:sp>
          <p:nvSpPr>
            <p:cNvPr id="191" name="Google Shape;191;p3"/>
            <p:cNvSpPr/>
            <p:nvPr/>
          </p:nvSpPr>
          <p:spPr>
            <a:xfrm>
              <a:off x="0" y="0"/>
              <a:ext cx="3049338" cy="256504"/>
            </a:xfrm>
            <a:custGeom>
              <a:rect b="b" l="l" r="r" t="t"/>
              <a:pathLst>
                <a:path extrusionOk="0" h="256504" w="3049338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D680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0" y="-38100"/>
              <a:ext cx="3049338" cy="2946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3"/>
          <p:cNvSpPr txBox="1"/>
          <p:nvPr/>
        </p:nvSpPr>
        <p:spPr>
          <a:xfrm>
            <a:off x="2739502" y="68397"/>
            <a:ext cx="11280075" cy="2526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37">
                <a:solidFill>
                  <a:srgbClr val="D6801C"/>
                </a:solidFill>
                <a:latin typeface="Poppins Black"/>
                <a:ea typeface="Poppins Black"/>
                <a:cs typeface="Poppins Black"/>
                <a:sym typeface="Poppins Black"/>
              </a:rPr>
              <a:t>Konsep Unsur Ekstrinsik</a:t>
            </a:r>
            <a:endParaRPr b="1" sz="7237">
              <a:solidFill>
                <a:srgbClr val="D6801C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grpSp>
        <p:nvGrpSpPr>
          <p:cNvPr id="194" name="Google Shape;194;p3"/>
          <p:cNvGrpSpPr/>
          <p:nvPr/>
        </p:nvGrpSpPr>
        <p:grpSpPr>
          <a:xfrm>
            <a:off x="4678409" y="2098741"/>
            <a:ext cx="2135106" cy="2135106"/>
            <a:chOff x="14395" y="14395"/>
            <a:chExt cx="784011" cy="784011"/>
          </a:xfrm>
        </p:grpSpPr>
        <p:sp>
          <p:nvSpPr>
            <p:cNvPr id="195" name="Google Shape;195;p3"/>
            <p:cNvSpPr/>
            <p:nvPr/>
          </p:nvSpPr>
          <p:spPr>
            <a:xfrm>
              <a:off x="14395" y="14395"/>
              <a:ext cx="784011" cy="784011"/>
            </a:xfrm>
            <a:custGeom>
              <a:rect b="b" l="l" r="r" t="t"/>
              <a:pathLst>
                <a:path extrusionOk="0" h="784011" w="784011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3"/>
          <p:cNvGrpSpPr/>
          <p:nvPr/>
        </p:nvGrpSpPr>
        <p:grpSpPr>
          <a:xfrm>
            <a:off x="4678409" y="5692865"/>
            <a:ext cx="2135106" cy="2135106"/>
            <a:chOff x="14395" y="14395"/>
            <a:chExt cx="784011" cy="784011"/>
          </a:xfrm>
        </p:grpSpPr>
        <p:sp>
          <p:nvSpPr>
            <p:cNvPr id="198" name="Google Shape;198;p3"/>
            <p:cNvSpPr/>
            <p:nvPr/>
          </p:nvSpPr>
          <p:spPr>
            <a:xfrm>
              <a:off x="14395" y="14395"/>
              <a:ext cx="784011" cy="784011"/>
            </a:xfrm>
            <a:custGeom>
              <a:rect b="b" l="l" r="r" t="t"/>
              <a:pathLst>
                <a:path extrusionOk="0" h="784011" w="784011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3"/>
          <p:cNvSpPr/>
          <p:nvPr/>
        </p:nvSpPr>
        <p:spPr>
          <a:xfrm>
            <a:off x="5238526" y="2502694"/>
            <a:ext cx="1014868" cy="1234906"/>
          </a:xfrm>
          <a:custGeom>
            <a:rect b="b" l="l" r="r" t="t"/>
            <a:pathLst>
              <a:path extrusionOk="0" h="1234906" w="1014868">
                <a:moveTo>
                  <a:pt x="0" y="0"/>
                </a:moveTo>
                <a:lnTo>
                  <a:pt x="1014869" y="0"/>
                </a:lnTo>
                <a:lnTo>
                  <a:pt x="1014869" y="1234906"/>
                </a:lnTo>
                <a:lnTo>
                  <a:pt x="0" y="123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5352829" y="6259903"/>
            <a:ext cx="786262" cy="1001028"/>
          </a:xfrm>
          <a:custGeom>
            <a:rect b="b" l="l" r="r" t="t"/>
            <a:pathLst>
              <a:path extrusionOk="0" h="1001028" w="786262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7045361" y="2603157"/>
            <a:ext cx="9642439" cy="926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Burhan Nurgiyantoro</a:t>
            </a:r>
            <a:endParaRPr sz="5455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7045361" y="6197281"/>
            <a:ext cx="4436017" cy="973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Mission</a:t>
            </a:r>
            <a:endParaRPr/>
          </a:p>
        </p:txBody>
      </p:sp>
      <p:sp>
        <p:nvSpPr>
          <p:cNvPr id="204" name="Google Shape;204;p3"/>
          <p:cNvSpPr txBox="1"/>
          <p:nvPr/>
        </p:nvSpPr>
        <p:spPr>
          <a:xfrm>
            <a:off x="6139090" y="4054221"/>
            <a:ext cx="11844109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Unsur-unsur yang berada di luar karya sastra itu, tetapi secara tidak langsung mempengaruhi bangun atau sistem organisme karya sastra.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 txBox="1"/>
          <p:nvPr>
            <p:ph idx="1" type="body"/>
          </p:nvPr>
        </p:nvSpPr>
        <p:spPr>
          <a:xfrm>
            <a:off x="4396709" y="854132"/>
            <a:ext cx="14996064" cy="108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</a:rPr>
              <a:t>Unsur-unsur </a:t>
            </a:r>
            <a:r>
              <a:rPr lang="en-US">
                <a:solidFill>
                  <a:schemeClr val="accent2"/>
                </a:solidFill>
              </a:rPr>
              <a:t>Ekstrinsik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10041140" y="5017244"/>
            <a:ext cx="1301312" cy="1301312"/>
          </a:xfrm>
          <a:prstGeom prst="ellipse">
            <a:avLst/>
          </a:prstGeom>
          <a:noFill/>
          <a:ln cap="flat" cmpd="sng" w="158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7742111" y="6042583"/>
            <a:ext cx="1301312" cy="1301312"/>
          </a:xfrm>
          <a:prstGeom prst="ellipse">
            <a:avLst/>
          </a:prstGeom>
          <a:noFill/>
          <a:ln cap="flat" cmpd="sng" w="158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5443082" y="5017244"/>
            <a:ext cx="1301312" cy="1301312"/>
          </a:xfrm>
          <a:prstGeom prst="ellipse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3144053" y="6042583"/>
            <a:ext cx="1301312" cy="1301312"/>
          </a:xfrm>
          <a:prstGeom prst="ellipse">
            <a:avLst/>
          </a:prstGeom>
          <a:noFill/>
          <a:ln cap="flat" cmpd="sng" w="158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12340169" y="6042583"/>
            <a:ext cx="1301312" cy="1301312"/>
          </a:xfrm>
          <a:prstGeom prst="ellipse">
            <a:avLst/>
          </a:prstGeom>
          <a:noFill/>
          <a:ln cap="flat" cmpd="sng" w="158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14639197" y="5017244"/>
            <a:ext cx="1301312" cy="1301312"/>
          </a:xfrm>
          <a:prstGeom prst="ellipse">
            <a:avLst/>
          </a:prstGeom>
          <a:noFill/>
          <a:ln cap="flat" cmpd="sng" w="158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10179099" y="5153073"/>
            <a:ext cx="1040121" cy="10401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7880070" y="6178412"/>
            <a:ext cx="1040121" cy="1040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5581041" y="5153073"/>
            <a:ext cx="1040121" cy="10401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3282012" y="6178412"/>
            <a:ext cx="1040121" cy="10401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>
            <a:off x="12478128" y="6178412"/>
            <a:ext cx="1040121" cy="10401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 txBox="1"/>
          <p:nvPr/>
        </p:nvSpPr>
        <p:spPr>
          <a:xfrm>
            <a:off x="2347123" y="3284682"/>
            <a:ext cx="281027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Biografi</a:t>
            </a:r>
            <a:r>
              <a:rPr b="1" lang="en-US" sz="3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pengarang </a:t>
            </a:r>
            <a:endParaRPr/>
          </a:p>
        </p:txBody>
      </p:sp>
      <p:sp>
        <p:nvSpPr>
          <p:cNvPr id="222" name="Google Shape;222;p4"/>
          <p:cNvSpPr txBox="1"/>
          <p:nvPr/>
        </p:nvSpPr>
        <p:spPr>
          <a:xfrm>
            <a:off x="4671658" y="7376014"/>
            <a:ext cx="28102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Filsafat</a:t>
            </a:r>
            <a:r>
              <a:rPr b="1" lang="en-US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3" name="Google Shape;223;p4"/>
          <p:cNvSpPr txBox="1"/>
          <p:nvPr/>
        </p:nvSpPr>
        <p:spPr>
          <a:xfrm>
            <a:off x="9320728" y="7376014"/>
            <a:ext cx="28102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Moral</a:t>
            </a:r>
            <a:r>
              <a:rPr b="1" lang="en-U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4" name="Google Shape;224;p4"/>
          <p:cNvSpPr txBox="1"/>
          <p:nvPr/>
        </p:nvSpPr>
        <p:spPr>
          <a:xfrm>
            <a:off x="6558618" y="3431174"/>
            <a:ext cx="36599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Situasi sosial dan budaya</a:t>
            </a:r>
            <a:endParaRPr b="1" sz="36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4"/>
          <p:cNvSpPr txBox="1"/>
          <p:nvPr/>
        </p:nvSpPr>
        <p:spPr>
          <a:xfrm>
            <a:off x="11645263" y="3305785"/>
            <a:ext cx="28102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Psikologi  </a:t>
            </a:r>
            <a:endParaRPr/>
          </a:p>
        </p:txBody>
      </p:sp>
      <p:sp>
        <p:nvSpPr>
          <p:cNvPr id="226" name="Google Shape;226;p4"/>
          <p:cNvSpPr/>
          <p:nvPr/>
        </p:nvSpPr>
        <p:spPr>
          <a:xfrm rot="10800000">
            <a:off x="4722007" y="4032607"/>
            <a:ext cx="2752055" cy="2752055"/>
          </a:xfrm>
          <a:prstGeom prst="blockArc">
            <a:avLst>
              <a:gd fmla="val 12399071" name="adj1"/>
              <a:gd fmla="val 20021087" name="adj2"/>
              <a:gd fmla="val 6481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11609887" y="5206954"/>
            <a:ext cx="2752055" cy="2752055"/>
          </a:xfrm>
          <a:prstGeom prst="blockArc">
            <a:avLst>
              <a:gd fmla="val 12399071" name="adj1"/>
              <a:gd fmla="val 20021087" name="adj2"/>
              <a:gd fmla="val 6481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>
            <a:off x="7017967" y="5206954"/>
            <a:ext cx="2752055" cy="2752055"/>
          </a:xfrm>
          <a:prstGeom prst="blockArc">
            <a:avLst>
              <a:gd fmla="val 12399071" name="adj1"/>
              <a:gd fmla="val 20021087" name="adj2"/>
              <a:gd fmla="val 6481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10800000">
            <a:off x="9313927" y="4032607"/>
            <a:ext cx="2752055" cy="2752055"/>
          </a:xfrm>
          <a:prstGeom prst="blockArc">
            <a:avLst>
              <a:gd fmla="val 12399071" name="adj1"/>
              <a:gd fmla="val 20021087" name="adj2"/>
              <a:gd fmla="val 6481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14777156" y="5153073"/>
            <a:ext cx="1040121" cy="1040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 txBox="1"/>
          <p:nvPr/>
        </p:nvSpPr>
        <p:spPr>
          <a:xfrm>
            <a:off x="13619339" y="7100003"/>
            <a:ext cx="464233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Keadaan lingkungan pengarang</a:t>
            </a:r>
            <a:endParaRPr b="1" sz="36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4"/>
          <p:cNvSpPr/>
          <p:nvPr/>
        </p:nvSpPr>
        <p:spPr>
          <a:xfrm rot="10800000">
            <a:off x="13895063" y="4058734"/>
            <a:ext cx="2752055" cy="2752055"/>
          </a:xfrm>
          <a:prstGeom prst="blockArc">
            <a:avLst>
              <a:gd fmla="val 12399071" name="adj1"/>
              <a:gd fmla="val 20021087" name="adj2"/>
              <a:gd fmla="val 6481" name="adj3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 txBox="1"/>
          <p:nvPr/>
        </p:nvSpPr>
        <p:spPr>
          <a:xfrm>
            <a:off x="5506466" y="5328803"/>
            <a:ext cx="1189272" cy="68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34" name="Google Shape;234;p4"/>
          <p:cNvSpPr txBox="1"/>
          <p:nvPr/>
        </p:nvSpPr>
        <p:spPr>
          <a:xfrm>
            <a:off x="7805495" y="6354141"/>
            <a:ext cx="1189272" cy="68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35" name="Google Shape;235;p4"/>
          <p:cNvSpPr txBox="1"/>
          <p:nvPr/>
        </p:nvSpPr>
        <p:spPr>
          <a:xfrm>
            <a:off x="10104524" y="5328803"/>
            <a:ext cx="1189272" cy="68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36" name="Google Shape;236;p4"/>
          <p:cNvSpPr txBox="1"/>
          <p:nvPr/>
        </p:nvSpPr>
        <p:spPr>
          <a:xfrm>
            <a:off x="12403553" y="6354141"/>
            <a:ext cx="1189272" cy="68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37" name="Google Shape;237;p4"/>
          <p:cNvSpPr txBox="1"/>
          <p:nvPr/>
        </p:nvSpPr>
        <p:spPr>
          <a:xfrm>
            <a:off x="14702580" y="5328803"/>
            <a:ext cx="1189272" cy="68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238" name="Google Shape;238;p4"/>
          <p:cNvSpPr txBox="1"/>
          <p:nvPr/>
        </p:nvSpPr>
        <p:spPr>
          <a:xfrm>
            <a:off x="3207437" y="6354141"/>
            <a:ext cx="1189272" cy="688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39" name="Google Shape;2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664615">
            <a:off x="4942835" y="5522261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537796">
            <a:off x="7023754" y="5126788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234084">
            <a:off x="6840731" y="6532022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112824">
            <a:off x="2127955" y="5291855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116747">
            <a:off x="9450803" y="5595889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641168">
            <a:off x="8564324" y="5558941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519686">
            <a:off x="11374261" y="6431285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150794">
            <a:off x="3247046" y="5535712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537796">
            <a:off x="11552339" y="5144894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641168">
            <a:off x="13048049" y="5505038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116747">
            <a:off x="14069323" y="5693261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519686">
            <a:off x="16285852" y="6164758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5977747" y="3239647"/>
            <a:ext cx="1341225" cy="291716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"/>
          <p:cNvSpPr/>
          <p:nvPr/>
        </p:nvSpPr>
        <p:spPr>
          <a:xfrm>
            <a:off x="2431999" y="5171240"/>
            <a:ext cx="2752055" cy="2752055"/>
          </a:xfrm>
          <a:prstGeom prst="blockArc">
            <a:avLst>
              <a:gd fmla="val 10800022" name="adj1"/>
              <a:gd fmla="val 20021087" name="adj2"/>
              <a:gd fmla="val 6481" name="adj3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2426207" y="6547266"/>
            <a:ext cx="1238534" cy="3757437"/>
          </a:xfrm>
          <a:custGeom>
            <a:rect b="b" l="l" r="r" t="t"/>
            <a:pathLst>
              <a:path extrusionOk="0" h="2504958" w="825689">
                <a:moveTo>
                  <a:pt x="3486" y="0"/>
                </a:moveTo>
                <a:lnTo>
                  <a:pt x="122634" y="0"/>
                </a:lnTo>
                <a:cubicBezTo>
                  <a:pt x="97058" y="800722"/>
                  <a:pt x="489315" y="1765577"/>
                  <a:pt x="825689" y="2499624"/>
                </a:cubicBezTo>
                <a:lnTo>
                  <a:pt x="591332" y="2504958"/>
                </a:lnTo>
                <a:cubicBezTo>
                  <a:pt x="279200" y="1807233"/>
                  <a:pt x="-36807" y="821550"/>
                  <a:pt x="34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725252">
            <a:off x="3090152" y="8444323"/>
            <a:ext cx="830681" cy="51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684409">
            <a:off x="1793940" y="7701613"/>
            <a:ext cx="830682" cy="514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5"/>
          <p:cNvGrpSpPr/>
          <p:nvPr/>
        </p:nvGrpSpPr>
        <p:grpSpPr>
          <a:xfrm>
            <a:off x="6154130" y="5861753"/>
            <a:ext cx="2191403" cy="725667"/>
            <a:chOff x="2851759" y="3834561"/>
            <a:chExt cx="1800000" cy="483778"/>
          </a:xfrm>
        </p:grpSpPr>
        <p:sp>
          <p:nvSpPr>
            <p:cNvPr id="261" name="Google Shape;261;p5"/>
            <p:cNvSpPr txBox="1"/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1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 txBox="1"/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3" name="Google Shape;26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70671">
            <a:off x="7996037" y="5866177"/>
            <a:ext cx="1385013" cy="15558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5"/>
          <p:cNvGrpSpPr/>
          <p:nvPr/>
        </p:nvGrpSpPr>
        <p:grpSpPr>
          <a:xfrm>
            <a:off x="14679442" y="5876447"/>
            <a:ext cx="2191403" cy="725667"/>
            <a:chOff x="6739082" y="3855169"/>
            <a:chExt cx="1800000" cy="483778"/>
          </a:xfrm>
        </p:grpSpPr>
        <p:sp>
          <p:nvSpPr>
            <p:cNvPr id="265" name="Google Shape;265;p5"/>
            <p:cNvSpPr txBox="1"/>
            <p:nvPr/>
          </p:nvSpPr>
          <p:spPr>
            <a:xfrm>
              <a:off x="6739082" y="3855169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b="1"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266" name="Google Shape;266;p5"/>
            <p:cNvSpPr txBox="1"/>
            <p:nvPr/>
          </p:nvSpPr>
          <p:spPr>
            <a:xfrm>
              <a:off x="6739082" y="4106854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7" name="Google Shape;26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19090" y="5861753"/>
            <a:ext cx="1356899" cy="152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38347" y="5822411"/>
            <a:ext cx="1385013" cy="155583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"/>
          <p:cNvSpPr/>
          <p:nvPr/>
        </p:nvSpPr>
        <p:spPr>
          <a:xfrm>
            <a:off x="5646623" y="2634831"/>
            <a:ext cx="3131208" cy="94128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9834463" y="2603775"/>
            <a:ext cx="3248492" cy="941283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14070775" y="2603775"/>
            <a:ext cx="3248492" cy="94128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60733">
            <a:off x="12307107" y="1872161"/>
            <a:ext cx="1380864" cy="155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90463">
            <a:off x="8020586" y="1925652"/>
            <a:ext cx="1362575" cy="152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600375" y="1987646"/>
            <a:ext cx="1362575" cy="152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16197" y="7764869"/>
            <a:ext cx="1512500" cy="142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523099" y="7793396"/>
            <a:ext cx="1775517" cy="161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617946" y="8035106"/>
            <a:ext cx="1160342" cy="129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775142" y="7764869"/>
            <a:ext cx="1766571" cy="165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682376" y="7831019"/>
            <a:ext cx="1410027" cy="142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797321" y="7969551"/>
            <a:ext cx="1075814" cy="13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"/>
          <p:cNvSpPr/>
          <p:nvPr/>
        </p:nvSpPr>
        <p:spPr>
          <a:xfrm>
            <a:off x="5366927" y="4315580"/>
            <a:ext cx="11597436" cy="269341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Biografi pengarang atau sejarah pengarang adalah hal yang sangat berpengaruh sekali terhadap jalan cerita yang terdapat dalam sebuah karya sastra yang dibuat oleh seorang pengarang.</a:t>
            </a:r>
            <a:endParaRPr/>
          </a:p>
        </p:txBody>
      </p:sp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6"/>
          <p:cNvGrpSpPr/>
          <p:nvPr/>
        </p:nvGrpSpPr>
        <p:grpSpPr>
          <a:xfrm>
            <a:off x="10952489" y="6705466"/>
            <a:ext cx="1952698" cy="3184610"/>
            <a:chOff x="7294672" y="3991597"/>
            <a:chExt cx="1393729" cy="2273001"/>
          </a:xfrm>
        </p:grpSpPr>
        <p:grpSp>
          <p:nvGrpSpPr>
            <p:cNvPr id="287" name="Google Shape;287;p6"/>
            <p:cNvGrpSpPr/>
            <p:nvPr/>
          </p:nvGrpSpPr>
          <p:grpSpPr>
            <a:xfrm>
              <a:off x="7521194" y="5284915"/>
              <a:ext cx="1137987" cy="979683"/>
              <a:chOff x="7521194" y="5284915"/>
              <a:chExt cx="1137987" cy="979683"/>
            </a:xfrm>
          </p:grpSpPr>
          <p:grpSp>
            <p:nvGrpSpPr>
              <p:cNvPr id="288" name="Google Shape;288;p6"/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289" name="Google Shape;289;p6"/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rect b="b" l="l" r="r" t="t"/>
                  <a:pathLst>
                    <a:path extrusionOk="0" h="1243290" w="1584176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8575" lIns="137150" spcFirstLastPara="1" rIns="137150" wrap="square" tIns="685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6"/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rect b="b" l="l" r="r" t="t"/>
                  <a:pathLst>
                    <a:path extrusionOk="0" h="471979" w="2016224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8575" lIns="137150" spcFirstLastPara="1" rIns="137150" wrap="square" tIns="685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6"/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rgbClr val="244061"/>
                </a:solidFill>
                <a:ln>
                  <a:noFill/>
                </a:ln>
              </p:spPr>
              <p:txBody>
                <a:bodyPr anchorCtr="0" anchor="ctr" bIns="68575" lIns="137150" spcFirstLastPara="1" rIns="137150" wrap="square" tIns="685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2" name="Google Shape;292;p6"/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rect b="b" l="l" r="r" t="t"/>
                <a:pathLst>
                  <a:path extrusionOk="0" h="188632" w="768835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7294672" y="3991597"/>
              <a:ext cx="1393729" cy="1353714"/>
              <a:chOff x="7294672" y="3991597"/>
              <a:chExt cx="1393729" cy="1353714"/>
            </a:xfrm>
          </p:grpSpPr>
          <p:sp>
            <p:nvSpPr>
              <p:cNvPr id="294" name="Google Shape;294;p6"/>
              <p:cNvSpPr/>
              <p:nvPr/>
            </p:nvSpPr>
            <p:spPr>
              <a:xfrm>
                <a:off x="7967244" y="4411127"/>
                <a:ext cx="165150" cy="927461"/>
              </a:xfrm>
              <a:custGeom>
                <a:rect b="b" l="l" r="r" t="t"/>
                <a:pathLst>
                  <a:path extrusionOk="0" h="2158745" w="384400">
                    <a:moveTo>
                      <a:pt x="136662" y="0"/>
                    </a:moveTo>
                    <a:cubicBezTo>
                      <a:pt x="357106" y="423057"/>
                      <a:pt x="226524" y="447420"/>
                      <a:pt x="169614" y="653795"/>
                    </a:cubicBezTo>
                    <a:cubicBezTo>
                      <a:pt x="62476" y="928004"/>
                      <a:pt x="-35995" y="1228214"/>
                      <a:pt x="12880" y="1463420"/>
                    </a:cubicBezTo>
                    <a:cubicBezTo>
                      <a:pt x="90539" y="1695195"/>
                      <a:pt x="124862" y="1909635"/>
                      <a:pt x="215523" y="2158745"/>
                    </a:cubicBezTo>
                    <a:lnTo>
                      <a:pt x="384400" y="2138024"/>
                    </a:lnTo>
                    <a:cubicBezTo>
                      <a:pt x="291422" y="1891788"/>
                      <a:pt x="202209" y="1701890"/>
                      <a:pt x="139567" y="1464322"/>
                    </a:cubicBezTo>
                    <a:cubicBezTo>
                      <a:pt x="80011" y="1200797"/>
                      <a:pt x="191096" y="899335"/>
                      <a:pt x="309219" y="631477"/>
                    </a:cubicBezTo>
                    <a:cubicBezTo>
                      <a:pt x="380273" y="429608"/>
                      <a:pt x="419680" y="335791"/>
                      <a:pt x="266867" y="6095"/>
                    </a:cubicBezTo>
                    <a:cubicBezTo>
                      <a:pt x="208830" y="4063"/>
                      <a:pt x="194699" y="2032"/>
                      <a:pt x="1366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 rot="4407011">
                <a:off x="8237652" y="4255565"/>
                <a:ext cx="202973" cy="571635"/>
              </a:xfrm>
              <a:custGeom>
                <a:rect b="b" l="l" r="r" t="t"/>
                <a:pathLst>
                  <a:path extrusionOk="0" h="1639548" w="582162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rgbClr val="76923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 rot="3762166">
                <a:off x="8242421" y="4782780"/>
                <a:ext cx="225169" cy="634145"/>
              </a:xfrm>
              <a:custGeom>
                <a:rect b="b" l="l" r="r" t="t"/>
                <a:pathLst>
                  <a:path extrusionOk="0" h="1639548" w="582162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 flipH="1" rot="-4759383">
                <a:off x="7530207" y="4416473"/>
                <a:ext cx="241225" cy="679365"/>
              </a:xfrm>
              <a:custGeom>
                <a:rect b="b" l="l" r="r" t="t"/>
                <a:pathLst>
                  <a:path extrusionOk="0" h="1639548" w="582162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8" name="Google Shape;298;p6"/>
              <p:cNvGrpSpPr/>
              <p:nvPr/>
            </p:nvGrpSpPr>
            <p:grpSpPr>
              <a:xfrm rot="-3315280">
                <a:off x="7684494" y="4027143"/>
                <a:ext cx="352096" cy="507412"/>
                <a:chOff x="967240" y="3289369"/>
                <a:chExt cx="1100200" cy="1585520"/>
              </a:xfrm>
            </p:grpSpPr>
            <p:sp>
              <p:nvSpPr>
                <p:cNvPr id="299" name="Google Shape;299;p6"/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rect b="b" l="l" r="r" t="t"/>
                  <a:pathLst>
                    <a:path extrusionOk="0" h="1585520" w="552481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6"/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rect b="b" l="l" r="r" t="t"/>
                  <a:pathLst>
                    <a:path extrusionOk="0" h="1585520" w="552481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rgbClr val="5F497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01" name="Google Shape;301;p6"/>
          <p:cNvGrpSpPr/>
          <p:nvPr/>
        </p:nvGrpSpPr>
        <p:grpSpPr>
          <a:xfrm>
            <a:off x="14316363" y="5354724"/>
            <a:ext cx="3038212" cy="4543354"/>
            <a:chOff x="9418763" y="3087613"/>
            <a:chExt cx="2092709" cy="3129444"/>
          </a:xfrm>
        </p:grpSpPr>
        <p:grpSp>
          <p:nvGrpSpPr>
            <p:cNvPr id="302" name="Google Shape;302;p6"/>
            <p:cNvGrpSpPr/>
            <p:nvPr/>
          </p:nvGrpSpPr>
          <p:grpSpPr>
            <a:xfrm>
              <a:off x="10076677" y="5237374"/>
              <a:ext cx="1137987" cy="979683"/>
              <a:chOff x="10076677" y="5237374"/>
              <a:chExt cx="1137987" cy="979683"/>
            </a:xfrm>
          </p:grpSpPr>
          <p:grpSp>
            <p:nvGrpSpPr>
              <p:cNvPr id="303" name="Google Shape;303;p6"/>
              <p:cNvGrpSpPr/>
              <p:nvPr/>
            </p:nvGrpSpPr>
            <p:grpSpPr>
              <a:xfrm>
                <a:off x="10076677" y="5237374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304" name="Google Shape;304;p6"/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rect b="b" l="l" r="r" t="t"/>
                  <a:pathLst>
                    <a:path extrusionOk="0" h="1243290" w="1584176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8575" lIns="137150" spcFirstLastPara="1" rIns="137150" wrap="square" tIns="685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6"/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rect b="b" l="l" r="r" t="t"/>
                  <a:pathLst>
                    <a:path extrusionOk="0" h="471979" w="2016224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8575" lIns="137150" spcFirstLastPara="1" rIns="137150" wrap="square" tIns="685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6"/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rgbClr val="244061"/>
                </a:solidFill>
                <a:ln>
                  <a:noFill/>
                </a:ln>
              </p:spPr>
              <p:txBody>
                <a:bodyPr anchorCtr="0" anchor="ctr" bIns="68575" lIns="137150" spcFirstLastPara="1" rIns="137150" wrap="square" tIns="685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7" name="Google Shape;307;p6"/>
              <p:cNvSpPr/>
              <p:nvPr/>
            </p:nvSpPr>
            <p:spPr>
              <a:xfrm>
                <a:off x="10344068" y="5259227"/>
                <a:ext cx="578589" cy="141955"/>
              </a:xfrm>
              <a:custGeom>
                <a:rect b="b" l="l" r="r" t="t"/>
                <a:pathLst>
                  <a:path extrusionOk="0" h="188632" w="768835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>
              <a:off x="9418763" y="3087613"/>
              <a:ext cx="2092709" cy="2225287"/>
              <a:chOff x="9428288" y="3163463"/>
              <a:chExt cx="2092709" cy="2225287"/>
            </a:xfrm>
          </p:grpSpPr>
          <p:sp>
            <p:nvSpPr>
              <p:cNvPr id="309" name="Google Shape;309;p6"/>
              <p:cNvSpPr/>
              <p:nvPr/>
            </p:nvSpPr>
            <p:spPr>
              <a:xfrm>
                <a:off x="10435912" y="3742328"/>
                <a:ext cx="289282" cy="1624569"/>
              </a:xfrm>
              <a:custGeom>
                <a:rect b="b" l="l" r="r" t="t"/>
                <a:pathLst>
                  <a:path extrusionOk="0" h="2158745" w="384400">
                    <a:moveTo>
                      <a:pt x="136662" y="0"/>
                    </a:moveTo>
                    <a:cubicBezTo>
                      <a:pt x="357106" y="423057"/>
                      <a:pt x="226524" y="447420"/>
                      <a:pt x="169614" y="653795"/>
                    </a:cubicBezTo>
                    <a:cubicBezTo>
                      <a:pt x="62476" y="928004"/>
                      <a:pt x="-35995" y="1228214"/>
                      <a:pt x="12880" y="1463420"/>
                    </a:cubicBezTo>
                    <a:cubicBezTo>
                      <a:pt x="90539" y="1695195"/>
                      <a:pt x="124862" y="1909635"/>
                      <a:pt x="215523" y="2158745"/>
                    </a:cubicBezTo>
                    <a:lnTo>
                      <a:pt x="384400" y="2138024"/>
                    </a:lnTo>
                    <a:cubicBezTo>
                      <a:pt x="291422" y="1891788"/>
                      <a:pt x="202209" y="1701890"/>
                      <a:pt x="139567" y="1464322"/>
                    </a:cubicBezTo>
                    <a:cubicBezTo>
                      <a:pt x="80011" y="1200797"/>
                      <a:pt x="191096" y="899335"/>
                      <a:pt x="309219" y="631477"/>
                    </a:cubicBezTo>
                    <a:cubicBezTo>
                      <a:pt x="380273" y="429608"/>
                      <a:pt x="419680" y="335791"/>
                      <a:pt x="266867" y="6095"/>
                    </a:cubicBezTo>
                    <a:cubicBezTo>
                      <a:pt x="208830" y="4063"/>
                      <a:pt x="194699" y="2032"/>
                      <a:pt x="1366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0" name="Google Shape;310;p6"/>
              <p:cNvGrpSpPr/>
              <p:nvPr/>
            </p:nvGrpSpPr>
            <p:grpSpPr>
              <a:xfrm>
                <a:off x="9428288" y="3163463"/>
                <a:ext cx="2092709" cy="2225287"/>
                <a:chOff x="9428288" y="3163463"/>
                <a:chExt cx="2092709" cy="2225287"/>
              </a:xfrm>
            </p:grpSpPr>
            <p:grpSp>
              <p:nvGrpSpPr>
                <p:cNvPr id="311" name="Google Shape;311;p6"/>
                <p:cNvGrpSpPr/>
                <p:nvPr/>
              </p:nvGrpSpPr>
              <p:grpSpPr>
                <a:xfrm rot="-6300000">
                  <a:off x="9647135" y="4453947"/>
                  <a:ext cx="672511" cy="969170"/>
                  <a:chOff x="967240" y="3289369"/>
                  <a:chExt cx="1100200" cy="1585520"/>
                </a:xfrm>
              </p:grpSpPr>
              <p:sp>
                <p:nvSpPr>
                  <p:cNvPr id="312" name="Google Shape;312;p6"/>
                  <p:cNvSpPr/>
                  <p:nvPr/>
                </p:nvSpPr>
                <p:spPr>
                  <a:xfrm>
                    <a:off x="967240" y="3289369"/>
                    <a:ext cx="552481" cy="1585520"/>
                  </a:xfrm>
                  <a:custGeom>
                    <a:rect b="b" l="l" r="r" t="t"/>
                    <a:pathLst>
                      <a:path extrusionOk="0" h="1585520" w="552481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Google Shape;313;p6"/>
                  <p:cNvSpPr/>
                  <p:nvPr/>
                </p:nvSpPr>
                <p:spPr>
                  <a:xfrm flipH="1">
                    <a:off x="1514959" y="3289369"/>
                    <a:ext cx="552481" cy="1585520"/>
                  </a:xfrm>
                  <a:custGeom>
                    <a:rect b="b" l="l" r="r" t="t"/>
                    <a:pathLst>
                      <a:path extrusionOk="0" h="1585520" w="552481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rgbClr val="5F497A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14" name="Google Shape;314;p6"/>
                <p:cNvSpPr/>
                <p:nvPr/>
              </p:nvSpPr>
              <p:spPr>
                <a:xfrm rot="4407011">
                  <a:off x="10918637" y="3366457"/>
                  <a:ext cx="290163" cy="817189"/>
                </a:xfrm>
                <a:custGeom>
                  <a:rect b="b" l="l" r="r" t="t"/>
                  <a:pathLst>
                    <a:path extrusionOk="0" h="1639548" w="582162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rgbClr val="36609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15" name="Google Shape;315;p6"/>
                <p:cNvGrpSpPr/>
                <p:nvPr/>
              </p:nvGrpSpPr>
              <p:grpSpPr>
                <a:xfrm rot="5400000">
                  <a:off x="10675128" y="4128426"/>
                  <a:ext cx="577045" cy="831590"/>
                  <a:chOff x="967240" y="3289369"/>
                  <a:chExt cx="1100200" cy="1585520"/>
                </a:xfrm>
              </p:grpSpPr>
              <p:sp>
                <p:nvSpPr>
                  <p:cNvPr id="316" name="Google Shape;316;p6"/>
                  <p:cNvSpPr/>
                  <p:nvPr/>
                </p:nvSpPr>
                <p:spPr>
                  <a:xfrm>
                    <a:off x="967240" y="3289369"/>
                    <a:ext cx="552481" cy="1585520"/>
                  </a:xfrm>
                  <a:custGeom>
                    <a:rect b="b" l="l" r="r" t="t"/>
                    <a:pathLst>
                      <a:path extrusionOk="0" h="1585520" w="552481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6"/>
                  <p:cNvSpPr/>
                  <p:nvPr/>
                </p:nvSpPr>
                <p:spPr>
                  <a:xfrm flipH="1">
                    <a:off x="1514959" y="3289369"/>
                    <a:ext cx="552481" cy="1585520"/>
                  </a:xfrm>
                  <a:custGeom>
                    <a:rect b="b" l="l" r="r" t="t"/>
                    <a:pathLst>
                      <a:path extrusionOk="0" h="1585520" w="552481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rgbClr val="95373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18" name="Google Shape;318;p6"/>
                <p:cNvSpPr/>
                <p:nvPr/>
              </p:nvSpPr>
              <p:spPr>
                <a:xfrm rot="3762166">
                  <a:off x="10883440" y="4518509"/>
                  <a:ext cx="321894" cy="906551"/>
                </a:xfrm>
                <a:custGeom>
                  <a:rect b="b" l="l" r="r" t="t"/>
                  <a:pathLst>
                    <a:path extrusionOk="0" h="1639548" w="582162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6"/>
                <p:cNvSpPr/>
                <p:nvPr/>
              </p:nvSpPr>
              <p:spPr>
                <a:xfrm flipH="1" rot="-4759383">
                  <a:off x="9893194" y="3712846"/>
                  <a:ext cx="344847" cy="971195"/>
                </a:xfrm>
                <a:custGeom>
                  <a:rect b="b" l="l" r="r" t="t"/>
                  <a:pathLst>
                    <a:path extrusionOk="0" h="1639548" w="582162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20" name="Google Shape;320;p6"/>
                <p:cNvGrpSpPr/>
                <p:nvPr/>
              </p:nvGrpSpPr>
              <p:grpSpPr>
                <a:xfrm rot="-3315280">
                  <a:off x="10094144" y="3209875"/>
                  <a:ext cx="459730" cy="662525"/>
                  <a:chOff x="967240" y="3289369"/>
                  <a:chExt cx="1100200" cy="1585520"/>
                </a:xfrm>
              </p:grpSpPr>
              <p:sp>
                <p:nvSpPr>
                  <p:cNvPr id="321" name="Google Shape;321;p6"/>
                  <p:cNvSpPr/>
                  <p:nvPr/>
                </p:nvSpPr>
                <p:spPr>
                  <a:xfrm>
                    <a:off x="967240" y="3289369"/>
                    <a:ext cx="552481" cy="1585520"/>
                  </a:xfrm>
                  <a:custGeom>
                    <a:rect b="b" l="l" r="r" t="t"/>
                    <a:pathLst>
                      <a:path extrusionOk="0" h="1585520" w="552481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" name="Google Shape;322;p6"/>
                  <p:cNvSpPr/>
                  <p:nvPr/>
                </p:nvSpPr>
                <p:spPr>
                  <a:xfrm flipH="1">
                    <a:off x="1514959" y="3289369"/>
                    <a:ext cx="552481" cy="1585520"/>
                  </a:xfrm>
                  <a:custGeom>
                    <a:rect b="b" l="l" r="r" t="t"/>
                    <a:pathLst>
                      <a:path extrusionOk="0" h="1585520" w="552481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rgbClr val="5F497A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23" name="Google Shape;323;p6"/>
          <p:cNvGrpSpPr/>
          <p:nvPr/>
        </p:nvGrpSpPr>
        <p:grpSpPr>
          <a:xfrm>
            <a:off x="2879952" y="8696309"/>
            <a:ext cx="1386666" cy="1193768"/>
            <a:chOff x="7521194" y="5284915"/>
            <a:chExt cx="1137987" cy="979683"/>
          </a:xfrm>
        </p:grpSpPr>
        <p:grpSp>
          <p:nvGrpSpPr>
            <p:cNvPr id="324" name="Google Shape;324;p6"/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325" name="Google Shape;325;p6"/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rect b="b" l="l" r="r" t="t"/>
                <a:pathLst>
                  <a:path extrusionOk="0" h="1243290" w="1584176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rect b="b" l="l" r="r" t="t"/>
                <a:pathLst>
                  <a:path extrusionOk="0" h="471979" w="2016224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rgbClr val="244061"/>
              </a:solidFill>
              <a:ln>
                <a:noFill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8" name="Google Shape;328;p6"/>
            <p:cNvSpPr/>
            <p:nvPr/>
          </p:nvSpPr>
          <p:spPr>
            <a:xfrm>
              <a:off x="7788585" y="5306768"/>
              <a:ext cx="578589" cy="141955"/>
            </a:xfrm>
            <a:custGeom>
              <a:rect b="b" l="l" r="r" t="t"/>
              <a:pathLst>
                <a:path extrusionOk="0" h="188632" w="768835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68575" lIns="137150" spcFirstLastPara="1" rIns="137150" wrap="square" tIns="68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6"/>
          <p:cNvGrpSpPr/>
          <p:nvPr/>
        </p:nvGrpSpPr>
        <p:grpSpPr>
          <a:xfrm>
            <a:off x="7026296" y="7887531"/>
            <a:ext cx="1386665" cy="2068325"/>
            <a:chOff x="4994868" y="4589049"/>
            <a:chExt cx="1137987" cy="1697402"/>
          </a:xfrm>
        </p:grpSpPr>
        <p:grpSp>
          <p:nvGrpSpPr>
            <p:cNvPr id="330" name="Google Shape;330;p6"/>
            <p:cNvGrpSpPr/>
            <p:nvPr/>
          </p:nvGrpSpPr>
          <p:grpSpPr>
            <a:xfrm>
              <a:off x="4994868" y="5306768"/>
              <a:ext cx="1137987" cy="979683"/>
              <a:chOff x="7521194" y="5284915"/>
              <a:chExt cx="1137987" cy="979683"/>
            </a:xfrm>
          </p:grpSpPr>
          <p:grpSp>
            <p:nvGrpSpPr>
              <p:cNvPr id="331" name="Google Shape;331;p6"/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332" name="Google Shape;332;p6"/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rect b="b" l="l" r="r" t="t"/>
                  <a:pathLst>
                    <a:path extrusionOk="0" h="1243290" w="1584176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8575" lIns="137150" spcFirstLastPara="1" rIns="137150" wrap="square" tIns="685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6"/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rect b="b" l="l" r="r" t="t"/>
                  <a:pathLst>
                    <a:path extrusionOk="0" h="471979" w="2016224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rotWithShape="0" algn="t" dir="54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8575" lIns="137150" spcFirstLastPara="1" rIns="137150" wrap="square" tIns="685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6"/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rgbClr val="244061"/>
                </a:solidFill>
                <a:ln>
                  <a:noFill/>
                </a:ln>
              </p:spPr>
              <p:txBody>
                <a:bodyPr anchorCtr="0" anchor="ctr" bIns="68575" lIns="137150" spcFirstLastPara="1" rIns="137150" wrap="square" tIns="685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5" name="Google Shape;335;p6"/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rect b="b" l="l" r="r" t="t"/>
                <a:pathLst>
                  <a:path extrusionOk="0" h="188632" w="768835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" name="Google Shape;336;p6"/>
            <p:cNvGrpSpPr/>
            <p:nvPr/>
          </p:nvGrpSpPr>
          <p:grpSpPr>
            <a:xfrm>
              <a:off x="5125559" y="4589049"/>
              <a:ext cx="527802" cy="740248"/>
              <a:chOff x="5125559" y="4589049"/>
              <a:chExt cx="527802" cy="740248"/>
            </a:xfrm>
          </p:grpSpPr>
          <p:sp>
            <p:nvSpPr>
              <p:cNvPr id="337" name="Google Shape;337;p6"/>
              <p:cNvSpPr/>
              <p:nvPr/>
            </p:nvSpPr>
            <p:spPr>
              <a:xfrm>
                <a:off x="5517203" y="4940891"/>
                <a:ext cx="124911" cy="388406"/>
              </a:xfrm>
              <a:custGeom>
                <a:rect b="b" l="l" r="r" t="t"/>
                <a:pathLst>
                  <a:path extrusionOk="0" h="388406" w="124911">
                    <a:moveTo>
                      <a:pt x="23804" y="0"/>
                    </a:moveTo>
                    <a:cubicBezTo>
                      <a:pt x="48739" y="873"/>
                      <a:pt x="54810" y="1746"/>
                      <a:pt x="79744" y="2619"/>
                    </a:cubicBezTo>
                    <a:cubicBezTo>
                      <a:pt x="145398" y="144266"/>
                      <a:pt x="128467" y="184573"/>
                      <a:pt x="97940" y="271302"/>
                    </a:cubicBezTo>
                    <a:cubicBezTo>
                      <a:pt x="85253" y="300072"/>
                      <a:pt x="72755" y="329744"/>
                      <a:pt x="61544" y="359838"/>
                    </a:cubicBezTo>
                    <a:lnTo>
                      <a:pt x="52549" y="388406"/>
                    </a:lnTo>
                    <a:lnTo>
                      <a:pt x="0" y="388406"/>
                    </a:lnTo>
                    <a:lnTo>
                      <a:pt x="5069" y="370730"/>
                    </a:lnTo>
                    <a:cubicBezTo>
                      <a:pt x="15180" y="340492"/>
                      <a:pt x="26455" y="310342"/>
                      <a:pt x="37962" y="280890"/>
                    </a:cubicBezTo>
                    <a:cubicBezTo>
                      <a:pt x="62412" y="192225"/>
                      <a:pt x="118514" y="181758"/>
                      <a:pt x="23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8" name="Google Shape;338;p6"/>
              <p:cNvGrpSpPr/>
              <p:nvPr/>
            </p:nvGrpSpPr>
            <p:grpSpPr>
              <a:xfrm rot="-3315280">
                <a:off x="5239011" y="4619426"/>
                <a:ext cx="300898" cy="433630"/>
                <a:chOff x="967240" y="3289369"/>
                <a:chExt cx="1100200" cy="1585520"/>
              </a:xfrm>
            </p:grpSpPr>
            <p:sp>
              <p:nvSpPr>
                <p:cNvPr id="339" name="Google Shape;339;p6"/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rect b="b" l="l" r="r" t="t"/>
                  <a:pathLst>
                    <a:path extrusionOk="0" h="1585520" w="552481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6"/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rect b="b" l="l" r="r" t="t"/>
                  <a:pathLst>
                    <a:path extrusionOk="0" h="1585520" w="552481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rgbClr val="5F497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41" name="Google Shape;341;p6"/>
          <p:cNvGrpSpPr/>
          <p:nvPr/>
        </p:nvGrpSpPr>
        <p:grpSpPr>
          <a:xfrm>
            <a:off x="589375" y="4199562"/>
            <a:ext cx="7295630" cy="4810934"/>
            <a:chOff x="3367447" y="1553864"/>
            <a:chExt cx="5237439" cy="3453707"/>
          </a:xfrm>
        </p:grpSpPr>
        <p:grpSp>
          <p:nvGrpSpPr>
            <p:cNvPr id="342" name="Google Shape;342;p6"/>
            <p:cNvGrpSpPr/>
            <p:nvPr/>
          </p:nvGrpSpPr>
          <p:grpSpPr>
            <a:xfrm rot="712870">
              <a:off x="3581026" y="1921640"/>
              <a:ext cx="3830038" cy="2473311"/>
              <a:chOff x="1915860" y="2068630"/>
              <a:chExt cx="3390107" cy="2189218"/>
            </a:xfrm>
          </p:grpSpPr>
          <p:sp>
            <p:nvSpPr>
              <p:cNvPr id="343" name="Google Shape;343;p6"/>
              <p:cNvSpPr/>
              <p:nvPr/>
            </p:nvSpPr>
            <p:spPr>
              <a:xfrm rot="1231697">
                <a:off x="2608161" y="2468990"/>
                <a:ext cx="2534835" cy="1388499"/>
              </a:xfrm>
              <a:custGeom>
                <a:rect b="b" l="l" r="r" t="t"/>
                <a:pathLst>
                  <a:path extrusionOk="0" h="1616735" w="2951501">
                    <a:moveTo>
                      <a:pt x="679840" y="1516490"/>
                    </a:moveTo>
                    <a:lnTo>
                      <a:pt x="1817700" y="1516490"/>
                    </a:lnTo>
                    <a:lnTo>
                      <a:pt x="1817700" y="1567623"/>
                    </a:lnTo>
                    <a:cubicBezTo>
                      <a:pt x="1817700" y="1594747"/>
                      <a:pt x="1798420" y="1616735"/>
                      <a:pt x="1774636" y="1616735"/>
                    </a:cubicBezTo>
                    <a:lnTo>
                      <a:pt x="722905" y="1616735"/>
                    </a:lnTo>
                    <a:cubicBezTo>
                      <a:pt x="699121" y="1616735"/>
                      <a:pt x="679840" y="1594747"/>
                      <a:pt x="679840" y="1567623"/>
                    </a:cubicBezTo>
                    <a:close/>
                    <a:moveTo>
                      <a:pt x="679840" y="1407500"/>
                    </a:moveTo>
                    <a:lnTo>
                      <a:pt x="1817700" y="1407500"/>
                    </a:lnTo>
                    <a:lnTo>
                      <a:pt x="1817700" y="1472848"/>
                    </a:lnTo>
                    <a:lnTo>
                      <a:pt x="679840" y="1472848"/>
                    </a:lnTo>
                    <a:close/>
                    <a:moveTo>
                      <a:pt x="1817700" y="611112"/>
                    </a:moveTo>
                    <a:lnTo>
                      <a:pt x="1817700" y="973623"/>
                    </a:lnTo>
                    <a:lnTo>
                      <a:pt x="2224001" y="611112"/>
                    </a:lnTo>
                    <a:close/>
                    <a:moveTo>
                      <a:pt x="449189" y="386587"/>
                    </a:moveTo>
                    <a:cubicBezTo>
                      <a:pt x="375505" y="381552"/>
                      <a:pt x="302157" y="399580"/>
                      <a:pt x="239392" y="437793"/>
                    </a:cubicBezTo>
                    <a:cubicBezTo>
                      <a:pt x="191686" y="474403"/>
                      <a:pt x="154461" y="503154"/>
                      <a:pt x="127717" y="563345"/>
                    </a:cubicBezTo>
                    <a:cubicBezTo>
                      <a:pt x="95043" y="642185"/>
                      <a:pt x="91358" y="731154"/>
                      <a:pt x="119224" y="813828"/>
                    </a:cubicBezTo>
                    <a:lnTo>
                      <a:pt x="118041" y="814226"/>
                    </a:lnTo>
                    <a:lnTo>
                      <a:pt x="156579" y="873845"/>
                    </a:lnTo>
                    <a:cubicBezTo>
                      <a:pt x="200043" y="932336"/>
                      <a:pt x="255879" y="983997"/>
                      <a:pt x="319223" y="1023753"/>
                    </a:cubicBezTo>
                    <a:lnTo>
                      <a:pt x="318718" y="1024809"/>
                    </a:lnTo>
                    <a:lnTo>
                      <a:pt x="679840" y="1198510"/>
                    </a:lnTo>
                    <a:lnTo>
                      <a:pt x="679840" y="494818"/>
                    </a:lnTo>
                    <a:lnTo>
                      <a:pt x="613050" y="439426"/>
                    </a:lnTo>
                    <a:cubicBezTo>
                      <a:pt x="585307" y="422195"/>
                      <a:pt x="554948" y="408629"/>
                      <a:pt x="522606" y="399416"/>
                    </a:cubicBezTo>
                    <a:cubicBezTo>
                      <a:pt x="498349" y="392506"/>
                      <a:pt x="473751" y="388265"/>
                      <a:pt x="449189" y="386587"/>
                    </a:cubicBezTo>
                    <a:close/>
                    <a:moveTo>
                      <a:pt x="2556092" y="0"/>
                    </a:moveTo>
                    <a:lnTo>
                      <a:pt x="2951501" y="404658"/>
                    </a:lnTo>
                    <a:lnTo>
                      <a:pt x="2608538" y="418986"/>
                    </a:lnTo>
                    <a:lnTo>
                      <a:pt x="2606605" y="417008"/>
                    </a:lnTo>
                    <a:lnTo>
                      <a:pt x="1820087" y="1344294"/>
                    </a:lnTo>
                    <a:lnTo>
                      <a:pt x="1817700" y="1341966"/>
                    </a:lnTo>
                    <a:lnTo>
                      <a:pt x="1817700" y="1363858"/>
                    </a:lnTo>
                    <a:lnTo>
                      <a:pt x="679840" y="1363858"/>
                    </a:lnTo>
                    <a:lnTo>
                      <a:pt x="679840" y="1307744"/>
                    </a:lnTo>
                    <a:lnTo>
                      <a:pt x="268830" y="1110047"/>
                    </a:lnTo>
                    <a:lnTo>
                      <a:pt x="270209" y="1107180"/>
                    </a:lnTo>
                    <a:lnTo>
                      <a:pt x="198248" y="1056644"/>
                    </a:lnTo>
                    <a:cubicBezTo>
                      <a:pt x="142291" y="1011239"/>
                      <a:pt x="93777" y="957478"/>
                      <a:pt x="55623" y="898485"/>
                    </a:cubicBezTo>
                    <a:cubicBezTo>
                      <a:pt x="27132" y="847625"/>
                      <a:pt x="9121" y="802009"/>
                      <a:pt x="1591" y="738051"/>
                    </a:cubicBezTo>
                    <a:cubicBezTo>
                      <a:pt x="-7531" y="629033"/>
                      <a:pt x="22695" y="518961"/>
                      <a:pt x="88988" y="428893"/>
                    </a:cubicBezTo>
                    <a:lnTo>
                      <a:pt x="91156" y="430488"/>
                    </a:lnTo>
                    <a:cubicBezTo>
                      <a:pt x="162999" y="345385"/>
                      <a:pt x="305583" y="286481"/>
                      <a:pt x="424588" y="285218"/>
                    </a:cubicBezTo>
                    <a:cubicBezTo>
                      <a:pt x="466453" y="285186"/>
                      <a:pt x="508692" y="290914"/>
                      <a:pt x="550151" y="302724"/>
                    </a:cubicBezTo>
                    <a:cubicBezTo>
                      <a:pt x="591610" y="314534"/>
                      <a:pt x="630526" y="331925"/>
                      <a:pt x="666090" y="354013"/>
                    </a:cubicBezTo>
                    <a:lnTo>
                      <a:pt x="690060" y="373892"/>
                    </a:lnTo>
                    <a:lnTo>
                      <a:pt x="692454" y="367302"/>
                    </a:lnTo>
                    <a:cubicBezTo>
                      <a:pt x="700247" y="358414"/>
                      <a:pt x="711013" y="352917"/>
                      <a:pt x="722905" y="352917"/>
                    </a:cubicBezTo>
                    <a:lnTo>
                      <a:pt x="1774636" y="352917"/>
                    </a:lnTo>
                    <a:cubicBezTo>
                      <a:pt x="1798420" y="352917"/>
                      <a:pt x="1817700" y="374905"/>
                      <a:pt x="1817700" y="402029"/>
                    </a:cubicBezTo>
                    <a:lnTo>
                      <a:pt x="1817700" y="525619"/>
                    </a:lnTo>
                    <a:lnTo>
                      <a:pt x="2319822" y="525619"/>
                    </a:lnTo>
                    <a:lnTo>
                      <a:pt x="2530110" y="337995"/>
                    </a:lnTo>
                    <a:lnTo>
                      <a:pt x="2533895" y="3416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6"/>
              <p:cNvSpPr/>
              <p:nvPr/>
            </p:nvSpPr>
            <p:spPr>
              <a:xfrm rot="6382074">
                <a:off x="2370602" y="2097797"/>
                <a:ext cx="683006" cy="911349"/>
              </a:xfrm>
              <a:custGeom>
                <a:rect b="b" l="l" r="r" t="t"/>
                <a:pathLst>
                  <a:path extrusionOk="0" h="911349" w="683006">
                    <a:moveTo>
                      <a:pt x="45719" y="134476"/>
                    </a:moveTo>
                    <a:cubicBezTo>
                      <a:pt x="186906" y="178031"/>
                      <a:pt x="77411" y="293724"/>
                      <a:pt x="104061" y="357469"/>
                    </a:cubicBezTo>
                    <a:cubicBezTo>
                      <a:pt x="111327" y="384451"/>
                      <a:pt x="134405" y="424827"/>
                      <a:pt x="142171" y="396324"/>
                    </a:cubicBezTo>
                    <a:cubicBezTo>
                      <a:pt x="161497" y="378147"/>
                      <a:pt x="163714" y="263470"/>
                      <a:pt x="161918" y="137995"/>
                    </a:cubicBezTo>
                    <a:lnTo>
                      <a:pt x="165792" y="18778"/>
                    </a:lnTo>
                    <a:cubicBezTo>
                      <a:pt x="205100" y="-883"/>
                      <a:pt x="248431" y="-6838"/>
                      <a:pt x="277405" y="9295"/>
                    </a:cubicBezTo>
                    <a:lnTo>
                      <a:pt x="285881" y="229952"/>
                    </a:lnTo>
                    <a:cubicBezTo>
                      <a:pt x="292743" y="135104"/>
                      <a:pt x="288936" y="90619"/>
                      <a:pt x="283732" y="12053"/>
                    </a:cubicBezTo>
                    <a:cubicBezTo>
                      <a:pt x="344488" y="7410"/>
                      <a:pt x="362005" y="7292"/>
                      <a:pt x="393169" y="36915"/>
                    </a:cubicBezTo>
                    <a:cubicBezTo>
                      <a:pt x="432458" y="90909"/>
                      <a:pt x="415495" y="219932"/>
                      <a:pt x="421978" y="222286"/>
                    </a:cubicBezTo>
                    <a:cubicBezTo>
                      <a:pt x="425215" y="169590"/>
                      <a:pt x="440910" y="99095"/>
                      <a:pt x="404990" y="37500"/>
                    </a:cubicBezTo>
                    <a:cubicBezTo>
                      <a:pt x="452541" y="9313"/>
                      <a:pt x="505933" y="28253"/>
                      <a:pt x="533979" y="61286"/>
                    </a:cubicBezTo>
                    <a:cubicBezTo>
                      <a:pt x="556608" y="94319"/>
                      <a:pt x="532593" y="233695"/>
                      <a:pt x="540769" y="235697"/>
                    </a:cubicBezTo>
                    <a:cubicBezTo>
                      <a:pt x="546608" y="189844"/>
                      <a:pt x="564054" y="120930"/>
                      <a:pt x="545128" y="67881"/>
                    </a:cubicBezTo>
                    <a:cubicBezTo>
                      <a:pt x="600410" y="49193"/>
                      <a:pt x="614468" y="45569"/>
                      <a:pt x="653124" y="85657"/>
                    </a:cubicBezTo>
                    <a:cubicBezTo>
                      <a:pt x="678241" y="128452"/>
                      <a:pt x="685502" y="205222"/>
                      <a:pt x="682293" y="324654"/>
                    </a:cubicBezTo>
                    <a:cubicBezTo>
                      <a:pt x="682293" y="386243"/>
                      <a:pt x="685168" y="641728"/>
                      <a:pt x="593254" y="807663"/>
                    </a:cubicBezTo>
                    <a:cubicBezTo>
                      <a:pt x="562434" y="865879"/>
                      <a:pt x="574223" y="873371"/>
                      <a:pt x="582543" y="910587"/>
                    </a:cubicBezTo>
                    <a:lnTo>
                      <a:pt x="211523" y="911349"/>
                    </a:lnTo>
                    <a:cubicBezTo>
                      <a:pt x="212499" y="851582"/>
                      <a:pt x="236044" y="827966"/>
                      <a:pt x="192666" y="779185"/>
                    </a:cubicBezTo>
                    <a:cubicBezTo>
                      <a:pt x="170208" y="755505"/>
                      <a:pt x="148074" y="710617"/>
                      <a:pt x="90679" y="653133"/>
                    </a:cubicBezTo>
                    <a:cubicBezTo>
                      <a:pt x="33254" y="569821"/>
                      <a:pt x="26583" y="515785"/>
                      <a:pt x="3655" y="437275"/>
                    </a:cubicBezTo>
                    <a:cubicBezTo>
                      <a:pt x="-8217" y="341138"/>
                      <a:pt x="9615" y="253260"/>
                      <a:pt x="45719" y="1344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6"/>
              <p:cNvSpPr/>
              <p:nvPr/>
            </p:nvSpPr>
            <p:spPr>
              <a:xfrm rot="982074">
                <a:off x="1978345" y="2203258"/>
                <a:ext cx="400633" cy="501084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" name="Google Shape;346;p6"/>
            <p:cNvGrpSpPr/>
            <p:nvPr/>
          </p:nvGrpSpPr>
          <p:grpSpPr>
            <a:xfrm>
              <a:off x="6636699" y="3039384"/>
              <a:ext cx="1968187" cy="1968187"/>
              <a:chOff x="6384003" y="3061995"/>
              <a:chExt cx="1968187" cy="1968187"/>
            </a:xfrm>
          </p:grpSpPr>
          <p:sp>
            <p:nvSpPr>
              <p:cNvPr id="347" name="Google Shape;347;p6"/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fmla="val 14786098" name="adj1"/>
                  <a:gd fmla="val 471423" name="adj2"/>
                </a:avLst>
              </a:prstGeom>
              <a:noFill/>
              <a:ln cap="flat" cmpd="sng" w="12700">
                <a:solidFill>
                  <a:schemeClr val="accent2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6"/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fmla="val 14786098" name="adj1"/>
                  <a:gd fmla="val 350082" name="adj2"/>
                </a:avLst>
              </a:prstGeom>
              <a:noFill/>
              <a:ln cap="flat" cmpd="sng" w="12700">
                <a:solidFill>
                  <a:schemeClr val="accent2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6"/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fmla="val 14786098" name="adj1"/>
                  <a:gd fmla="val 0" name="adj2"/>
                </a:avLst>
              </a:prstGeom>
              <a:noFill/>
              <a:ln cap="flat" cmpd="sng" w="12700">
                <a:solidFill>
                  <a:schemeClr val="accent2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6"/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fmla="val 14786098" name="adj1"/>
                  <a:gd fmla="val 20780800" name="adj2"/>
                </a:avLst>
              </a:prstGeom>
              <a:noFill/>
              <a:ln cap="flat" cmpd="sng" w="12700">
                <a:solidFill>
                  <a:schemeClr val="accent2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1" name="Google Shape;351;p6"/>
          <p:cNvSpPr txBox="1"/>
          <p:nvPr/>
        </p:nvSpPr>
        <p:spPr>
          <a:xfrm>
            <a:off x="2271665" y="8488560"/>
            <a:ext cx="33451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6"/>
          <p:cNvSpPr/>
          <p:nvPr/>
        </p:nvSpPr>
        <p:spPr>
          <a:xfrm>
            <a:off x="3910799" y="1096132"/>
            <a:ext cx="11868440" cy="434169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Nilai filsafat merupakan suatu pendirian hidup dan bisa juga pandangan hidup masyarakat.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7"/>
          <p:cNvGrpSpPr/>
          <p:nvPr/>
        </p:nvGrpSpPr>
        <p:grpSpPr>
          <a:xfrm>
            <a:off x="2049851" y="2727008"/>
            <a:ext cx="2904022" cy="4751366"/>
            <a:chOff x="971600" y="1191440"/>
            <a:chExt cx="2319438" cy="3794909"/>
          </a:xfrm>
        </p:grpSpPr>
        <p:grpSp>
          <p:nvGrpSpPr>
            <p:cNvPr id="358" name="Google Shape;358;p7"/>
            <p:cNvGrpSpPr/>
            <p:nvPr/>
          </p:nvGrpSpPr>
          <p:grpSpPr>
            <a:xfrm>
              <a:off x="973731" y="1191440"/>
              <a:ext cx="2317307" cy="1775206"/>
              <a:chOff x="973731" y="1191440"/>
              <a:chExt cx="2317307" cy="1775206"/>
            </a:xfrm>
          </p:grpSpPr>
          <p:sp>
            <p:nvSpPr>
              <p:cNvPr id="359" name="Google Shape;359;p7"/>
              <p:cNvSpPr/>
              <p:nvPr/>
            </p:nvSpPr>
            <p:spPr>
              <a:xfrm rot="517450">
                <a:off x="1990011" y="1702478"/>
                <a:ext cx="1219494" cy="1179403"/>
              </a:xfrm>
              <a:custGeom>
                <a:rect b="b" l="l" r="r" t="t"/>
                <a:pathLst>
                  <a:path extrusionOk="0" h="4413028" w="4563041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1783141" y="2103627"/>
                <a:ext cx="240694" cy="628863"/>
              </a:xfrm>
              <a:custGeom>
                <a:rect b="b" l="l" r="r" t="t"/>
                <a:pathLst>
                  <a:path extrusionOk="0" h="1264722" w="484068">
                    <a:moveTo>
                      <a:pt x="0" y="225631"/>
                    </a:moveTo>
                    <a:cubicBezTo>
                      <a:pt x="120733" y="191985"/>
                      <a:pt x="188026" y="182088"/>
                      <a:pt x="326571" y="0"/>
                    </a:cubicBezTo>
                    <a:cubicBezTo>
                      <a:pt x="548243" y="676894"/>
                      <a:pt x="484909" y="908462"/>
                      <a:pt x="439387" y="1264722"/>
                    </a:cubicBezTo>
                    <a:lnTo>
                      <a:pt x="249382" y="1229096"/>
                    </a:lnTo>
                    <a:cubicBezTo>
                      <a:pt x="320634" y="876795"/>
                      <a:pt x="172192" y="542306"/>
                      <a:pt x="0" y="2256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 rot="-493860">
                <a:off x="1401146" y="1228261"/>
                <a:ext cx="598307" cy="1166367"/>
              </a:xfrm>
              <a:custGeom>
                <a:rect b="b" l="l" r="r" t="t"/>
                <a:pathLst>
                  <a:path extrusionOk="0" h="4364252" w="2238713">
                    <a:moveTo>
                      <a:pt x="991167" y="1954206"/>
                    </a:moveTo>
                    <a:cubicBezTo>
                      <a:pt x="874309" y="1940837"/>
                      <a:pt x="728926" y="2422285"/>
                      <a:pt x="762330" y="2563495"/>
                    </a:cubicBezTo>
                    <a:cubicBezTo>
                      <a:pt x="817803" y="2763169"/>
                      <a:pt x="1035129" y="2814592"/>
                      <a:pt x="1191594" y="2801464"/>
                    </a:cubicBezTo>
                    <a:cubicBezTo>
                      <a:pt x="1336990" y="2789265"/>
                      <a:pt x="1811991" y="2695789"/>
                      <a:pt x="1558616" y="2199723"/>
                    </a:cubicBezTo>
                    <a:cubicBezTo>
                      <a:pt x="1491149" y="2092086"/>
                      <a:pt x="1283524" y="1986965"/>
                      <a:pt x="991167" y="1954206"/>
                    </a:cubicBezTo>
                    <a:close/>
                    <a:moveTo>
                      <a:pt x="1490354" y="71"/>
                    </a:moveTo>
                    <a:cubicBezTo>
                      <a:pt x="1933700" y="29760"/>
                      <a:pt x="2139536" y="213827"/>
                      <a:pt x="2214748" y="481022"/>
                    </a:cubicBezTo>
                    <a:cubicBezTo>
                      <a:pt x="2367148" y="1001558"/>
                      <a:pt x="1752600" y="1344953"/>
                      <a:pt x="1502228" y="1490425"/>
                    </a:cubicBezTo>
                    <a:cubicBezTo>
                      <a:pt x="1282828" y="1617902"/>
                      <a:pt x="1165064" y="1682510"/>
                      <a:pt x="1054263" y="1824329"/>
                    </a:cubicBezTo>
                    <a:cubicBezTo>
                      <a:pt x="1433743" y="1866887"/>
                      <a:pt x="1603884" y="2014039"/>
                      <a:pt x="1692232" y="2149506"/>
                    </a:cubicBezTo>
                    <a:cubicBezTo>
                      <a:pt x="2026720" y="2778899"/>
                      <a:pt x="1482436" y="2933276"/>
                      <a:pt x="1246908" y="2980778"/>
                    </a:cubicBezTo>
                    <a:cubicBezTo>
                      <a:pt x="977734" y="3030258"/>
                      <a:pt x="690748" y="2871923"/>
                      <a:pt x="617516" y="2618582"/>
                    </a:cubicBezTo>
                    <a:cubicBezTo>
                      <a:pt x="571269" y="2426869"/>
                      <a:pt x="658049" y="2151140"/>
                      <a:pt x="724463" y="1997733"/>
                    </a:cubicBezTo>
                    <a:cubicBezTo>
                      <a:pt x="450150" y="1962201"/>
                      <a:pt x="176019" y="2392404"/>
                      <a:pt x="172192" y="2606706"/>
                    </a:cubicBezTo>
                    <a:cubicBezTo>
                      <a:pt x="203859" y="3445896"/>
                      <a:pt x="1084613" y="3881324"/>
                      <a:pt x="1330036" y="4085183"/>
                    </a:cubicBezTo>
                    <a:lnTo>
                      <a:pt x="1407226" y="4364252"/>
                    </a:lnTo>
                    <a:cubicBezTo>
                      <a:pt x="1039091" y="3994138"/>
                      <a:pt x="5938" y="3600273"/>
                      <a:pt x="0" y="2624517"/>
                    </a:cubicBezTo>
                    <a:cubicBezTo>
                      <a:pt x="25730" y="2234611"/>
                      <a:pt x="434148" y="1756945"/>
                      <a:pt x="849017" y="1813016"/>
                    </a:cubicBezTo>
                    <a:cubicBezTo>
                      <a:pt x="941972" y="1657424"/>
                      <a:pt x="1076696" y="1583449"/>
                      <a:pt x="1229095" y="1478550"/>
                    </a:cubicBezTo>
                    <a:cubicBezTo>
                      <a:pt x="2000608" y="1060843"/>
                      <a:pt x="2109849" y="764050"/>
                      <a:pt x="2072244" y="546336"/>
                    </a:cubicBezTo>
                    <a:cubicBezTo>
                      <a:pt x="2052452" y="294974"/>
                      <a:pt x="1670462" y="79240"/>
                      <a:pt x="1401288" y="112887"/>
                    </a:cubicBezTo>
                    <a:cubicBezTo>
                      <a:pt x="1086592" y="136638"/>
                      <a:pt x="1045028" y="338519"/>
                      <a:pt x="973776" y="540399"/>
                    </a:cubicBezTo>
                    <a:cubicBezTo>
                      <a:pt x="898566" y="362269"/>
                      <a:pt x="1179616" y="-5867"/>
                      <a:pt x="1490354" y="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 rot="-10370225">
                <a:off x="1005285" y="2035002"/>
                <a:ext cx="559526" cy="541132"/>
              </a:xfrm>
              <a:custGeom>
                <a:rect b="b" l="l" r="r" t="t"/>
                <a:pathLst>
                  <a:path extrusionOk="0" h="4413028" w="4563041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" name="Google Shape;363;p7"/>
            <p:cNvGrpSpPr/>
            <p:nvPr/>
          </p:nvGrpSpPr>
          <p:grpSpPr>
            <a:xfrm>
              <a:off x="971600" y="2842090"/>
              <a:ext cx="1945333" cy="2144259"/>
              <a:chOff x="902506" y="2708920"/>
              <a:chExt cx="1945333" cy="2144259"/>
            </a:xfrm>
          </p:grpSpPr>
          <p:grpSp>
            <p:nvGrpSpPr>
              <p:cNvPr id="364" name="Google Shape;364;p7"/>
              <p:cNvGrpSpPr/>
              <p:nvPr/>
            </p:nvGrpSpPr>
            <p:grpSpPr>
              <a:xfrm>
                <a:off x="902506" y="2708920"/>
                <a:ext cx="1945333" cy="457200"/>
                <a:chOff x="902506" y="2708920"/>
                <a:chExt cx="1945333" cy="457200"/>
              </a:xfrm>
            </p:grpSpPr>
            <p:sp>
              <p:nvSpPr>
                <p:cNvPr id="365" name="Google Shape;365;p7"/>
                <p:cNvSpPr/>
                <p:nvPr/>
              </p:nvSpPr>
              <p:spPr>
                <a:xfrm>
                  <a:off x="902506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7"/>
                <p:cNvSpPr/>
                <p:nvPr/>
              </p:nvSpPr>
              <p:spPr>
                <a:xfrm>
                  <a:off x="1894594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7"/>
                <p:cNvSpPr/>
                <p:nvPr/>
              </p:nvSpPr>
              <p:spPr>
                <a:xfrm>
                  <a:off x="2390639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7"/>
                <p:cNvSpPr/>
                <p:nvPr/>
              </p:nvSpPr>
              <p:spPr>
                <a:xfrm>
                  <a:off x="1398550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" name="Google Shape;369;p7"/>
              <p:cNvGrpSpPr/>
              <p:nvPr/>
            </p:nvGrpSpPr>
            <p:grpSpPr>
              <a:xfrm>
                <a:off x="1150528" y="3271273"/>
                <a:ext cx="1449288" cy="457200"/>
                <a:chOff x="902506" y="3271273"/>
                <a:chExt cx="1449288" cy="457200"/>
              </a:xfrm>
            </p:grpSpPr>
            <p:sp>
              <p:nvSpPr>
                <p:cNvPr id="370" name="Google Shape;370;p7"/>
                <p:cNvSpPr/>
                <p:nvPr/>
              </p:nvSpPr>
              <p:spPr>
                <a:xfrm>
                  <a:off x="902506" y="3271273"/>
                  <a:ext cx="457200" cy="4572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7"/>
                <p:cNvSpPr/>
                <p:nvPr/>
              </p:nvSpPr>
              <p:spPr>
                <a:xfrm>
                  <a:off x="1398550" y="3271273"/>
                  <a:ext cx="457200" cy="4572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7"/>
                <p:cNvSpPr/>
                <p:nvPr/>
              </p:nvSpPr>
              <p:spPr>
                <a:xfrm>
                  <a:off x="1894594" y="3271273"/>
                  <a:ext cx="457200" cy="4572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3" name="Google Shape;373;p7"/>
              <p:cNvGrpSpPr/>
              <p:nvPr/>
            </p:nvGrpSpPr>
            <p:grpSpPr>
              <a:xfrm>
                <a:off x="1398550" y="3833626"/>
                <a:ext cx="953244" cy="457200"/>
                <a:chOff x="902506" y="3833626"/>
                <a:chExt cx="953244" cy="457200"/>
              </a:xfrm>
            </p:grpSpPr>
            <p:sp>
              <p:nvSpPr>
                <p:cNvPr id="374" name="Google Shape;374;p7"/>
                <p:cNvSpPr/>
                <p:nvPr/>
              </p:nvSpPr>
              <p:spPr>
                <a:xfrm>
                  <a:off x="902506" y="3833626"/>
                  <a:ext cx="457200" cy="4572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7"/>
                <p:cNvSpPr/>
                <p:nvPr/>
              </p:nvSpPr>
              <p:spPr>
                <a:xfrm>
                  <a:off x="1398550" y="3833626"/>
                  <a:ext cx="457200" cy="4572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6" name="Google Shape;376;p7"/>
              <p:cNvSpPr/>
              <p:nvPr/>
            </p:nvSpPr>
            <p:spPr>
              <a:xfrm>
                <a:off x="1646572" y="4395979"/>
                <a:ext cx="457200" cy="457200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7" name="Google Shape;377;p7"/>
          <p:cNvGrpSpPr/>
          <p:nvPr/>
        </p:nvGrpSpPr>
        <p:grpSpPr>
          <a:xfrm>
            <a:off x="6160332" y="2727008"/>
            <a:ext cx="2904022" cy="4751366"/>
            <a:chOff x="971600" y="1191440"/>
            <a:chExt cx="2319438" cy="3794909"/>
          </a:xfrm>
        </p:grpSpPr>
        <p:grpSp>
          <p:nvGrpSpPr>
            <p:cNvPr id="378" name="Google Shape;378;p7"/>
            <p:cNvGrpSpPr/>
            <p:nvPr/>
          </p:nvGrpSpPr>
          <p:grpSpPr>
            <a:xfrm>
              <a:off x="973731" y="1191440"/>
              <a:ext cx="2317307" cy="1775206"/>
              <a:chOff x="973731" y="1191440"/>
              <a:chExt cx="2317307" cy="1775206"/>
            </a:xfrm>
          </p:grpSpPr>
          <p:sp>
            <p:nvSpPr>
              <p:cNvPr id="379" name="Google Shape;379;p7"/>
              <p:cNvSpPr/>
              <p:nvPr/>
            </p:nvSpPr>
            <p:spPr>
              <a:xfrm rot="517450">
                <a:off x="1990011" y="1702478"/>
                <a:ext cx="1219494" cy="1179403"/>
              </a:xfrm>
              <a:custGeom>
                <a:rect b="b" l="l" r="r" t="t"/>
                <a:pathLst>
                  <a:path extrusionOk="0" h="4413028" w="4563041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1783141" y="2103627"/>
                <a:ext cx="240694" cy="628863"/>
              </a:xfrm>
              <a:custGeom>
                <a:rect b="b" l="l" r="r" t="t"/>
                <a:pathLst>
                  <a:path extrusionOk="0" h="1264722" w="484068">
                    <a:moveTo>
                      <a:pt x="0" y="225631"/>
                    </a:moveTo>
                    <a:cubicBezTo>
                      <a:pt x="120733" y="191985"/>
                      <a:pt x="188026" y="182088"/>
                      <a:pt x="326571" y="0"/>
                    </a:cubicBezTo>
                    <a:cubicBezTo>
                      <a:pt x="548243" y="676894"/>
                      <a:pt x="484909" y="908462"/>
                      <a:pt x="439387" y="1264722"/>
                    </a:cubicBezTo>
                    <a:lnTo>
                      <a:pt x="249382" y="1229096"/>
                    </a:lnTo>
                    <a:cubicBezTo>
                      <a:pt x="320634" y="876795"/>
                      <a:pt x="172192" y="542306"/>
                      <a:pt x="0" y="2256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7"/>
              <p:cNvSpPr/>
              <p:nvPr/>
            </p:nvSpPr>
            <p:spPr>
              <a:xfrm rot="-493860">
                <a:off x="1401146" y="1228261"/>
                <a:ext cx="598307" cy="1166367"/>
              </a:xfrm>
              <a:custGeom>
                <a:rect b="b" l="l" r="r" t="t"/>
                <a:pathLst>
                  <a:path extrusionOk="0" h="4364252" w="2238713">
                    <a:moveTo>
                      <a:pt x="991167" y="1954206"/>
                    </a:moveTo>
                    <a:cubicBezTo>
                      <a:pt x="874309" y="1940837"/>
                      <a:pt x="728926" y="2422285"/>
                      <a:pt x="762330" y="2563495"/>
                    </a:cubicBezTo>
                    <a:cubicBezTo>
                      <a:pt x="817803" y="2763169"/>
                      <a:pt x="1035129" y="2814592"/>
                      <a:pt x="1191594" y="2801464"/>
                    </a:cubicBezTo>
                    <a:cubicBezTo>
                      <a:pt x="1336990" y="2789265"/>
                      <a:pt x="1811991" y="2695789"/>
                      <a:pt x="1558616" y="2199723"/>
                    </a:cubicBezTo>
                    <a:cubicBezTo>
                      <a:pt x="1491149" y="2092086"/>
                      <a:pt x="1283524" y="1986965"/>
                      <a:pt x="991167" y="1954206"/>
                    </a:cubicBezTo>
                    <a:close/>
                    <a:moveTo>
                      <a:pt x="1490354" y="71"/>
                    </a:moveTo>
                    <a:cubicBezTo>
                      <a:pt x="1933700" y="29760"/>
                      <a:pt x="2139536" y="213827"/>
                      <a:pt x="2214748" y="481022"/>
                    </a:cubicBezTo>
                    <a:cubicBezTo>
                      <a:pt x="2367148" y="1001558"/>
                      <a:pt x="1752600" y="1344953"/>
                      <a:pt x="1502228" y="1490425"/>
                    </a:cubicBezTo>
                    <a:cubicBezTo>
                      <a:pt x="1282828" y="1617902"/>
                      <a:pt x="1165064" y="1682510"/>
                      <a:pt x="1054263" y="1824329"/>
                    </a:cubicBezTo>
                    <a:cubicBezTo>
                      <a:pt x="1433743" y="1866887"/>
                      <a:pt x="1603884" y="2014039"/>
                      <a:pt x="1692232" y="2149506"/>
                    </a:cubicBezTo>
                    <a:cubicBezTo>
                      <a:pt x="2026720" y="2778899"/>
                      <a:pt x="1482436" y="2933276"/>
                      <a:pt x="1246908" y="2980778"/>
                    </a:cubicBezTo>
                    <a:cubicBezTo>
                      <a:pt x="977734" y="3030258"/>
                      <a:pt x="690748" y="2871923"/>
                      <a:pt x="617516" y="2618582"/>
                    </a:cubicBezTo>
                    <a:cubicBezTo>
                      <a:pt x="571269" y="2426869"/>
                      <a:pt x="658049" y="2151140"/>
                      <a:pt x="724463" y="1997733"/>
                    </a:cubicBezTo>
                    <a:cubicBezTo>
                      <a:pt x="450150" y="1962201"/>
                      <a:pt x="176019" y="2392404"/>
                      <a:pt x="172192" y="2606706"/>
                    </a:cubicBezTo>
                    <a:cubicBezTo>
                      <a:pt x="203859" y="3445896"/>
                      <a:pt x="1084613" y="3881324"/>
                      <a:pt x="1330036" y="4085183"/>
                    </a:cubicBezTo>
                    <a:lnTo>
                      <a:pt x="1407226" y="4364252"/>
                    </a:lnTo>
                    <a:cubicBezTo>
                      <a:pt x="1039091" y="3994138"/>
                      <a:pt x="5938" y="3600273"/>
                      <a:pt x="0" y="2624517"/>
                    </a:cubicBezTo>
                    <a:cubicBezTo>
                      <a:pt x="25730" y="2234611"/>
                      <a:pt x="434148" y="1756945"/>
                      <a:pt x="849017" y="1813016"/>
                    </a:cubicBezTo>
                    <a:cubicBezTo>
                      <a:pt x="941972" y="1657424"/>
                      <a:pt x="1076696" y="1583449"/>
                      <a:pt x="1229095" y="1478550"/>
                    </a:cubicBezTo>
                    <a:cubicBezTo>
                      <a:pt x="2000608" y="1060843"/>
                      <a:pt x="2109849" y="764050"/>
                      <a:pt x="2072244" y="546336"/>
                    </a:cubicBezTo>
                    <a:cubicBezTo>
                      <a:pt x="2052452" y="294974"/>
                      <a:pt x="1670462" y="79240"/>
                      <a:pt x="1401288" y="112887"/>
                    </a:cubicBezTo>
                    <a:cubicBezTo>
                      <a:pt x="1086592" y="136638"/>
                      <a:pt x="1045028" y="338519"/>
                      <a:pt x="973776" y="540399"/>
                    </a:cubicBezTo>
                    <a:cubicBezTo>
                      <a:pt x="898566" y="362269"/>
                      <a:pt x="1179616" y="-5867"/>
                      <a:pt x="1490354" y="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7"/>
              <p:cNvSpPr/>
              <p:nvPr/>
            </p:nvSpPr>
            <p:spPr>
              <a:xfrm rot="-10370225">
                <a:off x="1005285" y="2035002"/>
                <a:ext cx="559526" cy="541132"/>
              </a:xfrm>
              <a:custGeom>
                <a:rect b="b" l="l" r="r" t="t"/>
                <a:pathLst>
                  <a:path extrusionOk="0" h="4413028" w="4563041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" name="Google Shape;383;p7"/>
            <p:cNvGrpSpPr/>
            <p:nvPr/>
          </p:nvGrpSpPr>
          <p:grpSpPr>
            <a:xfrm>
              <a:off x="971600" y="2842090"/>
              <a:ext cx="1945333" cy="2144259"/>
              <a:chOff x="902506" y="2708920"/>
              <a:chExt cx="1945333" cy="2144259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02506" y="2708920"/>
                <a:ext cx="1945333" cy="457200"/>
                <a:chOff x="902506" y="2708920"/>
                <a:chExt cx="1945333" cy="457200"/>
              </a:xfrm>
            </p:grpSpPr>
            <p:sp>
              <p:nvSpPr>
                <p:cNvPr id="385" name="Google Shape;385;p7"/>
                <p:cNvSpPr/>
                <p:nvPr/>
              </p:nvSpPr>
              <p:spPr>
                <a:xfrm>
                  <a:off x="902506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7"/>
                <p:cNvSpPr/>
                <p:nvPr/>
              </p:nvSpPr>
              <p:spPr>
                <a:xfrm>
                  <a:off x="1894594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7"/>
                <p:cNvSpPr/>
                <p:nvPr/>
              </p:nvSpPr>
              <p:spPr>
                <a:xfrm>
                  <a:off x="2390639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7"/>
                <p:cNvSpPr/>
                <p:nvPr/>
              </p:nvSpPr>
              <p:spPr>
                <a:xfrm>
                  <a:off x="1398550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1150528" y="3271273"/>
                <a:ext cx="1449288" cy="457200"/>
                <a:chOff x="902506" y="3271273"/>
                <a:chExt cx="1449288" cy="457200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902506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7"/>
                <p:cNvSpPr/>
                <p:nvPr/>
              </p:nvSpPr>
              <p:spPr>
                <a:xfrm>
                  <a:off x="1398550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7"/>
                <p:cNvSpPr/>
                <p:nvPr/>
              </p:nvSpPr>
              <p:spPr>
                <a:xfrm>
                  <a:off x="1894594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3" name="Google Shape;393;p7"/>
              <p:cNvGrpSpPr/>
              <p:nvPr/>
            </p:nvGrpSpPr>
            <p:grpSpPr>
              <a:xfrm>
                <a:off x="1398550" y="3833626"/>
                <a:ext cx="953244" cy="457200"/>
                <a:chOff x="902506" y="3833626"/>
                <a:chExt cx="953244" cy="457200"/>
              </a:xfrm>
            </p:grpSpPr>
            <p:sp>
              <p:nvSpPr>
                <p:cNvPr id="394" name="Google Shape;394;p7"/>
                <p:cNvSpPr/>
                <p:nvPr/>
              </p:nvSpPr>
              <p:spPr>
                <a:xfrm>
                  <a:off x="902506" y="3833626"/>
                  <a:ext cx="457200" cy="4572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7"/>
                <p:cNvSpPr/>
                <p:nvPr/>
              </p:nvSpPr>
              <p:spPr>
                <a:xfrm>
                  <a:off x="1398550" y="3833626"/>
                  <a:ext cx="457200" cy="4572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6" name="Google Shape;396;p7"/>
              <p:cNvSpPr/>
              <p:nvPr/>
            </p:nvSpPr>
            <p:spPr>
              <a:xfrm>
                <a:off x="1646572" y="4395979"/>
                <a:ext cx="457200" cy="457200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7" name="Google Shape;397;p7"/>
          <p:cNvGrpSpPr/>
          <p:nvPr/>
        </p:nvGrpSpPr>
        <p:grpSpPr>
          <a:xfrm>
            <a:off x="10270814" y="2727008"/>
            <a:ext cx="2904022" cy="4751366"/>
            <a:chOff x="971600" y="1191440"/>
            <a:chExt cx="2319438" cy="3794909"/>
          </a:xfrm>
        </p:grpSpPr>
        <p:grpSp>
          <p:nvGrpSpPr>
            <p:cNvPr id="398" name="Google Shape;398;p7"/>
            <p:cNvGrpSpPr/>
            <p:nvPr/>
          </p:nvGrpSpPr>
          <p:grpSpPr>
            <a:xfrm>
              <a:off x="973731" y="1191440"/>
              <a:ext cx="2317307" cy="1775206"/>
              <a:chOff x="973731" y="1191440"/>
              <a:chExt cx="2317307" cy="1775206"/>
            </a:xfrm>
          </p:grpSpPr>
          <p:sp>
            <p:nvSpPr>
              <p:cNvPr id="399" name="Google Shape;399;p7"/>
              <p:cNvSpPr/>
              <p:nvPr/>
            </p:nvSpPr>
            <p:spPr>
              <a:xfrm rot="517450">
                <a:off x="1990011" y="1702478"/>
                <a:ext cx="1219494" cy="1179403"/>
              </a:xfrm>
              <a:custGeom>
                <a:rect b="b" l="l" r="r" t="t"/>
                <a:pathLst>
                  <a:path extrusionOk="0" h="4413028" w="4563041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1783141" y="2103627"/>
                <a:ext cx="240694" cy="628863"/>
              </a:xfrm>
              <a:custGeom>
                <a:rect b="b" l="l" r="r" t="t"/>
                <a:pathLst>
                  <a:path extrusionOk="0" h="1264722" w="484068">
                    <a:moveTo>
                      <a:pt x="0" y="225631"/>
                    </a:moveTo>
                    <a:cubicBezTo>
                      <a:pt x="120733" y="191985"/>
                      <a:pt x="188026" y="182088"/>
                      <a:pt x="326571" y="0"/>
                    </a:cubicBezTo>
                    <a:cubicBezTo>
                      <a:pt x="548243" y="676894"/>
                      <a:pt x="484909" y="908462"/>
                      <a:pt x="439387" y="1264722"/>
                    </a:cubicBezTo>
                    <a:lnTo>
                      <a:pt x="249382" y="1229096"/>
                    </a:lnTo>
                    <a:cubicBezTo>
                      <a:pt x="320634" y="876795"/>
                      <a:pt x="172192" y="542306"/>
                      <a:pt x="0" y="2256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7"/>
              <p:cNvSpPr/>
              <p:nvPr/>
            </p:nvSpPr>
            <p:spPr>
              <a:xfrm rot="-493860">
                <a:off x="1401146" y="1228261"/>
                <a:ext cx="598307" cy="1166367"/>
              </a:xfrm>
              <a:custGeom>
                <a:rect b="b" l="l" r="r" t="t"/>
                <a:pathLst>
                  <a:path extrusionOk="0" h="4364252" w="2238713">
                    <a:moveTo>
                      <a:pt x="991167" y="1954206"/>
                    </a:moveTo>
                    <a:cubicBezTo>
                      <a:pt x="874309" y="1940837"/>
                      <a:pt x="728926" y="2422285"/>
                      <a:pt x="762330" y="2563495"/>
                    </a:cubicBezTo>
                    <a:cubicBezTo>
                      <a:pt x="817803" y="2763169"/>
                      <a:pt x="1035129" y="2814592"/>
                      <a:pt x="1191594" y="2801464"/>
                    </a:cubicBezTo>
                    <a:cubicBezTo>
                      <a:pt x="1336990" y="2789265"/>
                      <a:pt x="1811991" y="2695789"/>
                      <a:pt x="1558616" y="2199723"/>
                    </a:cubicBezTo>
                    <a:cubicBezTo>
                      <a:pt x="1491149" y="2092086"/>
                      <a:pt x="1283524" y="1986965"/>
                      <a:pt x="991167" y="1954206"/>
                    </a:cubicBezTo>
                    <a:close/>
                    <a:moveTo>
                      <a:pt x="1490354" y="71"/>
                    </a:moveTo>
                    <a:cubicBezTo>
                      <a:pt x="1933700" y="29760"/>
                      <a:pt x="2139536" y="213827"/>
                      <a:pt x="2214748" y="481022"/>
                    </a:cubicBezTo>
                    <a:cubicBezTo>
                      <a:pt x="2367148" y="1001558"/>
                      <a:pt x="1752600" y="1344953"/>
                      <a:pt x="1502228" y="1490425"/>
                    </a:cubicBezTo>
                    <a:cubicBezTo>
                      <a:pt x="1282828" y="1617902"/>
                      <a:pt x="1165064" y="1682510"/>
                      <a:pt x="1054263" y="1824329"/>
                    </a:cubicBezTo>
                    <a:cubicBezTo>
                      <a:pt x="1433743" y="1866887"/>
                      <a:pt x="1603884" y="2014039"/>
                      <a:pt x="1692232" y="2149506"/>
                    </a:cubicBezTo>
                    <a:cubicBezTo>
                      <a:pt x="2026720" y="2778899"/>
                      <a:pt x="1482436" y="2933276"/>
                      <a:pt x="1246908" y="2980778"/>
                    </a:cubicBezTo>
                    <a:cubicBezTo>
                      <a:pt x="977734" y="3030258"/>
                      <a:pt x="690748" y="2871923"/>
                      <a:pt x="617516" y="2618582"/>
                    </a:cubicBezTo>
                    <a:cubicBezTo>
                      <a:pt x="571269" y="2426869"/>
                      <a:pt x="658049" y="2151140"/>
                      <a:pt x="724463" y="1997733"/>
                    </a:cubicBezTo>
                    <a:cubicBezTo>
                      <a:pt x="450150" y="1962201"/>
                      <a:pt x="176019" y="2392404"/>
                      <a:pt x="172192" y="2606706"/>
                    </a:cubicBezTo>
                    <a:cubicBezTo>
                      <a:pt x="203859" y="3445896"/>
                      <a:pt x="1084613" y="3881324"/>
                      <a:pt x="1330036" y="4085183"/>
                    </a:cubicBezTo>
                    <a:lnTo>
                      <a:pt x="1407226" y="4364252"/>
                    </a:lnTo>
                    <a:cubicBezTo>
                      <a:pt x="1039091" y="3994138"/>
                      <a:pt x="5938" y="3600273"/>
                      <a:pt x="0" y="2624517"/>
                    </a:cubicBezTo>
                    <a:cubicBezTo>
                      <a:pt x="25730" y="2234611"/>
                      <a:pt x="434148" y="1756945"/>
                      <a:pt x="849017" y="1813016"/>
                    </a:cubicBezTo>
                    <a:cubicBezTo>
                      <a:pt x="941972" y="1657424"/>
                      <a:pt x="1076696" y="1583449"/>
                      <a:pt x="1229095" y="1478550"/>
                    </a:cubicBezTo>
                    <a:cubicBezTo>
                      <a:pt x="2000608" y="1060843"/>
                      <a:pt x="2109849" y="764050"/>
                      <a:pt x="2072244" y="546336"/>
                    </a:cubicBezTo>
                    <a:cubicBezTo>
                      <a:pt x="2052452" y="294974"/>
                      <a:pt x="1670462" y="79240"/>
                      <a:pt x="1401288" y="112887"/>
                    </a:cubicBezTo>
                    <a:cubicBezTo>
                      <a:pt x="1086592" y="136638"/>
                      <a:pt x="1045028" y="338519"/>
                      <a:pt x="973776" y="540399"/>
                    </a:cubicBezTo>
                    <a:cubicBezTo>
                      <a:pt x="898566" y="362269"/>
                      <a:pt x="1179616" y="-5867"/>
                      <a:pt x="1490354" y="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7"/>
              <p:cNvSpPr/>
              <p:nvPr/>
            </p:nvSpPr>
            <p:spPr>
              <a:xfrm rot="-10370225">
                <a:off x="1005285" y="2035002"/>
                <a:ext cx="559526" cy="541132"/>
              </a:xfrm>
              <a:custGeom>
                <a:rect b="b" l="l" r="r" t="t"/>
                <a:pathLst>
                  <a:path extrusionOk="0" h="4413028" w="4563041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" name="Google Shape;403;p7"/>
            <p:cNvGrpSpPr/>
            <p:nvPr/>
          </p:nvGrpSpPr>
          <p:grpSpPr>
            <a:xfrm>
              <a:off x="971600" y="2842090"/>
              <a:ext cx="1945333" cy="2144259"/>
              <a:chOff x="902506" y="2708920"/>
              <a:chExt cx="1945333" cy="2144259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02506" y="2708920"/>
                <a:ext cx="1945333" cy="457200"/>
                <a:chOff x="902506" y="2708920"/>
                <a:chExt cx="1945333" cy="457200"/>
              </a:xfrm>
            </p:grpSpPr>
            <p:sp>
              <p:nvSpPr>
                <p:cNvPr id="405" name="Google Shape;405;p7"/>
                <p:cNvSpPr/>
                <p:nvPr/>
              </p:nvSpPr>
              <p:spPr>
                <a:xfrm>
                  <a:off x="902506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7"/>
                <p:cNvSpPr/>
                <p:nvPr/>
              </p:nvSpPr>
              <p:spPr>
                <a:xfrm>
                  <a:off x="1894594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7"/>
                <p:cNvSpPr/>
                <p:nvPr/>
              </p:nvSpPr>
              <p:spPr>
                <a:xfrm>
                  <a:off x="2390639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7"/>
                <p:cNvSpPr/>
                <p:nvPr/>
              </p:nvSpPr>
              <p:spPr>
                <a:xfrm>
                  <a:off x="1398550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9" name="Google Shape;409;p7"/>
              <p:cNvGrpSpPr/>
              <p:nvPr/>
            </p:nvGrpSpPr>
            <p:grpSpPr>
              <a:xfrm>
                <a:off x="1150528" y="3271273"/>
                <a:ext cx="1449288" cy="457200"/>
                <a:chOff x="902506" y="3271273"/>
                <a:chExt cx="1449288" cy="457200"/>
              </a:xfrm>
            </p:grpSpPr>
            <p:sp>
              <p:nvSpPr>
                <p:cNvPr id="410" name="Google Shape;410;p7"/>
                <p:cNvSpPr/>
                <p:nvPr/>
              </p:nvSpPr>
              <p:spPr>
                <a:xfrm>
                  <a:off x="902506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7"/>
                <p:cNvSpPr/>
                <p:nvPr/>
              </p:nvSpPr>
              <p:spPr>
                <a:xfrm>
                  <a:off x="1398550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7"/>
                <p:cNvSpPr/>
                <p:nvPr/>
              </p:nvSpPr>
              <p:spPr>
                <a:xfrm>
                  <a:off x="1894594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3" name="Google Shape;413;p7"/>
              <p:cNvGrpSpPr/>
              <p:nvPr/>
            </p:nvGrpSpPr>
            <p:grpSpPr>
              <a:xfrm>
                <a:off x="1398550" y="3833626"/>
                <a:ext cx="953244" cy="457200"/>
                <a:chOff x="902506" y="3833626"/>
                <a:chExt cx="953244" cy="457200"/>
              </a:xfrm>
            </p:grpSpPr>
            <p:sp>
              <p:nvSpPr>
                <p:cNvPr id="414" name="Google Shape;414;p7"/>
                <p:cNvSpPr/>
                <p:nvPr/>
              </p:nvSpPr>
              <p:spPr>
                <a:xfrm>
                  <a:off x="902506" y="3833626"/>
                  <a:ext cx="457200" cy="4572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7"/>
                <p:cNvSpPr/>
                <p:nvPr/>
              </p:nvSpPr>
              <p:spPr>
                <a:xfrm>
                  <a:off x="1398550" y="3833626"/>
                  <a:ext cx="457200" cy="4572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6" name="Google Shape;416;p7"/>
              <p:cNvSpPr/>
              <p:nvPr/>
            </p:nvSpPr>
            <p:spPr>
              <a:xfrm>
                <a:off x="1646572" y="4395979"/>
                <a:ext cx="457200" cy="457200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7" name="Google Shape;417;p7"/>
          <p:cNvGrpSpPr/>
          <p:nvPr/>
        </p:nvGrpSpPr>
        <p:grpSpPr>
          <a:xfrm>
            <a:off x="14381295" y="2727008"/>
            <a:ext cx="2904022" cy="4751366"/>
            <a:chOff x="971600" y="1191440"/>
            <a:chExt cx="2319438" cy="3794909"/>
          </a:xfrm>
        </p:grpSpPr>
        <p:grpSp>
          <p:nvGrpSpPr>
            <p:cNvPr id="418" name="Google Shape;418;p7"/>
            <p:cNvGrpSpPr/>
            <p:nvPr/>
          </p:nvGrpSpPr>
          <p:grpSpPr>
            <a:xfrm>
              <a:off x="973731" y="1191440"/>
              <a:ext cx="2317307" cy="1775206"/>
              <a:chOff x="973731" y="1191440"/>
              <a:chExt cx="2317307" cy="1775206"/>
            </a:xfrm>
          </p:grpSpPr>
          <p:sp>
            <p:nvSpPr>
              <p:cNvPr id="419" name="Google Shape;419;p7"/>
              <p:cNvSpPr/>
              <p:nvPr/>
            </p:nvSpPr>
            <p:spPr>
              <a:xfrm rot="517450">
                <a:off x="1990011" y="1702478"/>
                <a:ext cx="1219494" cy="1179403"/>
              </a:xfrm>
              <a:custGeom>
                <a:rect b="b" l="l" r="r" t="t"/>
                <a:pathLst>
                  <a:path extrusionOk="0" h="4413028" w="4563041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1783141" y="2103627"/>
                <a:ext cx="240694" cy="628863"/>
              </a:xfrm>
              <a:custGeom>
                <a:rect b="b" l="l" r="r" t="t"/>
                <a:pathLst>
                  <a:path extrusionOk="0" h="1264722" w="484068">
                    <a:moveTo>
                      <a:pt x="0" y="225631"/>
                    </a:moveTo>
                    <a:cubicBezTo>
                      <a:pt x="120733" y="191985"/>
                      <a:pt x="188026" y="182088"/>
                      <a:pt x="326571" y="0"/>
                    </a:cubicBezTo>
                    <a:cubicBezTo>
                      <a:pt x="548243" y="676894"/>
                      <a:pt x="484909" y="908462"/>
                      <a:pt x="439387" y="1264722"/>
                    </a:cubicBezTo>
                    <a:lnTo>
                      <a:pt x="249382" y="1229096"/>
                    </a:lnTo>
                    <a:cubicBezTo>
                      <a:pt x="320634" y="876795"/>
                      <a:pt x="172192" y="542306"/>
                      <a:pt x="0" y="2256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 rot="-493860">
                <a:off x="1401146" y="1228261"/>
                <a:ext cx="598307" cy="1166367"/>
              </a:xfrm>
              <a:custGeom>
                <a:rect b="b" l="l" r="r" t="t"/>
                <a:pathLst>
                  <a:path extrusionOk="0" h="4364252" w="2238713">
                    <a:moveTo>
                      <a:pt x="991167" y="1954206"/>
                    </a:moveTo>
                    <a:cubicBezTo>
                      <a:pt x="874309" y="1940837"/>
                      <a:pt x="728926" y="2422285"/>
                      <a:pt x="762330" y="2563495"/>
                    </a:cubicBezTo>
                    <a:cubicBezTo>
                      <a:pt x="817803" y="2763169"/>
                      <a:pt x="1035129" y="2814592"/>
                      <a:pt x="1191594" y="2801464"/>
                    </a:cubicBezTo>
                    <a:cubicBezTo>
                      <a:pt x="1336990" y="2789265"/>
                      <a:pt x="1811991" y="2695789"/>
                      <a:pt x="1558616" y="2199723"/>
                    </a:cubicBezTo>
                    <a:cubicBezTo>
                      <a:pt x="1491149" y="2092086"/>
                      <a:pt x="1283524" y="1986965"/>
                      <a:pt x="991167" y="1954206"/>
                    </a:cubicBezTo>
                    <a:close/>
                    <a:moveTo>
                      <a:pt x="1490354" y="71"/>
                    </a:moveTo>
                    <a:cubicBezTo>
                      <a:pt x="1933700" y="29760"/>
                      <a:pt x="2139536" y="213827"/>
                      <a:pt x="2214748" y="481022"/>
                    </a:cubicBezTo>
                    <a:cubicBezTo>
                      <a:pt x="2367148" y="1001558"/>
                      <a:pt x="1752600" y="1344953"/>
                      <a:pt x="1502228" y="1490425"/>
                    </a:cubicBezTo>
                    <a:cubicBezTo>
                      <a:pt x="1282828" y="1617902"/>
                      <a:pt x="1165064" y="1682510"/>
                      <a:pt x="1054263" y="1824329"/>
                    </a:cubicBezTo>
                    <a:cubicBezTo>
                      <a:pt x="1433743" y="1866887"/>
                      <a:pt x="1603884" y="2014039"/>
                      <a:pt x="1692232" y="2149506"/>
                    </a:cubicBezTo>
                    <a:cubicBezTo>
                      <a:pt x="2026720" y="2778899"/>
                      <a:pt x="1482436" y="2933276"/>
                      <a:pt x="1246908" y="2980778"/>
                    </a:cubicBezTo>
                    <a:cubicBezTo>
                      <a:pt x="977734" y="3030258"/>
                      <a:pt x="690748" y="2871923"/>
                      <a:pt x="617516" y="2618582"/>
                    </a:cubicBezTo>
                    <a:cubicBezTo>
                      <a:pt x="571269" y="2426869"/>
                      <a:pt x="658049" y="2151140"/>
                      <a:pt x="724463" y="1997733"/>
                    </a:cubicBezTo>
                    <a:cubicBezTo>
                      <a:pt x="450150" y="1962201"/>
                      <a:pt x="176019" y="2392404"/>
                      <a:pt x="172192" y="2606706"/>
                    </a:cubicBezTo>
                    <a:cubicBezTo>
                      <a:pt x="203859" y="3445896"/>
                      <a:pt x="1084613" y="3881324"/>
                      <a:pt x="1330036" y="4085183"/>
                    </a:cubicBezTo>
                    <a:lnTo>
                      <a:pt x="1407226" y="4364252"/>
                    </a:lnTo>
                    <a:cubicBezTo>
                      <a:pt x="1039091" y="3994138"/>
                      <a:pt x="5938" y="3600273"/>
                      <a:pt x="0" y="2624517"/>
                    </a:cubicBezTo>
                    <a:cubicBezTo>
                      <a:pt x="25730" y="2234611"/>
                      <a:pt x="434148" y="1756945"/>
                      <a:pt x="849017" y="1813016"/>
                    </a:cubicBezTo>
                    <a:cubicBezTo>
                      <a:pt x="941972" y="1657424"/>
                      <a:pt x="1076696" y="1583449"/>
                      <a:pt x="1229095" y="1478550"/>
                    </a:cubicBezTo>
                    <a:cubicBezTo>
                      <a:pt x="2000608" y="1060843"/>
                      <a:pt x="2109849" y="764050"/>
                      <a:pt x="2072244" y="546336"/>
                    </a:cubicBezTo>
                    <a:cubicBezTo>
                      <a:pt x="2052452" y="294974"/>
                      <a:pt x="1670462" y="79240"/>
                      <a:pt x="1401288" y="112887"/>
                    </a:cubicBezTo>
                    <a:cubicBezTo>
                      <a:pt x="1086592" y="136638"/>
                      <a:pt x="1045028" y="338519"/>
                      <a:pt x="973776" y="540399"/>
                    </a:cubicBezTo>
                    <a:cubicBezTo>
                      <a:pt x="898566" y="362269"/>
                      <a:pt x="1179616" y="-5867"/>
                      <a:pt x="1490354" y="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 rot="-10370225">
                <a:off x="1005285" y="2035002"/>
                <a:ext cx="559526" cy="541132"/>
              </a:xfrm>
              <a:custGeom>
                <a:rect b="b" l="l" r="r" t="t"/>
                <a:pathLst>
                  <a:path extrusionOk="0" h="4413028" w="4563041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3" name="Google Shape;423;p7"/>
            <p:cNvGrpSpPr/>
            <p:nvPr/>
          </p:nvGrpSpPr>
          <p:grpSpPr>
            <a:xfrm>
              <a:off x="971600" y="2842090"/>
              <a:ext cx="1945333" cy="2144259"/>
              <a:chOff x="902506" y="2708920"/>
              <a:chExt cx="1945333" cy="2144259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02506" y="2708920"/>
                <a:ext cx="1945333" cy="457200"/>
                <a:chOff x="902506" y="2708920"/>
                <a:chExt cx="1945333" cy="457200"/>
              </a:xfrm>
            </p:grpSpPr>
            <p:sp>
              <p:nvSpPr>
                <p:cNvPr id="425" name="Google Shape;425;p7"/>
                <p:cNvSpPr/>
                <p:nvPr/>
              </p:nvSpPr>
              <p:spPr>
                <a:xfrm>
                  <a:off x="902506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7"/>
                <p:cNvSpPr/>
                <p:nvPr/>
              </p:nvSpPr>
              <p:spPr>
                <a:xfrm>
                  <a:off x="1894594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7"/>
                <p:cNvSpPr/>
                <p:nvPr/>
              </p:nvSpPr>
              <p:spPr>
                <a:xfrm>
                  <a:off x="2390639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7"/>
                <p:cNvSpPr/>
                <p:nvPr/>
              </p:nvSpPr>
              <p:spPr>
                <a:xfrm>
                  <a:off x="1398550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9" name="Google Shape;429;p7"/>
              <p:cNvGrpSpPr/>
              <p:nvPr/>
            </p:nvGrpSpPr>
            <p:grpSpPr>
              <a:xfrm>
                <a:off x="1150528" y="3271273"/>
                <a:ext cx="1449288" cy="457200"/>
                <a:chOff x="902506" y="3271273"/>
                <a:chExt cx="1449288" cy="457200"/>
              </a:xfrm>
            </p:grpSpPr>
            <p:sp>
              <p:nvSpPr>
                <p:cNvPr id="430" name="Google Shape;430;p7"/>
                <p:cNvSpPr/>
                <p:nvPr/>
              </p:nvSpPr>
              <p:spPr>
                <a:xfrm>
                  <a:off x="902506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7"/>
                <p:cNvSpPr/>
                <p:nvPr/>
              </p:nvSpPr>
              <p:spPr>
                <a:xfrm>
                  <a:off x="1398550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7"/>
                <p:cNvSpPr/>
                <p:nvPr/>
              </p:nvSpPr>
              <p:spPr>
                <a:xfrm>
                  <a:off x="1894594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3" name="Google Shape;433;p7"/>
              <p:cNvGrpSpPr/>
              <p:nvPr/>
            </p:nvGrpSpPr>
            <p:grpSpPr>
              <a:xfrm>
                <a:off x="1398550" y="3833626"/>
                <a:ext cx="953244" cy="457200"/>
                <a:chOff x="902506" y="3833626"/>
                <a:chExt cx="953244" cy="457200"/>
              </a:xfrm>
            </p:grpSpPr>
            <p:sp>
              <p:nvSpPr>
                <p:cNvPr id="434" name="Google Shape;434;p7"/>
                <p:cNvSpPr/>
                <p:nvPr/>
              </p:nvSpPr>
              <p:spPr>
                <a:xfrm>
                  <a:off x="902506" y="3833626"/>
                  <a:ext cx="457200" cy="4572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7"/>
                <p:cNvSpPr/>
                <p:nvPr/>
              </p:nvSpPr>
              <p:spPr>
                <a:xfrm>
                  <a:off x="1398550" y="3833626"/>
                  <a:ext cx="457200" cy="4572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6" name="Google Shape;436;p7"/>
              <p:cNvSpPr/>
              <p:nvPr/>
            </p:nvSpPr>
            <p:spPr>
              <a:xfrm>
                <a:off x="1646572" y="4395979"/>
                <a:ext cx="457200" cy="457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7" name="Google Shape;437;p7"/>
          <p:cNvSpPr txBox="1"/>
          <p:nvPr/>
        </p:nvSpPr>
        <p:spPr>
          <a:xfrm>
            <a:off x="1625380" y="8119868"/>
            <a:ext cx="32859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7"/>
          <p:cNvSpPr/>
          <p:nvPr/>
        </p:nvSpPr>
        <p:spPr>
          <a:xfrm>
            <a:off x="1625379" y="5143500"/>
            <a:ext cx="7281114" cy="339186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Situasi sosial merupakan situasi yang berhubungan dengan norma-norma yang ada dalam kehidupan masyarakat.</a:t>
            </a:r>
            <a:endParaRPr/>
          </a:p>
        </p:txBody>
      </p:sp>
      <p:sp>
        <p:nvSpPr>
          <p:cNvPr id="439" name="Google Shape;439;p7"/>
          <p:cNvSpPr/>
          <p:nvPr/>
        </p:nvSpPr>
        <p:spPr>
          <a:xfrm>
            <a:off x="9950846" y="5110110"/>
            <a:ext cx="7281114" cy="339186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Situasi budaya merupakan konsep masalah dasar yang begitu penting dan mempunyai nilai dalam kehidupan manusia.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"/>
          <p:cNvSpPr/>
          <p:nvPr/>
        </p:nvSpPr>
        <p:spPr>
          <a:xfrm>
            <a:off x="1494065" y="4216555"/>
            <a:ext cx="6921783" cy="163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8"/>
          <p:cNvSpPr/>
          <p:nvPr/>
        </p:nvSpPr>
        <p:spPr>
          <a:xfrm>
            <a:off x="1881052" y="938000"/>
            <a:ext cx="6534797" cy="163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8680" y="3579724"/>
            <a:ext cx="1328400" cy="149223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8"/>
          <p:cNvSpPr/>
          <p:nvPr/>
        </p:nvSpPr>
        <p:spPr>
          <a:xfrm>
            <a:off x="11242685" y="2912839"/>
            <a:ext cx="242888" cy="2428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8"/>
          <p:cNvSpPr/>
          <p:nvPr/>
        </p:nvSpPr>
        <p:spPr>
          <a:xfrm>
            <a:off x="15720683" y="7146025"/>
            <a:ext cx="242888" cy="2428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9" name="Google Shape;449;p8"/>
          <p:cNvGrpSpPr/>
          <p:nvPr/>
        </p:nvGrpSpPr>
        <p:grpSpPr>
          <a:xfrm>
            <a:off x="597002" y="539039"/>
            <a:ext cx="1878869" cy="3992745"/>
            <a:chOff x="585904" y="488961"/>
            <a:chExt cx="1284888" cy="2730489"/>
          </a:xfrm>
        </p:grpSpPr>
        <p:pic>
          <p:nvPicPr>
            <p:cNvPr id="450" name="Google Shape;450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1850" y="488961"/>
              <a:ext cx="1078942" cy="1212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5904" y="1106648"/>
              <a:ext cx="971403" cy="21128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2" name="Google Shape;452;p8"/>
          <p:cNvGrpSpPr/>
          <p:nvPr/>
        </p:nvGrpSpPr>
        <p:grpSpPr>
          <a:xfrm>
            <a:off x="2017467" y="981815"/>
            <a:ext cx="6065298" cy="2916324"/>
            <a:chOff x="1236342" y="437265"/>
            <a:chExt cx="4043532" cy="1944216"/>
          </a:xfrm>
        </p:grpSpPr>
        <p:sp>
          <p:nvSpPr>
            <p:cNvPr id="453" name="Google Shape;453;p8"/>
            <p:cNvSpPr txBox="1"/>
            <p:nvPr/>
          </p:nvSpPr>
          <p:spPr>
            <a:xfrm>
              <a:off x="1236342" y="437265"/>
              <a:ext cx="4043532" cy="1944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8100"/>
                <a:buFont typeface="Arial"/>
                <a:buNone/>
              </a:pPr>
              <a:r>
                <a:rPr b="1" lang="en-US" sz="8100">
                  <a:solidFill>
                    <a:schemeClr val="accen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Nilai Moral</a:t>
              </a:r>
              <a:endParaRPr b="1" sz="8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54" name="Google Shape;454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5201944">
              <a:off x="1851961" y="631668"/>
              <a:ext cx="302830" cy="187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5201944">
              <a:off x="4645902" y="631668"/>
              <a:ext cx="302830" cy="187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5201944">
              <a:off x="2382410" y="1835968"/>
              <a:ext cx="302830" cy="1876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7" name="Google Shape;457;p8"/>
          <p:cNvSpPr/>
          <p:nvPr/>
        </p:nvSpPr>
        <p:spPr>
          <a:xfrm>
            <a:off x="8253848" y="937998"/>
            <a:ext cx="162000" cy="33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8" name="Google Shape;45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51411" y="3572212"/>
            <a:ext cx="1325996" cy="149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69932" y="3536125"/>
            <a:ext cx="1325996" cy="1499747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8"/>
          <p:cNvSpPr/>
          <p:nvPr/>
        </p:nvSpPr>
        <p:spPr>
          <a:xfrm>
            <a:off x="9872154" y="1414171"/>
            <a:ext cx="7304499" cy="7680593"/>
          </a:xfrm>
          <a:prstGeom prst="rect">
            <a:avLst/>
          </a:prstGeom>
          <a:solidFill>
            <a:schemeClr val="accen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Nilai yang berhubungan dengan kepribadian atau budi pekerti atau akhlak seseorang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"/>
          <p:cNvSpPr txBox="1"/>
          <p:nvPr>
            <p:ph idx="1" type="body"/>
          </p:nvPr>
        </p:nvSpPr>
        <p:spPr>
          <a:xfrm>
            <a:off x="2739979" y="961264"/>
            <a:ext cx="16040390" cy="108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lang="en-US" sz="9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9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9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9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9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9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9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9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9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9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9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9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9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9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9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9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9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9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9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9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9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9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9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9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9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9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90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Google Shape;466;p9"/>
          <p:cNvSpPr/>
          <p:nvPr/>
        </p:nvSpPr>
        <p:spPr>
          <a:xfrm rot="-5400000">
            <a:off x="15313589" y="6599288"/>
            <a:ext cx="592860" cy="706845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67059" y="3393254"/>
            <a:ext cx="685920" cy="450797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9"/>
          <p:cNvSpPr/>
          <p:nvPr/>
        </p:nvSpPr>
        <p:spPr>
          <a:xfrm rot="9900000">
            <a:off x="7513763" y="3365310"/>
            <a:ext cx="689196" cy="585339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9"/>
          <p:cNvSpPr/>
          <p:nvPr/>
        </p:nvSpPr>
        <p:spPr>
          <a:xfrm>
            <a:off x="7514447" y="6605994"/>
            <a:ext cx="687833" cy="693432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593022" y="6603148"/>
            <a:ext cx="708648" cy="699128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9"/>
          <p:cNvSpPr/>
          <p:nvPr/>
        </p:nvSpPr>
        <p:spPr>
          <a:xfrm>
            <a:off x="11415056" y="6638328"/>
            <a:ext cx="628764" cy="628764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11380922" y="3283544"/>
            <a:ext cx="664665" cy="670215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629620" y="2975135"/>
            <a:ext cx="3410804" cy="2194560"/>
          </a:xfrm>
          <a:prstGeom prst="sun">
            <a:avLst>
              <a:gd fmla="val 12695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Politik</a:t>
            </a: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74" name="Google Shape;474;p9"/>
          <p:cNvSpPr/>
          <p:nvPr/>
        </p:nvSpPr>
        <p:spPr>
          <a:xfrm>
            <a:off x="3982271" y="7827071"/>
            <a:ext cx="3224573" cy="2194560"/>
          </a:xfrm>
          <a:prstGeom prst="sun">
            <a:avLst>
              <a:gd fmla="val 12500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Ekonomi  </a:t>
            </a:r>
            <a:endParaRPr/>
          </a:p>
        </p:txBody>
      </p:sp>
      <p:sp>
        <p:nvSpPr>
          <p:cNvPr id="475" name="Google Shape;475;p9"/>
          <p:cNvSpPr/>
          <p:nvPr/>
        </p:nvSpPr>
        <p:spPr>
          <a:xfrm>
            <a:off x="680733" y="7686190"/>
            <a:ext cx="3266613" cy="2421638"/>
          </a:xfrm>
          <a:prstGeom prst="sun">
            <a:avLst>
              <a:gd fmla="val 13385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Agama </a:t>
            </a:r>
            <a:endParaRPr/>
          </a:p>
        </p:txBody>
      </p:sp>
      <p:sp>
        <p:nvSpPr>
          <p:cNvPr id="476" name="Google Shape;476;p9"/>
          <p:cNvSpPr/>
          <p:nvPr/>
        </p:nvSpPr>
        <p:spPr>
          <a:xfrm>
            <a:off x="7241768" y="7786624"/>
            <a:ext cx="3032589" cy="2321204"/>
          </a:xfrm>
          <a:prstGeom prst="sun">
            <a:avLst>
              <a:gd fmla="val 12500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Sosial </a:t>
            </a:r>
            <a:endParaRPr/>
          </a:p>
        </p:txBody>
      </p:sp>
      <p:sp>
        <p:nvSpPr>
          <p:cNvPr id="477" name="Google Shape;477;p9"/>
          <p:cNvSpPr/>
          <p:nvPr/>
        </p:nvSpPr>
        <p:spPr>
          <a:xfrm>
            <a:off x="608638" y="5281753"/>
            <a:ext cx="3410804" cy="2321204"/>
          </a:xfrm>
          <a:prstGeom prst="sun">
            <a:avLst>
              <a:gd fmla="val 13600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Budaya</a:t>
            </a: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478" name="Google Shape;4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8154" y="3953759"/>
            <a:ext cx="9361238" cy="6136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Lenovo</dc:creator>
</cp:coreProperties>
</file>