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nva Sans Bold" panose="020B0604020202020204" charset="0"/>
      <p:regular r:id="rId21"/>
    </p:embeddedFont>
    <p:embeddedFont>
      <p:font typeface="Garet Bold" panose="020B0604020202020204" charset="0"/>
      <p:regular r:id="rId22"/>
    </p:embeddedFont>
    <p:embeddedFont>
      <p:font typeface="Saira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yellow sign&#10;&#10;Description automatically generated">
            <a:extLst>
              <a:ext uri="{FF2B5EF4-FFF2-40B4-BE49-F238E27FC236}">
                <a16:creationId xmlns:a16="http://schemas.microsoft.com/office/drawing/2014/main" id="{F8E40EFC-EC11-A66E-186C-84AF45579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80C0165-BB47-66A7-686F-A8B4F95DE22C}"/>
              </a:ext>
            </a:extLst>
          </p:cNvPr>
          <p:cNvSpPr txBox="1"/>
          <p:nvPr/>
        </p:nvSpPr>
        <p:spPr>
          <a:xfrm>
            <a:off x="1219200" y="8648700"/>
            <a:ext cx="9982200" cy="606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5"/>
              </a:lnSpc>
            </a:pPr>
            <a:r>
              <a:rPr lang="en-US" sz="3525" dirty="0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Ir. Hence Sandi David </a:t>
            </a:r>
            <a:r>
              <a:rPr lang="en-US" sz="3525" dirty="0" err="1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Roring</a:t>
            </a:r>
            <a:r>
              <a:rPr lang="en-US" sz="3525" dirty="0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3525" dirty="0" err="1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S.Pd</a:t>
            </a:r>
            <a:r>
              <a:rPr lang="en-US" sz="3525" dirty="0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., M.T.</a:t>
            </a:r>
          </a:p>
        </p:txBody>
      </p:sp>
    </p:spTree>
    <p:extLst>
      <p:ext uri="{BB962C8B-B14F-4D97-AF65-F5344CB8AC3E}">
        <p14:creationId xmlns:p14="http://schemas.microsoft.com/office/powerpoint/2010/main" val="284487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8" y="4703675"/>
            <a:ext cx="5578733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87547" y="56898"/>
            <a:ext cx="3845535" cy="4972288"/>
            <a:chOff x="0" y="0"/>
            <a:chExt cx="5127380" cy="662971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6886" b="6886"/>
            <a:stretch>
              <a:fillRect/>
            </a:stretch>
          </p:blipFill>
          <p:spPr>
            <a:xfrm>
              <a:off x="0" y="0"/>
              <a:ext cx="5127380" cy="6629717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994477" y="8027525"/>
            <a:ext cx="10779737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87581" y="2201088"/>
            <a:ext cx="3373258" cy="625586"/>
          </a:xfrm>
          <a:custGeom>
            <a:avLst/>
            <a:gdLst/>
            <a:ahLst/>
            <a:cxnLst/>
            <a:rect l="l" t="t" r="r" b="b"/>
            <a:pathLst>
              <a:path w="3373258" h="625586">
                <a:moveTo>
                  <a:pt x="0" y="0"/>
                </a:moveTo>
                <a:lnTo>
                  <a:pt x="3373258" y="0"/>
                </a:lnTo>
                <a:lnTo>
                  <a:pt x="3373258" y="625586"/>
                </a:lnTo>
                <a:lnTo>
                  <a:pt x="0" y="62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544" y="1388779"/>
            <a:ext cx="12066002" cy="7280814"/>
          </a:xfrm>
          <a:custGeom>
            <a:avLst/>
            <a:gdLst/>
            <a:ahLst/>
            <a:cxnLst/>
            <a:rect l="l" t="t" r="r" b="b"/>
            <a:pathLst>
              <a:path w="12066002" h="7280814">
                <a:moveTo>
                  <a:pt x="0" y="0"/>
                </a:moveTo>
                <a:lnTo>
                  <a:pt x="12066003" y="0"/>
                </a:lnTo>
                <a:lnTo>
                  <a:pt x="12066003" y="7280814"/>
                </a:lnTo>
                <a:lnTo>
                  <a:pt x="0" y="7280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36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8" y="4703675"/>
            <a:ext cx="5578733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768748" y="-367997"/>
            <a:ext cx="3830641" cy="4713200"/>
            <a:chOff x="0" y="0"/>
            <a:chExt cx="5107521" cy="628426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8974" b="8974"/>
            <a:stretch>
              <a:fillRect/>
            </a:stretch>
          </p:blipFill>
          <p:spPr>
            <a:xfrm>
              <a:off x="0" y="0"/>
              <a:ext cx="5107521" cy="6284266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994477" y="8027525"/>
            <a:ext cx="10779737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87581" y="2201088"/>
            <a:ext cx="3373258" cy="625586"/>
          </a:xfrm>
          <a:custGeom>
            <a:avLst/>
            <a:gdLst/>
            <a:ahLst/>
            <a:cxnLst/>
            <a:rect l="l" t="t" r="r" b="b"/>
            <a:pathLst>
              <a:path w="3373258" h="625586">
                <a:moveTo>
                  <a:pt x="0" y="0"/>
                </a:moveTo>
                <a:lnTo>
                  <a:pt x="3373258" y="0"/>
                </a:lnTo>
                <a:lnTo>
                  <a:pt x="3373258" y="625586"/>
                </a:lnTo>
                <a:lnTo>
                  <a:pt x="0" y="62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3063" y="1372051"/>
            <a:ext cx="12354721" cy="7422113"/>
          </a:xfrm>
          <a:custGeom>
            <a:avLst/>
            <a:gdLst/>
            <a:ahLst/>
            <a:cxnLst/>
            <a:rect l="l" t="t" r="r" b="b"/>
            <a:pathLst>
              <a:path w="12354721" h="7422113">
                <a:moveTo>
                  <a:pt x="0" y="0"/>
                </a:moveTo>
                <a:lnTo>
                  <a:pt x="12354722" y="0"/>
                </a:lnTo>
                <a:lnTo>
                  <a:pt x="12354722" y="7422114"/>
                </a:lnTo>
                <a:lnTo>
                  <a:pt x="0" y="7422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446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68413" y="2076339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3190260"/>
            <a:ext cx="3138256" cy="4370069"/>
          </a:xfrm>
          <a:custGeom>
            <a:avLst/>
            <a:gdLst/>
            <a:ahLst/>
            <a:cxnLst/>
            <a:rect l="l" t="t" r="r" b="b"/>
            <a:pathLst>
              <a:path w="3138256" h="4370069">
                <a:moveTo>
                  <a:pt x="0" y="0"/>
                </a:moveTo>
                <a:lnTo>
                  <a:pt x="3138256" y="0"/>
                </a:lnTo>
                <a:lnTo>
                  <a:pt x="3138256" y="4370069"/>
                </a:lnTo>
                <a:lnTo>
                  <a:pt x="0" y="437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7560329"/>
            <a:ext cx="17259300" cy="1697971"/>
            <a:chOff x="0" y="0"/>
            <a:chExt cx="5838331" cy="5743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38331" cy="574375"/>
            </a:xfrm>
            <a:custGeom>
              <a:avLst/>
              <a:gdLst/>
              <a:ahLst/>
              <a:cxnLst/>
              <a:rect l="l" t="t" r="r" b="b"/>
              <a:pathLst>
                <a:path w="5838331" h="574375">
                  <a:moveTo>
                    <a:pt x="0" y="0"/>
                  </a:moveTo>
                  <a:lnTo>
                    <a:pt x="5838331" y="0"/>
                  </a:lnTo>
                  <a:lnTo>
                    <a:pt x="5838331" y="574375"/>
                  </a:lnTo>
                  <a:lnTo>
                    <a:pt x="0" y="574375"/>
                  </a:lnTo>
                  <a:close/>
                </a:path>
              </a:pathLst>
            </a:custGeom>
            <a:solidFill>
              <a:srgbClr val="F5C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2957281" y="956360"/>
            <a:ext cx="11428981" cy="6603969"/>
          </a:xfrm>
          <a:custGeom>
            <a:avLst/>
            <a:gdLst/>
            <a:ahLst/>
            <a:cxnLst/>
            <a:rect l="l" t="t" r="r" b="b"/>
            <a:pathLst>
              <a:path w="11428981" h="6603969">
                <a:moveTo>
                  <a:pt x="0" y="0"/>
                </a:moveTo>
                <a:lnTo>
                  <a:pt x="11428981" y="0"/>
                </a:lnTo>
                <a:lnTo>
                  <a:pt x="11428981" y="6603969"/>
                </a:lnTo>
                <a:lnTo>
                  <a:pt x="0" y="6603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1" b="-10000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1544" y="1470912"/>
            <a:ext cx="5167048" cy="6943725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41637" y="3292082"/>
            <a:ext cx="3165755" cy="3132522"/>
          </a:xfrm>
          <a:custGeom>
            <a:avLst/>
            <a:gdLst/>
            <a:ahLst/>
            <a:cxnLst/>
            <a:rect l="l" t="t" r="r" b="b"/>
            <a:pathLst>
              <a:path w="3165755" h="3132522">
                <a:moveTo>
                  <a:pt x="0" y="0"/>
                </a:moveTo>
                <a:lnTo>
                  <a:pt x="3165755" y="0"/>
                </a:lnTo>
                <a:lnTo>
                  <a:pt x="3165755" y="3132522"/>
                </a:lnTo>
                <a:lnTo>
                  <a:pt x="0" y="3132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8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258662" y="3376513"/>
            <a:ext cx="2859538" cy="2963660"/>
          </a:xfrm>
          <a:custGeom>
            <a:avLst/>
            <a:gdLst/>
            <a:ahLst/>
            <a:cxnLst/>
            <a:rect l="l" t="t" r="r" b="b"/>
            <a:pathLst>
              <a:path w="2859538" h="2963660">
                <a:moveTo>
                  <a:pt x="0" y="0"/>
                </a:moveTo>
                <a:lnTo>
                  <a:pt x="2859538" y="0"/>
                </a:lnTo>
                <a:lnTo>
                  <a:pt x="2859538" y="2963660"/>
                </a:lnTo>
                <a:lnTo>
                  <a:pt x="0" y="2963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800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984327"/>
            <a:ext cx="3512117" cy="4014437"/>
            <a:chOff x="0" y="0"/>
            <a:chExt cx="4682823" cy="53525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0837" r="20837"/>
            <a:stretch>
              <a:fillRect/>
            </a:stretch>
          </p:blipFill>
          <p:spPr>
            <a:xfrm>
              <a:off x="0" y="0"/>
              <a:ext cx="4682823" cy="53525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512117" y="1876437"/>
            <a:ext cx="11209963" cy="6189640"/>
          </a:xfrm>
          <a:custGeom>
            <a:avLst/>
            <a:gdLst/>
            <a:ahLst/>
            <a:cxnLst/>
            <a:rect l="l" t="t" r="r" b="b"/>
            <a:pathLst>
              <a:path w="11209963" h="6189640">
                <a:moveTo>
                  <a:pt x="0" y="0"/>
                </a:moveTo>
                <a:lnTo>
                  <a:pt x="11209963" y="0"/>
                </a:lnTo>
                <a:lnTo>
                  <a:pt x="11209963" y="6189639"/>
                </a:lnTo>
                <a:lnTo>
                  <a:pt x="0" y="6189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26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756091"/>
            <a:ext cx="4159729" cy="5590041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59729" y="1373014"/>
            <a:ext cx="11404729" cy="6583023"/>
          </a:xfrm>
          <a:custGeom>
            <a:avLst/>
            <a:gdLst/>
            <a:ahLst/>
            <a:cxnLst/>
            <a:rect l="l" t="t" r="r" b="b"/>
            <a:pathLst>
              <a:path w="11404729" h="6583023">
                <a:moveTo>
                  <a:pt x="0" y="0"/>
                </a:moveTo>
                <a:lnTo>
                  <a:pt x="11404729" y="0"/>
                </a:lnTo>
                <a:lnTo>
                  <a:pt x="11404729" y="6583024"/>
                </a:lnTo>
                <a:lnTo>
                  <a:pt x="0" y="6583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756091"/>
            <a:ext cx="4159729" cy="5590041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59729" y="692373"/>
            <a:ext cx="12607605" cy="9237579"/>
          </a:xfrm>
          <a:custGeom>
            <a:avLst/>
            <a:gdLst/>
            <a:ahLst/>
            <a:cxnLst/>
            <a:rect l="l" t="t" r="r" b="b"/>
            <a:pathLst>
              <a:path w="12607605" h="9237579">
                <a:moveTo>
                  <a:pt x="0" y="0"/>
                </a:moveTo>
                <a:lnTo>
                  <a:pt x="12607605" y="0"/>
                </a:lnTo>
                <a:lnTo>
                  <a:pt x="12607605" y="9237580"/>
                </a:lnTo>
                <a:lnTo>
                  <a:pt x="0" y="9237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756091"/>
            <a:ext cx="4159729" cy="5590041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74998" y="631982"/>
            <a:ext cx="9927968" cy="9165627"/>
          </a:xfrm>
          <a:custGeom>
            <a:avLst/>
            <a:gdLst/>
            <a:ahLst/>
            <a:cxnLst/>
            <a:rect l="l" t="t" r="r" b="b"/>
            <a:pathLst>
              <a:path w="9927968" h="9165627">
                <a:moveTo>
                  <a:pt x="0" y="0"/>
                </a:moveTo>
                <a:lnTo>
                  <a:pt x="9927968" y="0"/>
                </a:lnTo>
                <a:lnTo>
                  <a:pt x="9927968" y="9165626"/>
                </a:lnTo>
                <a:lnTo>
                  <a:pt x="0" y="9165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69" b="-76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756091"/>
            <a:ext cx="4159729" cy="5590041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92020" y="1749170"/>
            <a:ext cx="10641406" cy="6326668"/>
          </a:xfrm>
          <a:custGeom>
            <a:avLst/>
            <a:gdLst/>
            <a:ahLst/>
            <a:cxnLst/>
            <a:rect l="l" t="t" r="r" b="b"/>
            <a:pathLst>
              <a:path w="10641406" h="6326668">
                <a:moveTo>
                  <a:pt x="0" y="0"/>
                </a:moveTo>
                <a:lnTo>
                  <a:pt x="10641406" y="0"/>
                </a:lnTo>
                <a:lnTo>
                  <a:pt x="10641406" y="6326668"/>
                </a:lnTo>
                <a:lnTo>
                  <a:pt x="0" y="6326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55461" y="4695372"/>
            <a:ext cx="2598762" cy="3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Pas. Dinding Bata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9049" y="4747336"/>
            <a:ext cx="3274516" cy="3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Pas. Pondasi Batu Kali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01512" y="8149770"/>
            <a:ext cx="1506662" cy="3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Cor Beton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87528" y="8149770"/>
            <a:ext cx="1897559" cy="3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Urugan Pasir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66988" y="6729818"/>
            <a:ext cx="2068116" cy="3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Urugan Tanah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48420"/>
            <a:ext cx="14667344" cy="4818860"/>
            <a:chOff x="0" y="0"/>
            <a:chExt cx="4961546" cy="16300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546" cy="1630084"/>
            </a:xfrm>
            <a:custGeom>
              <a:avLst/>
              <a:gdLst/>
              <a:ahLst/>
              <a:cxnLst/>
              <a:rect l="l" t="t" r="r" b="b"/>
              <a:pathLst>
                <a:path w="4961546" h="1630084">
                  <a:moveTo>
                    <a:pt x="0" y="0"/>
                  </a:moveTo>
                  <a:lnTo>
                    <a:pt x="4961546" y="0"/>
                  </a:lnTo>
                  <a:lnTo>
                    <a:pt x="4961546" y="1630084"/>
                  </a:lnTo>
                  <a:lnTo>
                    <a:pt x="0" y="1630084"/>
                  </a:lnTo>
                  <a:close/>
                </a:path>
              </a:pathLst>
            </a:custGeom>
            <a:solidFill>
              <a:srgbClr val="F5C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801636" y="1028700"/>
            <a:ext cx="6457664" cy="9258300"/>
          </a:xfrm>
          <a:custGeom>
            <a:avLst/>
            <a:gdLst/>
            <a:ahLst/>
            <a:cxnLst/>
            <a:rect l="l" t="t" r="r" b="b"/>
            <a:pathLst>
              <a:path w="6457664" h="9258300">
                <a:moveTo>
                  <a:pt x="0" y="0"/>
                </a:moveTo>
                <a:lnTo>
                  <a:pt x="6457664" y="0"/>
                </a:lnTo>
                <a:lnTo>
                  <a:pt x="645766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23362" y="4673170"/>
            <a:ext cx="9908825" cy="12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9"/>
              </a:lnSpc>
            </a:pPr>
            <a:r>
              <a:rPr lang="en-US" sz="10998">
                <a:solidFill>
                  <a:srgbClr val="252525"/>
                </a:solidFill>
                <a:latin typeface="Saira Bold"/>
                <a:ea typeface="Saira Bold"/>
                <a:cs typeface="Saira Bold"/>
                <a:sym typeface="Saira Bold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>
            <a:off x="6835538" y="4138438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5"/>
                </a:lnTo>
                <a:lnTo>
                  <a:pt x="0" y="269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713891" y="-1120846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9"/>
                </a:lnTo>
                <a:lnTo>
                  <a:pt x="0" y="2784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97" y="3264598"/>
            <a:ext cx="6650904" cy="5993702"/>
            <a:chOff x="0" y="0"/>
            <a:chExt cx="8867872" cy="79916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104" r="13104"/>
            <a:stretch>
              <a:fillRect/>
            </a:stretch>
          </p:blipFill>
          <p:spPr>
            <a:xfrm>
              <a:off x="0" y="0"/>
              <a:ext cx="8867872" cy="799160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060024" y="1703601"/>
            <a:ext cx="6460140" cy="128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9"/>
              </a:lnSpc>
            </a:pPr>
            <a:r>
              <a:rPr lang="en-US" sz="5900">
                <a:solidFill>
                  <a:srgbClr val="252525"/>
                </a:solidFill>
                <a:latin typeface="Saira Bold"/>
                <a:ea typeface="Saira Bold"/>
                <a:cs typeface="Saira Bold"/>
                <a:sym typeface="Saira Bold"/>
              </a:rPr>
              <a:t>Peralatan Menggambar</a:t>
            </a:r>
          </a:p>
        </p:txBody>
      </p:sp>
      <p:sp>
        <p:nvSpPr>
          <p:cNvPr id="5" name="Freeform 5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947812" y="6054524"/>
            <a:ext cx="5349343" cy="59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5"/>
              </a:lnSpc>
            </a:pPr>
            <a:r>
              <a:rPr lang="en-US" sz="3525" dirty="0">
                <a:solidFill>
                  <a:srgbClr val="252525"/>
                </a:solidFill>
                <a:latin typeface="Garet Bold"/>
                <a:ea typeface="Garet Bold"/>
                <a:cs typeface="Garet Bold"/>
                <a:sym typeface="Garet Bold"/>
              </a:rPr>
              <a:t>MANUAL &amp; COMPUTER</a:t>
            </a:r>
          </a:p>
        </p:txBody>
      </p:sp>
      <p:sp>
        <p:nvSpPr>
          <p:cNvPr id="7" name="Freeform 7"/>
          <p:cNvSpPr/>
          <p:nvPr/>
        </p:nvSpPr>
        <p:spPr>
          <a:xfrm>
            <a:off x="4843236" y="1422403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5"/>
                </a:lnTo>
                <a:lnTo>
                  <a:pt x="0" y="269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5461618" y="6662010"/>
            <a:ext cx="6835538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2769" y="3277212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56010" y="517382"/>
            <a:ext cx="7828447" cy="6760931"/>
          </a:xfrm>
          <a:custGeom>
            <a:avLst/>
            <a:gdLst/>
            <a:ahLst/>
            <a:cxnLst/>
            <a:rect l="l" t="t" r="r" b="b"/>
            <a:pathLst>
              <a:path w="7828447" h="6760931">
                <a:moveTo>
                  <a:pt x="0" y="0"/>
                </a:moveTo>
                <a:lnTo>
                  <a:pt x="7828446" y="0"/>
                </a:lnTo>
                <a:lnTo>
                  <a:pt x="7828446" y="6760931"/>
                </a:lnTo>
                <a:lnTo>
                  <a:pt x="0" y="6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866693" y="2377930"/>
            <a:ext cx="7807080" cy="6760931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8916" y="1591405"/>
            <a:ext cx="10669084" cy="6814901"/>
          </a:xfrm>
          <a:custGeom>
            <a:avLst/>
            <a:gdLst/>
            <a:ahLst/>
            <a:cxnLst/>
            <a:rect l="l" t="t" r="r" b="b"/>
            <a:pathLst>
              <a:path w="10669084" h="6814901">
                <a:moveTo>
                  <a:pt x="0" y="0"/>
                </a:moveTo>
                <a:lnTo>
                  <a:pt x="10669084" y="0"/>
                </a:lnTo>
                <a:lnTo>
                  <a:pt x="10669084" y="6814901"/>
                </a:lnTo>
                <a:lnTo>
                  <a:pt x="0" y="68149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9815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78532" y="1224685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55854" y="3252222"/>
            <a:ext cx="4716973" cy="4488259"/>
            <a:chOff x="0" y="0"/>
            <a:chExt cx="6289297" cy="598434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l="14946" r="14946"/>
            <a:stretch>
              <a:fillRect/>
            </a:stretch>
          </p:blipFill>
          <p:spPr>
            <a:xfrm>
              <a:off x="0" y="0"/>
              <a:ext cx="6289297" cy="5984346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 rot="-5400000">
            <a:off x="2068898" y="7776309"/>
            <a:ext cx="2944962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77601" y="412579"/>
            <a:ext cx="10301732" cy="7056811"/>
          </a:xfrm>
          <a:custGeom>
            <a:avLst/>
            <a:gdLst/>
            <a:ahLst/>
            <a:cxnLst/>
            <a:rect l="l" t="t" r="r" b="b"/>
            <a:pathLst>
              <a:path w="10301732" h="7056811">
                <a:moveTo>
                  <a:pt x="0" y="0"/>
                </a:moveTo>
                <a:lnTo>
                  <a:pt x="10301732" y="0"/>
                </a:lnTo>
                <a:lnTo>
                  <a:pt x="10301732" y="7056810"/>
                </a:lnTo>
                <a:lnTo>
                  <a:pt x="0" y="7056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74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27279" y="1722651"/>
            <a:ext cx="6361086" cy="131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6100">
                <a:solidFill>
                  <a:srgbClr val="252525"/>
                </a:solidFill>
                <a:latin typeface="Saira Bold"/>
                <a:ea typeface="Saira Bold"/>
                <a:cs typeface="Saira Bold"/>
                <a:sym typeface="Saira Bold"/>
              </a:rPr>
              <a:t>Peralatan Menggambar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9989" y="1614487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7915" y="1454185"/>
            <a:ext cx="5167048" cy="6943725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t="-5765" b="-57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154223" y="4299867"/>
            <a:ext cx="3147010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14963" y="388466"/>
            <a:ext cx="7871191" cy="3844726"/>
          </a:xfrm>
          <a:custGeom>
            <a:avLst/>
            <a:gdLst/>
            <a:ahLst/>
            <a:cxnLst/>
            <a:rect l="l" t="t" r="r" b="b"/>
            <a:pathLst>
              <a:path w="7871191" h="3844726">
                <a:moveTo>
                  <a:pt x="0" y="0"/>
                </a:moveTo>
                <a:lnTo>
                  <a:pt x="7871191" y="0"/>
                </a:lnTo>
                <a:lnTo>
                  <a:pt x="7871191" y="3844726"/>
                </a:lnTo>
                <a:lnTo>
                  <a:pt x="0" y="3844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514963" y="4385592"/>
            <a:ext cx="6969336" cy="5403610"/>
          </a:xfrm>
          <a:custGeom>
            <a:avLst/>
            <a:gdLst/>
            <a:ahLst/>
            <a:cxnLst/>
            <a:rect l="l" t="t" r="r" b="b"/>
            <a:pathLst>
              <a:path w="6969336" h="5403610">
                <a:moveTo>
                  <a:pt x="0" y="0"/>
                </a:moveTo>
                <a:lnTo>
                  <a:pt x="6969336" y="0"/>
                </a:lnTo>
                <a:lnTo>
                  <a:pt x="6969336" y="5403610"/>
                </a:lnTo>
                <a:lnTo>
                  <a:pt x="0" y="5403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974" b="-11754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544" y="2180083"/>
            <a:ext cx="3512117" cy="4014437"/>
            <a:chOff x="0" y="0"/>
            <a:chExt cx="4682823" cy="53525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0837" r="20837"/>
            <a:stretch>
              <a:fillRect/>
            </a:stretch>
          </p:blipFill>
          <p:spPr>
            <a:xfrm>
              <a:off x="0" y="0"/>
              <a:ext cx="4682823" cy="53525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349300" y="814030"/>
            <a:ext cx="10379605" cy="7993208"/>
          </a:xfrm>
          <a:custGeom>
            <a:avLst/>
            <a:gdLst/>
            <a:ahLst/>
            <a:cxnLst/>
            <a:rect l="l" t="t" r="r" b="b"/>
            <a:pathLst>
              <a:path w="10379605" h="7993208">
                <a:moveTo>
                  <a:pt x="0" y="0"/>
                </a:moveTo>
                <a:lnTo>
                  <a:pt x="10379605" y="0"/>
                </a:lnTo>
                <a:lnTo>
                  <a:pt x="10379605" y="7993208"/>
                </a:lnTo>
                <a:lnTo>
                  <a:pt x="0" y="7993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05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68413" y="2076339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1098689"/>
            <a:ext cx="4690526" cy="6531629"/>
          </a:xfrm>
          <a:custGeom>
            <a:avLst/>
            <a:gdLst/>
            <a:ahLst/>
            <a:cxnLst/>
            <a:rect l="l" t="t" r="r" b="b"/>
            <a:pathLst>
              <a:path w="4690526" h="6531629">
                <a:moveTo>
                  <a:pt x="0" y="0"/>
                </a:moveTo>
                <a:lnTo>
                  <a:pt x="4690526" y="0"/>
                </a:lnTo>
                <a:lnTo>
                  <a:pt x="4690526" y="6531629"/>
                </a:lnTo>
                <a:lnTo>
                  <a:pt x="0" y="6531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7560329"/>
            <a:ext cx="17259300" cy="1697971"/>
            <a:chOff x="0" y="0"/>
            <a:chExt cx="5838331" cy="5743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38331" cy="574375"/>
            </a:xfrm>
            <a:custGeom>
              <a:avLst/>
              <a:gdLst/>
              <a:ahLst/>
              <a:cxnLst/>
              <a:rect l="l" t="t" r="r" b="b"/>
              <a:pathLst>
                <a:path w="5838331" h="574375">
                  <a:moveTo>
                    <a:pt x="0" y="0"/>
                  </a:moveTo>
                  <a:lnTo>
                    <a:pt x="5838331" y="0"/>
                  </a:lnTo>
                  <a:lnTo>
                    <a:pt x="5838331" y="574375"/>
                  </a:lnTo>
                  <a:lnTo>
                    <a:pt x="0" y="574375"/>
                  </a:lnTo>
                  <a:close/>
                </a:path>
              </a:pathLst>
            </a:custGeom>
            <a:solidFill>
              <a:srgbClr val="F5C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794765" y="1691768"/>
            <a:ext cx="10228027" cy="5620845"/>
          </a:xfrm>
          <a:custGeom>
            <a:avLst/>
            <a:gdLst/>
            <a:ahLst/>
            <a:cxnLst/>
            <a:rect l="l" t="t" r="r" b="b"/>
            <a:pathLst>
              <a:path w="10228027" h="5620845">
                <a:moveTo>
                  <a:pt x="0" y="0"/>
                </a:moveTo>
                <a:lnTo>
                  <a:pt x="10228028" y="0"/>
                </a:lnTo>
                <a:lnTo>
                  <a:pt x="10228028" y="5620846"/>
                </a:lnTo>
                <a:lnTo>
                  <a:pt x="0" y="5620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25022" y="1625093"/>
            <a:ext cx="1517553" cy="269366"/>
          </a:xfrm>
          <a:custGeom>
            <a:avLst/>
            <a:gdLst/>
            <a:ahLst/>
            <a:cxnLst/>
            <a:rect l="l" t="t" r="r" b="b"/>
            <a:pathLst>
              <a:path w="1517553" h="269366">
                <a:moveTo>
                  <a:pt x="0" y="0"/>
                </a:moveTo>
                <a:lnTo>
                  <a:pt x="1517553" y="0"/>
                </a:lnTo>
                <a:lnTo>
                  <a:pt x="1517553" y="269366"/>
                </a:lnTo>
                <a:lnTo>
                  <a:pt x="0" y="269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05367" y="4890571"/>
            <a:ext cx="4645318" cy="4011866"/>
          </a:xfrm>
          <a:custGeom>
            <a:avLst/>
            <a:gdLst/>
            <a:ahLst/>
            <a:cxnLst/>
            <a:rect l="l" t="t" r="r" b="b"/>
            <a:pathLst>
              <a:path w="4645318" h="4011866">
                <a:moveTo>
                  <a:pt x="0" y="0"/>
                </a:moveTo>
                <a:lnTo>
                  <a:pt x="4645318" y="0"/>
                </a:lnTo>
                <a:lnTo>
                  <a:pt x="4645318" y="4011865"/>
                </a:lnTo>
                <a:lnTo>
                  <a:pt x="0" y="401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84562" y="6275134"/>
            <a:ext cx="4632639" cy="4011866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8"/>
              <a:stretch>
                <a:fillRect l="-13443" r="-134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0800000">
            <a:off x="6865784" y="5918087"/>
            <a:ext cx="4645318" cy="4011866"/>
          </a:xfrm>
          <a:custGeom>
            <a:avLst/>
            <a:gdLst/>
            <a:ahLst/>
            <a:cxnLst/>
            <a:rect l="l" t="t" r="r" b="b"/>
            <a:pathLst>
              <a:path w="4645318" h="4011866">
                <a:moveTo>
                  <a:pt x="0" y="0"/>
                </a:moveTo>
                <a:lnTo>
                  <a:pt x="4645318" y="0"/>
                </a:lnTo>
                <a:lnTo>
                  <a:pt x="4645318" y="4011866"/>
                </a:lnTo>
                <a:lnTo>
                  <a:pt x="0" y="4011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855963" y="4890571"/>
            <a:ext cx="4664960" cy="4011866"/>
            <a:chOff x="0" y="0"/>
            <a:chExt cx="6350000" cy="5461000"/>
          </a:xfrm>
        </p:grpSpPr>
        <p:sp>
          <p:nvSpPr>
            <p:cNvPr id="9" name="Freeform 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9"/>
              <a:stretch>
                <a:fillRect l="-14953" r="-149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3472734" y="3766955"/>
            <a:ext cx="4815266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81079" y="1625093"/>
            <a:ext cx="11176565" cy="7557616"/>
          </a:xfrm>
          <a:custGeom>
            <a:avLst/>
            <a:gdLst/>
            <a:ahLst/>
            <a:cxnLst/>
            <a:rect l="l" t="t" r="r" b="b"/>
            <a:pathLst>
              <a:path w="11176565" h="7557616">
                <a:moveTo>
                  <a:pt x="0" y="0"/>
                </a:moveTo>
                <a:lnTo>
                  <a:pt x="11176565" y="0"/>
                </a:lnTo>
                <a:lnTo>
                  <a:pt x="11176565" y="7557616"/>
                </a:lnTo>
                <a:lnTo>
                  <a:pt x="0" y="7557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17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2883944"/>
            <a:ext cx="4081079" cy="3210702"/>
          </a:xfrm>
          <a:custGeom>
            <a:avLst/>
            <a:gdLst/>
            <a:ahLst/>
            <a:cxnLst/>
            <a:rect l="l" t="t" r="r" b="b"/>
            <a:pathLst>
              <a:path w="4081079" h="3210702">
                <a:moveTo>
                  <a:pt x="0" y="0"/>
                </a:moveTo>
                <a:lnTo>
                  <a:pt x="4081079" y="0"/>
                </a:lnTo>
                <a:lnTo>
                  <a:pt x="4081079" y="3210702"/>
                </a:lnTo>
                <a:lnTo>
                  <a:pt x="0" y="321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6206" t="-30020" r="-42103" b="-30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564066"/>
            <a:ext cx="6920846" cy="910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>
                <a:solidFill>
                  <a:srgbClr val="252525"/>
                </a:solidFill>
                <a:latin typeface="Saira Bold"/>
                <a:ea typeface="Saira Bold"/>
                <a:cs typeface="Saira Bold"/>
                <a:sym typeface="Saira Bold"/>
              </a:rPr>
              <a:t>Pensil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744" y="-1092600"/>
            <a:ext cx="2634709" cy="2784369"/>
          </a:xfrm>
          <a:custGeom>
            <a:avLst/>
            <a:gdLst/>
            <a:ahLst/>
            <a:cxnLst/>
            <a:rect l="l" t="t" r="r" b="b"/>
            <a:pathLst>
              <a:path w="2634709" h="2784369">
                <a:moveTo>
                  <a:pt x="0" y="0"/>
                </a:moveTo>
                <a:lnTo>
                  <a:pt x="2634709" y="0"/>
                </a:lnTo>
                <a:lnTo>
                  <a:pt x="2634709" y="2784368"/>
                </a:lnTo>
                <a:lnTo>
                  <a:pt x="0" y="278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8" y="4703675"/>
            <a:ext cx="5578733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723988" y="0"/>
            <a:ext cx="3707258" cy="5143500"/>
            <a:chOff x="0" y="0"/>
            <a:chExt cx="4943011" cy="6858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738" b="3738"/>
            <a:stretch>
              <a:fillRect/>
            </a:stretch>
          </p:blipFill>
          <p:spPr>
            <a:xfrm>
              <a:off x="0" y="0"/>
              <a:ext cx="4943011" cy="6858000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994477" y="8027525"/>
            <a:ext cx="10779737" cy="0"/>
          </a:xfrm>
          <a:prstGeom prst="line">
            <a:avLst/>
          </a:prstGeom>
          <a:ln w="19050" cap="flat">
            <a:solidFill>
              <a:srgbClr val="F5CC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87581" y="2201088"/>
            <a:ext cx="3373258" cy="625586"/>
          </a:xfrm>
          <a:custGeom>
            <a:avLst/>
            <a:gdLst/>
            <a:ahLst/>
            <a:cxnLst/>
            <a:rect l="l" t="t" r="r" b="b"/>
            <a:pathLst>
              <a:path w="3373258" h="625586">
                <a:moveTo>
                  <a:pt x="0" y="0"/>
                </a:moveTo>
                <a:lnTo>
                  <a:pt x="3373258" y="0"/>
                </a:lnTo>
                <a:lnTo>
                  <a:pt x="3373258" y="625586"/>
                </a:lnTo>
                <a:lnTo>
                  <a:pt x="0" y="62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544" y="1613069"/>
            <a:ext cx="11602444" cy="6871063"/>
          </a:xfrm>
          <a:custGeom>
            <a:avLst/>
            <a:gdLst/>
            <a:ahLst/>
            <a:cxnLst/>
            <a:rect l="l" t="t" r="r" b="b"/>
            <a:pathLst>
              <a:path w="11602444" h="6871063">
                <a:moveTo>
                  <a:pt x="0" y="0"/>
                </a:moveTo>
                <a:lnTo>
                  <a:pt x="11602444" y="0"/>
                </a:lnTo>
                <a:lnTo>
                  <a:pt x="11602444" y="6871063"/>
                </a:lnTo>
                <a:lnTo>
                  <a:pt x="0" y="6871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563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</Words>
  <Application>Microsoft Office PowerPoint</Application>
  <PresentationFormat>Custom</PresentationFormat>
  <Paragraphs>11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Garet Bold</vt:lpstr>
      <vt:lpstr>Calibri</vt:lpstr>
      <vt:lpstr>Canva Sans Bold</vt:lpstr>
      <vt:lpstr>Saira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Service Presentation Template</dc:title>
  <cp:lastModifiedBy>Ryan Laksmana</cp:lastModifiedBy>
  <cp:revision>2</cp:revision>
  <dcterms:created xsi:type="dcterms:W3CDTF">2006-08-16T00:00:00Z</dcterms:created>
  <dcterms:modified xsi:type="dcterms:W3CDTF">2024-08-15T10:10:09Z</dcterms:modified>
  <dc:identifier>DAGNJpcoxKg</dc:identifier>
</cp:coreProperties>
</file>