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71" r:id="rId6"/>
    <p:sldId id="266" r:id="rId7"/>
    <p:sldId id="267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0011E7-D2C5-440D-8857-BF3D822D0AD8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9F99B87-8E4F-4D57-ADB1-A7B8180F0F00}">
      <dgm:prSet phldrT="[Text]" custT="1"/>
      <dgm:spPr/>
      <dgm:t>
        <a:bodyPr/>
        <a:lstStyle/>
        <a:p>
          <a:r>
            <a:rPr lang="en-US" sz="1800" dirty="0" err="1" smtClean="0"/>
            <a:t>Kuliah</a:t>
          </a:r>
          <a:r>
            <a:rPr lang="en-US" sz="1800" dirty="0" smtClean="0"/>
            <a:t> </a:t>
          </a:r>
          <a:r>
            <a:rPr lang="en-US" sz="1800" dirty="0" err="1" smtClean="0"/>
            <a:t>dengan</a:t>
          </a:r>
          <a:r>
            <a:rPr lang="en-US" sz="1800" dirty="0" smtClean="0"/>
            <a:t> </a:t>
          </a:r>
          <a:r>
            <a:rPr lang="en-US" sz="1800" dirty="0" err="1" smtClean="0"/>
            <a:t>menggunakan</a:t>
          </a:r>
          <a:r>
            <a:rPr lang="en-US" sz="1800" dirty="0" smtClean="0"/>
            <a:t> </a:t>
          </a:r>
          <a:r>
            <a:rPr lang="en-US" sz="1800" dirty="0" err="1" smtClean="0"/>
            <a:t>metode</a:t>
          </a:r>
          <a:r>
            <a:rPr lang="en-US" sz="1800" dirty="0" smtClean="0"/>
            <a:t> </a:t>
          </a:r>
          <a:r>
            <a:rPr lang="en-US" sz="1800" i="1" dirty="0" smtClean="0"/>
            <a:t>active learning, cooperative and collaborative learning, fun. </a:t>
          </a:r>
          <a:endParaRPr lang="en-US" sz="1800" dirty="0"/>
        </a:p>
      </dgm:t>
    </dgm:pt>
    <dgm:pt modelId="{A16CB7F6-0834-4DAF-AC92-AF4867FC441C}" type="parTrans" cxnId="{72DA9F66-5604-4766-AF78-96C3EB41372E}">
      <dgm:prSet/>
      <dgm:spPr/>
      <dgm:t>
        <a:bodyPr/>
        <a:lstStyle/>
        <a:p>
          <a:endParaRPr lang="en-US" sz="1800"/>
        </a:p>
      </dgm:t>
    </dgm:pt>
    <dgm:pt modelId="{4E627E1F-0295-4D8F-B40F-A80EAB9CD810}" type="sibTrans" cxnId="{72DA9F66-5604-4766-AF78-96C3EB41372E}">
      <dgm:prSet/>
      <dgm:spPr/>
      <dgm:t>
        <a:bodyPr/>
        <a:lstStyle/>
        <a:p>
          <a:endParaRPr lang="en-US" sz="1800"/>
        </a:p>
      </dgm:t>
    </dgm:pt>
    <dgm:pt modelId="{EB3DBE10-9416-4C74-A36B-5AE227160B35}">
      <dgm:prSet phldrT="[Text]" custT="1"/>
      <dgm:spPr/>
      <dgm:t>
        <a:bodyPr/>
        <a:lstStyle/>
        <a:p>
          <a:r>
            <a:rPr lang="en-US" sz="1800" smtClean="0"/>
            <a:t>Setiap pertemuan terdapat tugas </a:t>
          </a:r>
          <a:endParaRPr lang="en-US" sz="1800" dirty="0"/>
        </a:p>
      </dgm:t>
    </dgm:pt>
    <dgm:pt modelId="{F1BF0A7C-515C-4844-B021-048D10987C5C}" type="parTrans" cxnId="{E804FA0F-C223-4A77-84E0-1A1D20CBA576}">
      <dgm:prSet/>
      <dgm:spPr/>
      <dgm:t>
        <a:bodyPr/>
        <a:lstStyle/>
        <a:p>
          <a:endParaRPr lang="en-US" sz="1800"/>
        </a:p>
      </dgm:t>
    </dgm:pt>
    <dgm:pt modelId="{FA1C43CF-4ED2-42CB-B673-91120D104CFB}" type="sibTrans" cxnId="{E804FA0F-C223-4A77-84E0-1A1D20CBA576}">
      <dgm:prSet/>
      <dgm:spPr/>
      <dgm:t>
        <a:bodyPr/>
        <a:lstStyle/>
        <a:p>
          <a:endParaRPr lang="en-US" sz="1800"/>
        </a:p>
      </dgm:t>
    </dgm:pt>
    <dgm:pt modelId="{991A3BFD-591B-4903-9812-D918282642B3}">
      <dgm:prSet phldrT="[Text]" custT="1"/>
      <dgm:spPr/>
      <dgm:t>
        <a:bodyPr/>
        <a:lstStyle/>
        <a:p>
          <a:r>
            <a:rPr lang="en-US" sz="1800" dirty="0" err="1" smtClean="0"/>
            <a:t>Berpusat</a:t>
          </a:r>
          <a:r>
            <a:rPr lang="en-US" sz="1800" dirty="0" smtClean="0"/>
            <a:t> </a:t>
          </a:r>
          <a:r>
            <a:rPr lang="en-US" sz="1800" dirty="0" err="1" smtClean="0"/>
            <a:t>pada</a:t>
          </a:r>
          <a:r>
            <a:rPr lang="en-US" sz="1800" dirty="0" smtClean="0"/>
            <a:t> </a:t>
          </a:r>
          <a:r>
            <a:rPr lang="en-US" sz="1800" dirty="0" err="1" smtClean="0"/>
            <a:t>mahasiswa</a:t>
          </a:r>
          <a:r>
            <a:rPr lang="en-US" sz="1800" dirty="0" smtClean="0"/>
            <a:t>.</a:t>
          </a:r>
          <a:endParaRPr lang="en-US" sz="1800" dirty="0"/>
        </a:p>
      </dgm:t>
    </dgm:pt>
    <dgm:pt modelId="{110E1857-8C3B-4AE8-9999-0C53D52EAFE0}" type="parTrans" cxnId="{193CFD63-855E-4843-B6FF-C435CA94FDF6}">
      <dgm:prSet/>
      <dgm:spPr/>
      <dgm:t>
        <a:bodyPr/>
        <a:lstStyle/>
        <a:p>
          <a:endParaRPr lang="en-US" sz="1800"/>
        </a:p>
      </dgm:t>
    </dgm:pt>
    <dgm:pt modelId="{43CD921D-EBE5-4D00-874C-606852EF3B97}" type="sibTrans" cxnId="{193CFD63-855E-4843-B6FF-C435CA94FDF6}">
      <dgm:prSet/>
      <dgm:spPr/>
      <dgm:t>
        <a:bodyPr/>
        <a:lstStyle/>
        <a:p>
          <a:endParaRPr lang="en-US" sz="1800"/>
        </a:p>
      </dgm:t>
    </dgm:pt>
    <dgm:pt modelId="{F72C93D3-4447-43F1-9DF0-FA4E4D8A575C}">
      <dgm:prSet custT="1"/>
      <dgm:spPr/>
      <dgm:t>
        <a:bodyPr/>
        <a:lstStyle/>
        <a:p>
          <a:r>
            <a:rPr lang="en-US" sz="1800" dirty="0" err="1" smtClean="0"/>
            <a:t>Menekankan</a:t>
          </a:r>
          <a:r>
            <a:rPr lang="en-US" sz="1800" dirty="0" smtClean="0"/>
            <a:t> </a:t>
          </a:r>
          <a:r>
            <a:rPr lang="en-US" sz="1800" dirty="0" err="1" smtClean="0"/>
            <a:t>pada</a:t>
          </a:r>
          <a:r>
            <a:rPr lang="en-US" sz="1800" dirty="0" smtClean="0"/>
            <a:t> </a:t>
          </a:r>
          <a:r>
            <a:rPr lang="en-US" sz="1800" i="1" dirty="0" smtClean="0"/>
            <a:t>sharing knowledge (</a:t>
          </a:r>
          <a:r>
            <a:rPr lang="en-US" sz="1800" i="1" dirty="0" err="1" smtClean="0"/>
            <a:t>kerjasama</a:t>
          </a:r>
          <a:r>
            <a:rPr lang="en-US" sz="1800" i="1" dirty="0" smtClean="0"/>
            <a:t>) </a:t>
          </a:r>
          <a:r>
            <a:rPr lang="en-US" sz="1800" dirty="0" err="1" smtClean="0"/>
            <a:t>bukan</a:t>
          </a:r>
          <a:r>
            <a:rPr lang="en-US" sz="1800" dirty="0" smtClean="0"/>
            <a:t> </a:t>
          </a:r>
          <a:r>
            <a:rPr lang="en-US" sz="1800" dirty="0" err="1" smtClean="0"/>
            <a:t>untuk</a:t>
          </a:r>
          <a:r>
            <a:rPr lang="en-US" sz="1800" dirty="0" smtClean="0"/>
            <a:t> </a:t>
          </a:r>
          <a:r>
            <a:rPr lang="en-US" sz="1800" dirty="0" err="1" smtClean="0"/>
            <a:t>pintar</a:t>
          </a:r>
          <a:r>
            <a:rPr lang="en-US" sz="1800" dirty="0" smtClean="0"/>
            <a:t> </a:t>
          </a:r>
          <a:r>
            <a:rPr lang="en-US" sz="1800" dirty="0" err="1" smtClean="0"/>
            <a:t>sendiri</a:t>
          </a:r>
          <a:endParaRPr lang="en-US" sz="1800" dirty="0"/>
        </a:p>
      </dgm:t>
    </dgm:pt>
    <dgm:pt modelId="{68BA43D1-3D0A-4FE0-8C0F-C19962B88459}" type="parTrans" cxnId="{49B0519C-22D0-424D-8C79-999DF52635CC}">
      <dgm:prSet/>
      <dgm:spPr/>
      <dgm:t>
        <a:bodyPr/>
        <a:lstStyle/>
        <a:p>
          <a:endParaRPr lang="en-US" sz="1800"/>
        </a:p>
      </dgm:t>
    </dgm:pt>
    <dgm:pt modelId="{79536606-CC44-45D2-8AE0-DFDDDCA26DCB}" type="sibTrans" cxnId="{49B0519C-22D0-424D-8C79-999DF52635CC}">
      <dgm:prSet/>
      <dgm:spPr/>
      <dgm:t>
        <a:bodyPr/>
        <a:lstStyle/>
        <a:p>
          <a:endParaRPr lang="en-US" sz="1800"/>
        </a:p>
      </dgm:t>
    </dgm:pt>
    <dgm:pt modelId="{FE8E4A12-4EC3-4658-B31F-1614A77448E6}">
      <dgm:prSet custT="1"/>
      <dgm:spPr/>
      <dgm:t>
        <a:bodyPr/>
        <a:lstStyle/>
        <a:p>
          <a:r>
            <a:rPr lang="en-US" sz="1800" dirty="0" err="1" smtClean="0"/>
            <a:t>Menekankan</a:t>
          </a:r>
          <a:r>
            <a:rPr lang="en-US" sz="1800" dirty="0" smtClean="0"/>
            <a:t> </a:t>
          </a:r>
          <a:r>
            <a:rPr lang="en-US" sz="1800" dirty="0" err="1" smtClean="0"/>
            <a:t>pada</a:t>
          </a:r>
          <a:r>
            <a:rPr lang="en-US" sz="1800" dirty="0" smtClean="0"/>
            <a:t> </a:t>
          </a:r>
          <a:r>
            <a:rPr lang="en-US" sz="1800" dirty="0" err="1" smtClean="0"/>
            <a:t>kedisiplinan</a:t>
          </a:r>
          <a:r>
            <a:rPr lang="en-US" sz="1800" dirty="0" smtClean="0"/>
            <a:t>, </a:t>
          </a:r>
          <a:r>
            <a:rPr lang="en-US" sz="1800" dirty="0" err="1" smtClean="0"/>
            <a:t>sopan</a:t>
          </a:r>
          <a:r>
            <a:rPr lang="en-US" sz="1800" dirty="0" smtClean="0"/>
            <a:t> </a:t>
          </a:r>
          <a:r>
            <a:rPr lang="en-US" sz="1800" dirty="0" err="1" smtClean="0"/>
            <a:t>santun</a:t>
          </a:r>
          <a:r>
            <a:rPr lang="en-US" sz="1800" dirty="0" smtClean="0"/>
            <a:t>, </a:t>
          </a:r>
          <a:r>
            <a:rPr lang="en-US" sz="1800" dirty="0" err="1" smtClean="0"/>
            <a:t>percaya</a:t>
          </a:r>
          <a:r>
            <a:rPr lang="en-US" sz="1800" dirty="0" smtClean="0"/>
            <a:t> </a:t>
          </a:r>
          <a:r>
            <a:rPr lang="en-US" sz="1800" dirty="0" err="1" smtClean="0"/>
            <a:t>diri</a:t>
          </a:r>
          <a:r>
            <a:rPr lang="en-US" sz="1800" dirty="0" smtClean="0"/>
            <a:t>, </a:t>
          </a:r>
          <a:r>
            <a:rPr lang="en-US" sz="1800" dirty="0" err="1" smtClean="0"/>
            <a:t>dan</a:t>
          </a:r>
          <a:r>
            <a:rPr lang="en-US" sz="1800" dirty="0" smtClean="0"/>
            <a:t> </a:t>
          </a:r>
          <a:r>
            <a:rPr lang="en-US" sz="1800" dirty="0" err="1" smtClean="0"/>
            <a:t>objektivitas</a:t>
          </a:r>
          <a:endParaRPr lang="en-US" sz="1800" dirty="0"/>
        </a:p>
      </dgm:t>
    </dgm:pt>
    <dgm:pt modelId="{C0F99063-0DCA-42C5-99A5-153CA385633C}" type="parTrans" cxnId="{410597CF-21FE-4499-82CB-A9D95E15AC87}">
      <dgm:prSet/>
      <dgm:spPr/>
      <dgm:t>
        <a:bodyPr/>
        <a:lstStyle/>
        <a:p>
          <a:endParaRPr lang="en-US" sz="1800"/>
        </a:p>
      </dgm:t>
    </dgm:pt>
    <dgm:pt modelId="{634C4595-8084-4E88-93DA-796D27643267}" type="sibTrans" cxnId="{410597CF-21FE-4499-82CB-A9D95E15AC87}">
      <dgm:prSet/>
      <dgm:spPr/>
      <dgm:t>
        <a:bodyPr/>
        <a:lstStyle/>
        <a:p>
          <a:endParaRPr lang="en-US" sz="1800"/>
        </a:p>
      </dgm:t>
    </dgm:pt>
    <dgm:pt modelId="{29B5D7D2-3BC3-45C8-A4F7-B604BBB4ED70}">
      <dgm:prSet custT="1"/>
      <dgm:spPr/>
      <dgm:t>
        <a:bodyPr/>
        <a:lstStyle/>
        <a:p>
          <a:r>
            <a:rPr lang="en-US" sz="1800" dirty="0" err="1" smtClean="0"/>
            <a:t>Menekankan</a:t>
          </a:r>
          <a:r>
            <a:rPr lang="en-US" sz="1800" dirty="0" smtClean="0"/>
            <a:t> </a:t>
          </a:r>
          <a:r>
            <a:rPr lang="en-US" sz="1800" dirty="0" err="1" smtClean="0"/>
            <a:t>pada</a:t>
          </a:r>
          <a:r>
            <a:rPr lang="en-US" sz="1800" dirty="0" smtClean="0"/>
            <a:t> </a:t>
          </a:r>
          <a:r>
            <a:rPr lang="en-US" sz="1800" dirty="0" err="1" smtClean="0"/>
            <a:t>kecerdasan</a:t>
          </a:r>
          <a:r>
            <a:rPr lang="en-US" sz="1800" dirty="0" smtClean="0"/>
            <a:t> </a:t>
          </a:r>
          <a:r>
            <a:rPr lang="en-US" sz="1800" dirty="0" err="1" smtClean="0"/>
            <a:t>emosional</a:t>
          </a:r>
          <a:r>
            <a:rPr lang="en-US" sz="1800" dirty="0" smtClean="0"/>
            <a:t> </a:t>
          </a:r>
          <a:r>
            <a:rPr lang="en-US" sz="1800" dirty="0" err="1" smtClean="0"/>
            <a:t>mahasiswa</a:t>
          </a:r>
          <a:endParaRPr lang="en-US" sz="1800" dirty="0"/>
        </a:p>
      </dgm:t>
    </dgm:pt>
    <dgm:pt modelId="{3993717D-C8BE-4480-AAE5-99EAADAA6156}" type="parTrans" cxnId="{F9F805B3-2A92-4BB4-BC4A-0DBE46B7241E}">
      <dgm:prSet/>
      <dgm:spPr/>
      <dgm:t>
        <a:bodyPr/>
        <a:lstStyle/>
        <a:p>
          <a:endParaRPr lang="en-US" sz="1800"/>
        </a:p>
      </dgm:t>
    </dgm:pt>
    <dgm:pt modelId="{2E8954C8-6221-4B00-84F5-1328B75E238C}" type="sibTrans" cxnId="{F9F805B3-2A92-4BB4-BC4A-0DBE46B7241E}">
      <dgm:prSet/>
      <dgm:spPr/>
      <dgm:t>
        <a:bodyPr/>
        <a:lstStyle/>
        <a:p>
          <a:endParaRPr lang="en-US" sz="1800"/>
        </a:p>
      </dgm:t>
    </dgm:pt>
    <dgm:pt modelId="{8E9ED069-AA4A-4FBE-BE9E-F005CB379744}" type="pres">
      <dgm:prSet presAssocID="{040011E7-D2C5-440D-8857-BF3D822D0AD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986813-9511-4BFB-8634-778A5BA7867B}" type="pres">
      <dgm:prSet presAssocID="{89F99B87-8E4F-4D57-ADB1-A7B8180F0F00}" presName="parentLin" presStyleCnt="0"/>
      <dgm:spPr/>
    </dgm:pt>
    <dgm:pt modelId="{145C06C4-C59C-4D7A-9460-0609CDF1454D}" type="pres">
      <dgm:prSet presAssocID="{89F99B87-8E4F-4D57-ADB1-A7B8180F0F00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A9564A68-0B36-4A64-A494-B2C01218DFFE}" type="pres">
      <dgm:prSet presAssocID="{89F99B87-8E4F-4D57-ADB1-A7B8180F0F00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71F6A-E8B7-4FE7-8814-0457AD6D2BD7}" type="pres">
      <dgm:prSet presAssocID="{89F99B87-8E4F-4D57-ADB1-A7B8180F0F00}" presName="negativeSpace" presStyleCnt="0"/>
      <dgm:spPr/>
    </dgm:pt>
    <dgm:pt modelId="{05B2C059-D8EA-43A9-84A2-74707C40B3ED}" type="pres">
      <dgm:prSet presAssocID="{89F99B87-8E4F-4D57-ADB1-A7B8180F0F00}" presName="childText" presStyleLbl="conFgAcc1" presStyleIdx="0" presStyleCnt="6">
        <dgm:presLayoutVars>
          <dgm:bulletEnabled val="1"/>
        </dgm:presLayoutVars>
      </dgm:prSet>
      <dgm:spPr/>
    </dgm:pt>
    <dgm:pt modelId="{D93E5F15-B98E-4935-92FA-70A6188616C7}" type="pres">
      <dgm:prSet presAssocID="{4E627E1F-0295-4D8F-B40F-A80EAB9CD810}" presName="spaceBetweenRectangles" presStyleCnt="0"/>
      <dgm:spPr/>
    </dgm:pt>
    <dgm:pt modelId="{E4A47139-638A-4C3F-A554-9F5CE346AB95}" type="pres">
      <dgm:prSet presAssocID="{EB3DBE10-9416-4C74-A36B-5AE227160B35}" presName="parentLin" presStyleCnt="0"/>
      <dgm:spPr/>
    </dgm:pt>
    <dgm:pt modelId="{DECAE624-0BF1-4A17-8C4B-640897FAF506}" type="pres">
      <dgm:prSet presAssocID="{EB3DBE10-9416-4C74-A36B-5AE227160B35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D19964C4-9BE1-4A55-8A37-B8AA0C3D6863}" type="pres">
      <dgm:prSet presAssocID="{EB3DBE10-9416-4C74-A36B-5AE227160B3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A2AD64-5BF8-4718-BBF8-966F41D78450}" type="pres">
      <dgm:prSet presAssocID="{EB3DBE10-9416-4C74-A36B-5AE227160B35}" presName="negativeSpace" presStyleCnt="0"/>
      <dgm:spPr/>
    </dgm:pt>
    <dgm:pt modelId="{0F1CD317-1DAE-4688-B27C-40D2E545B7C2}" type="pres">
      <dgm:prSet presAssocID="{EB3DBE10-9416-4C74-A36B-5AE227160B35}" presName="childText" presStyleLbl="conFgAcc1" presStyleIdx="1" presStyleCnt="6">
        <dgm:presLayoutVars>
          <dgm:bulletEnabled val="1"/>
        </dgm:presLayoutVars>
      </dgm:prSet>
      <dgm:spPr/>
    </dgm:pt>
    <dgm:pt modelId="{C2183B21-0B13-40D5-B8D1-9707438339DD}" type="pres">
      <dgm:prSet presAssocID="{FA1C43CF-4ED2-42CB-B673-91120D104CFB}" presName="spaceBetweenRectangles" presStyleCnt="0"/>
      <dgm:spPr/>
    </dgm:pt>
    <dgm:pt modelId="{4D964D1D-D4AE-4DC5-9B8E-59251E9FA3EA}" type="pres">
      <dgm:prSet presAssocID="{991A3BFD-591B-4903-9812-D918282642B3}" presName="parentLin" presStyleCnt="0"/>
      <dgm:spPr/>
    </dgm:pt>
    <dgm:pt modelId="{87CF1562-5DB8-42D4-B842-2B3DA204878E}" type="pres">
      <dgm:prSet presAssocID="{991A3BFD-591B-4903-9812-D918282642B3}" presName="parentLeftMargin" presStyleLbl="node1" presStyleIdx="1" presStyleCnt="6"/>
      <dgm:spPr/>
      <dgm:t>
        <a:bodyPr/>
        <a:lstStyle/>
        <a:p>
          <a:endParaRPr lang="en-US"/>
        </a:p>
      </dgm:t>
    </dgm:pt>
    <dgm:pt modelId="{4D818629-C81C-40B8-8DA1-7D5BA2EB5A1A}" type="pres">
      <dgm:prSet presAssocID="{991A3BFD-591B-4903-9812-D918282642B3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A4375A-EBA7-48F4-8E50-276D957A6EE9}" type="pres">
      <dgm:prSet presAssocID="{991A3BFD-591B-4903-9812-D918282642B3}" presName="negativeSpace" presStyleCnt="0"/>
      <dgm:spPr/>
    </dgm:pt>
    <dgm:pt modelId="{64592715-3F1C-4D84-A97F-693FE1FC1FA6}" type="pres">
      <dgm:prSet presAssocID="{991A3BFD-591B-4903-9812-D918282642B3}" presName="childText" presStyleLbl="conFgAcc1" presStyleIdx="2" presStyleCnt="6">
        <dgm:presLayoutVars>
          <dgm:bulletEnabled val="1"/>
        </dgm:presLayoutVars>
      </dgm:prSet>
      <dgm:spPr/>
    </dgm:pt>
    <dgm:pt modelId="{F17C2EA4-A2DD-450E-8D83-9FF7E75FA042}" type="pres">
      <dgm:prSet presAssocID="{43CD921D-EBE5-4D00-874C-606852EF3B97}" presName="spaceBetweenRectangles" presStyleCnt="0"/>
      <dgm:spPr/>
    </dgm:pt>
    <dgm:pt modelId="{666081ED-4634-4550-BB88-FBE0A05188B1}" type="pres">
      <dgm:prSet presAssocID="{F72C93D3-4447-43F1-9DF0-FA4E4D8A575C}" presName="parentLin" presStyleCnt="0"/>
      <dgm:spPr/>
    </dgm:pt>
    <dgm:pt modelId="{4DAAD98E-0083-445C-8AD6-76F4E9761791}" type="pres">
      <dgm:prSet presAssocID="{F72C93D3-4447-43F1-9DF0-FA4E4D8A575C}" presName="parentLeftMargin" presStyleLbl="node1" presStyleIdx="2" presStyleCnt="6"/>
      <dgm:spPr/>
      <dgm:t>
        <a:bodyPr/>
        <a:lstStyle/>
        <a:p>
          <a:endParaRPr lang="en-US"/>
        </a:p>
      </dgm:t>
    </dgm:pt>
    <dgm:pt modelId="{ED3F78EA-F13C-4317-B850-AF9DF29CA09E}" type="pres">
      <dgm:prSet presAssocID="{F72C93D3-4447-43F1-9DF0-FA4E4D8A575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1844CD-AFD6-4A34-A2C4-8C0A2F802EC0}" type="pres">
      <dgm:prSet presAssocID="{F72C93D3-4447-43F1-9DF0-FA4E4D8A575C}" presName="negativeSpace" presStyleCnt="0"/>
      <dgm:spPr/>
    </dgm:pt>
    <dgm:pt modelId="{31063286-AB24-477D-976E-4EC5FC03C5C3}" type="pres">
      <dgm:prSet presAssocID="{F72C93D3-4447-43F1-9DF0-FA4E4D8A575C}" presName="childText" presStyleLbl="conFgAcc1" presStyleIdx="3" presStyleCnt="6">
        <dgm:presLayoutVars>
          <dgm:bulletEnabled val="1"/>
        </dgm:presLayoutVars>
      </dgm:prSet>
      <dgm:spPr/>
    </dgm:pt>
    <dgm:pt modelId="{C0F23DAF-7759-4794-9BBC-B4C03656548C}" type="pres">
      <dgm:prSet presAssocID="{79536606-CC44-45D2-8AE0-DFDDDCA26DCB}" presName="spaceBetweenRectangles" presStyleCnt="0"/>
      <dgm:spPr/>
    </dgm:pt>
    <dgm:pt modelId="{8D7DA3C1-77CA-44BF-B1A9-E47BEA9EA466}" type="pres">
      <dgm:prSet presAssocID="{FE8E4A12-4EC3-4658-B31F-1614A77448E6}" presName="parentLin" presStyleCnt="0"/>
      <dgm:spPr/>
    </dgm:pt>
    <dgm:pt modelId="{BF11BCC5-F96F-4F2B-B500-5874108F1C72}" type="pres">
      <dgm:prSet presAssocID="{FE8E4A12-4EC3-4658-B31F-1614A77448E6}" presName="parentLeftMargin" presStyleLbl="node1" presStyleIdx="3" presStyleCnt="6"/>
      <dgm:spPr/>
      <dgm:t>
        <a:bodyPr/>
        <a:lstStyle/>
        <a:p>
          <a:endParaRPr lang="en-US"/>
        </a:p>
      </dgm:t>
    </dgm:pt>
    <dgm:pt modelId="{7D4FD73A-F6D6-4E65-BEF9-3C74F19A5D94}" type="pres">
      <dgm:prSet presAssocID="{FE8E4A12-4EC3-4658-B31F-1614A77448E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958042-3645-4682-99D4-18457C5C7C63}" type="pres">
      <dgm:prSet presAssocID="{FE8E4A12-4EC3-4658-B31F-1614A77448E6}" presName="negativeSpace" presStyleCnt="0"/>
      <dgm:spPr/>
    </dgm:pt>
    <dgm:pt modelId="{BF553529-D8E2-4777-B145-C423983CC19C}" type="pres">
      <dgm:prSet presAssocID="{FE8E4A12-4EC3-4658-B31F-1614A77448E6}" presName="childText" presStyleLbl="conFgAcc1" presStyleIdx="4" presStyleCnt="6">
        <dgm:presLayoutVars>
          <dgm:bulletEnabled val="1"/>
        </dgm:presLayoutVars>
      </dgm:prSet>
      <dgm:spPr/>
    </dgm:pt>
    <dgm:pt modelId="{957D7F61-6225-4ADC-855A-EB1598DBAB6B}" type="pres">
      <dgm:prSet presAssocID="{634C4595-8084-4E88-93DA-796D27643267}" presName="spaceBetweenRectangles" presStyleCnt="0"/>
      <dgm:spPr/>
    </dgm:pt>
    <dgm:pt modelId="{C3260815-AFEC-459A-BA69-CE638D75D400}" type="pres">
      <dgm:prSet presAssocID="{29B5D7D2-3BC3-45C8-A4F7-B604BBB4ED70}" presName="parentLin" presStyleCnt="0"/>
      <dgm:spPr/>
    </dgm:pt>
    <dgm:pt modelId="{C55D023B-3EE5-4320-932A-1C8E8D758E09}" type="pres">
      <dgm:prSet presAssocID="{29B5D7D2-3BC3-45C8-A4F7-B604BBB4ED70}" presName="parentLeftMargin" presStyleLbl="node1" presStyleIdx="4" presStyleCnt="6"/>
      <dgm:spPr/>
      <dgm:t>
        <a:bodyPr/>
        <a:lstStyle/>
        <a:p>
          <a:endParaRPr lang="en-US"/>
        </a:p>
      </dgm:t>
    </dgm:pt>
    <dgm:pt modelId="{200AE3F1-1C3F-439D-A4D7-F187673C2CA3}" type="pres">
      <dgm:prSet presAssocID="{29B5D7D2-3BC3-45C8-A4F7-B604BBB4ED70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E73138-3413-4379-8520-05970BC48DF5}" type="pres">
      <dgm:prSet presAssocID="{29B5D7D2-3BC3-45C8-A4F7-B604BBB4ED70}" presName="negativeSpace" presStyleCnt="0"/>
      <dgm:spPr/>
    </dgm:pt>
    <dgm:pt modelId="{78183703-32A5-42EF-AC0E-E5AFC2D2DD18}" type="pres">
      <dgm:prSet presAssocID="{29B5D7D2-3BC3-45C8-A4F7-B604BBB4ED70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72DA9F66-5604-4766-AF78-96C3EB41372E}" srcId="{040011E7-D2C5-440D-8857-BF3D822D0AD8}" destId="{89F99B87-8E4F-4D57-ADB1-A7B8180F0F00}" srcOrd="0" destOrd="0" parTransId="{A16CB7F6-0834-4DAF-AC92-AF4867FC441C}" sibTransId="{4E627E1F-0295-4D8F-B40F-A80EAB9CD810}"/>
    <dgm:cxn modelId="{80C52B9D-4CC3-4BA4-8CE0-024F8ADC1D55}" type="presOf" srcId="{F72C93D3-4447-43F1-9DF0-FA4E4D8A575C}" destId="{ED3F78EA-F13C-4317-B850-AF9DF29CA09E}" srcOrd="1" destOrd="0" presId="urn:microsoft.com/office/officeart/2005/8/layout/list1"/>
    <dgm:cxn modelId="{640918FC-97D5-4941-A97E-7622E4FE4610}" type="presOf" srcId="{29B5D7D2-3BC3-45C8-A4F7-B604BBB4ED70}" destId="{200AE3F1-1C3F-439D-A4D7-F187673C2CA3}" srcOrd="1" destOrd="0" presId="urn:microsoft.com/office/officeart/2005/8/layout/list1"/>
    <dgm:cxn modelId="{00FCBD93-9A30-4345-B958-7F4C9D9553B3}" type="presOf" srcId="{FE8E4A12-4EC3-4658-B31F-1614A77448E6}" destId="{BF11BCC5-F96F-4F2B-B500-5874108F1C72}" srcOrd="0" destOrd="0" presId="urn:microsoft.com/office/officeart/2005/8/layout/list1"/>
    <dgm:cxn modelId="{F2527E83-B987-4F3F-9EAC-5C3226CD7E2C}" type="presOf" srcId="{991A3BFD-591B-4903-9812-D918282642B3}" destId="{4D818629-C81C-40B8-8DA1-7D5BA2EB5A1A}" srcOrd="1" destOrd="0" presId="urn:microsoft.com/office/officeart/2005/8/layout/list1"/>
    <dgm:cxn modelId="{E804FA0F-C223-4A77-84E0-1A1D20CBA576}" srcId="{040011E7-D2C5-440D-8857-BF3D822D0AD8}" destId="{EB3DBE10-9416-4C74-A36B-5AE227160B35}" srcOrd="1" destOrd="0" parTransId="{F1BF0A7C-515C-4844-B021-048D10987C5C}" sibTransId="{FA1C43CF-4ED2-42CB-B673-91120D104CFB}"/>
    <dgm:cxn modelId="{49B0519C-22D0-424D-8C79-999DF52635CC}" srcId="{040011E7-D2C5-440D-8857-BF3D822D0AD8}" destId="{F72C93D3-4447-43F1-9DF0-FA4E4D8A575C}" srcOrd="3" destOrd="0" parTransId="{68BA43D1-3D0A-4FE0-8C0F-C19962B88459}" sibTransId="{79536606-CC44-45D2-8AE0-DFDDDCA26DCB}"/>
    <dgm:cxn modelId="{C9DE8012-3FA0-4FA5-8B38-4378646D1D49}" type="presOf" srcId="{991A3BFD-591B-4903-9812-D918282642B3}" destId="{87CF1562-5DB8-42D4-B842-2B3DA204878E}" srcOrd="0" destOrd="0" presId="urn:microsoft.com/office/officeart/2005/8/layout/list1"/>
    <dgm:cxn modelId="{F9F805B3-2A92-4BB4-BC4A-0DBE46B7241E}" srcId="{040011E7-D2C5-440D-8857-BF3D822D0AD8}" destId="{29B5D7D2-3BC3-45C8-A4F7-B604BBB4ED70}" srcOrd="5" destOrd="0" parTransId="{3993717D-C8BE-4480-AAE5-99EAADAA6156}" sibTransId="{2E8954C8-6221-4B00-84F5-1328B75E238C}"/>
    <dgm:cxn modelId="{8EAAE033-7C85-47D5-890D-43910669F3A8}" type="presOf" srcId="{29B5D7D2-3BC3-45C8-A4F7-B604BBB4ED70}" destId="{C55D023B-3EE5-4320-932A-1C8E8D758E09}" srcOrd="0" destOrd="0" presId="urn:microsoft.com/office/officeart/2005/8/layout/list1"/>
    <dgm:cxn modelId="{193CFD63-855E-4843-B6FF-C435CA94FDF6}" srcId="{040011E7-D2C5-440D-8857-BF3D822D0AD8}" destId="{991A3BFD-591B-4903-9812-D918282642B3}" srcOrd="2" destOrd="0" parTransId="{110E1857-8C3B-4AE8-9999-0C53D52EAFE0}" sibTransId="{43CD921D-EBE5-4D00-874C-606852EF3B97}"/>
    <dgm:cxn modelId="{1F58C369-D6E6-4C14-B2DA-1FFF65532C01}" type="presOf" srcId="{EB3DBE10-9416-4C74-A36B-5AE227160B35}" destId="{DECAE624-0BF1-4A17-8C4B-640897FAF506}" srcOrd="0" destOrd="0" presId="urn:microsoft.com/office/officeart/2005/8/layout/list1"/>
    <dgm:cxn modelId="{410597CF-21FE-4499-82CB-A9D95E15AC87}" srcId="{040011E7-D2C5-440D-8857-BF3D822D0AD8}" destId="{FE8E4A12-4EC3-4658-B31F-1614A77448E6}" srcOrd="4" destOrd="0" parTransId="{C0F99063-0DCA-42C5-99A5-153CA385633C}" sibTransId="{634C4595-8084-4E88-93DA-796D27643267}"/>
    <dgm:cxn modelId="{7475B48B-EAF2-4FC1-A2D0-F3E448AF314D}" type="presOf" srcId="{EB3DBE10-9416-4C74-A36B-5AE227160B35}" destId="{D19964C4-9BE1-4A55-8A37-B8AA0C3D6863}" srcOrd="1" destOrd="0" presId="urn:microsoft.com/office/officeart/2005/8/layout/list1"/>
    <dgm:cxn modelId="{8E7FAA66-93FA-43FE-A29F-B7EB53A1EAEB}" type="presOf" srcId="{F72C93D3-4447-43F1-9DF0-FA4E4D8A575C}" destId="{4DAAD98E-0083-445C-8AD6-76F4E9761791}" srcOrd="0" destOrd="0" presId="urn:microsoft.com/office/officeart/2005/8/layout/list1"/>
    <dgm:cxn modelId="{F55D1048-C406-4CCD-98A2-3992CC8A8F40}" type="presOf" srcId="{040011E7-D2C5-440D-8857-BF3D822D0AD8}" destId="{8E9ED069-AA4A-4FBE-BE9E-F005CB379744}" srcOrd="0" destOrd="0" presId="urn:microsoft.com/office/officeart/2005/8/layout/list1"/>
    <dgm:cxn modelId="{DD09D39E-9845-457B-8D4C-65A845534051}" type="presOf" srcId="{FE8E4A12-4EC3-4658-B31F-1614A77448E6}" destId="{7D4FD73A-F6D6-4E65-BEF9-3C74F19A5D94}" srcOrd="1" destOrd="0" presId="urn:microsoft.com/office/officeart/2005/8/layout/list1"/>
    <dgm:cxn modelId="{B4EB47D2-E5F4-47F2-BD5D-2839D177A036}" type="presOf" srcId="{89F99B87-8E4F-4D57-ADB1-A7B8180F0F00}" destId="{A9564A68-0B36-4A64-A494-B2C01218DFFE}" srcOrd="1" destOrd="0" presId="urn:microsoft.com/office/officeart/2005/8/layout/list1"/>
    <dgm:cxn modelId="{3A2E8592-7504-4928-847E-0EAE5B10AED8}" type="presOf" srcId="{89F99B87-8E4F-4D57-ADB1-A7B8180F0F00}" destId="{145C06C4-C59C-4D7A-9460-0609CDF1454D}" srcOrd="0" destOrd="0" presId="urn:microsoft.com/office/officeart/2005/8/layout/list1"/>
    <dgm:cxn modelId="{3C9F7698-45BF-46F0-962E-B0674ED6C6B0}" type="presParOf" srcId="{8E9ED069-AA4A-4FBE-BE9E-F005CB379744}" destId="{E4986813-9511-4BFB-8634-778A5BA7867B}" srcOrd="0" destOrd="0" presId="urn:microsoft.com/office/officeart/2005/8/layout/list1"/>
    <dgm:cxn modelId="{6D66E1B1-94C0-4F8A-B67D-F66D81E24CE4}" type="presParOf" srcId="{E4986813-9511-4BFB-8634-778A5BA7867B}" destId="{145C06C4-C59C-4D7A-9460-0609CDF1454D}" srcOrd="0" destOrd="0" presId="urn:microsoft.com/office/officeart/2005/8/layout/list1"/>
    <dgm:cxn modelId="{0944092A-C977-4F1E-9CB4-DAA2B15F4991}" type="presParOf" srcId="{E4986813-9511-4BFB-8634-778A5BA7867B}" destId="{A9564A68-0B36-4A64-A494-B2C01218DFFE}" srcOrd="1" destOrd="0" presId="urn:microsoft.com/office/officeart/2005/8/layout/list1"/>
    <dgm:cxn modelId="{DBFBC969-0175-4E0E-865F-0D17324CA7D9}" type="presParOf" srcId="{8E9ED069-AA4A-4FBE-BE9E-F005CB379744}" destId="{78471F6A-E8B7-4FE7-8814-0457AD6D2BD7}" srcOrd="1" destOrd="0" presId="urn:microsoft.com/office/officeart/2005/8/layout/list1"/>
    <dgm:cxn modelId="{C38A0322-BECB-4B92-AF39-34EB15421A5F}" type="presParOf" srcId="{8E9ED069-AA4A-4FBE-BE9E-F005CB379744}" destId="{05B2C059-D8EA-43A9-84A2-74707C40B3ED}" srcOrd="2" destOrd="0" presId="urn:microsoft.com/office/officeart/2005/8/layout/list1"/>
    <dgm:cxn modelId="{EC1A931F-43FD-499E-9748-92AE12F8F23C}" type="presParOf" srcId="{8E9ED069-AA4A-4FBE-BE9E-F005CB379744}" destId="{D93E5F15-B98E-4935-92FA-70A6188616C7}" srcOrd="3" destOrd="0" presId="urn:microsoft.com/office/officeart/2005/8/layout/list1"/>
    <dgm:cxn modelId="{412D8A44-8D3C-40CA-B142-D11088D53E14}" type="presParOf" srcId="{8E9ED069-AA4A-4FBE-BE9E-F005CB379744}" destId="{E4A47139-638A-4C3F-A554-9F5CE346AB95}" srcOrd="4" destOrd="0" presId="urn:microsoft.com/office/officeart/2005/8/layout/list1"/>
    <dgm:cxn modelId="{A8FB485D-C1C1-4747-9553-931C05F776D7}" type="presParOf" srcId="{E4A47139-638A-4C3F-A554-9F5CE346AB95}" destId="{DECAE624-0BF1-4A17-8C4B-640897FAF506}" srcOrd="0" destOrd="0" presId="urn:microsoft.com/office/officeart/2005/8/layout/list1"/>
    <dgm:cxn modelId="{552E60C7-6A22-4617-B692-382020743C91}" type="presParOf" srcId="{E4A47139-638A-4C3F-A554-9F5CE346AB95}" destId="{D19964C4-9BE1-4A55-8A37-B8AA0C3D6863}" srcOrd="1" destOrd="0" presId="urn:microsoft.com/office/officeart/2005/8/layout/list1"/>
    <dgm:cxn modelId="{F68CEC61-4AEC-4FF9-BE73-4C52F675FD0B}" type="presParOf" srcId="{8E9ED069-AA4A-4FBE-BE9E-F005CB379744}" destId="{0CA2AD64-5BF8-4718-BBF8-966F41D78450}" srcOrd="5" destOrd="0" presId="urn:microsoft.com/office/officeart/2005/8/layout/list1"/>
    <dgm:cxn modelId="{6C831308-B90F-4D23-A210-4EF2CD3442BA}" type="presParOf" srcId="{8E9ED069-AA4A-4FBE-BE9E-F005CB379744}" destId="{0F1CD317-1DAE-4688-B27C-40D2E545B7C2}" srcOrd="6" destOrd="0" presId="urn:microsoft.com/office/officeart/2005/8/layout/list1"/>
    <dgm:cxn modelId="{9A3C5C80-BAE6-4660-8970-B9684C092FB8}" type="presParOf" srcId="{8E9ED069-AA4A-4FBE-BE9E-F005CB379744}" destId="{C2183B21-0B13-40D5-B8D1-9707438339DD}" srcOrd="7" destOrd="0" presId="urn:microsoft.com/office/officeart/2005/8/layout/list1"/>
    <dgm:cxn modelId="{AF2E2D40-3FCE-46AD-AD27-2FA25829707D}" type="presParOf" srcId="{8E9ED069-AA4A-4FBE-BE9E-F005CB379744}" destId="{4D964D1D-D4AE-4DC5-9B8E-59251E9FA3EA}" srcOrd="8" destOrd="0" presId="urn:microsoft.com/office/officeart/2005/8/layout/list1"/>
    <dgm:cxn modelId="{138E7873-3097-48BB-AC9D-839E51F95B5F}" type="presParOf" srcId="{4D964D1D-D4AE-4DC5-9B8E-59251E9FA3EA}" destId="{87CF1562-5DB8-42D4-B842-2B3DA204878E}" srcOrd="0" destOrd="0" presId="urn:microsoft.com/office/officeart/2005/8/layout/list1"/>
    <dgm:cxn modelId="{3E3853FC-D802-446F-84F0-3E8D86968C29}" type="presParOf" srcId="{4D964D1D-D4AE-4DC5-9B8E-59251E9FA3EA}" destId="{4D818629-C81C-40B8-8DA1-7D5BA2EB5A1A}" srcOrd="1" destOrd="0" presId="urn:microsoft.com/office/officeart/2005/8/layout/list1"/>
    <dgm:cxn modelId="{E2DE3A32-725E-478A-B51E-721514F50A8C}" type="presParOf" srcId="{8E9ED069-AA4A-4FBE-BE9E-F005CB379744}" destId="{B7A4375A-EBA7-48F4-8E50-276D957A6EE9}" srcOrd="9" destOrd="0" presId="urn:microsoft.com/office/officeart/2005/8/layout/list1"/>
    <dgm:cxn modelId="{DC77C05E-84EB-4C22-9F82-709437BD56E1}" type="presParOf" srcId="{8E9ED069-AA4A-4FBE-BE9E-F005CB379744}" destId="{64592715-3F1C-4D84-A97F-693FE1FC1FA6}" srcOrd="10" destOrd="0" presId="urn:microsoft.com/office/officeart/2005/8/layout/list1"/>
    <dgm:cxn modelId="{BF7E6377-AB70-4ED8-8602-996A5262E70C}" type="presParOf" srcId="{8E9ED069-AA4A-4FBE-BE9E-F005CB379744}" destId="{F17C2EA4-A2DD-450E-8D83-9FF7E75FA042}" srcOrd="11" destOrd="0" presId="urn:microsoft.com/office/officeart/2005/8/layout/list1"/>
    <dgm:cxn modelId="{73DF71E6-E979-465F-824A-1AE220504789}" type="presParOf" srcId="{8E9ED069-AA4A-4FBE-BE9E-F005CB379744}" destId="{666081ED-4634-4550-BB88-FBE0A05188B1}" srcOrd="12" destOrd="0" presId="urn:microsoft.com/office/officeart/2005/8/layout/list1"/>
    <dgm:cxn modelId="{62255134-098B-4180-A887-E990775310B9}" type="presParOf" srcId="{666081ED-4634-4550-BB88-FBE0A05188B1}" destId="{4DAAD98E-0083-445C-8AD6-76F4E9761791}" srcOrd="0" destOrd="0" presId="urn:microsoft.com/office/officeart/2005/8/layout/list1"/>
    <dgm:cxn modelId="{11E5DA2B-8DF2-4964-9406-A6076FAB3667}" type="presParOf" srcId="{666081ED-4634-4550-BB88-FBE0A05188B1}" destId="{ED3F78EA-F13C-4317-B850-AF9DF29CA09E}" srcOrd="1" destOrd="0" presId="urn:microsoft.com/office/officeart/2005/8/layout/list1"/>
    <dgm:cxn modelId="{81C81012-ADDD-4167-990F-E3C1782032D5}" type="presParOf" srcId="{8E9ED069-AA4A-4FBE-BE9E-F005CB379744}" destId="{8E1844CD-AFD6-4A34-A2C4-8C0A2F802EC0}" srcOrd="13" destOrd="0" presId="urn:microsoft.com/office/officeart/2005/8/layout/list1"/>
    <dgm:cxn modelId="{89C950C8-172B-402E-9E69-A95C83D546D1}" type="presParOf" srcId="{8E9ED069-AA4A-4FBE-BE9E-F005CB379744}" destId="{31063286-AB24-477D-976E-4EC5FC03C5C3}" srcOrd="14" destOrd="0" presId="urn:microsoft.com/office/officeart/2005/8/layout/list1"/>
    <dgm:cxn modelId="{A6EC5D92-DFA7-4859-B64F-468015BC3B37}" type="presParOf" srcId="{8E9ED069-AA4A-4FBE-BE9E-F005CB379744}" destId="{C0F23DAF-7759-4794-9BBC-B4C03656548C}" srcOrd="15" destOrd="0" presId="urn:microsoft.com/office/officeart/2005/8/layout/list1"/>
    <dgm:cxn modelId="{A3291D2D-2610-43B5-A988-5FC59628BF26}" type="presParOf" srcId="{8E9ED069-AA4A-4FBE-BE9E-F005CB379744}" destId="{8D7DA3C1-77CA-44BF-B1A9-E47BEA9EA466}" srcOrd="16" destOrd="0" presId="urn:microsoft.com/office/officeart/2005/8/layout/list1"/>
    <dgm:cxn modelId="{F234B8D7-B24D-41DC-862C-7161E0DDE2E1}" type="presParOf" srcId="{8D7DA3C1-77CA-44BF-B1A9-E47BEA9EA466}" destId="{BF11BCC5-F96F-4F2B-B500-5874108F1C72}" srcOrd="0" destOrd="0" presId="urn:microsoft.com/office/officeart/2005/8/layout/list1"/>
    <dgm:cxn modelId="{C09C8679-3962-41D9-BEDF-FF595E75FD43}" type="presParOf" srcId="{8D7DA3C1-77CA-44BF-B1A9-E47BEA9EA466}" destId="{7D4FD73A-F6D6-4E65-BEF9-3C74F19A5D94}" srcOrd="1" destOrd="0" presId="urn:microsoft.com/office/officeart/2005/8/layout/list1"/>
    <dgm:cxn modelId="{F1ED1A23-17D9-47FB-9940-0BD0C9CE7A82}" type="presParOf" srcId="{8E9ED069-AA4A-4FBE-BE9E-F005CB379744}" destId="{81958042-3645-4682-99D4-18457C5C7C63}" srcOrd="17" destOrd="0" presId="urn:microsoft.com/office/officeart/2005/8/layout/list1"/>
    <dgm:cxn modelId="{8010AF8B-E1F5-4B34-8B9B-4F03352D2874}" type="presParOf" srcId="{8E9ED069-AA4A-4FBE-BE9E-F005CB379744}" destId="{BF553529-D8E2-4777-B145-C423983CC19C}" srcOrd="18" destOrd="0" presId="urn:microsoft.com/office/officeart/2005/8/layout/list1"/>
    <dgm:cxn modelId="{D1D53F52-9627-40D4-BDBA-763936986615}" type="presParOf" srcId="{8E9ED069-AA4A-4FBE-BE9E-F005CB379744}" destId="{957D7F61-6225-4ADC-855A-EB1598DBAB6B}" srcOrd="19" destOrd="0" presId="urn:microsoft.com/office/officeart/2005/8/layout/list1"/>
    <dgm:cxn modelId="{68CBF6A9-FA27-423E-8812-F52E845AC4AB}" type="presParOf" srcId="{8E9ED069-AA4A-4FBE-BE9E-F005CB379744}" destId="{C3260815-AFEC-459A-BA69-CE638D75D400}" srcOrd="20" destOrd="0" presId="urn:microsoft.com/office/officeart/2005/8/layout/list1"/>
    <dgm:cxn modelId="{4239D542-582E-436D-9D1D-B6E9D197A528}" type="presParOf" srcId="{C3260815-AFEC-459A-BA69-CE638D75D400}" destId="{C55D023B-3EE5-4320-932A-1C8E8D758E09}" srcOrd="0" destOrd="0" presId="urn:microsoft.com/office/officeart/2005/8/layout/list1"/>
    <dgm:cxn modelId="{82A95E8A-0654-46C4-A224-5C58A6EE77E0}" type="presParOf" srcId="{C3260815-AFEC-459A-BA69-CE638D75D400}" destId="{200AE3F1-1C3F-439D-A4D7-F187673C2CA3}" srcOrd="1" destOrd="0" presId="urn:microsoft.com/office/officeart/2005/8/layout/list1"/>
    <dgm:cxn modelId="{8CF70D86-D281-4F2C-B99F-5B047BDEB3CD}" type="presParOf" srcId="{8E9ED069-AA4A-4FBE-BE9E-F005CB379744}" destId="{6AE73138-3413-4379-8520-05970BC48DF5}" srcOrd="21" destOrd="0" presId="urn:microsoft.com/office/officeart/2005/8/layout/list1"/>
    <dgm:cxn modelId="{55B49F3D-827E-407C-B5FB-BC0ADA79EEEA}" type="presParOf" srcId="{8E9ED069-AA4A-4FBE-BE9E-F005CB379744}" destId="{78183703-32A5-42EF-AC0E-E5AFC2D2DD18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B2C059-D8EA-43A9-84A2-74707C40B3ED}">
      <dsp:nvSpPr>
        <dsp:cNvPr id="0" name=""/>
        <dsp:cNvSpPr/>
      </dsp:nvSpPr>
      <dsp:spPr>
        <a:xfrm>
          <a:off x="0" y="321262"/>
          <a:ext cx="1030536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564A68-0B36-4A64-A494-B2C01218DFFE}">
      <dsp:nvSpPr>
        <dsp:cNvPr id="0" name=""/>
        <dsp:cNvSpPr/>
      </dsp:nvSpPr>
      <dsp:spPr>
        <a:xfrm>
          <a:off x="515268" y="26062"/>
          <a:ext cx="7213756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663" tIns="0" rIns="27266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Kuliah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dengan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menggunakan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metode</a:t>
          </a:r>
          <a:r>
            <a:rPr lang="en-US" sz="1800" kern="1200" dirty="0" smtClean="0"/>
            <a:t> </a:t>
          </a:r>
          <a:r>
            <a:rPr lang="en-US" sz="1800" i="1" kern="1200" dirty="0" smtClean="0"/>
            <a:t>active learning, cooperative and collaborative learning, fun. </a:t>
          </a:r>
          <a:endParaRPr lang="en-US" sz="1800" kern="1200" dirty="0"/>
        </a:p>
      </dsp:txBody>
      <dsp:txXfrm>
        <a:off x="544089" y="54883"/>
        <a:ext cx="7156114" cy="532758"/>
      </dsp:txXfrm>
    </dsp:sp>
    <dsp:sp modelId="{0F1CD317-1DAE-4688-B27C-40D2E545B7C2}">
      <dsp:nvSpPr>
        <dsp:cNvPr id="0" name=""/>
        <dsp:cNvSpPr/>
      </dsp:nvSpPr>
      <dsp:spPr>
        <a:xfrm>
          <a:off x="0" y="1228462"/>
          <a:ext cx="1030536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9964C4-9BE1-4A55-8A37-B8AA0C3D6863}">
      <dsp:nvSpPr>
        <dsp:cNvPr id="0" name=""/>
        <dsp:cNvSpPr/>
      </dsp:nvSpPr>
      <dsp:spPr>
        <a:xfrm>
          <a:off x="515268" y="933262"/>
          <a:ext cx="7213756" cy="590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663" tIns="0" rIns="27266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Setiap pertemuan terdapat tugas </a:t>
          </a:r>
          <a:endParaRPr lang="en-US" sz="1800" kern="1200" dirty="0"/>
        </a:p>
      </dsp:txBody>
      <dsp:txXfrm>
        <a:off x="544089" y="962083"/>
        <a:ext cx="7156114" cy="532758"/>
      </dsp:txXfrm>
    </dsp:sp>
    <dsp:sp modelId="{64592715-3F1C-4D84-A97F-693FE1FC1FA6}">
      <dsp:nvSpPr>
        <dsp:cNvPr id="0" name=""/>
        <dsp:cNvSpPr/>
      </dsp:nvSpPr>
      <dsp:spPr>
        <a:xfrm>
          <a:off x="0" y="2135662"/>
          <a:ext cx="1030536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818629-C81C-40B8-8DA1-7D5BA2EB5A1A}">
      <dsp:nvSpPr>
        <dsp:cNvPr id="0" name=""/>
        <dsp:cNvSpPr/>
      </dsp:nvSpPr>
      <dsp:spPr>
        <a:xfrm>
          <a:off x="515268" y="1840462"/>
          <a:ext cx="7213756" cy="5904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663" tIns="0" rIns="27266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Berpusat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pada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mahasiswa</a:t>
          </a:r>
          <a:r>
            <a:rPr lang="en-US" sz="1800" kern="1200" dirty="0" smtClean="0"/>
            <a:t>.</a:t>
          </a:r>
          <a:endParaRPr lang="en-US" sz="1800" kern="1200" dirty="0"/>
        </a:p>
      </dsp:txBody>
      <dsp:txXfrm>
        <a:off x="544089" y="1869283"/>
        <a:ext cx="7156114" cy="532758"/>
      </dsp:txXfrm>
    </dsp:sp>
    <dsp:sp modelId="{31063286-AB24-477D-976E-4EC5FC03C5C3}">
      <dsp:nvSpPr>
        <dsp:cNvPr id="0" name=""/>
        <dsp:cNvSpPr/>
      </dsp:nvSpPr>
      <dsp:spPr>
        <a:xfrm>
          <a:off x="0" y="3042862"/>
          <a:ext cx="1030536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3F78EA-F13C-4317-B850-AF9DF29CA09E}">
      <dsp:nvSpPr>
        <dsp:cNvPr id="0" name=""/>
        <dsp:cNvSpPr/>
      </dsp:nvSpPr>
      <dsp:spPr>
        <a:xfrm>
          <a:off x="515268" y="2747662"/>
          <a:ext cx="7213756" cy="590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663" tIns="0" rIns="27266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Menekankan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pada</a:t>
          </a:r>
          <a:r>
            <a:rPr lang="en-US" sz="1800" kern="1200" dirty="0" smtClean="0"/>
            <a:t> </a:t>
          </a:r>
          <a:r>
            <a:rPr lang="en-US" sz="1800" i="1" kern="1200" dirty="0" smtClean="0"/>
            <a:t>sharing knowledge (</a:t>
          </a:r>
          <a:r>
            <a:rPr lang="en-US" sz="1800" i="1" kern="1200" dirty="0" err="1" smtClean="0"/>
            <a:t>kerjasama</a:t>
          </a:r>
          <a:r>
            <a:rPr lang="en-US" sz="1800" i="1" kern="1200" dirty="0" smtClean="0"/>
            <a:t>) </a:t>
          </a:r>
          <a:r>
            <a:rPr lang="en-US" sz="1800" kern="1200" dirty="0" err="1" smtClean="0"/>
            <a:t>bukan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untuk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pintar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sendiri</a:t>
          </a:r>
          <a:endParaRPr lang="en-US" sz="1800" kern="1200" dirty="0"/>
        </a:p>
      </dsp:txBody>
      <dsp:txXfrm>
        <a:off x="544089" y="2776483"/>
        <a:ext cx="7156114" cy="532758"/>
      </dsp:txXfrm>
    </dsp:sp>
    <dsp:sp modelId="{BF553529-D8E2-4777-B145-C423983CC19C}">
      <dsp:nvSpPr>
        <dsp:cNvPr id="0" name=""/>
        <dsp:cNvSpPr/>
      </dsp:nvSpPr>
      <dsp:spPr>
        <a:xfrm>
          <a:off x="0" y="3950062"/>
          <a:ext cx="1030536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4FD73A-F6D6-4E65-BEF9-3C74F19A5D94}">
      <dsp:nvSpPr>
        <dsp:cNvPr id="0" name=""/>
        <dsp:cNvSpPr/>
      </dsp:nvSpPr>
      <dsp:spPr>
        <a:xfrm>
          <a:off x="515268" y="3654862"/>
          <a:ext cx="7213756" cy="5904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663" tIns="0" rIns="27266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Menekankan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pada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kedisiplinan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sopan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santun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percaya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diri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dan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objektivitas</a:t>
          </a:r>
          <a:endParaRPr lang="en-US" sz="1800" kern="1200" dirty="0"/>
        </a:p>
      </dsp:txBody>
      <dsp:txXfrm>
        <a:off x="544089" y="3683683"/>
        <a:ext cx="7156114" cy="532758"/>
      </dsp:txXfrm>
    </dsp:sp>
    <dsp:sp modelId="{78183703-32A5-42EF-AC0E-E5AFC2D2DD18}">
      <dsp:nvSpPr>
        <dsp:cNvPr id="0" name=""/>
        <dsp:cNvSpPr/>
      </dsp:nvSpPr>
      <dsp:spPr>
        <a:xfrm>
          <a:off x="0" y="4857262"/>
          <a:ext cx="1030536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0AE3F1-1C3F-439D-A4D7-F187673C2CA3}">
      <dsp:nvSpPr>
        <dsp:cNvPr id="0" name=""/>
        <dsp:cNvSpPr/>
      </dsp:nvSpPr>
      <dsp:spPr>
        <a:xfrm>
          <a:off x="515268" y="4562062"/>
          <a:ext cx="7213756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663" tIns="0" rIns="27266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Menekankan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pada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kecerdasan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emosional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mahasiswa</a:t>
          </a:r>
          <a:endParaRPr lang="en-US" sz="1800" kern="1200" dirty="0"/>
        </a:p>
      </dsp:txBody>
      <dsp:txXfrm>
        <a:off x="544089" y="4590883"/>
        <a:ext cx="7156114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5A0-EC72-4F3D-A174-5313BEF07AB0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E49A-71A0-4A2D-B4EE-4880AE52A59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6730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5A0-EC72-4F3D-A174-5313BEF07AB0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E49A-71A0-4A2D-B4EE-4880AE52A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812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5A0-EC72-4F3D-A174-5313BEF07AB0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E49A-71A0-4A2D-B4EE-4880AE52A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526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5A0-EC72-4F3D-A174-5313BEF07AB0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E49A-71A0-4A2D-B4EE-4880AE52A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52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5A0-EC72-4F3D-A174-5313BEF07AB0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E49A-71A0-4A2D-B4EE-4880AE52A59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9860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5A0-EC72-4F3D-A174-5313BEF07AB0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E49A-71A0-4A2D-B4EE-4880AE52A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526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5A0-EC72-4F3D-A174-5313BEF07AB0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E49A-71A0-4A2D-B4EE-4880AE52A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6630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5A0-EC72-4F3D-A174-5313BEF07AB0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E49A-71A0-4A2D-B4EE-4880AE52A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401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5A0-EC72-4F3D-A174-5313BEF07AB0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E49A-71A0-4A2D-B4EE-4880AE52A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95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32A5A0-EC72-4F3D-A174-5313BEF07AB0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4AE49A-71A0-4A2D-B4EE-4880AE52A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474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A5A0-EC72-4F3D-A174-5313BEF07AB0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E49A-71A0-4A2D-B4EE-4880AE52A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939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232A5A0-EC72-4F3D-A174-5313BEF07AB0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84AE49A-71A0-4A2D-B4EE-4880AE52A59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8632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KONTRAK KULIAH WAWANCARA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753336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/>
              <a:t>CAPAIAN PEMBELAJARAN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636414"/>
            <a:ext cx="10058400" cy="40233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 smtClean="0"/>
              <a:t>Mampu</a:t>
            </a:r>
            <a:r>
              <a:rPr lang="en-US" sz="2800" dirty="0" smtClean="0"/>
              <a:t> </a:t>
            </a:r>
            <a:r>
              <a:rPr lang="en-US" sz="2800" dirty="0" err="1" smtClean="0"/>
              <a:t>memahami</a:t>
            </a:r>
            <a:r>
              <a:rPr lang="en-US" sz="2800" dirty="0" smtClean="0"/>
              <a:t> </a:t>
            </a:r>
            <a:r>
              <a:rPr lang="en-US" sz="2800" dirty="0" err="1" smtClean="0"/>
              <a:t>konsep</a:t>
            </a:r>
            <a:r>
              <a:rPr lang="en-US" sz="2800" dirty="0" smtClean="0"/>
              <a:t> </a:t>
            </a:r>
            <a:r>
              <a:rPr lang="en-US" sz="2800" dirty="0" err="1" smtClean="0"/>
              <a:t>dasar</a:t>
            </a:r>
            <a:r>
              <a:rPr lang="en-US" sz="2800" dirty="0" smtClean="0"/>
              <a:t> </a:t>
            </a:r>
            <a:r>
              <a:rPr lang="en-US" sz="2800" dirty="0" err="1" smtClean="0"/>
              <a:t>wawancara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err="1" smtClean="0"/>
              <a:t>Mampu</a:t>
            </a:r>
            <a:r>
              <a:rPr lang="en-US" sz="2800" dirty="0" smtClean="0"/>
              <a:t> </a:t>
            </a:r>
            <a:r>
              <a:rPr lang="en-US" sz="2800" dirty="0" err="1" smtClean="0"/>
              <a:t>menyusun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proses </a:t>
            </a:r>
            <a:r>
              <a:rPr lang="en-US" sz="2800" dirty="0" err="1" smtClean="0"/>
              <a:t>wawancara</a:t>
            </a:r>
            <a:r>
              <a:rPr lang="en-US" sz="2800" dirty="0" smtClean="0"/>
              <a:t> </a:t>
            </a:r>
            <a:r>
              <a:rPr lang="en-US" sz="2800" dirty="0" err="1" smtClean="0"/>
              <a:t>mulai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persiapan</a:t>
            </a:r>
            <a:r>
              <a:rPr lang="en-US" sz="2800" dirty="0" smtClean="0"/>
              <a:t>, </a:t>
            </a:r>
            <a:r>
              <a:rPr lang="en-US" sz="2800" dirty="0" err="1" smtClean="0"/>
              <a:t>isi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penutupan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dirty="0" err="1" smtClean="0"/>
              <a:t>Mampu</a:t>
            </a:r>
            <a:r>
              <a:rPr lang="en-US" sz="2800" dirty="0" smtClean="0"/>
              <a:t> </a:t>
            </a:r>
            <a:r>
              <a:rPr lang="en-US" sz="2800" dirty="0" err="1" smtClean="0"/>
              <a:t>memahami</a:t>
            </a:r>
            <a:r>
              <a:rPr lang="en-US" sz="2800" dirty="0" smtClean="0"/>
              <a:t> </a:t>
            </a:r>
            <a:r>
              <a:rPr lang="en-US" sz="2800" dirty="0" err="1" smtClean="0"/>
              <a:t>prosedur</a:t>
            </a:r>
            <a:r>
              <a:rPr lang="en-US" sz="2800" dirty="0" smtClean="0"/>
              <a:t> </a:t>
            </a:r>
            <a:r>
              <a:rPr lang="en-US" sz="2800" dirty="0" err="1" smtClean="0"/>
              <a:t>wawancara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setting (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, survey, </a:t>
            </a:r>
            <a:r>
              <a:rPr lang="en-US" sz="2800" dirty="0" err="1" smtClean="0"/>
              <a:t>recrutmen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konseling</a:t>
            </a:r>
            <a:r>
              <a:rPr lang="en-US" sz="2800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err="1" smtClean="0"/>
              <a:t>Mampu</a:t>
            </a:r>
            <a:r>
              <a:rPr lang="en-US" sz="2800" dirty="0" smtClean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wawancara</a:t>
            </a:r>
            <a:r>
              <a:rPr lang="en-US" sz="2800" dirty="0" smtClean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setting (</a:t>
            </a:r>
            <a:r>
              <a:rPr lang="en-US" sz="2800" dirty="0" err="1"/>
              <a:t>informasi</a:t>
            </a:r>
            <a:r>
              <a:rPr lang="en-US" sz="2800" dirty="0"/>
              <a:t>, survey, </a:t>
            </a:r>
            <a:r>
              <a:rPr lang="en-US" sz="2800" dirty="0" err="1"/>
              <a:t>recrutmen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konseling</a:t>
            </a:r>
            <a:r>
              <a:rPr lang="en-US" sz="2800" dirty="0" smtClean="0"/>
              <a:t>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err="1" smtClean="0"/>
              <a:t>Mampu</a:t>
            </a:r>
            <a:r>
              <a:rPr lang="en-US" sz="2800" dirty="0" smtClean="0"/>
              <a:t> </a:t>
            </a:r>
            <a:r>
              <a:rPr lang="en-US" sz="2800" dirty="0" err="1" smtClean="0"/>
              <a:t>memahami</a:t>
            </a:r>
            <a:r>
              <a:rPr lang="en-US" sz="2800" dirty="0" smtClean="0"/>
              <a:t> </a:t>
            </a:r>
            <a:r>
              <a:rPr lang="en-US" sz="2800" dirty="0" err="1" smtClean="0"/>
              <a:t>konsep</a:t>
            </a:r>
            <a:r>
              <a:rPr lang="en-US" sz="2800" dirty="0" smtClean="0"/>
              <a:t> </a:t>
            </a:r>
            <a:r>
              <a:rPr lang="en-US" sz="2800" dirty="0" err="1" smtClean="0"/>
              <a:t>dasar</a:t>
            </a:r>
            <a:r>
              <a:rPr lang="en-US" sz="2800" dirty="0" smtClean="0"/>
              <a:t> FGD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FGD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168384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30036" y="1818361"/>
            <a:ext cx="10427855" cy="4333057"/>
          </a:xfrm>
        </p:spPr>
        <p:txBody>
          <a:bodyPr>
            <a:noAutofit/>
          </a:bodyPr>
          <a:lstStyle/>
          <a:p>
            <a:r>
              <a:rPr lang="id-ID" sz="3200" dirty="0"/>
              <a:t>Keterlambatan max. 15 menit</a:t>
            </a:r>
            <a:r>
              <a:rPr lang="en-US" sz="3200" dirty="0"/>
              <a:t>.</a:t>
            </a:r>
          </a:p>
          <a:p>
            <a:r>
              <a:rPr lang="id-ID" sz="3200" dirty="0"/>
              <a:t>Penampilan rapih dan </a:t>
            </a:r>
            <a:r>
              <a:rPr lang="id-ID" sz="3200" dirty="0" smtClean="0"/>
              <a:t>sopan</a:t>
            </a:r>
            <a:endParaRPr lang="id-ID" sz="3200" dirty="0"/>
          </a:p>
          <a:p>
            <a:r>
              <a:rPr lang="id-ID" sz="3200" dirty="0" smtClean="0"/>
              <a:t>Kehadiran </a:t>
            </a:r>
            <a:r>
              <a:rPr lang="id-ID" sz="3200" dirty="0"/>
              <a:t>&lt;80% dinyatakan </a:t>
            </a:r>
            <a:r>
              <a:rPr lang="id-ID" sz="3200" dirty="0" smtClean="0"/>
              <a:t>E</a:t>
            </a:r>
            <a:r>
              <a:rPr lang="en-US" sz="3200" dirty="0" smtClean="0"/>
              <a:t>: </a:t>
            </a:r>
            <a:r>
              <a:rPr lang="en-US" sz="3200" dirty="0" err="1" smtClean="0"/>
              <a:t>absensi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pengumpulan</a:t>
            </a:r>
            <a:r>
              <a:rPr lang="en-US" sz="3200" dirty="0" smtClean="0"/>
              <a:t> </a:t>
            </a:r>
            <a:r>
              <a:rPr lang="en-US" sz="3200" dirty="0" err="1" smtClean="0"/>
              <a:t>tugas</a:t>
            </a:r>
            <a:endParaRPr lang="en-US" sz="3200" dirty="0"/>
          </a:p>
          <a:p>
            <a:r>
              <a:rPr lang="en-US" sz="3200" dirty="0" err="1" smtClean="0"/>
              <a:t>Menyimak</a:t>
            </a:r>
            <a:r>
              <a:rPr lang="en-US" sz="3200" dirty="0" smtClean="0"/>
              <a:t> </a:t>
            </a:r>
            <a:r>
              <a:rPr lang="id-ID" sz="3200" dirty="0"/>
              <a:t>saat perkuliahan </a:t>
            </a:r>
            <a:r>
              <a:rPr lang="id-ID" sz="3200" dirty="0" smtClean="0"/>
              <a:t>berlangsung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aktif</a:t>
            </a:r>
            <a:r>
              <a:rPr lang="en-US" sz="3200" dirty="0" smtClean="0"/>
              <a:t> </a:t>
            </a:r>
            <a:r>
              <a:rPr lang="en-US" sz="3200" dirty="0" err="1" smtClean="0"/>
              <a:t>berpartisipasi</a:t>
            </a:r>
            <a:r>
              <a:rPr lang="en-US" sz="3200" dirty="0" smtClean="0"/>
              <a:t>, </a:t>
            </a:r>
            <a:r>
              <a:rPr lang="en-US" sz="3200" dirty="0" err="1" smtClean="0"/>
              <a:t>buka</a:t>
            </a:r>
            <a:r>
              <a:rPr lang="en-US" sz="3200" dirty="0" smtClean="0"/>
              <a:t> </a:t>
            </a:r>
            <a:r>
              <a:rPr lang="en-US" sz="3200" dirty="0" err="1" smtClean="0"/>
              <a:t>kamera</a:t>
            </a:r>
            <a:r>
              <a:rPr lang="en-US" sz="3200" dirty="0" smtClean="0"/>
              <a:t> </a:t>
            </a:r>
            <a:r>
              <a:rPr lang="en-US" sz="3200" dirty="0" err="1" smtClean="0"/>
              <a:t>saat</a:t>
            </a:r>
            <a:r>
              <a:rPr lang="en-US" sz="3200" dirty="0" smtClean="0"/>
              <a:t> </a:t>
            </a:r>
            <a:r>
              <a:rPr lang="en-US" sz="3200" dirty="0" err="1" smtClean="0"/>
              <a:t>perkuliahan</a:t>
            </a:r>
            <a:r>
              <a:rPr lang="en-US" sz="3200" dirty="0" smtClean="0"/>
              <a:t> </a:t>
            </a:r>
            <a:r>
              <a:rPr lang="en-US" sz="3200" dirty="0" err="1" smtClean="0"/>
              <a:t>tatap</a:t>
            </a:r>
            <a:r>
              <a:rPr lang="en-US" sz="3200" dirty="0" smtClean="0"/>
              <a:t> </a:t>
            </a:r>
            <a:r>
              <a:rPr lang="en-US" sz="3200" dirty="0" err="1" smtClean="0"/>
              <a:t>maya</a:t>
            </a:r>
            <a:endParaRPr lang="en-US" sz="3200" dirty="0" smtClean="0"/>
          </a:p>
          <a:p>
            <a:endParaRPr lang="id-ID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5400" b="1" dirty="0" smtClean="0"/>
              <a:t>ATURAN PERKULIAHAN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4204761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0801" y="803565"/>
            <a:ext cx="10418618" cy="4724400"/>
          </a:xfrm>
        </p:spPr>
        <p:txBody>
          <a:bodyPr>
            <a:noAutofit/>
          </a:bodyPr>
          <a:lstStyle/>
          <a:p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aktivitas</a:t>
            </a:r>
            <a:r>
              <a:rPr lang="en-US" sz="2800" dirty="0"/>
              <a:t> </a:t>
            </a:r>
            <a:r>
              <a:rPr lang="en-US" sz="2800" dirty="0" smtClean="0"/>
              <a:t>lain </a:t>
            </a:r>
            <a:r>
              <a:rPr lang="en-US" sz="2800" dirty="0" err="1" smtClean="0"/>
              <a:t>saat</a:t>
            </a:r>
            <a:r>
              <a:rPr lang="en-US" sz="2800" dirty="0" smtClean="0"/>
              <a:t> </a:t>
            </a:r>
            <a:r>
              <a:rPr lang="en-US" sz="2800" dirty="0" err="1" smtClean="0"/>
              <a:t>kuliah</a:t>
            </a:r>
            <a:r>
              <a:rPr lang="en-US" sz="2800" dirty="0" smtClean="0"/>
              <a:t> </a:t>
            </a:r>
            <a:r>
              <a:rPr lang="en-US" sz="2800" dirty="0" err="1" smtClean="0"/>
              <a:t>berlangsung</a:t>
            </a:r>
            <a:r>
              <a:rPr lang="en-US" sz="2800" dirty="0" smtClean="0"/>
              <a:t>.</a:t>
            </a:r>
            <a:endParaRPr lang="id-ID" sz="2800" dirty="0"/>
          </a:p>
          <a:p>
            <a:r>
              <a:rPr lang="id-ID" sz="2800" dirty="0" smtClean="0"/>
              <a:t>Tugas </a:t>
            </a:r>
            <a:r>
              <a:rPr lang="id-ID" sz="2800" dirty="0"/>
              <a:t>wajib dikumpulkan sesuai jadwal. </a:t>
            </a:r>
          </a:p>
          <a:p>
            <a:r>
              <a:rPr lang="id-ID" sz="2800" dirty="0"/>
              <a:t>Jika sakit, harus ada surat keterangan dokter dan diberikan kepada dosen sebelum perkuliahan dimulai</a:t>
            </a:r>
            <a:r>
              <a:rPr lang="en-US" sz="2800" dirty="0"/>
              <a:t>. </a:t>
            </a:r>
            <a:endParaRPr lang="id-ID" sz="2800" dirty="0" smtClean="0"/>
          </a:p>
          <a:p>
            <a:r>
              <a:rPr lang="id-ID" sz="2800" b="1" dirty="0" smtClean="0">
                <a:solidFill>
                  <a:schemeClr val="accent1"/>
                </a:solidFill>
              </a:rPr>
              <a:t>PLAGIAT </a:t>
            </a:r>
            <a:r>
              <a:rPr lang="id-ID" sz="2800" b="1" dirty="0">
                <a:solidFill>
                  <a:schemeClr val="accent1"/>
                </a:solidFill>
              </a:rPr>
              <a:t>= TIDAK LULUS.</a:t>
            </a:r>
          </a:p>
          <a:p>
            <a:r>
              <a:rPr lang="id-ID" sz="2800" dirty="0" smtClean="0"/>
              <a:t>Mengangkat </a:t>
            </a:r>
            <a:r>
              <a:rPr lang="id-ID" sz="2800" dirty="0"/>
              <a:t>tangan sebelum memberikan pendapat</a:t>
            </a:r>
            <a:r>
              <a:rPr lang="en-US" sz="2800" dirty="0"/>
              <a:t>.</a:t>
            </a:r>
          </a:p>
          <a:p>
            <a:r>
              <a:rPr lang="id-ID" sz="2800" dirty="0"/>
              <a:t>Menyimak teman yang sedang memberi pendapat</a:t>
            </a:r>
            <a:r>
              <a:rPr lang="en-US" sz="2800" dirty="0"/>
              <a:t>.</a:t>
            </a:r>
            <a:endParaRPr lang="id-ID" sz="2800" dirty="0"/>
          </a:p>
          <a:p>
            <a:r>
              <a:rPr lang="id-ID" sz="2800" dirty="0"/>
              <a:t>Meminta izin </a:t>
            </a:r>
            <a:r>
              <a:rPr lang="en-US" sz="2800" dirty="0" err="1"/>
              <a:t>sebelum</a:t>
            </a:r>
            <a:r>
              <a:rPr lang="en-US" sz="2800" dirty="0"/>
              <a:t> </a:t>
            </a:r>
            <a:r>
              <a:rPr lang="id-ID" sz="2800" dirty="0"/>
              <a:t>keluar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id-ID" sz="2800" dirty="0"/>
              <a:t>ruangan</a:t>
            </a:r>
            <a:r>
              <a:rPr lang="en-US" sz="2800" dirty="0"/>
              <a:t>. </a:t>
            </a:r>
          </a:p>
          <a:p>
            <a:pPr marL="45720" indent="0">
              <a:buNone/>
            </a:pPr>
            <a:endParaRPr lang="en-US" sz="2800" dirty="0"/>
          </a:p>
          <a:p>
            <a:endParaRPr lang="id-ID" sz="2800" dirty="0"/>
          </a:p>
          <a:p>
            <a:endParaRPr lang="id-ID" sz="2800" dirty="0"/>
          </a:p>
          <a:p>
            <a:endParaRPr lang="id-ID" sz="2800" dirty="0"/>
          </a:p>
          <a:p>
            <a:endParaRPr lang="id-ID" sz="2800" dirty="0"/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41033036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4131" y="-232408"/>
            <a:ext cx="8610600" cy="1293028"/>
          </a:xfrm>
        </p:spPr>
        <p:txBody>
          <a:bodyPr/>
          <a:lstStyle/>
          <a:p>
            <a:r>
              <a:rPr lang="en-US" b="1" dirty="0" err="1" smtClean="0"/>
              <a:t>Metode</a:t>
            </a:r>
            <a:r>
              <a:rPr lang="en-US" b="1" dirty="0" smtClean="0"/>
              <a:t> </a:t>
            </a:r>
            <a:r>
              <a:rPr lang="en-US" b="1" dirty="0" err="1" smtClean="0"/>
              <a:t>Kuliah</a:t>
            </a:r>
            <a:endParaRPr lang="en-US" b="1" dirty="0"/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611161" y="1182286"/>
          <a:ext cx="10305367" cy="5387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35076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5400" b="1" dirty="0" smtClean="0"/>
              <a:t>PENILAIAN</a:t>
            </a:r>
            <a:endParaRPr lang="id-ID" sz="5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4657376"/>
              </p:ext>
            </p:extLst>
          </p:nvPr>
        </p:nvGraphicFramePr>
        <p:xfrm>
          <a:off x="1494443" y="2456872"/>
          <a:ext cx="9195872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47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18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26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1412">
                <a:tc>
                  <a:txBody>
                    <a:bodyPr/>
                    <a:lstStyle/>
                    <a:p>
                      <a:pPr algn="ctr"/>
                      <a:r>
                        <a:rPr lang="en-ID" sz="3200" dirty="0" err="1"/>
                        <a:t>Aktivitas</a:t>
                      </a:r>
                      <a:endParaRPr lang="id-ID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3200" dirty="0"/>
                        <a:t>%</a:t>
                      </a:r>
                      <a:endParaRPr lang="id-ID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5397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Ujian</a:t>
                      </a:r>
                      <a:r>
                        <a:rPr lang="en-US" sz="3200" dirty="0" smtClean="0"/>
                        <a:t> Tengah Semester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25%</a:t>
                      </a:r>
                      <a:endParaRPr lang="id-ID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US" sz="3200" dirty="0" smtClean="0"/>
                    </a:p>
                    <a:p>
                      <a:pPr algn="ctr"/>
                      <a:r>
                        <a:rPr lang="en-US" sz="3200" dirty="0" smtClean="0"/>
                        <a:t>100 %</a:t>
                      </a:r>
                      <a:endParaRPr lang="id-ID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5397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Praktikum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Wawancara</a:t>
                      </a:r>
                      <a:r>
                        <a:rPr lang="en-US" sz="3200" baseline="0" dirty="0" smtClean="0"/>
                        <a:t> (5 </a:t>
                      </a:r>
                      <a:r>
                        <a:rPr lang="en-US" sz="3200" baseline="0" dirty="0" err="1" smtClean="0"/>
                        <a:t>kegiatan</a:t>
                      </a:r>
                      <a:r>
                        <a:rPr lang="en-US" sz="3200" baseline="0" dirty="0" smtClean="0"/>
                        <a:t>)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50%</a:t>
                      </a:r>
                      <a:endParaRPr lang="id-ID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5397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Ujian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Akhir</a:t>
                      </a:r>
                      <a:r>
                        <a:rPr lang="en-US" sz="3200" dirty="0" smtClean="0"/>
                        <a:t> Semester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25%</a:t>
                      </a:r>
                      <a:endParaRPr lang="id-ID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056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5709920" cy="1450757"/>
          </a:xfrm>
        </p:spPr>
        <p:txBody>
          <a:bodyPr/>
          <a:lstStyle/>
          <a:p>
            <a:pPr algn="ctr"/>
            <a:r>
              <a:rPr lang="en-US" b="1" dirty="0" smtClean="0"/>
              <a:t>REFERENSI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6919884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 </a:t>
            </a:r>
            <a:r>
              <a:rPr lang="en-US" sz="2800" dirty="0" err="1" smtClean="0"/>
              <a:t>Utama</a:t>
            </a:r>
            <a:endParaRPr lang="en-US" sz="28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Stewart, C. J. &amp; Cash, W. B. (2006). </a:t>
            </a:r>
            <a:r>
              <a:rPr lang="en-US" sz="2400" i="1" dirty="0"/>
              <a:t>Interviewing: Principles and Practices.</a:t>
            </a:r>
            <a:r>
              <a:rPr lang="en-US" sz="2400" dirty="0"/>
              <a:t> Singapore: McGraw Hill</a:t>
            </a:r>
            <a:r>
              <a:rPr lang="en-US" sz="2400" dirty="0" smtClean="0"/>
              <a:t>.</a:t>
            </a:r>
          </a:p>
          <a:p>
            <a:pPr marL="201168" lvl="1" indent="0">
              <a:buNone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dirty="0" err="1" smtClean="0"/>
              <a:t>Pendukung</a:t>
            </a:r>
            <a:r>
              <a:rPr lang="en-US" sz="2800" dirty="0" smtClean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Stewart, C. J. &amp; Cash, W. B. (2012). </a:t>
            </a:r>
            <a:r>
              <a:rPr lang="en-US" sz="2400" i="1" dirty="0" err="1"/>
              <a:t>Interviu</a:t>
            </a:r>
            <a:r>
              <a:rPr lang="en-US" sz="2400" i="1" dirty="0"/>
              <a:t>: </a:t>
            </a:r>
            <a:r>
              <a:rPr lang="en-US" sz="2400" i="1" dirty="0" err="1"/>
              <a:t>Prinsip</a:t>
            </a:r>
            <a:r>
              <a:rPr lang="en-US" sz="2400" i="1" dirty="0"/>
              <a:t> </a:t>
            </a:r>
            <a:r>
              <a:rPr lang="en-US" sz="2400" i="1" dirty="0" err="1"/>
              <a:t>dan</a:t>
            </a:r>
            <a:r>
              <a:rPr lang="en-US" sz="2400" i="1" dirty="0"/>
              <a:t> </a:t>
            </a:r>
            <a:r>
              <a:rPr lang="en-US" sz="2400" i="1" dirty="0" err="1"/>
              <a:t>Praktik</a:t>
            </a:r>
            <a:r>
              <a:rPr lang="en-US" sz="2400" dirty="0"/>
              <a:t>. </a:t>
            </a:r>
            <a:r>
              <a:rPr lang="en-US" sz="2400" dirty="0" err="1"/>
              <a:t>Penerjemah</a:t>
            </a:r>
            <a:r>
              <a:rPr lang="en-US" sz="2400" dirty="0"/>
              <a:t>: </a:t>
            </a:r>
            <a:r>
              <a:rPr lang="en-US" sz="2400" dirty="0" err="1"/>
              <a:t>Wulung</a:t>
            </a:r>
            <a:r>
              <a:rPr lang="en-US" sz="2400" dirty="0"/>
              <a:t> </a:t>
            </a:r>
            <a:r>
              <a:rPr lang="en-US" sz="2400" dirty="0" err="1"/>
              <a:t>Wira</a:t>
            </a:r>
            <a:r>
              <a:rPr lang="en-US" sz="2400" dirty="0"/>
              <a:t> </a:t>
            </a:r>
            <a:r>
              <a:rPr lang="en-US" sz="2400" dirty="0" err="1"/>
              <a:t>Mahendra</a:t>
            </a:r>
            <a:r>
              <a:rPr lang="en-US" sz="2400" dirty="0"/>
              <a:t>. Jakarta: </a:t>
            </a:r>
            <a:r>
              <a:rPr lang="en-US" sz="2400" dirty="0" err="1"/>
              <a:t>Salemba</a:t>
            </a:r>
            <a:r>
              <a:rPr lang="en-US" sz="2400" dirty="0"/>
              <a:t> </a:t>
            </a:r>
            <a:r>
              <a:rPr lang="en-US" sz="2400" dirty="0" err="1"/>
              <a:t>Humanika</a:t>
            </a:r>
            <a:r>
              <a:rPr lang="en-US" sz="2400" dirty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err="1"/>
              <a:t>Herdiansyah</a:t>
            </a:r>
            <a:r>
              <a:rPr lang="en-US" sz="2400" dirty="0"/>
              <a:t>, H. (2013). </a:t>
            </a:r>
            <a:r>
              <a:rPr lang="en-US" sz="2400" i="1" dirty="0" err="1"/>
              <a:t>Wawancara</a:t>
            </a:r>
            <a:r>
              <a:rPr lang="en-US" sz="2400" i="1" dirty="0"/>
              <a:t>, </a:t>
            </a:r>
            <a:r>
              <a:rPr lang="en-US" sz="2400" i="1" dirty="0" err="1"/>
              <a:t>Observasi</a:t>
            </a:r>
            <a:r>
              <a:rPr lang="en-US" sz="2400" i="1" dirty="0"/>
              <a:t>, </a:t>
            </a:r>
            <a:r>
              <a:rPr lang="en-US" sz="2400" i="1" dirty="0" err="1"/>
              <a:t>dan</a:t>
            </a:r>
            <a:r>
              <a:rPr lang="en-US" sz="2400" i="1" dirty="0"/>
              <a:t> Focus Groups: </a:t>
            </a:r>
            <a:r>
              <a:rPr lang="en-US" sz="2400" i="1" dirty="0" err="1"/>
              <a:t>Sebagai</a:t>
            </a:r>
            <a:r>
              <a:rPr lang="en-US" sz="2400" i="1" dirty="0"/>
              <a:t> </a:t>
            </a:r>
            <a:r>
              <a:rPr lang="en-US" sz="2400" i="1" dirty="0" err="1"/>
              <a:t>Instrumen</a:t>
            </a:r>
            <a:r>
              <a:rPr lang="en-US" sz="2400" i="1" dirty="0"/>
              <a:t> </a:t>
            </a:r>
            <a:r>
              <a:rPr lang="en-US" sz="2400" i="1" dirty="0" err="1"/>
              <a:t>Penggalian</a:t>
            </a:r>
            <a:r>
              <a:rPr lang="en-US" sz="2400" i="1" dirty="0"/>
              <a:t> Data </a:t>
            </a:r>
            <a:r>
              <a:rPr lang="en-US" sz="2400" i="1" dirty="0" err="1"/>
              <a:t>Kualitatif</a:t>
            </a:r>
            <a:r>
              <a:rPr lang="en-US" sz="2400" dirty="0"/>
              <a:t>. Jakarta: </a:t>
            </a:r>
            <a:r>
              <a:rPr lang="en-US" sz="2400" dirty="0" err="1"/>
              <a:t>RajaGrafindo</a:t>
            </a:r>
            <a:r>
              <a:rPr lang="en-US" sz="2400" dirty="0"/>
              <a:t> </a:t>
            </a:r>
            <a:r>
              <a:rPr lang="en-US" sz="2400" dirty="0" err="1"/>
              <a:t>Persada</a:t>
            </a:r>
            <a:r>
              <a:rPr lang="en-US" sz="2400" dirty="0"/>
              <a:t>.</a:t>
            </a:r>
          </a:p>
          <a:p>
            <a:pPr marL="201168" lvl="1" indent="0">
              <a:buNone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1721" y="1938097"/>
            <a:ext cx="3331441" cy="42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2681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198" y="1888835"/>
            <a:ext cx="6931602" cy="426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4310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405</TotalTime>
  <Words>328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Aharoni</vt:lpstr>
      <vt:lpstr>Calibri</vt:lpstr>
      <vt:lpstr>Calibri Light</vt:lpstr>
      <vt:lpstr>Wingdings</vt:lpstr>
      <vt:lpstr>Retrospect</vt:lpstr>
      <vt:lpstr>KONTRAK KULIAH WAWANCARA</vt:lpstr>
      <vt:lpstr>CAPAIAN PEMBELAJARAN</vt:lpstr>
      <vt:lpstr>ATURAN PERKULIAHAN</vt:lpstr>
      <vt:lpstr>PowerPoint Presentation</vt:lpstr>
      <vt:lpstr>Metode Kuliah</vt:lpstr>
      <vt:lpstr>PENILAIAN</vt:lpstr>
      <vt:lpstr>REFERENSI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 KULIAH WAWANCARA</dc:title>
  <dc:creator>apple</dc:creator>
  <cp:lastModifiedBy>Ira Haerani Nur</cp:lastModifiedBy>
  <cp:revision>26</cp:revision>
  <dcterms:created xsi:type="dcterms:W3CDTF">2018-08-26T13:56:12Z</dcterms:created>
  <dcterms:modified xsi:type="dcterms:W3CDTF">2022-08-29T00:44:16Z</dcterms:modified>
</cp:coreProperties>
</file>