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CBD8FFC-538B-4334-B9FB-35065D320CC0}" type="datetimeFigureOut">
              <a:rPr lang="id-ID" smtClean="0"/>
              <a:t>29/09/2011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68141B-E543-4D94-AF4A-F95922975BD8}" type="slidenum">
              <a:rPr lang="id-ID" smtClean="0"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PENGENALAN </a:t>
            </a:r>
            <a:r>
              <a:rPr lang="en-US" b="1" dirty="0" smtClean="0"/>
              <a:t>KOMPUTER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572008"/>
            <a:ext cx="8229600" cy="1399032"/>
          </a:xfrm>
        </p:spPr>
        <p:txBody>
          <a:bodyPr>
            <a:normAutofit/>
          </a:bodyPr>
          <a:lstStyle/>
          <a:p>
            <a:pPr marL="484632" lvl="1" algn="l" rtl="0">
              <a:spcBef>
                <a:spcPct val="0"/>
              </a:spcBef>
            </a:pPr>
            <a:r>
              <a:rPr lang="en-US" sz="6600" b="1" dirty="0" err="1">
                <a:solidFill>
                  <a:schemeClr val="accent1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Definisi</a:t>
            </a:r>
            <a:r>
              <a:rPr lang="en-US" sz="4000" b="1" dirty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6000" b="1" dirty="0" err="1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Komputer</a:t>
            </a:r>
            <a:endParaRPr lang="id-ID" sz="60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401080" cy="5072098"/>
          </a:xfrm>
        </p:spPr>
        <p:txBody>
          <a:bodyPr>
            <a:noAutofit/>
          </a:bodyPr>
          <a:lstStyle/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Alat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elektronik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Dapat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menerima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input data.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Dapat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mengolah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data.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Dapat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memberikan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informasi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Menggunakan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suatu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program yang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tersimpan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di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memori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komputer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(stored program).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Dapat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menyimpan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program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dan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hasil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pengolahan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Bekerja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secara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3600" dirty="0" err="1" smtClean="0">
                <a:latin typeface="Aharoni" pitchFamily="2" charset="-79"/>
                <a:cs typeface="Aharoni" pitchFamily="2" charset="-79"/>
              </a:rPr>
              <a:t>otomatis</a:t>
            </a:r>
            <a:r>
              <a:rPr lang="en-US" sz="3600" dirty="0" smtClean="0">
                <a:latin typeface="Aharoni" pitchFamily="2" charset="-79"/>
                <a:cs typeface="Aharoni" pitchFamily="2" charset="-79"/>
              </a:rPr>
              <a:t>.</a:t>
            </a:r>
            <a:endParaRPr lang="id-ID" sz="3600" dirty="0" smtClean="0">
              <a:latin typeface="Aharoni" pitchFamily="2" charset="-79"/>
              <a:cs typeface="Aharoni" pitchFamily="2" charset="-79"/>
            </a:endParaRPr>
          </a:p>
          <a:p>
            <a:endParaRPr lang="id-ID" sz="3600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id-ID" sz="7200" b="1" dirty="0" smtClean="0">
                <a:solidFill>
                  <a:schemeClr val="tx1"/>
                </a:solidFill>
              </a:rPr>
              <a:t>Definisi</a:t>
            </a:r>
            <a:r>
              <a:rPr lang="id-ID" sz="7200" b="1" dirty="0" smtClean="0"/>
              <a:t> </a:t>
            </a:r>
            <a:r>
              <a:rPr lang="en-US" sz="7200" b="1" dirty="0" smtClean="0"/>
              <a:t>Program</a:t>
            </a:r>
            <a:endParaRPr lang="id-ID" sz="7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Program </a:t>
            </a:r>
            <a:r>
              <a:rPr lang="en-US" sz="3600" dirty="0" err="1" smtClean="0"/>
              <a:t>adalah</a:t>
            </a:r>
            <a:r>
              <a:rPr lang="en-US" sz="3600" dirty="0" smtClean="0"/>
              <a:t> </a:t>
            </a:r>
            <a:r>
              <a:rPr lang="en-US" sz="3600" dirty="0" err="1" smtClean="0"/>
              <a:t>kumpulan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instruksi</a:t>
            </a:r>
            <a:r>
              <a:rPr lang="en-US" sz="3600" dirty="0" smtClean="0"/>
              <a:t> </a:t>
            </a:r>
            <a:r>
              <a:rPr lang="en-US" sz="3600" dirty="0" err="1" smtClean="0"/>
              <a:t>atau</a:t>
            </a:r>
            <a:r>
              <a:rPr lang="en-US" sz="3600" dirty="0" smtClean="0"/>
              <a:t> </a:t>
            </a:r>
            <a:r>
              <a:rPr lang="en-US" sz="3600" dirty="0" err="1" smtClean="0"/>
              <a:t>perintah</a:t>
            </a:r>
            <a:r>
              <a:rPr lang="en-US" sz="3600" dirty="0" smtClean="0"/>
              <a:t> </a:t>
            </a:r>
            <a:r>
              <a:rPr lang="en-US" sz="3600" dirty="0" err="1" smtClean="0"/>
              <a:t>terperinci</a:t>
            </a:r>
            <a:r>
              <a:rPr lang="en-US" sz="3600" dirty="0" smtClean="0"/>
              <a:t> yang </a:t>
            </a:r>
            <a:r>
              <a:rPr lang="en-US" sz="3600" dirty="0" err="1" smtClean="0"/>
              <a:t>sudah</a:t>
            </a:r>
            <a:r>
              <a:rPr lang="en-US" sz="3600" dirty="0" smtClean="0"/>
              <a:t> </a:t>
            </a:r>
            <a:r>
              <a:rPr lang="en-US" sz="3600" dirty="0" err="1" smtClean="0"/>
              <a:t>dipersiapkan</a:t>
            </a:r>
            <a:r>
              <a:rPr lang="en-US" sz="3600" dirty="0" smtClean="0"/>
              <a:t> </a:t>
            </a:r>
            <a:r>
              <a:rPr lang="en-US" sz="3600" dirty="0" err="1" smtClean="0"/>
              <a:t>supaya</a:t>
            </a:r>
            <a:r>
              <a:rPr lang="en-US" sz="3600" dirty="0" smtClean="0"/>
              <a:t> </a:t>
            </a:r>
            <a:r>
              <a:rPr lang="en-US" sz="3600" dirty="0" err="1" smtClean="0"/>
              <a:t>komputer</a:t>
            </a:r>
            <a:r>
              <a:rPr lang="en-US" sz="3600" dirty="0" smtClean="0"/>
              <a:t> </a:t>
            </a:r>
            <a:r>
              <a:rPr lang="en-US" sz="3600" dirty="0" err="1" smtClean="0"/>
              <a:t>dapat</a:t>
            </a:r>
            <a:r>
              <a:rPr lang="en-US" sz="3600" dirty="0" smtClean="0"/>
              <a:t> </a:t>
            </a:r>
            <a:r>
              <a:rPr lang="en-US" sz="3600" dirty="0" err="1" smtClean="0"/>
              <a:t>melakukan</a:t>
            </a:r>
            <a:r>
              <a:rPr lang="en-US" sz="3600" dirty="0" smtClean="0"/>
              <a:t> </a:t>
            </a:r>
            <a:r>
              <a:rPr lang="en-US" sz="3600" dirty="0" err="1" smtClean="0"/>
              <a:t>fungsinya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cara</a:t>
            </a:r>
            <a:r>
              <a:rPr lang="en-US" sz="3600" dirty="0" smtClean="0"/>
              <a:t> yang </a:t>
            </a:r>
            <a:r>
              <a:rPr lang="en-US" sz="3600" dirty="0" err="1" smtClean="0"/>
              <a:t>sudah</a:t>
            </a:r>
            <a:r>
              <a:rPr lang="en-US" sz="3600" dirty="0" smtClean="0"/>
              <a:t> </a:t>
            </a:r>
            <a:r>
              <a:rPr lang="en-US" sz="3600" dirty="0" err="1" smtClean="0"/>
              <a:t>tertentu</a:t>
            </a:r>
            <a:endParaRPr lang="id-ID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Pengolahan</a:t>
            </a:r>
            <a:r>
              <a:rPr lang="en-US" b="1" dirty="0" smtClean="0"/>
              <a:t> Data </a:t>
            </a:r>
            <a:r>
              <a:rPr lang="en-US" b="1" dirty="0" err="1" smtClean="0"/>
              <a:t>Elektronik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err="1" smtClean="0"/>
              <a:t>Pengolahan</a:t>
            </a:r>
            <a:r>
              <a:rPr lang="en-US" sz="3200" dirty="0" smtClean="0"/>
              <a:t> data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 smtClean="0"/>
              <a:t>(data processing)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manipulasi</a:t>
            </a:r>
            <a:r>
              <a:rPr lang="en-US" sz="3200" dirty="0" smtClean="0"/>
              <a:t> </a:t>
            </a:r>
            <a:r>
              <a:rPr lang="en-US" sz="3200" dirty="0" err="1" smtClean="0"/>
              <a:t>da</a:t>
            </a:r>
            <a:r>
              <a:rPr lang="id-ID" sz="3200" dirty="0" smtClean="0"/>
              <a:t>ri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chemeClr val="accent1"/>
                </a:solidFill>
              </a:rPr>
              <a:t>data</a:t>
            </a:r>
            <a:r>
              <a:rPr lang="en-US" sz="3200" dirty="0" smtClean="0"/>
              <a:t> </a:t>
            </a:r>
            <a:r>
              <a:rPr lang="en-US" sz="3200" dirty="0" err="1" smtClean="0"/>
              <a:t>ke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yang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berguna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berarti</a:t>
            </a:r>
            <a:r>
              <a:rPr lang="en-US" sz="3200" dirty="0" smtClean="0"/>
              <a:t>, </a:t>
            </a:r>
            <a:r>
              <a:rPr lang="en-US" sz="3200" dirty="0" err="1" smtClean="0"/>
              <a:t>berupa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>
                <a:solidFill>
                  <a:schemeClr val="accent1"/>
                </a:solidFill>
              </a:rPr>
              <a:t>informasi</a:t>
            </a:r>
            <a:r>
              <a:rPr lang="en-US" sz="3200" dirty="0" smtClean="0"/>
              <a:t>.</a:t>
            </a:r>
            <a:endParaRPr lang="id-ID" sz="3200" dirty="0" smtClean="0"/>
          </a:p>
          <a:p>
            <a:endParaRPr lang="id-ID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b="1" dirty="0" smtClean="0"/>
              <a:t>Siklus Pengolahan Data</a:t>
            </a:r>
            <a:endParaRPr lang="id-ID" b="1" dirty="0"/>
          </a:p>
        </p:txBody>
      </p:sp>
      <p:pic>
        <p:nvPicPr>
          <p:cNvPr id="1026" name="Picture 2" descr="D:\TIF_UWKS\MATERI KULIAH\PTI\ext data proc cyc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6000792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Komputer</a:t>
            </a:r>
            <a:r>
              <a:rPr lang="en-US" b="1" dirty="0" smtClean="0"/>
              <a:t>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err="1" smtClean="0"/>
              <a:t>Elemen-elemen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software, hardware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brainware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smtClean="0"/>
              <a:t>Hardware (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/</a:t>
            </a:r>
            <a:r>
              <a:rPr lang="en-US" dirty="0" err="1" smtClean="0"/>
              <a:t>piranti</a:t>
            </a:r>
            <a:r>
              <a:rPr lang="en-US" dirty="0" smtClean="0"/>
              <a:t> </a:t>
            </a:r>
            <a:r>
              <a:rPr lang="en-US" dirty="0" err="1" smtClean="0"/>
              <a:t>keras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peratatan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 yang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terlihat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dijamah</a:t>
            </a:r>
            <a:r>
              <a:rPr lang="en-US" dirty="0" smtClean="0"/>
              <a:t>.</a:t>
            </a:r>
            <a:endParaRPr lang="id-ID" dirty="0" smtClean="0"/>
          </a:p>
          <a:p>
            <a:pPr lvl="0"/>
            <a:r>
              <a:rPr lang="en-US" dirty="0" smtClean="0"/>
              <a:t>Software (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/</a:t>
            </a:r>
            <a:r>
              <a:rPr lang="en-US" dirty="0" err="1" smtClean="0"/>
              <a:t>piranti</a:t>
            </a:r>
            <a:r>
              <a:rPr lang="en-US" dirty="0" smtClean="0"/>
              <a:t> </a:t>
            </a:r>
            <a:r>
              <a:rPr lang="en-US" dirty="0" err="1" smtClean="0"/>
              <a:t>lunak</a:t>
            </a:r>
            <a:r>
              <a:rPr lang="en-US" dirty="0" smtClean="0"/>
              <a:t>) </a:t>
            </a:r>
            <a:r>
              <a:rPr lang="en-US" dirty="0" err="1" smtClean="0"/>
              <a:t>adalah</a:t>
            </a:r>
            <a:r>
              <a:rPr lang="en-US" dirty="0" smtClean="0"/>
              <a:t> program yang </a:t>
            </a:r>
            <a:r>
              <a:rPr lang="en-US" dirty="0" err="1" smtClean="0"/>
              <a:t>berisi</a:t>
            </a:r>
            <a:r>
              <a:rPr lang="en-US" dirty="0" smtClean="0"/>
              <a:t> </a:t>
            </a:r>
            <a:r>
              <a:rPr lang="en-US" dirty="0" err="1" smtClean="0"/>
              <a:t>perintah-perintah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pengolahan</a:t>
            </a:r>
            <a:r>
              <a:rPr lang="en-US" dirty="0" smtClean="0"/>
              <a:t> data.</a:t>
            </a:r>
            <a:endParaRPr lang="id-ID" dirty="0" smtClean="0"/>
          </a:p>
          <a:p>
            <a:pPr lvl="0"/>
            <a:r>
              <a:rPr lang="en-US" dirty="0" err="1" smtClean="0"/>
              <a:t>Brainware</a:t>
            </a:r>
            <a:r>
              <a:rPr lang="en-US" dirty="0" smtClean="0"/>
              <a:t> </a:t>
            </a:r>
            <a:r>
              <a:rPr lang="en-US" dirty="0" err="1" smtClean="0"/>
              <a:t>adatah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terlibat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datam</a:t>
            </a:r>
            <a:r>
              <a:rPr lang="en-US" dirty="0" smtClean="0"/>
              <a:t> </a:t>
            </a:r>
            <a:r>
              <a:rPr lang="en-US" dirty="0" err="1" smtClean="0"/>
              <a:t>mengoperasikan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komputer</a:t>
            </a:r>
            <a:r>
              <a:rPr lang="en-US" dirty="0" smtClean="0"/>
              <a:t>.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247</TotalTime>
  <Words>158</Words>
  <Application>Microsoft Office PowerPoint</Application>
  <PresentationFormat>On-screen Show (4:3)</PresentationFormat>
  <Paragraphs>19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Verve</vt:lpstr>
      <vt:lpstr>PENGENALAN KOMPUTER</vt:lpstr>
      <vt:lpstr>Definisi Komputer</vt:lpstr>
      <vt:lpstr>Slide 3</vt:lpstr>
      <vt:lpstr>Definisi Program</vt:lpstr>
      <vt:lpstr>Slide 5</vt:lpstr>
      <vt:lpstr>Pengolahan Data Elektronik</vt:lpstr>
      <vt:lpstr>Siklus Pengolahan Data</vt:lpstr>
      <vt:lpstr>Sistem Komputer 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PENGENALAN KOMPUTER</dc:title>
  <dc:creator>mmy</dc:creator>
  <cp:lastModifiedBy>mmy</cp:lastModifiedBy>
  <cp:revision>4</cp:revision>
  <dcterms:created xsi:type="dcterms:W3CDTF">2011-09-28T21:16:54Z</dcterms:created>
  <dcterms:modified xsi:type="dcterms:W3CDTF">2011-09-29T01:24:43Z</dcterms:modified>
</cp:coreProperties>
</file>