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9" r:id="rId1"/>
  </p:sldMasterIdLst>
  <p:sldIdLst>
    <p:sldId id="256" r:id="rId2"/>
    <p:sldId id="286" r:id="rId3"/>
    <p:sldId id="287" r:id="rId4"/>
    <p:sldId id="288" r:id="rId5"/>
    <p:sldId id="289" r:id="rId6"/>
    <p:sldId id="257" r:id="rId7"/>
    <p:sldId id="260" r:id="rId8"/>
    <p:sldId id="262" r:id="rId9"/>
    <p:sldId id="263" r:id="rId10"/>
    <p:sldId id="285" r:id="rId11"/>
    <p:sldId id="290" r:id="rId12"/>
    <p:sldId id="284" r:id="rId13"/>
    <p:sldId id="275" r:id="rId14"/>
    <p:sldId id="276" r:id="rId15"/>
    <p:sldId id="277" r:id="rId16"/>
    <p:sldId id="278" r:id="rId17"/>
    <p:sldId id="279" r:id="rId18"/>
    <p:sldId id="291" r:id="rId19"/>
    <p:sldId id="292" r:id="rId20"/>
    <p:sldId id="293" r:id="rId21"/>
    <p:sldId id="294" r:id="rId22"/>
    <p:sldId id="295" r:id="rId23"/>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8E91E9-3083-4F80-8D03-0A818D91AB7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id-ID"/>
        </a:p>
      </dgm:t>
    </dgm:pt>
    <dgm:pt modelId="{EFB3EB99-6F73-4A87-9FEE-96079BE3795E}">
      <dgm:prSet phldrT="[Text]"/>
      <dgm:spPr/>
      <dgm:t>
        <a:bodyPr/>
        <a:lstStyle/>
        <a:p>
          <a:r>
            <a:rPr lang="id-ID" dirty="0"/>
            <a:t>Data</a:t>
          </a:r>
        </a:p>
      </dgm:t>
    </dgm:pt>
    <dgm:pt modelId="{0817E322-342D-4D88-9AD2-6FB92E0F9272}" type="parTrans" cxnId="{6442C227-9B81-4102-8573-106BC3246B64}">
      <dgm:prSet/>
      <dgm:spPr/>
      <dgm:t>
        <a:bodyPr/>
        <a:lstStyle/>
        <a:p>
          <a:endParaRPr lang="id-ID"/>
        </a:p>
      </dgm:t>
    </dgm:pt>
    <dgm:pt modelId="{09F59C3E-E68E-49A7-8D74-1B478D5622DC}" type="sibTrans" cxnId="{6442C227-9B81-4102-8573-106BC3246B64}">
      <dgm:prSet/>
      <dgm:spPr/>
      <dgm:t>
        <a:bodyPr/>
        <a:lstStyle/>
        <a:p>
          <a:endParaRPr lang="id-ID"/>
        </a:p>
      </dgm:t>
    </dgm:pt>
    <dgm:pt modelId="{2FC510AB-CB65-4D45-AC42-8F7FD288A36E}">
      <dgm:prSet phldrT="[Text]"/>
      <dgm:spPr/>
      <dgm:t>
        <a:bodyPr/>
        <a:lstStyle/>
        <a:p>
          <a:r>
            <a:rPr lang="id-ID" dirty="0"/>
            <a:t>Kuantitatif</a:t>
          </a:r>
        </a:p>
      </dgm:t>
    </dgm:pt>
    <dgm:pt modelId="{D333843C-CF60-4EA6-9DCB-9815006BB3FD}" type="parTrans" cxnId="{1A17A5ED-389B-4D72-B7CC-56240B9DEC49}">
      <dgm:prSet/>
      <dgm:spPr/>
      <dgm:t>
        <a:bodyPr/>
        <a:lstStyle/>
        <a:p>
          <a:endParaRPr lang="id-ID"/>
        </a:p>
      </dgm:t>
    </dgm:pt>
    <dgm:pt modelId="{E36E53CF-556E-4AA0-A665-4423BC24C382}" type="sibTrans" cxnId="{1A17A5ED-389B-4D72-B7CC-56240B9DEC49}">
      <dgm:prSet/>
      <dgm:spPr/>
      <dgm:t>
        <a:bodyPr/>
        <a:lstStyle/>
        <a:p>
          <a:endParaRPr lang="id-ID"/>
        </a:p>
      </dgm:t>
    </dgm:pt>
    <dgm:pt modelId="{EA86DBFF-84F9-4652-AD95-6B240213EBDE}">
      <dgm:prSet phldrT="[Text]"/>
      <dgm:spPr/>
      <dgm:t>
        <a:bodyPr/>
        <a:lstStyle/>
        <a:p>
          <a:r>
            <a:rPr lang="id-ID" dirty="0"/>
            <a:t>Nominal</a:t>
          </a:r>
        </a:p>
      </dgm:t>
    </dgm:pt>
    <dgm:pt modelId="{3EA2A0B8-26AA-49DE-96A3-FEE52633D2AD}" type="parTrans" cxnId="{5A3AA734-37C1-4707-837D-223EA1BD3AAA}">
      <dgm:prSet/>
      <dgm:spPr/>
      <dgm:t>
        <a:bodyPr/>
        <a:lstStyle/>
        <a:p>
          <a:endParaRPr lang="id-ID"/>
        </a:p>
      </dgm:t>
    </dgm:pt>
    <dgm:pt modelId="{D4998950-6AC3-4EFD-9B66-148B155D05D5}" type="sibTrans" cxnId="{5A3AA734-37C1-4707-837D-223EA1BD3AAA}">
      <dgm:prSet/>
      <dgm:spPr/>
      <dgm:t>
        <a:bodyPr/>
        <a:lstStyle/>
        <a:p>
          <a:endParaRPr lang="id-ID"/>
        </a:p>
      </dgm:t>
    </dgm:pt>
    <dgm:pt modelId="{42E861BE-C49C-460A-B987-6420AB0E43F5}">
      <dgm:prSet phldrT="[Text]"/>
      <dgm:spPr/>
      <dgm:t>
        <a:bodyPr/>
        <a:lstStyle/>
        <a:p>
          <a:r>
            <a:rPr lang="id-ID" dirty="0"/>
            <a:t>Ordinal</a:t>
          </a:r>
        </a:p>
      </dgm:t>
    </dgm:pt>
    <dgm:pt modelId="{83F8F3BF-9D4E-4BA3-A812-E6C824735C54}" type="parTrans" cxnId="{0241638C-D9E4-4B0A-81DF-55150F9B6A24}">
      <dgm:prSet/>
      <dgm:spPr/>
      <dgm:t>
        <a:bodyPr/>
        <a:lstStyle/>
        <a:p>
          <a:endParaRPr lang="id-ID"/>
        </a:p>
      </dgm:t>
    </dgm:pt>
    <dgm:pt modelId="{29B9EC7E-F1E6-4BB9-90C2-1D49B52A2057}" type="sibTrans" cxnId="{0241638C-D9E4-4B0A-81DF-55150F9B6A24}">
      <dgm:prSet/>
      <dgm:spPr/>
      <dgm:t>
        <a:bodyPr/>
        <a:lstStyle/>
        <a:p>
          <a:endParaRPr lang="id-ID"/>
        </a:p>
      </dgm:t>
    </dgm:pt>
    <dgm:pt modelId="{B463D070-D685-4EC5-AFF6-5882F89E5513}">
      <dgm:prSet phldrT="[Text]"/>
      <dgm:spPr/>
      <dgm:t>
        <a:bodyPr/>
        <a:lstStyle/>
        <a:p>
          <a:r>
            <a:rPr lang="id-ID" dirty="0"/>
            <a:t>Kualitatif</a:t>
          </a:r>
        </a:p>
      </dgm:t>
    </dgm:pt>
    <dgm:pt modelId="{079C8BF6-A1AF-4223-8257-62591A032C91}" type="parTrans" cxnId="{9C590904-04E8-4535-8DB7-668511AA79CF}">
      <dgm:prSet/>
      <dgm:spPr/>
      <dgm:t>
        <a:bodyPr/>
        <a:lstStyle/>
        <a:p>
          <a:endParaRPr lang="id-ID"/>
        </a:p>
      </dgm:t>
    </dgm:pt>
    <dgm:pt modelId="{029ED77C-DA9E-4A9B-BA8C-F451E123B67D}" type="sibTrans" cxnId="{9C590904-04E8-4535-8DB7-668511AA79CF}">
      <dgm:prSet/>
      <dgm:spPr/>
      <dgm:t>
        <a:bodyPr/>
        <a:lstStyle/>
        <a:p>
          <a:endParaRPr lang="id-ID"/>
        </a:p>
      </dgm:t>
    </dgm:pt>
    <dgm:pt modelId="{84C493D1-29DB-4653-BC7B-005693F80D27}">
      <dgm:prSet/>
      <dgm:spPr/>
      <dgm:t>
        <a:bodyPr/>
        <a:lstStyle/>
        <a:p>
          <a:r>
            <a:rPr lang="id-ID" dirty="0"/>
            <a:t>Diskrit</a:t>
          </a:r>
        </a:p>
      </dgm:t>
    </dgm:pt>
    <dgm:pt modelId="{A7BFF797-9486-40A1-8D83-04B2199FAB56}" type="parTrans" cxnId="{C17FB6C4-5728-46D1-A1AF-27E072E0A5AB}">
      <dgm:prSet/>
      <dgm:spPr/>
      <dgm:t>
        <a:bodyPr/>
        <a:lstStyle/>
        <a:p>
          <a:endParaRPr lang="id-ID"/>
        </a:p>
      </dgm:t>
    </dgm:pt>
    <dgm:pt modelId="{A4B06761-498C-4E69-BE09-E632E1EA3490}" type="sibTrans" cxnId="{C17FB6C4-5728-46D1-A1AF-27E072E0A5AB}">
      <dgm:prSet/>
      <dgm:spPr/>
      <dgm:t>
        <a:bodyPr/>
        <a:lstStyle/>
        <a:p>
          <a:endParaRPr lang="id-ID"/>
        </a:p>
      </dgm:t>
    </dgm:pt>
    <dgm:pt modelId="{72A84A0D-B8DB-4C9B-B0F4-516DF82BBDB6}">
      <dgm:prSet/>
      <dgm:spPr/>
      <dgm:t>
        <a:bodyPr/>
        <a:lstStyle/>
        <a:p>
          <a:r>
            <a:rPr lang="id-ID" dirty="0"/>
            <a:t>Kontinum</a:t>
          </a:r>
        </a:p>
      </dgm:t>
    </dgm:pt>
    <dgm:pt modelId="{3C2C53D9-282A-413F-86F8-CA1B346436DF}" type="parTrans" cxnId="{9C88C446-7A5D-48A2-9577-989B395F80EA}">
      <dgm:prSet/>
      <dgm:spPr/>
      <dgm:t>
        <a:bodyPr/>
        <a:lstStyle/>
        <a:p>
          <a:endParaRPr lang="id-ID"/>
        </a:p>
      </dgm:t>
    </dgm:pt>
    <dgm:pt modelId="{A49DF873-9C01-40D3-BFF0-67DF013C4084}" type="sibTrans" cxnId="{9C88C446-7A5D-48A2-9577-989B395F80EA}">
      <dgm:prSet/>
      <dgm:spPr/>
      <dgm:t>
        <a:bodyPr/>
        <a:lstStyle/>
        <a:p>
          <a:endParaRPr lang="id-ID"/>
        </a:p>
      </dgm:t>
    </dgm:pt>
    <dgm:pt modelId="{DAB1F8D0-EE56-4A67-8946-9F30E5713552}">
      <dgm:prSet/>
      <dgm:spPr/>
      <dgm:t>
        <a:bodyPr/>
        <a:lstStyle/>
        <a:p>
          <a:r>
            <a:rPr lang="id-ID" dirty="0"/>
            <a:t>Interval</a:t>
          </a:r>
        </a:p>
      </dgm:t>
    </dgm:pt>
    <dgm:pt modelId="{4B96BF23-C74E-40DF-95C9-79C4EB5C6482}" type="parTrans" cxnId="{9D170FA3-B8F2-48B1-9485-9CDB28CE5A26}">
      <dgm:prSet/>
      <dgm:spPr/>
      <dgm:t>
        <a:bodyPr/>
        <a:lstStyle/>
        <a:p>
          <a:endParaRPr lang="id-ID"/>
        </a:p>
      </dgm:t>
    </dgm:pt>
    <dgm:pt modelId="{92471204-FAFF-46AF-B84C-1D905E9D4ACD}" type="sibTrans" cxnId="{9D170FA3-B8F2-48B1-9485-9CDB28CE5A26}">
      <dgm:prSet/>
      <dgm:spPr/>
      <dgm:t>
        <a:bodyPr/>
        <a:lstStyle/>
        <a:p>
          <a:endParaRPr lang="id-ID"/>
        </a:p>
      </dgm:t>
    </dgm:pt>
    <dgm:pt modelId="{CB8AC5D3-C8D8-411D-A80E-0A4473E79715}">
      <dgm:prSet/>
      <dgm:spPr/>
      <dgm:t>
        <a:bodyPr/>
        <a:lstStyle/>
        <a:p>
          <a:r>
            <a:rPr lang="id-ID" dirty="0"/>
            <a:t>Rasio</a:t>
          </a:r>
        </a:p>
      </dgm:t>
    </dgm:pt>
    <dgm:pt modelId="{443AFDF4-8857-4E37-BD11-83D79896F63B}" type="parTrans" cxnId="{EF421A56-2508-4CE2-BEA2-716E0127040B}">
      <dgm:prSet/>
      <dgm:spPr/>
      <dgm:t>
        <a:bodyPr/>
        <a:lstStyle/>
        <a:p>
          <a:endParaRPr lang="id-ID"/>
        </a:p>
      </dgm:t>
    </dgm:pt>
    <dgm:pt modelId="{4017867D-88FA-480F-8219-8B8EC0117736}" type="sibTrans" cxnId="{EF421A56-2508-4CE2-BEA2-716E0127040B}">
      <dgm:prSet/>
      <dgm:spPr/>
      <dgm:t>
        <a:bodyPr/>
        <a:lstStyle/>
        <a:p>
          <a:endParaRPr lang="id-ID"/>
        </a:p>
      </dgm:t>
    </dgm:pt>
    <dgm:pt modelId="{C6ED3665-1ED0-4444-A440-B73ED2D70F02}" type="pres">
      <dgm:prSet presAssocID="{7F8E91E9-3083-4F80-8D03-0A818D91AB7D}" presName="diagram" presStyleCnt="0">
        <dgm:presLayoutVars>
          <dgm:chPref val="1"/>
          <dgm:dir/>
          <dgm:animOne val="branch"/>
          <dgm:animLvl val="lvl"/>
          <dgm:resizeHandles val="exact"/>
        </dgm:presLayoutVars>
      </dgm:prSet>
      <dgm:spPr/>
    </dgm:pt>
    <dgm:pt modelId="{A11C89A6-F4F3-4592-9334-B037352E3117}" type="pres">
      <dgm:prSet presAssocID="{EFB3EB99-6F73-4A87-9FEE-96079BE3795E}" presName="root1" presStyleCnt="0"/>
      <dgm:spPr/>
    </dgm:pt>
    <dgm:pt modelId="{AC1D2961-2272-408C-9371-A4317520CD64}" type="pres">
      <dgm:prSet presAssocID="{EFB3EB99-6F73-4A87-9FEE-96079BE3795E}" presName="LevelOneTextNode" presStyleLbl="node0" presStyleIdx="0" presStyleCnt="1">
        <dgm:presLayoutVars>
          <dgm:chPref val="3"/>
        </dgm:presLayoutVars>
      </dgm:prSet>
      <dgm:spPr/>
    </dgm:pt>
    <dgm:pt modelId="{025E4E78-A972-4351-BBD2-958BA93C581B}" type="pres">
      <dgm:prSet presAssocID="{EFB3EB99-6F73-4A87-9FEE-96079BE3795E}" presName="level2hierChild" presStyleCnt="0"/>
      <dgm:spPr/>
    </dgm:pt>
    <dgm:pt modelId="{ACEC4B3D-945F-41D0-B131-CFA4BF3804F4}" type="pres">
      <dgm:prSet presAssocID="{D333843C-CF60-4EA6-9DCB-9815006BB3FD}" presName="conn2-1" presStyleLbl="parChTrans1D2" presStyleIdx="0" presStyleCnt="2"/>
      <dgm:spPr/>
    </dgm:pt>
    <dgm:pt modelId="{7E6CD89C-1F96-466F-A3FB-60298D6E09D1}" type="pres">
      <dgm:prSet presAssocID="{D333843C-CF60-4EA6-9DCB-9815006BB3FD}" presName="connTx" presStyleLbl="parChTrans1D2" presStyleIdx="0" presStyleCnt="2"/>
      <dgm:spPr/>
    </dgm:pt>
    <dgm:pt modelId="{86108755-8AA3-4478-9C9E-EEBE968EF3D8}" type="pres">
      <dgm:prSet presAssocID="{2FC510AB-CB65-4D45-AC42-8F7FD288A36E}" presName="root2" presStyleCnt="0"/>
      <dgm:spPr/>
    </dgm:pt>
    <dgm:pt modelId="{43CD461C-45B2-4E4B-807B-11D35EE80244}" type="pres">
      <dgm:prSet presAssocID="{2FC510AB-CB65-4D45-AC42-8F7FD288A36E}" presName="LevelTwoTextNode" presStyleLbl="node2" presStyleIdx="0" presStyleCnt="2">
        <dgm:presLayoutVars>
          <dgm:chPref val="3"/>
        </dgm:presLayoutVars>
      </dgm:prSet>
      <dgm:spPr/>
    </dgm:pt>
    <dgm:pt modelId="{360E37ED-8C24-4538-B787-0BD101CE2354}" type="pres">
      <dgm:prSet presAssocID="{2FC510AB-CB65-4D45-AC42-8F7FD288A36E}" presName="level3hierChild" presStyleCnt="0"/>
      <dgm:spPr/>
    </dgm:pt>
    <dgm:pt modelId="{C820AFE6-D2FB-48B1-AD62-BDC23FE9D8D9}" type="pres">
      <dgm:prSet presAssocID="{A7BFF797-9486-40A1-8D83-04B2199FAB56}" presName="conn2-1" presStyleLbl="parChTrans1D3" presStyleIdx="0" presStyleCnt="2"/>
      <dgm:spPr/>
    </dgm:pt>
    <dgm:pt modelId="{EC09CEF5-9DB4-45C9-A0E6-02C211926215}" type="pres">
      <dgm:prSet presAssocID="{A7BFF797-9486-40A1-8D83-04B2199FAB56}" presName="connTx" presStyleLbl="parChTrans1D3" presStyleIdx="0" presStyleCnt="2"/>
      <dgm:spPr/>
    </dgm:pt>
    <dgm:pt modelId="{AD0AB7DA-D2E1-487E-BBEB-D6DFFCD117CF}" type="pres">
      <dgm:prSet presAssocID="{84C493D1-29DB-4653-BC7B-005693F80D27}" presName="root2" presStyleCnt="0"/>
      <dgm:spPr/>
    </dgm:pt>
    <dgm:pt modelId="{4B281AFB-38FC-4F6F-A6FE-9B8494063FEA}" type="pres">
      <dgm:prSet presAssocID="{84C493D1-29DB-4653-BC7B-005693F80D27}" presName="LevelTwoTextNode" presStyleLbl="node3" presStyleIdx="0" presStyleCnt="2">
        <dgm:presLayoutVars>
          <dgm:chPref val="3"/>
        </dgm:presLayoutVars>
      </dgm:prSet>
      <dgm:spPr/>
    </dgm:pt>
    <dgm:pt modelId="{1A912927-CB3F-4323-BAB8-073153336423}" type="pres">
      <dgm:prSet presAssocID="{84C493D1-29DB-4653-BC7B-005693F80D27}" presName="level3hierChild" presStyleCnt="0"/>
      <dgm:spPr/>
    </dgm:pt>
    <dgm:pt modelId="{DFA92C62-F16C-4F4B-BE7B-D5DD0D202721}" type="pres">
      <dgm:prSet presAssocID="{3EA2A0B8-26AA-49DE-96A3-FEE52633D2AD}" presName="conn2-1" presStyleLbl="parChTrans1D4" presStyleIdx="0" presStyleCnt="4"/>
      <dgm:spPr/>
    </dgm:pt>
    <dgm:pt modelId="{5D5442ED-4169-4D3D-AE8C-F4A31103CFDC}" type="pres">
      <dgm:prSet presAssocID="{3EA2A0B8-26AA-49DE-96A3-FEE52633D2AD}" presName="connTx" presStyleLbl="parChTrans1D4" presStyleIdx="0" presStyleCnt="4"/>
      <dgm:spPr/>
    </dgm:pt>
    <dgm:pt modelId="{D6188271-3C37-465A-9D66-2569AC1E5DC6}" type="pres">
      <dgm:prSet presAssocID="{EA86DBFF-84F9-4652-AD95-6B240213EBDE}" presName="root2" presStyleCnt="0"/>
      <dgm:spPr/>
    </dgm:pt>
    <dgm:pt modelId="{25414E0E-088A-45D1-BB04-339A97E21F2C}" type="pres">
      <dgm:prSet presAssocID="{EA86DBFF-84F9-4652-AD95-6B240213EBDE}" presName="LevelTwoTextNode" presStyleLbl="node4" presStyleIdx="0" presStyleCnt="4">
        <dgm:presLayoutVars>
          <dgm:chPref val="3"/>
        </dgm:presLayoutVars>
      </dgm:prSet>
      <dgm:spPr/>
    </dgm:pt>
    <dgm:pt modelId="{25759549-2E20-4CFB-AD9A-7BC2C2230723}" type="pres">
      <dgm:prSet presAssocID="{EA86DBFF-84F9-4652-AD95-6B240213EBDE}" presName="level3hierChild" presStyleCnt="0"/>
      <dgm:spPr/>
    </dgm:pt>
    <dgm:pt modelId="{A77A02D6-272B-46ED-B386-F9D3D85BC624}" type="pres">
      <dgm:prSet presAssocID="{3C2C53D9-282A-413F-86F8-CA1B346436DF}" presName="conn2-1" presStyleLbl="parChTrans1D3" presStyleIdx="1" presStyleCnt="2"/>
      <dgm:spPr/>
    </dgm:pt>
    <dgm:pt modelId="{3A7992C2-B047-4907-AE36-2A4A5EB83828}" type="pres">
      <dgm:prSet presAssocID="{3C2C53D9-282A-413F-86F8-CA1B346436DF}" presName="connTx" presStyleLbl="parChTrans1D3" presStyleIdx="1" presStyleCnt="2"/>
      <dgm:spPr/>
    </dgm:pt>
    <dgm:pt modelId="{1A547B75-601C-4FC6-9F26-D3E5AA1DD463}" type="pres">
      <dgm:prSet presAssocID="{72A84A0D-B8DB-4C9B-B0F4-516DF82BBDB6}" presName="root2" presStyleCnt="0"/>
      <dgm:spPr/>
    </dgm:pt>
    <dgm:pt modelId="{88D4EF0F-7786-43F1-8416-1B7C8C0CB706}" type="pres">
      <dgm:prSet presAssocID="{72A84A0D-B8DB-4C9B-B0F4-516DF82BBDB6}" presName="LevelTwoTextNode" presStyleLbl="node3" presStyleIdx="1" presStyleCnt="2">
        <dgm:presLayoutVars>
          <dgm:chPref val="3"/>
        </dgm:presLayoutVars>
      </dgm:prSet>
      <dgm:spPr/>
    </dgm:pt>
    <dgm:pt modelId="{EF7A2E5A-F7B2-4F88-A153-3C256F8062C8}" type="pres">
      <dgm:prSet presAssocID="{72A84A0D-B8DB-4C9B-B0F4-516DF82BBDB6}" presName="level3hierChild" presStyleCnt="0"/>
      <dgm:spPr/>
    </dgm:pt>
    <dgm:pt modelId="{3DEF22BB-87D7-4287-A4FD-30E4C0AB0C46}" type="pres">
      <dgm:prSet presAssocID="{83F8F3BF-9D4E-4BA3-A812-E6C824735C54}" presName="conn2-1" presStyleLbl="parChTrans1D4" presStyleIdx="1" presStyleCnt="4"/>
      <dgm:spPr/>
    </dgm:pt>
    <dgm:pt modelId="{BCAB2130-331F-4E22-9A02-CD895F92340A}" type="pres">
      <dgm:prSet presAssocID="{83F8F3BF-9D4E-4BA3-A812-E6C824735C54}" presName="connTx" presStyleLbl="parChTrans1D4" presStyleIdx="1" presStyleCnt="4"/>
      <dgm:spPr/>
    </dgm:pt>
    <dgm:pt modelId="{4F631753-4783-43B4-AF8C-5256A9B2E03F}" type="pres">
      <dgm:prSet presAssocID="{42E861BE-C49C-460A-B987-6420AB0E43F5}" presName="root2" presStyleCnt="0"/>
      <dgm:spPr/>
    </dgm:pt>
    <dgm:pt modelId="{3A096EED-DB13-44AA-9866-928BE6423A2E}" type="pres">
      <dgm:prSet presAssocID="{42E861BE-C49C-460A-B987-6420AB0E43F5}" presName="LevelTwoTextNode" presStyleLbl="node4" presStyleIdx="1" presStyleCnt="4">
        <dgm:presLayoutVars>
          <dgm:chPref val="3"/>
        </dgm:presLayoutVars>
      </dgm:prSet>
      <dgm:spPr/>
    </dgm:pt>
    <dgm:pt modelId="{4A279443-F044-4046-930D-063F22514053}" type="pres">
      <dgm:prSet presAssocID="{42E861BE-C49C-460A-B987-6420AB0E43F5}" presName="level3hierChild" presStyleCnt="0"/>
      <dgm:spPr/>
    </dgm:pt>
    <dgm:pt modelId="{F456693E-702D-4EB1-8983-306A7C769631}" type="pres">
      <dgm:prSet presAssocID="{4B96BF23-C74E-40DF-95C9-79C4EB5C6482}" presName="conn2-1" presStyleLbl="parChTrans1D4" presStyleIdx="2" presStyleCnt="4"/>
      <dgm:spPr/>
    </dgm:pt>
    <dgm:pt modelId="{7383113E-9466-4647-B34C-8DCC8195BDE4}" type="pres">
      <dgm:prSet presAssocID="{4B96BF23-C74E-40DF-95C9-79C4EB5C6482}" presName="connTx" presStyleLbl="parChTrans1D4" presStyleIdx="2" presStyleCnt="4"/>
      <dgm:spPr/>
    </dgm:pt>
    <dgm:pt modelId="{50103926-C27E-42AF-B793-450D428451CA}" type="pres">
      <dgm:prSet presAssocID="{DAB1F8D0-EE56-4A67-8946-9F30E5713552}" presName="root2" presStyleCnt="0"/>
      <dgm:spPr/>
    </dgm:pt>
    <dgm:pt modelId="{1A04E422-044C-4F9F-9BF7-AE1F34F92598}" type="pres">
      <dgm:prSet presAssocID="{DAB1F8D0-EE56-4A67-8946-9F30E5713552}" presName="LevelTwoTextNode" presStyleLbl="node4" presStyleIdx="2" presStyleCnt="4">
        <dgm:presLayoutVars>
          <dgm:chPref val="3"/>
        </dgm:presLayoutVars>
      </dgm:prSet>
      <dgm:spPr/>
    </dgm:pt>
    <dgm:pt modelId="{5F7F8F71-E7D0-44F0-8572-C22A2B0E5521}" type="pres">
      <dgm:prSet presAssocID="{DAB1F8D0-EE56-4A67-8946-9F30E5713552}" presName="level3hierChild" presStyleCnt="0"/>
      <dgm:spPr/>
    </dgm:pt>
    <dgm:pt modelId="{A02A3A5B-C577-4FB6-A807-96E492F0631C}" type="pres">
      <dgm:prSet presAssocID="{443AFDF4-8857-4E37-BD11-83D79896F63B}" presName="conn2-1" presStyleLbl="parChTrans1D4" presStyleIdx="3" presStyleCnt="4"/>
      <dgm:spPr/>
    </dgm:pt>
    <dgm:pt modelId="{C3C61A75-C63A-4D7F-811A-698CCF8101B5}" type="pres">
      <dgm:prSet presAssocID="{443AFDF4-8857-4E37-BD11-83D79896F63B}" presName="connTx" presStyleLbl="parChTrans1D4" presStyleIdx="3" presStyleCnt="4"/>
      <dgm:spPr/>
    </dgm:pt>
    <dgm:pt modelId="{15CD0003-5744-4D2B-8CCF-B458B3DDFE98}" type="pres">
      <dgm:prSet presAssocID="{CB8AC5D3-C8D8-411D-A80E-0A4473E79715}" presName="root2" presStyleCnt="0"/>
      <dgm:spPr/>
    </dgm:pt>
    <dgm:pt modelId="{827FA461-F84F-4FAC-8D2E-77BB4491DB1B}" type="pres">
      <dgm:prSet presAssocID="{CB8AC5D3-C8D8-411D-A80E-0A4473E79715}" presName="LevelTwoTextNode" presStyleLbl="node4" presStyleIdx="3" presStyleCnt="4">
        <dgm:presLayoutVars>
          <dgm:chPref val="3"/>
        </dgm:presLayoutVars>
      </dgm:prSet>
      <dgm:spPr/>
    </dgm:pt>
    <dgm:pt modelId="{585BBC7B-DB7A-4CA8-A398-721A7DAB6A58}" type="pres">
      <dgm:prSet presAssocID="{CB8AC5D3-C8D8-411D-A80E-0A4473E79715}" presName="level3hierChild" presStyleCnt="0"/>
      <dgm:spPr/>
    </dgm:pt>
    <dgm:pt modelId="{BC6C2807-0401-4B4E-8BCC-7DF4C2C30750}" type="pres">
      <dgm:prSet presAssocID="{079C8BF6-A1AF-4223-8257-62591A032C91}" presName="conn2-1" presStyleLbl="parChTrans1D2" presStyleIdx="1" presStyleCnt="2"/>
      <dgm:spPr/>
    </dgm:pt>
    <dgm:pt modelId="{1C426A27-F5E0-463D-8306-C894DEB61B7D}" type="pres">
      <dgm:prSet presAssocID="{079C8BF6-A1AF-4223-8257-62591A032C91}" presName="connTx" presStyleLbl="parChTrans1D2" presStyleIdx="1" presStyleCnt="2"/>
      <dgm:spPr/>
    </dgm:pt>
    <dgm:pt modelId="{B2CF9577-9BA9-40A6-B009-499367795708}" type="pres">
      <dgm:prSet presAssocID="{B463D070-D685-4EC5-AFF6-5882F89E5513}" presName="root2" presStyleCnt="0"/>
      <dgm:spPr/>
    </dgm:pt>
    <dgm:pt modelId="{BA03DDA9-195C-43A3-AC9C-05FF7AE06A8E}" type="pres">
      <dgm:prSet presAssocID="{B463D070-D685-4EC5-AFF6-5882F89E5513}" presName="LevelTwoTextNode" presStyleLbl="node2" presStyleIdx="1" presStyleCnt="2">
        <dgm:presLayoutVars>
          <dgm:chPref val="3"/>
        </dgm:presLayoutVars>
      </dgm:prSet>
      <dgm:spPr/>
    </dgm:pt>
    <dgm:pt modelId="{8766B38D-E800-488B-97E8-B03EEF82DCB3}" type="pres">
      <dgm:prSet presAssocID="{B463D070-D685-4EC5-AFF6-5882F89E5513}" presName="level3hierChild" presStyleCnt="0"/>
      <dgm:spPr/>
    </dgm:pt>
  </dgm:ptLst>
  <dgm:cxnLst>
    <dgm:cxn modelId="{9C590904-04E8-4535-8DB7-668511AA79CF}" srcId="{EFB3EB99-6F73-4A87-9FEE-96079BE3795E}" destId="{B463D070-D685-4EC5-AFF6-5882F89E5513}" srcOrd="1" destOrd="0" parTransId="{079C8BF6-A1AF-4223-8257-62591A032C91}" sibTransId="{029ED77C-DA9E-4A9B-BA8C-F451E123B67D}"/>
    <dgm:cxn modelId="{A9348B0E-92A0-4514-84C7-535B4415133A}" type="presOf" srcId="{EFB3EB99-6F73-4A87-9FEE-96079BE3795E}" destId="{AC1D2961-2272-408C-9371-A4317520CD64}" srcOrd="0" destOrd="0" presId="urn:microsoft.com/office/officeart/2005/8/layout/hierarchy2"/>
    <dgm:cxn modelId="{9DB38B19-298E-4F4A-A977-893FA1462B48}" type="presOf" srcId="{83F8F3BF-9D4E-4BA3-A812-E6C824735C54}" destId="{BCAB2130-331F-4E22-9A02-CD895F92340A}" srcOrd="1" destOrd="0" presId="urn:microsoft.com/office/officeart/2005/8/layout/hierarchy2"/>
    <dgm:cxn modelId="{459B5A26-F136-4E33-9C6B-703CE58C1876}" type="presOf" srcId="{D333843C-CF60-4EA6-9DCB-9815006BB3FD}" destId="{7E6CD89C-1F96-466F-A3FB-60298D6E09D1}" srcOrd="1" destOrd="0" presId="urn:microsoft.com/office/officeart/2005/8/layout/hierarchy2"/>
    <dgm:cxn modelId="{6442C227-9B81-4102-8573-106BC3246B64}" srcId="{7F8E91E9-3083-4F80-8D03-0A818D91AB7D}" destId="{EFB3EB99-6F73-4A87-9FEE-96079BE3795E}" srcOrd="0" destOrd="0" parTransId="{0817E322-342D-4D88-9AD2-6FB92E0F9272}" sibTransId="{09F59C3E-E68E-49A7-8D74-1B478D5622DC}"/>
    <dgm:cxn modelId="{841F5E2B-08A3-405C-BBCA-FD5D6D39A19F}" type="presOf" srcId="{42E861BE-C49C-460A-B987-6420AB0E43F5}" destId="{3A096EED-DB13-44AA-9866-928BE6423A2E}" srcOrd="0" destOrd="0" presId="urn:microsoft.com/office/officeart/2005/8/layout/hierarchy2"/>
    <dgm:cxn modelId="{83B94C31-A73C-405C-AA1E-E727C5BBBBD1}" type="presOf" srcId="{3EA2A0B8-26AA-49DE-96A3-FEE52633D2AD}" destId="{DFA92C62-F16C-4F4B-BE7B-D5DD0D202721}" srcOrd="0" destOrd="0" presId="urn:microsoft.com/office/officeart/2005/8/layout/hierarchy2"/>
    <dgm:cxn modelId="{5A3AA734-37C1-4707-837D-223EA1BD3AAA}" srcId="{84C493D1-29DB-4653-BC7B-005693F80D27}" destId="{EA86DBFF-84F9-4652-AD95-6B240213EBDE}" srcOrd="0" destOrd="0" parTransId="{3EA2A0B8-26AA-49DE-96A3-FEE52633D2AD}" sibTransId="{D4998950-6AC3-4EFD-9B66-148B155D05D5}"/>
    <dgm:cxn modelId="{337FB560-C754-4251-8241-62DC3B3425B9}" type="presOf" srcId="{4B96BF23-C74E-40DF-95C9-79C4EB5C6482}" destId="{F456693E-702D-4EB1-8983-306A7C769631}" srcOrd="0" destOrd="0" presId="urn:microsoft.com/office/officeart/2005/8/layout/hierarchy2"/>
    <dgm:cxn modelId="{0EBB4A46-9621-49BE-B4B5-463D8E7865F4}" type="presOf" srcId="{079C8BF6-A1AF-4223-8257-62591A032C91}" destId="{1C426A27-F5E0-463D-8306-C894DEB61B7D}" srcOrd="1" destOrd="0" presId="urn:microsoft.com/office/officeart/2005/8/layout/hierarchy2"/>
    <dgm:cxn modelId="{9C88C446-7A5D-48A2-9577-989B395F80EA}" srcId="{2FC510AB-CB65-4D45-AC42-8F7FD288A36E}" destId="{72A84A0D-B8DB-4C9B-B0F4-516DF82BBDB6}" srcOrd="1" destOrd="0" parTransId="{3C2C53D9-282A-413F-86F8-CA1B346436DF}" sibTransId="{A49DF873-9C01-40D3-BFF0-67DF013C4084}"/>
    <dgm:cxn modelId="{9B4CFB6A-4C2A-4BFA-9689-37651BE52C45}" type="presOf" srcId="{3C2C53D9-282A-413F-86F8-CA1B346436DF}" destId="{A77A02D6-272B-46ED-B386-F9D3D85BC624}" srcOrd="0" destOrd="0" presId="urn:microsoft.com/office/officeart/2005/8/layout/hierarchy2"/>
    <dgm:cxn modelId="{9E8BD44F-4572-40D7-AFA8-A21FF6F05CA4}" type="presOf" srcId="{84C493D1-29DB-4653-BC7B-005693F80D27}" destId="{4B281AFB-38FC-4F6F-A6FE-9B8494063FEA}" srcOrd="0" destOrd="0" presId="urn:microsoft.com/office/officeart/2005/8/layout/hierarchy2"/>
    <dgm:cxn modelId="{EF421A56-2508-4CE2-BEA2-716E0127040B}" srcId="{72A84A0D-B8DB-4C9B-B0F4-516DF82BBDB6}" destId="{CB8AC5D3-C8D8-411D-A80E-0A4473E79715}" srcOrd="2" destOrd="0" parTransId="{443AFDF4-8857-4E37-BD11-83D79896F63B}" sibTransId="{4017867D-88FA-480F-8219-8B8EC0117736}"/>
    <dgm:cxn modelId="{FBE24259-E76B-46B0-9B4D-087A5AE0F660}" type="presOf" srcId="{4B96BF23-C74E-40DF-95C9-79C4EB5C6482}" destId="{7383113E-9466-4647-B34C-8DCC8195BDE4}" srcOrd="1" destOrd="0" presId="urn:microsoft.com/office/officeart/2005/8/layout/hierarchy2"/>
    <dgm:cxn modelId="{EF3FD07F-9A1E-4B1C-A156-15AF0A335C8F}" type="presOf" srcId="{CB8AC5D3-C8D8-411D-A80E-0A4473E79715}" destId="{827FA461-F84F-4FAC-8D2E-77BB4491DB1B}" srcOrd="0" destOrd="0" presId="urn:microsoft.com/office/officeart/2005/8/layout/hierarchy2"/>
    <dgm:cxn modelId="{0241638C-D9E4-4B0A-81DF-55150F9B6A24}" srcId="{72A84A0D-B8DB-4C9B-B0F4-516DF82BBDB6}" destId="{42E861BE-C49C-460A-B987-6420AB0E43F5}" srcOrd="0" destOrd="0" parTransId="{83F8F3BF-9D4E-4BA3-A812-E6C824735C54}" sibTransId="{29B9EC7E-F1E6-4BB9-90C2-1D49B52A2057}"/>
    <dgm:cxn modelId="{F2502F8E-B253-4CE6-93A1-15B621E11E90}" type="presOf" srcId="{72A84A0D-B8DB-4C9B-B0F4-516DF82BBDB6}" destId="{88D4EF0F-7786-43F1-8416-1B7C8C0CB706}" srcOrd="0" destOrd="0" presId="urn:microsoft.com/office/officeart/2005/8/layout/hierarchy2"/>
    <dgm:cxn modelId="{9D170FA3-B8F2-48B1-9485-9CDB28CE5A26}" srcId="{72A84A0D-B8DB-4C9B-B0F4-516DF82BBDB6}" destId="{DAB1F8D0-EE56-4A67-8946-9F30E5713552}" srcOrd="1" destOrd="0" parTransId="{4B96BF23-C74E-40DF-95C9-79C4EB5C6482}" sibTransId="{92471204-FAFF-46AF-B84C-1D905E9D4ACD}"/>
    <dgm:cxn modelId="{7D7A34B0-0605-450A-9BDD-A95D6F9E8FFE}" type="presOf" srcId="{7F8E91E9-3083-4F80-8D03-0A818D91AB7D}" destId="{C6ED3665-1ED0-4444-A440-B73ED2D70F02}" srcOrd="0" destOrd="0" presId="urn:microsoft.com/office/officeart/2005/8/layout/hierarchy2"/>
    <dgm:cxn modelId="{B06B8DB2-EBBC-4B92-88F5-454E0DA7BCAA}" type="presOf" srcId="{EA86DBFF-84F9-4652-AD95-6B240213EBDE}" destId="{25414E0E-088A-45D1-BB04-339A97E21F2C}" srcOrd="0" destOrd="0" presId="urn:microsoft.com/office/officeart/2005/8/layout/hierarchy2"/>
    <dgm:cxn modelId="{C17FB6C4-5728-46D1-A1AF-27E072E0A5AB}" srcId="{2FC510AB-CB65-4D45-AC42-8F7FD288A36E}" destId="{84C493D1-29DB-4653-BC7B-005693F80D27}" srcOrd="0" destOrd="0" parTransId="{A7BFF797-9486-40A1-8D83-04B2199FAB56}" sibTransId="{A4B06761-498C-4E69-BE09-E632E1EA3490}"/>
    <dgm:cxn modelId="{422794CB-2046-453F-833D-DCCBAA93B404}" type="presOf" srcId="{3EA2A0B8-26AA-49DE-96A3-FEE52633D2AD}" destId="{5D5442ED-4169-4D3D-AE8C-F4A31103CFDC}" srcOrd="1" destOrd="0" presId="urn:microsoft.com/office/officeart/2005/8/layout/hierarchy2"/>
    <dgm:cxn modelId="{F03DD5CC-998D-4CA4-877C-85F398CBCACD}" type="presOf" srcId="{443AFDF4-8857-4E37-BD11-83D79896F63B}" destId="{A02A3A5B-C577-4FB6-A807-96E492F0631C}" srcOrd="0" destOrd="0" presId="urn:microsoft.com/office/officeart/2005/8/layout/hierarchy2"/>
    <dgm:cxn modelId="{42DFB1D4-CAFE-4DFE-9C0D-71A1B8FF37D3}" type="presOf" srcId="{079C8BF6-A1AF-4223-8257-62591A032C91}" destId="{BC6C2807-0401-4B4E-8BCC-7DF4C2C30750}" srcOrd="0" destOrd="0" presId="urn:microsoft.com/office/officeart/2005/8/layout/hierarchy2"/>
    <dgm:cxn modelId="{46B0ECD8-718F-487E-90BF-5939254CC869}" type="presOf" srcId="{2FC510AB-CB65-4D45-AC42-8F7FD288A36E}" destId="{43CD461C-45B2-4E4B-807B-11D35EE80244}" srcOrd="0" destOrd="0" presId="urn:microsoft.com/office/officeart/2005/8/layout/hierarchy2"/>
    <dgm:cxn modelId="{583F75DA-F9DD-47EC-BDC5-0548B96777AD}" type="presOf" srcId="{A7BFF797-9486-40A1-8D83-04B2199FAB56}" destId="{EC09CEF5-9DB4-45C9-A0E6-02C211926215}" srcOrd="1" destOrd="0" presId="urn:microsoft.com/office/officeart/2005/8/layout/hierarchy2"/>
    <dgm:cxn modelId="{FC5AECE0-167C-4159-B652-203615D51B43}" type="presOf" srcId="{3C2C53D9-282A-413F-86F8-CA1B346436DF}" destId="{3A7992C2-B047-4907-AE36-2A4A5EB83828}" srcOrd="1" destOrd="0" presId="urn:microsoft.com/office/officeart/2005/8/layout/hierarchy2"/>
    <dgm:cxn modelId="{00D1B9E1-9462-45F1-9187-F094A013BFF9}" type="presOf" srcId="{B463D070-D685-4EC5-AFF6-5882F89E5513}" destId="{BA03DDA9-195C-43A3-AC9C-05FF7AE06A8E}" srcOrd="0" destOrd="0" presId="urn:microsoft.com/office/officeart/2005/8/layout/hierarchy2"/>
    <dgm:cxn modelId="{27AA6EE6-F2C0-40C0-B825-B80692FF6977}" type="presOf" srcId="{443AFDF4-8857-4E37-BD11-83D79896F63B}" destId="{C3C61A75-C63A-4D7F-811A-698CCF8101B5}" srcOrd="1" destOrd="0" presId="urn:microsoft.com/office/officeart/2005/8/layout/hierarchy2"/>
    <dgm:cxn modelId="{93D1CAEC-7F6E-4A27-B6A4-DE36F0644E49}" type="presOf" srcId="{A7BFF797-9486-40A1-8D83-04B2199FAB56}" destId="{C820AFE6-D2FB-48B1-AD62-BDC23FE9D8D9}" srcOrd="0" destOrd="0" presId="urn:microsoft.com/office/officeart/2005/8/layout/hierarchy2"/>
    <dgm:cxn modelId="{1A17A5ED-389B-4D72-B7CC-56240B9DEC49}" srcId="{EFB3EB99-6F73-4A87-9FEE-96079BE3795E}" destId="{2FC510AB-CB65-4D45-AC42-8F7FD288A36E}" srcOrd="0" destOrd="0" parTransId="{D333843C-CF60-4EA6-9DCB-9815006BB3FD}" sibTransId="{E36E53CF-556E-4AA0-A665-4423BC24C382}"/>
    <dgm:cxn modelId="{797493F8-3E41-4FD6-ADFA-7F0B5BF132EE}" type="presOf" srcId="{83F8F3BF-9D4E-4BA3-A812-E6C824735C54}" destId="{3DEF22BB-87D7-4287-A4FD-30E4C0AB0C46}" srcOrd="0" destOrd="0" presId="urn:microsoft.com/office/officeart/2005/8/layout/hierarchy2"/>
    <dgm:cxn modelId="{AB420AF9-0DC2-443F-A90C-D62E8354D4FE}" type="presOf" srcId="{D333843C-CF60-4EA6-9DCB-9815006BB3FD}" destId="{ACEC4B3D-945F-41D0-B131-CFA4BF3804F4}" srcOrd="0" destOrd="0" presId="urn:microsoft.com/office/officeart/2005/8/layout/hierarchy2"/>
    <dgm:cxn modelId="{270DF5FF-1FD1-4C4D-936A-24EA8D0CCCA1}" type="presOf" srcId="{DAB1F8D0-EE56-4A67-8946-9F30E5713552}" destId="{1A04E422-044C-4F9F-9BF7-AE1F34F92598}" srcOrd="0" destOrd="0" presId="urn:microsoft.com/office/officeart/2005/8/layout/hierarchy2"/>
    <dgm:cxn modelId="{875FB174-6D66-4A42-AB0B-378071C6E634}" type="presParOf" srcId="{C6ED3665-1ED0-4444-A440-B73ED2D70F02}" destId="{A11C89A6-F4F3-4592-9334-B037352E3117}" srcOrd="0" destOrd="0" presId="urn:microsoft.com/office/officeart/2005/8/layout/hierarchy2"/>
    <dgm:cxn modelId="{644806B0-8329-4652-9F9A-74B803A50800}" type="presParOf" srcId="{A11C89A6-F4F3-4592-9334-B037352E3117}" destId="{AC1D2961-2272-408C-9371-A4317520CD64}" srcOrd="0" destOrd="0" presId="urn:microsoft.com/office/officeart/2005/8/layout/hierarchy2"/>
    <dgm:cxn modelId="{F31FC574-5DD7-4338-9DB5-0B1D9357CD3A}" type="presParOf" srcId="{A11C89A6-F4F3-4592-9334-B037352E3117}" destId="{025E4E78-A972-4351-BBD2-958BA93C581B}" srcOrd="1" destOrd="0" presId="urn:microsoft.com/office/officeart/2005/8/layout/hierarchy2"/>
    <dgm:cxn modelId="{8D5272F9-1130-44D3-A7C5-5CC1649FF9EF}" type="presParOf" srcId="{025E4E78-A972-4351-BBD2-958BA93C581B}" destId="{ACEC4B3D-945F-41D0-B131-CFA4BF3804F4}" srcOrd="0" destOrd="0" presId="urn:microsoft.com/office/officeart/2005/8/layout/hierarchy2"/>
    <dgm:cxn modelId="{D9F65BBD-F8C8-43AF-9E53-45B43E52FE05}" type="presParOf" srcId="{ACEC4B3D-945F-41D0-B131-CFA4BF3804F4}" destId="{7E6CD89C-1F96-466F-A3FB-60298D6E09D1}" srcOrd="0" destOrd="0" presId="urn:microsoft.com/office/officeart/2005/8/layout/hierarchy2"/>
    <dgm:cxn modelId="{86DBC545-D823-458C-9EF1-E1EDAB987A00}" type="presParOf" srcId="{025E4E78-A972-4351-BBD2-958BA93C581B}" destId="{86108755-8AA3-4478-9C9E-EEBE968EF3D8}" srcOrd="1" destOrd="0" presId="urn:microsoft.com/office/officeart/2005/8/layout/hierarchy2"/>
    <dgm:cxn modelId="{BE6AA3A5-6DA7-4664-A342-EC3433FDE8E3}" type="presParOf" srcId="{86108755-8AA3-4478-9C9E-EEBE968EF3D8}" destId="{43CD461C-45B2-4E4B-807B-11D35EE80244}" srcOrd="0" destOrd="0" presId="urn:microsoft.com/office/officeart/2005/8/layout/hierarchy2"/>
    <dgm:cxn modelId="{E7981024-3238-4F44-A59B-5DA152CEFFFC}" type="presParOf" srcId="{86108755-8AA3-4478-9C9E-EEBE968EF3D8}" destId="{360E37ED-8C24-4538-B787-0BD101CE2354}" srcOrd="1" destOrd="0" presId="urn:microsoft.com/office/officeart/2005/8/layout/hierarchy2"/>
    <dgm:cxn modelId="{8510EB4D-98B1-44F0-A7DF-2073A401CBFD}" type="presParOf" srcId="{360E37ED-8C24-4538-B787-0BD101CE2354}" destId="{C820AFE6-D2FB-48B1-AD62-BDC23FE9D8D9}" srcOrd="0" destOrd="0" presId="urn:microsoft.com/office/officeart/2005/8/layout/hierarchy2"/>
    <dgm:cxn modelId="{D6449349-639E-4AF9-8CF5-60AE58851323}" type="presParOf" srcId="{C820AFE6-D2FB-48B1-AD62-BDC23FE9D8D9}" destId="{EC09CEF5-9DB4-45C9-A0E6-02C211926215}" srcOrd="0" destOrd="0" presId="urn:microsoft.com/office/officeart/2005/8/layout/hierarchy2"/>
    <dgm:cxn modelId="{BDDB1CAA-E6F2-4F7C-9C4C-7BD42249EBEB}" type="presParOf" srcId="{360E37ED-8C24-4538-B787-0BD101CE2354}" destId="{AD0AB7DA-D2E1-487E-BBEB-D6DFFCD117CF}" srcOrd="1" destOrd="0" presId="urn:microsoft.com/office/officeart/2005/8/layout/hierarchy2"/>
    <dgm:cxn modelId="{738D9365-A6AD-48F2-A2FA-8657E93BF961}" type="presParOf" srcId="{AD0AB7DA-D2E1-487E-BBEB-D6DFFCD117CF}" destId="{4B281AFB-38FC-4F6F-A6FE-9B8494063FEA}" srcOrd="0" destOrd="0" presId="urn:microsoft.com/office/officeart/2005/8/layout/hierarchy2"/>
    <dgm:cxn modelId="{411E594E-E573-4EFB-AC2A-A4C73CA01C54}" type="presParOf" srcId="{AD0AB7DA-D2E1-487E-BBEB-D6DFFCD117CF}" destId="{1A912927-CB3F-4323-BAB8-073153336423}" srcOrd="1" destOrd="0" presId="urn:microsoft.com/office/officeart/2005/8/layout/hierarchy2"/>
    <dgm:cxn modelId="{5FBC1F52-A190-49F2-BE73-CA550CFF3722}" type="presParOf" srcId="{1A912927-CB3F-4323-BAB8-073153336423}" destId="{DFA92C62-F16C-4F4B-BE7B-D5DD0D202721}" srcOrd="0" destOrd="0" presId="urn:microsoft.com/office/officeart/2005/8/layout/hierarchy2"/>
    <dgm:cxn modelId="{ADC1C997-EE31-45C3-A861-17E03297C87E}" type="presParOf" srcId="{DFA92C62-F16C-4F4B-BE7B-D5DD0D202721}" destId="{5D5442ED-4169-4D3D-AE8C-F4A31103CFDC}" srcOrd="0" destOrd="0" presId="urn:microsoft.com/office/officeart/2005/8/layout/hierarchy2"/>
    <dgm:cxn modelId="{5DD270E3-3A58-4634-9071-384FB39D7B14}" type="presParOf" srcId="{1A912927-CB3F-4323-BAB8-073153336423}" destId="{D6188271-3C37-465A-9D66-2569AC1E5DC6}" srcOrd="1" destOrd="0" presId="urn:microsoft.com/office/officeart/2005/8/layout/hierarchy2"/>
    <dgm:cxn modelId="{9DA46D22-D7C9-4E4F-A6F4-7F3C10E377DB}" type="presParOf" srcId="{D6188271-3C37-465A-9D66-2569AC1E5DC6}" destId="{25414E0E-088A-45D1-BB04-339A97E21F2C}" srcOrd="0" destOrd="0" presId="urn:microsoft.com/office/officeart/2005/8/layout/hierarchy2"/>
    <dgm:cxn modelId="{B6654CA6-1496-441F-83DD-EF4A8C2D8E9A}" type="presParOf" srcId="{D6188271-3C37-465A-9D66-2569AC1E5DC6}" destId="{25759549-2E20-4CFB-AD9A-7BC2C2230723}" srcOrd="1" destOrd="0" presId="urn:microsoft.com/office/officeart/2005/8/layout/hierarchy2"/>
    <dgm:cxn modelId="{45B8BF51-22C1-4280-B9F6-62B3208416AC}" type="presParOf" srcId="{360E37ED-8C24-4538-B787-0BD101CE2354}" destId="{A77A02D6-272B-46ED-B386-F9D3D85BC624}" srcOrd="2" destOrd="0" presId="urn:microsoft.com/office/officeart/2005/8/layout/hierarchy2"/>
    <dgm:cxn modelId="{33DA53AC-2D13-4D33-B1FA-D695B6451FB8}" type="presParOf" srcId="{A77A02D6-272B-46ED-B386-F9D3D85BC624}" destId="{3A7992C2-B047-4907-AE36-2A4A5EB83828}" srcOrd="0" destOrd="0" presId="urn:microsoft.com/office/officeart/2005/8/layout/hierarchy2"/>
    <dgm:cxn modelId="{B777996C-EB87-4061-9D0E-CFB1AF6072EA}" type="presParOf" srcId="{360E37ED-8C24-4538-B787-0BD101CE2354}" destId="{1A547B75-601C-4FC6-9F26-D3E5AA1DD463}" srcOrd="3" destOrd="0" presId="urn:microsoft.com/office/officeart/2005/8/layout/hierarchy2"/>
    <dgm:cxn modelId="{F9E5A635-876A-45DB-8E7D-D43E52A38A62}" type="presParOf" srcId="{1A547B75-601C-4FC6-9F26-D3E5AA1DD463}" destId="{88D4EF0F-7786-43F1-8416-1B7C8C0CB706}" srcOrd="0" destOrd="0" presId="urn:microsoft.com/office/officeart/2005/8/layout/hierarchy2"/>
    <dgm:cxn modelId="{52C3F885-99FC-425A-8DB2-2FB78C83A146}" type="presParOf" srcId="{1A547B75-601C-4FC6-9F26-D3E5AA1DD463}" destId="{EF7A2E5A-F7B2-4F88-A153-3C256F8062C8}" srcOrd="1" destOrd="0" presId="urn:microsoft.com/office/officeart/2005/8/layout/hierarchy2"/>
    <dgm:cxn modelId="{4DDDD31D-980D-4014-AB14-81E25326F379}" type="presParOf" srcId="{EF7A2E5A-F7B2-4F88-A153-3C256F8062C8}" destId="{3DEF22BB-87D7-4287-A4FD-30E4C0AB0C46}" srcOrd="0" destOrd="0" presId="urn:microsoft.com/office/officeart/2005/8/layout/hierarchy2"/>
    <dgm:cxn modelId="{5906F0D6-E12D-4D5A-9452-88FCCC201929}" type="presParOf" srcId="{3DEF22BB-87D7-4287-A4FD-30E4C0AB0C46}" destId="{BCAB2130-331F-4E22-9A02-CD895F92340A}" srcOrd="0" destOrd="0" presId="urn:microsoft.com/office/officeart/2005/8/layout/hierarchy2"/>
    <dgm:cxn modelId="{634B2FE2-DF3F-484F-9056-0A395CA1E1E9}" type="presParOf" srcId="{EF7A2E5A-F7B2-4F88-A153-3C256F8062C8}" destId="{4F631753-4783-43B4-AF8C-5256A9B2E03F}" srcOrd="1" destOrd="0" presId="urn:microsoft.com/office/officeart/2005/8/layout/hierarchy2"/>
    <dgm:cxn modelId="{3BE11095-0AC2-40E7-BA11-6BE49CDB70B7}" type="presParOf" srcId="{4F631753-4783-43B4-AF8C-5256A9B2E03F}" destId="{3A096EED-DB13-44AA-9866-928BE6423A2E}" srcOrd="0" destOrd="0" presId="urn:microsoft.com/office/officeart/2005/8/layout/hierarchy2"/>
    <dgm:cxn modelId="{A6710EB4-61DE-49AC-8878-8D56D2721461}" type="presParOf" srcId="{4F631753-4783-43B4-AF8C-5256A9B2E03F}" destId="{4A279443-F044-4046-930D-063F22514053}" srcOrd="1" destOrd="0" presId="urn:microsoft.com/office/officeart/2005/8/layout/hierarchy2"/>
    <dgm:cxn modelId="{8A7A0C92-DEFA-4A1A-9FB3-9387A5249B40}" type="presParOf" srcId="{EF7A2E5A-F7B2-4F88-A153-3C256F8062C8}" destId="{F456693E-702D-4EB1-8983-306A7C769631}" srcOrd="2" destOrd="0" presId="urn:microsoft.com/office/officeart/2005/8/layout/hierarchy2"/>
    <dgm:cxn modelId="{FD3855F1-F3AA-41B5-B02F-1A0295B77CD4}" type="presParOf" srcId="{F456693E-702D-4EB1-8983-306A7C769631}" destId="{7383113E-9466-4647-B34C-8DCC8195BDE4}" srcOrd="0" destOrd="0" presId="urn:microsoft.com/office/officeart/2005/8/layout/hierarchy2"/>
    <dgm:cxn modelId="{15FE4879-E051-4F8D-81F6-7ED37263EA40}" type="presParOf" srcId="{EF7A2E5A-F7B2-4F88-A153-3C256F8062C8}" destId="{50103926-C27E-42AF-B793-450D428451CA}" srcOrd="3" destOrd="0" presId="urn:microsoft.com/office/officeart/2005/8/layout/hierarchy2"/>
    <dgm:cxn modelId="{83BC92C0-FE2E-41F1-834E-BB6E7DDD6F2A}" type="presParOf" srcId="{50103926-C27E-42AF-B793-450D428451CA}" destId="{1A04E422-044C-4F9F-9BF7-AE1F34F92598}" srcOrd="0" destOrd="0" presId="urn:microsoft.com/office/officeart/2005/8/layout/hierarchy2"/>
    <dgm:cxn modelId="{7FF8DC63-8E7B-46C7-A9BB-EE96C989BDFD}" type="presParOf" srcId="{50103926-C27E-42AF-B793-450D428451CA}" destId="{5F7F8F71-E7D0-44F0-8572-C22A2B0E5521}" srcOrd="1" destOrd="0" presId="urn:microsoft.com/office/officeart/2005/8/layout/hierarchy2"/>
    <dgm:cxn modelId="{D408A8F8-DD9D-4666-87D8-6013C75C5CC0}" type="presParOf" srcId="{EF7A2E5A-F7B2-4F88-A153-3C256F8062C8}" destId="{A02A3A5B-C577-4FB6-A807-96E492F0631C}" srcOrd="4" destOrd="0" presId="urn:microsoft.com/office/officeart/2005/8/layout/hierarchy2"/>
    <dgm:cxn modelId="{C612DCB9-F4F8-43B3-992F-AAEB7AF08775}" type="presParOf" srcId="{A02A3A5B-C577-4FB6-A807-96E492F0631C}" destId="{C3C61A75-C63A-4D7F-811A-698CCF8101B5}" srcOrd="0" destOrd="0" presId="urn:microsoft.com/office/officeart/2005/8/layout/hierarchy2"/>
    <dgm:cxn modelId="{90B69F55-1451-41ED-A09E-A17AE9D7F144}" type="presParOf" srcId="{EF7A2E5A-F7B2-4F88-A153-3C256F8062C8}" destId="{15CD0003-5744-4D2B-8CCF-B458B3DDFE98}" srcOrd="5" destOrd="0" presId="urn:microsoft.com/office/officeart/2005/8/layout/hierarchy2"/>
    <dgm:cxn modelId="{ADC01CEF-1350-4279-B29D-827935E74AFA}" type="presParOf" srcId="{15CD0003-5744-4D2B-8CCF-B458B3DDFE98}" destId="{827FA461-F84F-4FAC-8D2E-77BB4491DB1B}" srcOrd="0" destOrd="0" presId="urn:microsoft.com/office/officeart/2005/8/layout/hierarchy2"/>
    <dgm:cxn modelId="{5419324E-84C2-4AA9-8F8B-08A1F84F00BA}" type="presParOf" srcId="{15CD0003-5744-4D2B-8CCF-B458B3DDFE98}" destId="{585BBC7B-DB7A-4CA8-A398-721A7DAB6A58}" srcOrd="1" destOrd="0" presId="urn:microsoft.com/office/officeart/2005/8/layout/hierarchy2"/>
    <dgm:cxn modelId="{D1340339-3FA2-4C73-8521-374B7C54110D}" type="presParOf" srcId="{025E4E78-A972-4351-BBD2-958BA93C581B}" destId="{BC6C2807-0401-4B4E-8BCC-7DF4C2C30750}" srcOrd="2" destOrd="0" presId="urn:microsoft.com/office/officeart/2005/8/layout/hierarchy2"/>
    <dgm:cxn modelId="{EB9BF7B2-8246-4258-B2B1-AAA9E58010B5}" type="presParOf" srcId="{BC6C2807-0401-4B4E-8BCC-7DF4C2C30750}" destId="{1C426A27-F5E0-463D-8306-C894DEB61B7D}" srcOrd="0" destOrd="0" presId="urn:microsoft.com/office/officeart/2005/8/layout/hierarchy2"/>
    <dgm:cxn modelId="{105457BB-F3A4-45F0-8ABC-AAD6DB86DDC8}" type="presParOf" srcId="{025E4E78-A972-4351-BBD2-958BA93C581B}" destId="{B2CF9577-9BA9-40A6-B009-499367795708}" srcOrd="3" destOrd="0" presId="urn:microsoft.com/office/officeart/2005/8/layout/hierarchy2"/>
    <dgm:cxn modelId="{4D4202EE-BFA0-43CE-96AB-FAAE3ACE1382}" type="presParOf" srcId="{B2CF9577-9BA9-40A6-B009-499367795708}" destId="{BA03DDA9-195C-43A3-AC9C-05FF7AE06A8E}" srcOrd="0" destOrd="0" presId="urn:microsoft.com/office/officeart/2005/8/layout/hierarchy2"/>
    <dgm:cxn modelId="{94D12016-8C19-4BF0-99FA-499697783EE6}" type="presParOf" srcId="{B2CF9577-9BA9-40A6-B009-499367795708}" destId="{8766B38D-E800-488B-97E8-B03EEF82DCB3}"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0F9A1D-6CE5-4067-BFE8-8EE36F5BC76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id-ID"/>
        </a:p>
      </dgm:t>
    </dgm:pt>
    <dgm:pt modelId="{5D49FF77-0F17-4F1D-8507-145F974B3017}">
      <dgm:prSet phldrT="[Text]"/>
      <dgm:spPr/>
      <dgm:t>
        <a:bodyPr/>
        <a:lstStyle/>
        <a:p>
          <a:r>
            <a:rPr lang="id-ID" dirty="0"/>
            <a:t>Kategori Sampling</a:t>
          </a:r>
        </a:p>
      </dgm:t>
    </dgm:pt>
    <dgm:pt modelId="{42241AB3-DF43-4AE6-AFFE-05990D94E749}" type="parTrans" cxnId="{5FC34891-88D3-4741-B96C-EF82449D474B}">
      <dgm:prSet/>
      <dgm:spPr/>
      <dgm:t>
        <a:bodyPr/>
        <a:lstStyle/>
        <a:p>
          <a:endParaRPr lang="id-ID"/>
        </a:p>
      </dgm:t>
    </dgm:pt>
    <dgm:pt modelId="{2E15540D-CD1E-4D14-BE34-DB818A29DC02}" type="sibTrans" cxnId="{5FC34891-88D3-4741-B96C-EF82449D474B}">
      <dgm:prSet/>
      <dgm:spPr/>
      <dgm:t>
        <a:bodyPr/>
        <a:lstStyle/>
        <a:p>
          <a:endParaRPr lang="id-ID"/>
        </a:p>
      </dgm:t>
    </dgm:pt>
    <dgm:pt modelId="{14ABC860-7D07-4CD4-8647-3AC49AB1AA46}">
      <dgm:prSet phldrT="[Text]"/>
      <dgm:spPr/>
      <dgm:t>
        <a:bodyPr/>
        <a:lstStyle/>
        <a:p>
          <a:r>
            <a:rPr lang="id-ID" dirty="0"/>
            <a:t>Probability sampling</a:t>
          </a:r>
        </a:p>
      </dgm:t>
    </dgm:pt>
    <dgm:pt modelId="{D05AE689-A265-4131-AB04-37DAA188B18D}" type="parTrans" cxnId="{C4223E60-5790-4354-AA73-BB1A6EB32D6B}">
      <dgm:prSet/>
      <dgm:spPr/>
      <dgm:t>
        <a:bodyPr/>
        <a:lstStyle/>
        <a:p>
          <a:endParaRPr lang="id-ID"/>
        </a:p>
      </dgm:t>
    </dgm:pt>
    <dgm:pt modelId="{BB4E6143-542F-40A4-86C7-2DD84FDAB7A1}" type="sibTrans" cxnId="{C4223E60-5790-4354-AA73-BB1A6EB32D6B}">
      <dgm:prSet/>
      <dgm:spPr/>
      <dgm:t>
        <a:bodyPr/>
        <a:lstStyle/>
        <a:p>
          <a:endParaRPr lang="id-ID"/>
        </a:p>
      </dgm:t>
    </dgm:pt>
    <dgm:pt modelId="{D0A57893-4323-4737-A0EF-A0AB163C1359}">
      <dgm:prSet phldrT="[Text]"/>
      <dgm:spPr/>
      <dgm:t>
        <a:bodyPr/>
        <a:lstStyle/>
        <a:p>
          <a:pPr>
            <a:buNone/>
          </a:pPr>
          <a:r>
            <a:rPr lang="id-ID" dirty="0"/>
            <a:t>1. Simple Random Sampling</a:t>
          </a:r>
        </a:p>
        <a:p>
          <a:pPr>
            <a:buNone/>
          </a:pPr>
          <a:r>
            <a:rPr lang="id-ID" dirty="0"/>
            <a:t>2. Stratified sampling</a:t>
          </a:r>
        </a:p>
        <a:p>
          <a:pPr>
            <a:buFont typeface="+mj-lt"/>
            <a:buAutoNum type="alphaLcPeriod"/>
          </a:pPr>
          <a:r>
            <a:rPr lang="id-ID" dirty="0"/>
            <a:t>A. Proporsional</a:t>
          </a:r>
        </a:p>
        <a:p>
          <a:pPr>
            <a:buFont typeface="+mj-lt"/>
            <a:buAutoNum type="alphaLcPeriod"/>
          </a:pPr>
          <a:r>
            <a:rPr lang="id-ID" dirty="0"/>
            <a:t>B. Disproporsional</a:t>
          </a:r>
        </a:p>
        <a:p>
          <a:pPr>
            <a:buFont typeface="+mj-lt"/>
            <a:buAutoNum type="alphaLcPeriod"/>
          </a:pPr>
          <a:r>
            <a:rPr lang="id-ID" dirty="0"/>
            <a:t>3. Cluster sampling</a:t>
          </a:r>
        </a:p>
        <a:p>
          <a:pPr>
            <a:buFont typeface="+mj-lt"/>
            <a:buAutoNum type="alphaLcPeriod"/>
          </a:pPr>
          <a:r>
            <a:rPr lang="id-ID" dirty="0"/>
            <a:t>4. Double sampling</a:t>
          </a:r>
        </a:p>
      </dgm:t>
    </dgm:pt>
    <dgm:pt modelId="{C560F929-D1E3-4761-8C62-E6BF0C615F70}" type="parTrans" cxnId="{BD94D476-3FD2-4185-A88B-5A278C998133}">
      <dgm:prSet/>
      <dgm:spPr/>
      <dgm:t>
        <a:bodyPr/>
        <a:lstStyle/>
        <a:p>
          <a:endParaRPr lang="id-ID"/>
        </a:p>
      </dgm:t>
    </dgm:pt>
    <dgm:pt modelId="{A17129E8-E599-4F35-BBCF-9AA9B63263FC}" type="sibTrans" cxnId="{BD94D476-3FD2-4185-A88B-5A278C998133}">
      <dgm:prSet/>
      <dgm:spPr/>
      <dgm:t>
        <a:bodyPr/>
        <a:lstStyle/>
        <a:p>
          <a:endParaRPr lang="id-ID"/>
        </a:p>
      </dgm:t>
    </dgm:pt>
    <dgm:pt modelId="{9CE953FD-352A-4978-B1C1-093FE38D5F06}">
      <dgm:prSet phldrT="[Text]"/>
      <dgm:spPr/>
      <dgm:t>
        <a:bodyPr/>
        <a:lstStyle/>
        <a:p>
          <a:r>
            <a:rPr lang="id-ID" dirty="0"/>
            <a:t>Nonprobability sampling</a:t>
          </a:r>
        </a:p>
      </dgm:t>
    </dgm:pt>
    <dgm:pt modelId="{409DF262-BE05-4B28-B04D-DA04247782AF}" type="parTrans" cxnId="{F4A32450-A577-4FDC-9D84-AE68C285FB4B}">
      <dgm:prSet/>
      <dgm:spPr/>
      <dgm:t>
        <a:bodyPr/>
        <a:lstStyle/>
        <a:p>
          <a:endParaRPr lang="id-ID"/>
        </a:p>
      </dgm:t>
    </dgm:pt>
    <dgm:pt modelId="{9149BF9D-532A-440F-9167-E515648AEB97}" type="sibTrans" cxnId="{F4A32450-A577-4FDC-9D84-AE68C285FB4B}">
      <dgm:prSet/>
      <dgm:spPr/>
      <dgm:t>
        <a:bodyPr/>
        <a:lstStyle/>
        <a:p>
          <a:endParaRPr lang="id-ID"/>
        </a:p>
      </dgm:t>
    </dgm:pt>
    <dgm:pt modelId="{060AC7FC-1851-4E0C-80C6-22C1A8CC4CD9}">
      <dgm:prSet phldrT="[Text]"/>
      <dgm:spPr/>
      <dgm:t>
        <a:bodyPr/>
        <a:lstStyle/>
        <a:p>
          <a:r>
            <a:rPr lang="id-ID" dirty="0"/>
            <a:t>1. Convenience sampling</a:t>
          </a:r>
        </a:p>
        <a:p>
          <a:r>
            <a:rPr lang="id-ID" dirty="0"/>
            <a:t>2. Purposive sampling</a:t>
          </a:r>
        </a:p>
        <a:p>
          <a:r>
            <a:rPr lang="id-ID" dirty="0"/>
            <a:t>3. Judgement sampling</a:t>
          </a:r>
        </a:p>
        <a:p>
          <a:r>
            <a:rPr lang="id-ID" dirty="0"/>
            <a:t>4. Quota sampling</a:t>
          </a:r>
        </a:p>
        <a:p>
          <a:r>
            <a:rPr lang="id-ID" dirty="0"/>
            <a:t>5. Snowball sampling</a:t>
          </a:r>
        </a:p>
      </dgm:t>
    </dgm:pt>
    <dgm:pt modelId="{DBF1B22A-8118-4880-941B-20459070CD80}" type="parTrans" cxnId="{A3630661-76FB-454F-86B2-1E0A40D8EE2C}">
      <dgm:prSet/>
      <dgm:spPr/>
      <dgm:t>
        <a:bodyPr/>
        <a:lstStyle/>
        <a:p>
          <a:endParaRPr lang="id-ID"/>
        </a:p>
      </dgm:t>
    </dgm:pt>
    <dgm:pt modelId="{E4E9816D-793A-4F5E-897C-A6A71707794C}" type="sibTrans" cxnId="{A3630661-76FB-454F-86B2-1E0A40D8EE2C}">
      <dgm:prSet/>
      <dgm:spPr/>
      <dgm:t>
        <a:bodyPr/>
        <a:lstStyle/>
        <a:p>
          <a:endParaRPr lang="id-ID"/>
        </a:p>
      </dgm:t>
    </dgm:pt>
    <dgm:pt modelId="{DD42DFDD-3B17-4E0F-8A45-6EB5A37407A0}" type="pres">
      <dgm:prSet presAssocID="{FA0F9A1D-6CE5-4067-BFE8-8EE36F5BC76D}" presName="hierChild1" presStyleCnt="0">
        <dgm:presLayoutVars>
          <dgm:chPref val="1"/>
          <dgm:dir/>
          <dgm:animOne val="branch"/>
          <dgm:animLvl val="lvl"/>
          <dgm:resizeHandles/>
        </dgm:presLayoutVars>
      </dgm:prSet>
      <dgm:spPr/>
    </dgm:pt>
    <dgm:pt modelId="{0B951EC9-BBF2-413E-9D4B-A085DA7F9C1A}" type="pres">
      <dgm:prSet presAssocID="{5D49FF77-0F17-4F1D-8507-145F974B3017}" presName="hierRoot1" presStyleCnt="0"/>
      <dgm:spPr/>
    </dgm:pt>
    <dgm:pt modelId="{3BA04AC7-1555-4F6A-B8E3-3284CCAB73C2}" type="pres">
      <dgm:prSet presAssocID="{5D49FF77-0F17-4F1D-8507-145F974B3017}" presName="composite" presStyleCnt="0"/>
      <dgm:spPr/>
    </dgm:pt>
    <dgm:pt modelId="{39EC3FA6-4617-48FF-86FE-BAE683D98B06}" type="pres">
      <dgm:prSet presAssocID="{5D49FF77-0F17-4F1D-8507-145F974B3017}" presName="background" presStyleLbl="node0" presStyleIdx="0" presStyleCnt="1"/>
      <dgm:spPr/>
    </dgm:pt>
    <dgm:pt modelId="{6251CD9C-6943-4278-8244-1D101AF413C4}" type="pres">
      <dgm:prSet presAssocID="{5D49FF77-0F17-4F1D-8507-145F974B3017}" presName="text" presStyleLbl="fgAcc0" presStyleIdx="0" presStyleCnt="1" custScaleX="196940">
        <dgm:presLayoutVars>
          <dgm:chPref val="3"/>
        </dgm:presLayoutVars>
      </dgm:prSet>
      <dgm:spPr/>
    </dgm:pt>
    <dgm:pt modelId="{925F345B-71B5-4983-8104-031F8FBB0160}" type="pres">
      <dgm:prSet presAssocID="{5D49FF77-0F17-4F1D-8507-145F974B3017}" presName="hierChild2" presStyleCnt="0"/>
      <dgm:spPr/>
    </dgm:pt>
    <dgm:pt modelId="{9582F56C-262C-4443-97DE-82046FEE68C0}" type="pres">
      <dgm:prSet presAssocID="{D05AE689-A265-4131-AB04-37DAA188B18D}" presName="Name10" presStyleLbl="parChTrans1D2" presStyleIdx="0" presStyleCnt="2"/>
      <dgm:spPr/>
    </dgm:pt>
    <dgm:pt modelId="{ECE49F27-8453-4475-939F-8B9805C1E6E4}" type="pres">
      <dgm:prSet presAssocID="{14ABC860-7D07-4CD4-8647-3AC49AB1AA46}" presName="hierRoot2" presStyleCnt="0"/>
      <dgm:spPr/>
    </dgm:pt>
    <dgm:pt modelId="{AB0066AF-4F6F-415F-B082-57CF01F46E35}" type="pres">
      <dgm:prSet presAssocID="{14ABC860-7D07-4CD4-8647-3AC49AB1AA46}" presName="composite2" presStyleCnt="0"/>
      <dgm:spPr/>
    </dgm:pt>
    <dgm:pt modelId="{913FDB05-1B33-440E-A649-30172004C857}" type="pres">
      <dgm:prSet presAssocID="{14ABC860-7D07-4CD4-8647-3AC49AB1AA46}" presName="background2" presStyleLbl="node2" presStyleIdx="0" presStyleCnt="2"/>
      <dgm:spPr/>
    </dgm:pt>
    <dgm:pt modelId="{2E65B4FA-5E5C-41F3-B377-5427305AD2DE}" type="pres">
      <dgm:prSet presAssocID="{14ABC860-7D07-4CD4-8647-3AC49AB1AA46}" presName="text2" presStyleLbl="fgAcc2" presStyleIdx="0" presStyleCnt="2" custScaleX="161496">
        <dgm:presLayoutVars>
          <dgm:chPref val="3"/>
        </dgm:presLayoutVars>
      </dgm:prSet>
      <dgm:spPr/>
    </dgm:pt>
    <dgm:pt modelId="{CBA1146F-1A80-4481-B0C9-193AE08020B5}" type="pres">
      <dgm:prSet presAssocID="{14ABC860-7D07-4CD4-8647-3AC49AB1AA46}" presName="hierChild3" presStyleCnt="0"/>
      <dgm:spPr/>
    </dgm:pt>
    <dgm:pt modelId="{682D35C8-72B8-4634-B38B-82FDCCC9DED9}" type="pres">
      <dgm:prSet presAssocID="{C560F929-D1E3-4761-8C62-E6BF0C615F70}" presName="Name17" presStyleLbl="parChTrans1D3" presStyleIdx="0" presStyleCnt="2"/>
      <dgm:spPr/>
    </dgm:pt>
    <dgm:pt modelId="{0126504F-65D1-4AE1-B077-9C9068E9C2B2}" type="pres">
      <dgm:prSet presAssocID="{D0A57893-4323-4737-A0EF-A0AB163C1359}" presName="hierRoot3" presStyleCnt="0"/>
      <dgm:spPr/>
    </dgm:pt>
    <dgm:pt modelId="{BF97D88A-5B47-401B-9007-6FCDC74EE1F0}" type="pres">
      <dgm:prSet presAssocID="{D0A57893-4323-4737-A0EF-A0AB163C1359}" presName="composite3" presStyleCnt="0"/>
      <dgm:spPr/>
    </dgm:pt>
    <dgm:pt modelId="{4B21CA51-9517-41C2-80C1-537921773086}" type="pres">
      <dgm:prSet presAssocID="{D0A57893-4323-4737-A0EF-A0AB163C1359}" presName="background3" presStyleLbl="node3" presStyleIdx="0" presStyleCnt="2"/>
      <dgm:spPr/>
    </dgm:pt>
    <dgm:pt modelId="{0C7052A5-E1B1-47B9-8F8F-C9809BEAB136}" type="pres">
      <dgm:prSet presAssocID="{D0A57893-4323-4737-A0EF-A0AB163C1359}" presName="text3" presStyleLbl="fgAcc3" presStyleIdx="0" presStyleCnt="2" custScaleX="204839" custScaleY="146404">
        <dgm:presLayoutVars>
          <dgm:chPref val="3"/>
        </dgm:presLayoutVars>
      </dgm:prSet>
      <dgm:spPr/>
    </dgm:pt>
    <dgm:pt modelId="{C775EFBA-CDC9-4EC6-9053-535DFBB5C49A}" type="pres">
      <dgm:prSet presAssocID="{D0A57893-4323-4737-A0EF-A0AB163C1359}" presName="hierChild4" presStyleCnt="0"/>
      <dgm:spPr/>
    </dgm:pt>
    <dgm:pt modelId="{B609855F-5CDC-4B8D-A901-B3DDEF9C7083}" type="pres">
      <dgm:prSet presAssocID="{409DF262-BE05-4B28-B04D-DA04247782AF}" presName="Name10" presStyleLbl="parChTrans1D2" presStyleIdx="1" presStyleCnt="2"/>
      <dgm:spPr/>
    </dgm:pt>
    <dgm:pt modelId="{660CBA36-32BC-49E3-BDDB-DBDFF357C5FD}" type="pres">
      <dgm:prSet presAssocID="{9CE953FD-352A-4978-B1C1-093FE38D5F06}" presName="hierRoot2" presStyleCnt="0"/>
      <dgm:spPr/>
    </dgm:pt>
    <dgm:pt modelId="{41584754-6291-44D9-B44B-49A90207A249}" type="pres">
      <dgm:prSet presAssocID="{9CE953FD-352A-4978-B1C1-093FE38D5F06}" presName="composite2" presStyleCnt="0"/>
      <dgm:spPr/>
    </dgm:pt>
    <dgm:pt modelId="{5468CAD3-D364-49EA-9312-A461076C65A9}" type="pres">
      <dgm:prSet presAssocID="{9CE953FD-352A-4978-B1C1-093FE38D5F06}" presName="background2" presStyleLbl="node2" presStyleIdx="1" presStyleCnt="2"/>
      <dgm:spPr/>
    </dgm:pt>
    <dgm:pt modelId="{7FF27664-1E0A-4535-883F-3711371F1199}" type="pres">
      <dgm:prSet presAssocID="{9CE953FD-352A-4978-B1C1-093FE38D5F06}" presName="text2" presStyleLbl="fgAcc2" presStyleIdx="1" presStyleCnt="2" custScaleX="142915">
        <dgm:presLayoutVars>
          <dgm:chPref val="3"/>
        </dgm:presLayoutVars>
      </dgm:prSet>
      <dgm:spPr/>
    </dgm:pt>
    <dgm:pt modelId="{E23DFCF5-FAA8-4FE1-9E56-28BAD1754089}" type="pres">
      <dgm:prSet presAssocID="{9CE953FD-352A-4978-B1C1-093FE38D5F06}" presName="hierChild3" presStyleCnt="0"/>
      <dgm:spPr/>
    </dgm:pt>
    <dgm:pt modelId="{156B0241-B214-4F1E-9CCB-4CC7D93B3D00}" type="pres">
      <dgm:prSet presAssocID="{DBF1B22A-8118-4880-941B-20459070CD80}" presName="Name17" presStyleLbl="parChTrans1D3" presStyleIdx="1" presStyleCnt="2"/>
      <dgm:spPr/>
    </dgm:pt>
    <dgm:pt modelId="{7A255BF3-617F-4B9E-B2B5-9BEFEB2A199C}" type="pres">
      <dgm:prSet presAssocID="{060AC7FC-1851-4E0C-80C6-22C1A8CC4CD9}" presName="hierRoot3" presStyleCnt="0"/>
      <dgm:spPr/>
    </dgm:pt>
    <dgm:pt modelId="{D1E3B298-5194-421E-88DA-AD759A6DF26E}" type="pres">
      <dgm:prSet presAssocID="{060AC7FC-1851-4E0C-80C6-22C1A8CC4CD9}" presName="composite3" presStyleCnt="0"/>
      <dgm:spPr/>
    </dgm:pt>
    <dgm:pt modelId="{5C1E7E85-D347-4AE7-9976-48ECB9B35727}" type="pres">
      <dgm:prSet presAssocID="{060AC7FC-1851-4E0C-80C6-22C1A8CC4CD9}" presName="background3" presStyleLbl="node3" presStyleIdx="1" presStyleCnt="2"/>
      <dgm:spPr/>
    </dgm:pt>
    <dgm:pt modelId="{25E4882E-FB29-49B5-936E-3CEB9567C035}" type="pres">
      <dgm:prSet presAssocID="{060AC7FC-1851-4E0C-80C6-22C1A8CC4CD9}" presName="text3" presStyleLbl="fgAcc3" presStyleIdx="1" presStyleCnt="2" custScaleX="240634" custScaleY="142624">
        <dgm:presLayoutVars>
          <dgm:chPref val="3"/>
        </dgm:presLayoutVars>
      </dgm:prSet>
      <dgm:spPr/>
    </dgm:pt>
    <dgm:pt modelId="{0AA93840-BB6C-478B-99AE-183C7F414FA1}" type="pres">
      <dgm:prSet presAssocID="{060AC7FC-1851-4E0C-80C6-22C1A8CC4CD9}" presName="hierChild4" presStyleCnt="0"/>
      <dgm:spPr/>
    </dgm:pt>
  </dgm:ptLst>
  <dgm:cxnLst>
    <dgm:cxn modelId="{9CCB9A2B-DECA-4247-9617-6BEA596C865C}" type="presOf" srcId="{14ABC860-7D07-4CD4-8647-3AC49AB1AA46}" destId="{2E65B4FA-5E5C-41F3-B377-5427305AD2DE}" srcOrd="0" destOrd="0" presId="urn:microsoft.com/office/officeart/2005/8/layout/hierarchy1"/>
    <dgm:cxn modelId="{C4223E60-5790-4354-AA73-BB1A6EB32D6B}" srcId="{5D49FF77-0F17-4F1D-8507-145F974B3017}" destId="{14ABC860-7D07-4CD4-8647-3AC49AB1AA46}" srcOrd="0" destOrd="0" parTransId="{D05AE689-A265-4131-AB04-37DAA188B18D}" sibTransId="{BB4E6143-542F-40A4-86C7-2DD84FDAB7A1}"/>
    <dgm:cxn modelId="{A3630661-76FB-454F-86B2-1E0A40D8EE2C}" srcId="{9CE953FD-352A-4978-B1C1-093FE38D5F06}" destId="{060AC7FC-1851-4E0C-80C6-22C1A8CC4CD9}" srcOrd="0" destOrd="0" parTransId="{DBF1B22A-8118-4880-941B-20459070CD80}" sibTransId="{E4E9816D-793A-4F5E-897C-A6A71707794C}"/>
    <dgm:cxn modelId="{F4A32450-A577-4FDC-9D84-AE68C285FB4B}" srcId="{5D49FF77-0F17-4F1D-8507-145F974B3017}" destId="{9CE953FD-352A-4978-B1C1-093FE38D5F06}" srcOrd="1" destOrd="0" parTransId="{409DF262-BE05-4B28-B04D-DA04247782AF}" sibTransId="{9149BF9D-532A-440F-9167-E515648AEB97}"/>
    <dgm:cxn modelId="{BD94D476-3FD2-4185-A88B-5A278C998133}" srcId="{14ABC860-7D07-4CD4-8647-3AC49AB1AA46}" destId="{D0A57893-4323-4737-A0EF-A0AB163C1359}" srcOrd="0" destOrd="0" parTransId="{C560F929-D1E3-4761-8C62-E6BF0C615F70}" sibTransId="{A17129E8-E599-4F35-BBCF-9AA9B63263FC}"/>
    <dgm:cxn modelId="{5FC34891-88D3-4741-B96C-EF82449D474B}" srcId="{FA0F9A1D-6CE5-4067-BFE8-8EE36F5BC76D}" destId="{5D49FF77-0F17-4F1D-8507-145F974B3017}" srcOrd="0" destOrd="0" parTransId="{42241AB3-DF43-4AE6-AFFE-05990D94E749}" sibTransId="{2E15540D-CD1E-4D14-BE34-DB818A29DC02}"/>
    <dgm:cxn modelId="{A4178292-99A7-4B50-AA3E-0CC20DDB1E31}" type="presOf" srcId="{5D49FF77-0F17-4F1D-8507-145F974B3017}" destId="{6251CD9C-6943-4278-8244-1D101AF413C4}" srcOrd="0" destOrd="0" presId="urn:microsoft.com/office/officeart/2005/8/layout/hierarchy1"/>
    <dgm:cxn modelId="{FE345DB0-4D96-45B4-BC8A-5FCE44849426}" type="presOf" srcId="{DBF1B22A-8118-4880-941B-20459070CD80}" destId="{156B0241-B214-4F1E-9CCB-4CC7D93B3D00}" srcOrd="0" destOrd="0" presId="urn:microsoft.com/office/officeart/2005/8/layout/hierarchy1"/>
    <dgm:cxn modelId="{E8F0A9B6-FAB5-46FB-8262-FB4D164E6E8F}" type="presOf" srcId="{9CE953FD-352A-4978-B1C1-093FE38D5F06}" destId="{7FF27664-1E0A-4535-883F-3711371F1199}" srcOrd="0" destOrd="0" presId="urn:microsoft.com/office/officeart/2005/8/layout/hierarchy1"/>
    <dgm:cxn modelId="{5953DAC8-3043-448C-8140-BE1949C74B79}" type="presOf" srcId="{D05AE689-A265-4131-AB04-37DAA188B18D}" destId="{9582F56C-262C-4443-97DE-82046FEE68C0}" srcOrd="0" destOrd="0" presId="urn:microsoft.com/office/officeart/2005/8/layout/hierarchy1"/>
    <dgm:cxn modelId="{BFEA59CB-6FFC-4C05-AB0F-A2EF7BD0DD59}" type="presOf" srcId="{FA0F9A1D-6CE5-4067-BFE8-8EE36F5BC76D}" destId="{DD42DFDD-3B17-4E0F-8A45-6EB5A37407A0}" srcOrd="0" destOrd="0" presId="urn:microsoft.com/office/officeart/2005/8/layout/hierarchy1"/>
    <dgm:cxn modelId="{24CB9ED8-DB31-4E2D-A716-D8256EBDEBF3}" type="presOf" srcId="{060AC7FC-1851-4E0C-80C6-22C1A8CC4CD9}" destId="{25E4882E-FB29-49B5-936E-3CEB9567C035}" srcOrd="0" destOrd="0" presId="urn:microsoft.com/office/officeart/2005/8/layout/hierarchy1"/>
    <dgm:cxn modelId="{8E5E1ADD-A6C8-4FEF-A939-9B2EAA470617}" type="presOf" srcId="{409DF262-BE05-4B28-B04D-DA04247782AF}" destId="{B609855F-5CDC-4B8D-A901-B3DDEF9C7083}" srcOrd="0" destOrd="0" presId="urn:microsoft.com/office/officeart/2005/8/layout/hierarchy1"/>
    <dgm:cxn modelId="{934A87DE-D31A-4A59-B38D-D454B4DD8137}" type="presOf" srcId="{C560F929-D1E3-4761-8C62-E6BF0C615F70}" destId="{682D35C8-72B8-4634-B38B-82FDCCC9DED9}" srcOrd="0" destOrd="0" presId="urn:microsoft.com/office/officeart/2005/8/layout/hierarchy1"/>
    <dgm:cxn modelId="{B57E3EE2-0045-4120-B7C1-EE5D00C680B3}" type="presOf" srcId="{D0A57893-4323-4737-A0EF-A0AB163C1359}" destId="{0C7052A5-E1B1-47B9-8F8F-C9809BEAB136}" srcOrd="0" destOrd="0" presId="urn:microsoft.com/office/officeart/2005/8/layout/hierarchy1"/>
    <dgm:cxn modelId="{04FF7B76-A58D-4F76-B29E-6C88380AEE3E}" type="presParOf" srcId="{DD42DFDD-3B17-4E0F-8A45-6EB5A37407A0}" destId="{0B951EC9-BBF2-413E-9D4B-A085DA7F9C1A}" srcOrd="0" destOrd="0" presId="urn:microsoft.com/office/officeart/2005/8/layout/hierarchy1"/>
    <dgm:cxn modelId="{69D6ECB7-2CF4-4ACE-8F2F-038D50852841}" type="presParOf" srcId="{0B951EC9-BBF2-413E-9D4B-A085DA7F9C1A}" destId="{3BA04AC7-1555-4F6A-B8E3-3284CCAB73C2}" srcOrd="0" destOrd="0" presId="urn:microsoft.com/office/officeart/2005/8/layout/hierarchy1"/>
    <dgm:cxn modelId="{65F5223F-A940-4F51-B697-1FA698A426FB}" type="presParOf" srcId="{3BA04AC7-1555-4F6A-B8E3-3284CCAB73C2}" destId="{39EC3FA6-4617-48FF-86FE-BAE683D98B06}" srcOrd="0" destOrd="0" presId="urn:microsoft.com/office/officeart/2005/8/layout/hierarchy1"/>
    <dgm:cxn modelId="{39F07DA4-7F1C-4051-BA0E-64E9B2299175}" type="presParOf" srcId="{3BA04AC7-1555-4F6A-B8E3-3284CCAB73C2}" destId="{6251CD9C-6943-4278-8244-1D101AF413C4}" srcOrd="1" destOrd="0" presId="urn:microsoft.com/office/officeart/2005/8/layout/hierarchy1"/>
    <dgm:cxn modelId="{6FA5E12E-4225-4BBA-8F3D-155949975A64}" type="presParOf" srcId="{0B951EC9-BBF2-413E-9D4B-A085DA7F9C1A}" destId="{925F345B-71B5-4983-8104-031F8FBB0160}" srcOrd="1" destOrd="0" presId="urn:microsoft.com/office/officeart/2005/8/layout/hierarchy1"/>
    <dgm:cxn modelId="{41C53928-923B-47DB-9AE0-188B9425FEBD}" type="presParOf" srcId="{925F345B-71B5-4983-8104-031F8FBB0160}" destId="{9582F56C-262C-4443-97DE-82046FEE68C0}" srcOrd="0" destOrd="0" presId="urn:microsoft.com/office/officeart/2005/8/layout/hierarchy1"/>
    <dgm:cxn modelId="{46440323-59FD-4BBE-A19C-1590C8685C8C}" type="presParOf" srcId="{925F345B-71B5-4983-8104-031F8FBB0160}" destId="{ECE49F27-8453-4475-939F-8B9805C1E6E4}" srcOrd="1" destOrd="0" presId="urn:microsoft.com/office/officeart/2005/8/layout/hierarchy1"/>
    <dgm:cxn modelId="{23379744-8040-4953-A16F-466A421A195D}" type="presParOf" srcId="{ECE49F27-8453-4475-939F-8B9805C1E6E4}" destId="{AB0066AF-4F6F-415F-B082-57CF01F46E35}" srcOrd="0" destOrd="0" presId="urn:microsoft.com/office/officeart/2005/8/layout/hierarchy1"/>
    <dgm:cxn modelId="{22164178-761E-4962-94EB-E3D82F6C141B}" type="presParOf" srcId="{AB0066AF-4F6F-415F-B082-57CF01F46E35}" destId="{913FDB05-1B33-440E-A649-30172004C857}" srcOrd="0" destOrd="0" presId="urn:microsoft.com/office/officeart/2005/8/layout/hierarchy1"/>
    <dgm:cxn modelId="{B5DC1C35-9701-4D1D-93DA-CB667EE264F7}" type="presParOf" srcId="{AB0066AF-4F6F-415F-B082-57CF01F46E35}" destId="{2E65B4FA-5E5C-41F3-B377-5427305AD2DE}" srcOrd="1" destOrd="0" presId="urn:microsoft.com/office/officeart/2005/8/layout/hierarchy1"/>
    <dgm:cxn modelId="{D7D45F58-E0C6-4B58-9275-2FB37798A41F}" type="presParOf" srcId="{ECE49F27-8453-4475-939F-8B9805C1E6E4}" destId="{CBA1146F-1A80-4481-B0C9-193AE08020B5}" srcOrd="1" destOrd="0" presId="urn:microsoft.com/office/officeart/2005/8/layout/hierarchy1"/>
    <dgm:cxn modelId="{24254EC6-E436-4226-AAE5-E74C6AF699A7}" type="presParOf" srcId="{CBA1146F-1A80-4481-B0C9-193AE08020B5}" destId="{682D35C8-72B8-4634-B38B-82FDCCC9DED9}" srcOrd="0" destOrd="0" presId="urn:microsoft.com/office/officeart/2005/8/layout/hierarchy1"/>
    <dgm:cxn modelId="{AB763563-ABA4-4251-9863-3708308AFB7B}" type="presParOf" srcId="{CBA1146F-1A80-4481-B0C9-193AE08020B5}" destId="{0126504F-65D1-4AE1-B077-9C9068E9C2B2}" srcOrd="1" destOrd="0" presId="urn:microsoft.com/office/officeart/2005/8/layout/hierarchy1"/>
    <dgm:cxn modelId="{54C64278-5CFB-476C-A4B5-19B65F7EB329}" type="presParOf" srcId="{0126504F-65D1-4AE1-B077-9C9068E9C2B2}" destId="{BF97D88A-5B47-401B-9007-6FCDC74EE1F0}" srcOrd="0" destOrd="0" presId="urn:microsoft.com/office/officeart/2005/8/layout/hierarchy1"/>
    <dgm:cxn modelId="{1AAE2684-D25A-46E0-972A-5D87AFCB17CE}" type="presParOf" srcId="{BF97D88A-5B47-401B-9007-6FCDC74EE1F0}" destId="{4B21CA51-9517-41C2-80C1-537921773086}" srcOrd="0" destOrd="0" presId="urn:microsoft.com/office/officeart/2005/8/layout/hierarchy1"/>
    <dgm:cxn modelId="{07C93EF3-A9D7-4079-B256-B9E4B18CA522}" type="presParOf" srcId="{BF97D88A-5B47-401B-9007-6FCDC74EE1F0}" destId="{0C7052A5-E1B1-47B9-8F8F-C9809BEAB136}" srcOrd="1" destOrd="0" presId="urn:microsoft.com/office/officeart/2005/8/layout/hierarchy1"/>
    <dgm:cxn modelId="{7134854C-5730-426B-906F-D2B311A06C04}" type="presParOf" srcId="{0126504F-65D1-4AE1-B077-9C9068E9C2B2}" destId="{C775EFBA-CDC9-4EC6-9053-535DFBB5C49A}" srcOrd="1" destOrd="0" presId="urn:microsoft.com/office/officeart/2005/8/layout/hierarchy1"/>
    <dgm:cxn modelId="{D4217933-B2DC-4BDD-80F7-DF7E6F5A328E}" type="presParOf" srcId="{925F345B-71B5-4983-8104-031F8FBB0160}" destId="{B609855F-5CDC-4B8D-A901-B3DDEF9C7083}" srcOrd="2" destOrd="0" presId="urn:microsoft.com/office/officeart/2005/8/layout/hierarchy1"/>
    <dgm:cxn modelId="{FCCCD4E4-3D1B-462F-B236-28641C98F1E1}" type="presParOf" srcId="{925F345B-71B5-4983-8104-031F8FBB0160}" destId="{660CBA36-32BC-49E3-BDDB-DBDFF357C5FD}" srcOrd="3" destOrd="0" presId="urn:microsoft.com/office/officeart/2005/8/layout/hierarchy1"/>
    <dgm:cxn modelId="{FEA8D96E-3CF9-4B6E-9F9B-3AE4C65E1332}" type="presParOf" srcId="{660CBA36-32BC-49E3-BDDB-DBDFF357C5FD}" destId="{41584754-6291-44D9-B44B-49A90207A249}" srcOrd="0" destOrd="0" presId="urn:microsoft.com/office/officeart/2005/8/layout/hierarchy1"/>
    <dgm:cxn modelId="{A650B71D-D8F1-4C94-B884-A2F4CD50541C}" type="presParOf" srcId="{41584754-6291-44D9-B44B-49A90207A249}" destId="{5468CAD3-D364-49EA-9312-A461076C65A9}" srcOrd="0" destOrd="0" presId="urn:microsoft.com/office/officeart/2005/8/layout/hierarchy1"/>
    <dgm:cxn modelId="{87138D83-F1D8-47A9-8725-1FDA3656470C}" type="presParOf" srcId="{41584754-6291-44D9-B44B-49A90207A249}" destId="{7FF27664-1E0A-4535-883F-3711371F1199}" srcOrd="1" destOrd="0" presId="urn:microsoft.com/office/officeart/2005/8/layout/hierarchy1"/>
    <dgm:cxn modelId="{03B71A0F-805E-47AB-B2D5-69B6AE47D871}" type="presParOf" srcId="{660CBA36-32BC-49E3-BDDB-DBDFF357C5FD}" destId="{E23DFCF5-FAA8-4FE1-9E56-28BAD1754089}" srcOrd="1" destOrd="0" presId="urn:microsoft.com/office/officeart/2005/8/layout/hierarchy1"/>
    <dgm:cxn modelId="{9F1FD40C-A9E0-4F90-B58D-BBAD25098169}" type="presParOf" srcId="{E23DFCF5-FAA8-4FE1-9E56-28BAD1754089}" destId="{156B0241-B214-4F1E-9CCB-4CC7D93B3D00}" srcOrd="0" destOrd="0" presId="urn:microsoft.com/office/officeart/2005/8/layout/hierarchy1"/>
    <dgm:cxn modelId="{AFF073DF-0603-4DFC-9925-361D0663D2F7}" type="presParOf" srcId="{E23DFCF5-FAA8-4FE1-9E56-28BAD1754089}" destId="{7A255BF3-617F-4B9E-B2B5-9BEFEB2A199C}" srcOrd="1" destOrd="0" presId="urn:microsoft.com/office/officeart/2005/8/layout/hierarchy1"/>
    <dgm:cxn modelId="{1DA5E736-13F1-4364-ADEA-F1E04F58B64D}" type="presParOf" srcId="{7A255BF3-617F-4B9E-B2B5-9BEFEB2A199C}" destId="{D1E3B298-5194-421E-88DA-AD759A6DF26E}" srcOrd="0" destOrd="0" presId="urn:microsoft.com/office/officeart/2005/8/layout/hierarchy1"/>
    <dgm:cxn modelId="{21CD2CE1-05A3-45EE-8300-3E384E55B91C}" type="presParOf" srcId="{D1E3B298-5194-421E-88DA-AD759A6DF26E}" destId="{5C1E7E85-D347-4AE7-9976-48ECB9B35727}" srcOrd="0" destOrd="0" presId="urn:microsoft.com/office/officeart/2005/8/layout/hierarchy1"/>
    <dgm:cxn modelId="{31CF15F6-158B-412E-8CDB-82AA6F5E016F}" type="presParOf" srcId="{D1E3B298-5194-421E-88DA-AD759A6DF26E}" destId="{25E4882E-FB29-49B5-936E-3CEB9567C035}" srcOrd="1" destOrd="0" presId="urn:microsoft.com/office/officeart/2005/8/layout/hierarchy1"/>
    <dgm:cxn modelId="{65072BB6-D6BA-4CCB-B57A-0BF5156DBD6F}" type="presParOf" srcId="{7A255BF3-617F-4B9E-B2B5-9BEFEB2A199C}" destId="{0AA93840-BB6C-478B-99AE-183C7F414FA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D2961-2272-408C-9371-A4317520CD64}">
      <dsp:nvSpPr>
        <dsp:cNvPr id="0" name=""/>
        <dsp:cNvSpPr/>
      </dsp:nvSpPr>
      <dsp:spPr>
        <a:xfrm>
          <a:off x="4645" y="2080926"/>
          <a:ext cx="1639444" cy="8197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d-ID" sz="2500" kern="1200" dirty="0"/>
            <a:t>Data</a:t>
          </a:r>
        </a:p>
      </dsp:txBody>
      <dsp:txXfrm>
        <a:off x="28654" y="2104935"/>
        <a:ext cx="1591426" cy="771704"/>
      </dsp:txXfrm>
    </dsp:sp>
    <dsp:sp modelId="{ACEC4B3D-945F-41D0-B131-CFA4BF3804F4}">
      <dsp:nvSpPr>
        <dsp:cNvPr id="0" name=""/>
        <dsp:cNvSpPr/>
      </dsp:nvSpPr>
      <dsp:spPr>
        <a:xfrm rot="19457599">
          <a:off x="1568181" y="2240307"/>
          <a:ext cx="807592" cy="29619"/>
        </a:xfrm>
        <a:custGeom>
          <a:avLst/>
          <a:gdLst/>
          <a:ahLst/>
          <a:cxnLst/>
          <a:rect l="0" t="0" r="0" b="0"/>
          <a:pathLst>
            <a:path>
              <a:moveTo>
                <a:pt x="0" y="14809"/>
              </a:moveTo>
              <a:lnTo>
                <a:pt x="807592" y="1480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1951788" y="2234927"/>
        <a:ext cx="40379" cy="40379"/>
      </dsp:txXfrm>
    </dsp:sp>
    <dsp:sp modelId="{43CD461C-45B2-4E4B-807B-11D35EE80244}">
      <dsp:nvSpPr>
        <dsp:cNvPr id="0" name=""/>
        <dsp:cNvSpPr/>
      </dsp:nvSpPr>
      <dsp:spPr>
        <a:xfrm>
          <a:off x="2299867" y="1609586"/>
          <a:ext cx="1639444" cy="8197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d-ID" sz="2500" kern="1200" dirty="0"/>
            <a:t>Kuantitatif</a:t>
          </a:r>
        </a:p>
      </dsp:txBody>
      <dsp:txXfrm>
        <a:off x="2323876" y="1633595"/>
        <a:ext cx="1591426" cy="771704"/>
      </dsp:txXfrm>
    </dsp:sp>
    <dsp:sp modelId="{C820AFE6-D2FB-48B1-AD62-BDC23FE9D8D9}">
      <dsp:nvSpPr>
        <dsp:cNvPr id="0" name=""/>
        <dsp:cNvSpPr/>
      </dsp:nvSpPr>
      <dsp:spPr>
        <a:xfrm rot="18289469">
          <a:off x="3693028" y="1533297"/>
          <a:ext cx="1148342" cy="29619"/>
        </a:xfrm>
        <a:custGeom>
          <a:avLst/>
          <a:gdLst/>
          <a:ahLst/>
          <a:cxnLst/>
          <a:rect l="0" t="0" r="0" b="0"/>
          <a:pathLst>
            <a:path>
              <a:moveTo>
                <a:pt x="0" y="14809"/>
              </a:moveTo>
              <a:lnTo>
                <a:pt x="1148342" y="14809"/>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4238491" y="1519398"/>
        <a:ext cx="57417" cy="57417"/>
      </dsp:txXfrm>
    </dsp:sp>
    <dsp:sp modelId="{4B281AFB-38FC-4F6F-A6FE-9B8494063FEA}">
      <dsp:nvSpPr>
        <dsp:cNvPr id="0" name=""/>
        <dsp:cNvSpPr/>
      </dsp:nvSpPr>
      <dsp:spPr>
        <a:xfrm>
          <a:off x="4595088" y="666905"/>
          <a:ext cx="1639444" cy="8197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d-ID" sz="2500" kern="1200" dirty="0"/>
            <a:t>Diskrit</a:t>
          </a:r>
        </a:p>
      </dsp:txBody>
      <dsp:txXfrm>
        <a:off x="4619097" y="690914"/>
        <a:ext cx="1591426" cy="771704"/>
      </dsp:txXfrm>
    </dsp:sp>
    <dsp:sp modelId="{DFA92C62-F16C-4F4B-BE7B-D5DD0D202721}">
      <dsp:nvSpPr>
        <dsp:cNvPr id="0" name=""/>
        <dsp:cNvSpPr/>
      </dsp:nvSpPr>
      <dsp:spPr>
        <a:xfrm>
          <a:off x="6234532" y="1061957"/>
          <a:ext cx="655777" cy="29619"/>
        </a:xfrm>
        <a:custGeom>
          <a:avLst/>
          <a:gdLst/>
          <a:ahLst/>
          <a:cxnLst/>
          <a:rect l="0" t="0" r="0" b="0"/>
          <a:pathLst>
            <a:path>
              <a:moveTo>
                <a:pt x="0" y="14809"/>
              </a:moveTo>
              <a:lnTo>
                <a:pt x="655777" y="14809"/>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6546027" y="1060372"/>
        <a:ext cx="32788" cy="32788"/>
      </dsp:txXfrm>
    </dsp:sp>
    <dsp:sp modelId="{25414E0E-088A-45D1-BB04-339A97E21F2C}">
      <dsp:nvSpPr>
        <dsp:cNvPr id="0" name=""/>
        <dsp:cNvSpPr/>
      </dsp:nvSpPr>
      <dsp:spPr>
        <a:xfrm>
          <a:off x="6890310" y="666905"/>
          <a:ext cx="1639444" cy="8197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d-ID" sz="2500" kern="1200" dirty="0"/>
            <a:t>Nominal</a:t>
          </a:r>
        </a:p>
      </dsp:txBody>
      <dsp:txXfrm>
        <a:off x="6914319" y="690914"/>
        <a:ext cx="1591426" cy="771704"/>
      </dsp:txXfrm>
    </dsp:sp>
    <dsp:sp modelId="{A77A02D6-272B-46ED-B386-F9D3D85BC624}">
      <dsp:nvSpPr>
        <dsp:cNvPr id="0" name=""/>
        <dsp:cNvSpPr/>
      </dsp:nvSpPr>
      <dsp:spPr>
        <a:xfrm rot="3310531">
          <a:off x="3693028" y="2475977"/>
          <a:ext cx="1148342" cy="29619"/>
        </a:xfrm>
        <a:custGeom>
          <a:avLst/>
          <a:gdLst/>
          <a:ahLst/>
          <a:cxnLst/>
          <a:rect l="0" t="0" r="0" b="0"/>
          <a:pathLst>
            <a:path>
              <a:moveTo>
                <a:pt x="0" y="14809"/>
              </a:moveTo>
              <a:lnTo>
                <a:pt x="1148342" y="14809"/>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4238491" y="2462078"/>
        <a:ext cx="57417" cy="57417"/>
      </dsp:txXfrm>
    </dsp:sp>
    <dsp:sp modelId="{88D4EF0F-7786-43F1-8416-1B7C8C0CB706}">
      <dsp:nvSpPr>
        <dsp:cNvPr id="0" name=""/>
        <dsp:cNvSpPr/>
      </dsp:nvSpPr>
      <dsp:spPr>
        <a:xfrm>
          <a:off x="4595088" y="2552266"/>
          <a:ext cx="1639444" cy="8197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d-ID" sz="2500" kern="1200" dirty="0"/>
            <a:t>Kontinum</a:t>
          </a:r>
        </a:p>
      </dsp:txBody>
      <dsp:txXfrm>
        <a:off x="4619097" y="2576275"/>
        <a:ext cx="1591426" cy="771704"/>
      </dsp:txXfrm>
    </dsp:sp>
    <dsp:sp modelId="{3DEF22BB-87D7-4287-A4FD-30E4C0AB0C46}">
      <dsp:nvSpPr>
        <dsp:cNvPr id="0" name=""/>
        <dsp:cNvSpPr/>
      </dsp:nvSpPr>
      <dsp:spPr>
        <a:xfrm rot="18289469">
          <a:off x="5988250" y="2475977"/>
          <a:ext cx="1148342" cy="29619"/>
        </a:xfrm>
        <a:custGeom>
          <a:avLst/>
          <a:gdLst/>
          <a:ahLst/>
          <a:cxnLst/>
          <a:rect l="0" t="0" r="0" b="0"/>
          <a:pathLst>
            <a:path>
              <a:moveTo>
                <a:pt x="0" y="14809"/>
              </a:moveTo>
              <a:lnTo>
                <a:pt x="1148342" y="14809"/>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6533713" y="2462078"/>
        <a:ext cx="57417" cy="57417"/>
      </dsp:txXfrm>
    </dsp:sp>
    <dsp:sp modelId="{3A096EED-DB13-44AA-9866-928BE6423A2E}">
      <dsp:nvSpPr>
        <dsp:cNvPr id="0" name=""/>
        <dsp:cNvSpPr/>
      </dsp:nvSpPr>
      <dsp:spPr>
        <a:xfrm>
          <a:off x="6890310" y="1609586"/>
          <a:ext cx="1639444" cy="8197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d-ID" sz="2500" kern="1200" dirty="0"/>
            <a:t>Ordinal</a:t>
          </a:r>
        </a:p>
      </dsp:txBody>
      <dsp:txXfrm>
        <a:off x="6914319" y="1633595"/>
        <a:ext cx="1591426" cy="771704"/>
      </dsp:txXfrm>
    </dsp:sp>
    <dsp:sp modelId="{F456693E-702D-4EB1-8983-306A7C769631}">
      <dsp:nvSpPr>
        <dsp:cNvPr id="0" name=""/>
        <dsp:cNvSpPr/>
      </dsp:nvSpPr>
      <dsp:spPr>
        <a:xfrm>
          <a:off x="6234532" y="2947318"/>
          <a:ext cx="655777" cy="29619"/>
        </a:xfrm>
        <a:custGeom>
          <a:avLst/>
          <a:gdLst/>
          <a:ahLst/>
          <a:cxnLst/>
          <a:rect l="0" t="0" r="0" b="0"/>
          <a:pathLst>
            <a:path>
              <a:moveTo>
                <a:pt x="0" y="14809"/>
              </a:moveTo>
              <a:lnTo>
                <a:pt x="655777" y="14809"/>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6546027" y="2945733"/>
        <a:ext cx="32788" cy="32788"/>
      </dsp:txXfrm>
    </dsp:sp>
    <dsp:sp modelId="{1A04E422-044C-4F9F-9BF7-AE1F34F92598}">
      <dsp:nvSpPr>
        <dsp:cNvPr id="0" name=""/>
        <dsp:cNvSpPr/>
      </dsp:nvSpPr>
      <dsp:spPr>
        <a:xfrm>
          <a:off x="6890310" y="2552266"/>
          <a:ext cx="1639444" cy="8197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d-ID" sz="2500" kern="1200" dirty="0"/>
            <a:t>Interval</a:t>
          </a:r>
        </a:p>
      </dsp:txBody>
      <dsp:txXfrm>
        <a:off x="6914319" y="2576275"/>
        <a:ext cx="1591426" cy="771704"/>
      </dsp:txXfrm>
    </dsp:sp>
    <dsp:sp modelId="{A02A3A5B-C577-4FB6-A807-96E492F0631C}">
      <dsp:nvSpPr>
        <dsp:cNvPr id="0" name=""/>
        <dsp:cNvSpPr/>
      </dsp:nvSpPr>
      <dsp:spPr>
        <a:xfrm rot="3310531">
          <a:off x="5988250" y="3418658"/>
          <a:ext cx="1148342" cy="29619"/>
        </a:xfrm>
        <a:custGeom>
          <a:avLst/>
          <a:gdLst/>
          <a:ahLst/>
          <a:cxnLst/>
          <a:rect l="0" t="0" r="0" b="0"/>
          <a:pathLst>
            <a:path>
              <a:moveTo>
                <a:pt x="0" y="14809"/>
              </a:moveTo>
              <a:lnTo>
                <a:pt x="1148342" y="14809"/>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6533713" y="3404759"/>
        <a:ext cx="57417" cy="57417"/>
      </dsp:txXfrm>
    </dsp:sp>
    <dsp:sp modelId="{827FA461-F84F-4FAC-8D2E-77BB4491DB1B}">
      <dsp:nvSpPr>
        <dsp:cNvPr id="0" name=""/>
        <dsp:cNvSpPr/>
      </dsp:nvSpPr>
      <dsp:spPr>
        <a:xfrm>
          <a:off x="6890310" y="3494947"/>
          <a:ext cx="1639444" cy="8197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d-ID" sz="2500" kern="1200" dirty="0"/>
            <a:t>Rasio</a:t>
          </a:r>
        </a:p>
      </dsp:txBody>
      <dsp:txXfrm>
        <a:off x="6914319" y="3518956"/>
        <a:ext cx="1591426" cy="771704"/>
      </dsp:txXfrm>
    </dsp:sp>
    <dsp:sp modelId="{BC6C2807-0401-4B4E-8BCC-7DF4C2C30750}">
      <dsp:nvSpPr>
        <dsp:cNvPr id="0" name=""/>
        <dsp:cNvSpPr/>
      </dsp:nvSpPr>
      <dsp:spPr>
        <a:xfrm rot="2142401">
          <a:off x="1568181" y="2711648"/>
          <a:ext cx="807592" cy="29619"/>
        </a:xfrm>
        <a:custGeom>
          <a:avLst/>
          <a:gdLst/>
          <a:ahLst/>
          <a:cxnLst/>
          <a:rect l="0" t="0" r="0" b="0"/>
          <a:pathLst>
            <a:path>
              <a:moveTo>
                <a:pt x="0" y="14809"/>
              </a:moveTo>
              <a:lnTo>
                <a:pt x="807592" y="1480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d-ID" sz="500" kern="1200"/>
        </a:p>
      </dsp:txBody>
      <dsp:txXfrm>
        <a:off x="1951788" y="2706267"/>
        <a:ext cx="40379" cy="40379"/>
      </dsp:txXfrm>
    </dsp:sp>
    <dsp:sp modelId="{BA03DDA9-195C-43A3-AC9C-05FF7AE06A8E}">
      <dsp:nvSpPr>
        <dsp:cNvPr id="0" name=""/>
        <dsp:cNvSpPr/>
      </dsp:nvSpPr>
      <dsp:spPr>
        <a:xfrm>
          <a:off x="2299867" y="2552266"/>
          <a:ext cx="1639444" cy="8197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d-ID" sz="2500" kern="1200" dirty="0"/>
            <a:t>Kualitatif</a:t>
          </a:r>
        </a:p>
      </dsp:txBody>
      <dsp:txXfrm>
        <a:off x="2323876" y="2576275"/>
        <a:ext cx="1591426" cy="7717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6B0241-B214-4F1E-9CCB-4CC7D93B3D00}">
      <dsp:nvSpPr>
        <dsp:cNvPr id="0" name=""/>
        <dsp:cNvSpPr/>
      </dsp:nvSpPr>
      <dsp:spPr>
        <a:xfrm>
          <a:off x="7102499" y="2870064"/>
          <a:ext cx="91440" cy="534558"/>
        </a:xfrm>
        <a:custGeom>
          <a:avLst/>
          <a:gdLst/>
          <a:ahLst/>
          <a:cxnLst/>
          <a:rect l="0" t="0" r="0" b="0"/>
          <a:pathLst>
            <a:path>
              <a:moveTo>
                <a:pt x="45720" y="0"/>
              </a:moveTo>
              <a:lnTo>
                <a:pt x="45720" y="534558"/>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09855F-5CDC-4B8D-A901-B3DDEF9C7083}">
      <dsp:nvSpPr>
        <dsp:cNvPr id="0" name=""/>
        <dsp:cNvSpPr/>
      </dsp:nvSpPr>
      <dsp:spPr>
        <a:xfrm>
          <a:off x="4811638" y="1168360"/>
          <a:ext cx="2336580" cy="534558"/>
        </a:xfrm>
        <a:custGeom>
          <a:avLst/>
          <a:gdLst/>
          <a:ahLst/>
          <a:cxnLst/>
          <a:rect l="0" t="0" r="0" b="0"/>
          <a:pathLst>
            <a:path>
              <a:moveTo>
                <a:pt x="0" y="0"/>
              </a:moveTo>
              <a:lnTo>
                <a:pt x="0" y="364286"/>
              </a:lnTo>
              <a:lnTo>
                <a:pt x="2336580" y="364286"/>
              </a:lnTo>
              <a:lnTo>
                <a:pt x="2336580" y="53455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2D35C8-72B8-4634-B38B-82FDCCC9DED9}">
      <dsp:nvSpPr>
        <dsp:cNvPr id="0" name=""/>
        <dsp:cNvSpPr/>
      </dsp:nvSpPr>
      <dsp:spPr>
        <a:xfrm>
          <a:off x="2600099" y="2870064"/>
          <a:ext cx="91440" cy="534558"/>
        </a:xfrm>
        <a:custGeom>
          <a:avLst/>
          <a:gdLst/>
          <a:ahLst/>
          <a:cxnLst/>
          <a:rect l="0" t="0" r="0" b="0"/>
          <a:pathLst>
            <a:path>
              <a:moveTo>
                <a:pt x="45720" y="0"/>
              </a:moveTo>
              <a:lnTo>
                <a:pt x="45720" y="534558"/>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82F56C-262C-4443-97DE-82046FEE68C0}">
      <dsp:nvSpPr>
        <dsp:cNvPr id="0" name=""/>
        <dsp:cNvSpPr/>
      </dsp:nvSpPr>
      <dsp:spPr>
        <a:xfrm>
          <a:off x="2645819" y="1168360"/>
          <a:ext cx="2165819" cy="534558"/>
        </a:xfrm>
        <a:custGeom>
          <a:avLst/>
          <a:gdLst/>
          <a:ahLst/>
          <a:cxnLst/>
          <a:rect l="0" t="0" r="0" b="0"/>
          <a:pathLst>
            <a:path>
              <a:moveTo>
                <a:pt x="2165819" y="0"/>
              </a:moveTo>
              <a:lnTo>
                <a:pt x="2165819" y="364286"/>
              </a:lnTo>
              <a:lnTo>
                <a:pt x="0" y="364286"/>
              </a:lnTo>
              <a:lnTo>
                <a:pt x="0" y="53455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EC3FA6-4617-48FF-86FE-BAE683D98B06}">
      <dsp:nvSpPr>
        <dsp:cNvPr id="0" name=""/>
        <dsp:cNvSpPr/>
      </dsp:nvSpPr>
      <dsp:spPr>
        <a:xfrm>
          <a:off x="3001736" y="1215"/>
          <a:ext cx="3619804" cy="116714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51CD9C-6943-4278-8244-1D101AF413C4}">
      <dsp:nvSpPr>
        <dsp:cNvPr id="0" name=""/>
        <dsp:cNvSpPr/>
      </dsp:nvSpPr>
      <dsp:spPr>
        <a:xfrm>
          <a:off x="3205961" y="195229"/>
          <a:ext cx="3619804" cy="116714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d-ID" sz="1300" kern="1200" dirty="0"/>
            <a:t>Kategori Sampling</a:t>
          </a:r>
        </a:p>
      </dsp:txBody>
      <dsp:txXfrm>
        <a:off x="3240146" y="229414"/>
        <a:ext cx="3551434" cy="1098775"/>
      </dsp:txXfrm>
    </dsp:sp>
    <dsp:sp modelId="{913FDB05-1B33-440E-A649-30172004C857}">
      <dsp:nvSpPr>
        <dsp:cNvPr id="0" name=""/>
        <dsp:cNvSpPr/>
      </dsp:nvSpPr>
      <dsp:spPr>
        <a:xfrm>
          <a:off x="1161651" y="1702919"/>
          <a:ext cx="2968335" cy="116714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65B4FA-5E5C-41F3-B377-5427305AD2DE}">
      <dsp:nvSpPr>
        <dsp:cNvPr id="0" name=""/>
        <dsp:cNvSpPr/>
      </dsp:nvSpPr>
      <dsp:spPr>
        <a:xfrm>
          <a:off x="1365876" y="1896933"/>
          <a:ext cx="2968335" cy="116714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d-ID" sz="1300" kern="1200" dirty="0"/>
            <a:t>Probability sampling</a:t>
          </a:r>
        </a:p>
      </dsp:txBody>
      <dsp:txXfrm>
        <a:off x="1400061" y="1931118"/>
        <a:ext cx="2899965" cy="1098775"/>
      </dsp:txXfrm>
    </dsp:sp>
    <dsp:sp modelId="{4B21CA51-9517-41C2-80C1-537921773086}">
      <dsp:nvSpPr>
        <dsp:cNvPr id="0" name=""/>
        <dsp:cNvSpPr/>
      </dsp:nvSpPr>
      <dsp:spPr>
        <a:xfrm>
          <a:off x="763324" y="3404623"/>
          <a:ext cx="3764989" cy="17087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7052A5-E1B1-47B9-8F8F-C9809BEAB136}">
      <dsp:nvSpPr>
        <dsp:cNvPr id="0" name=""/>
        <dsp:cNvSpPr/>
      </dsp:nvSpPr>
      <dsp:spPr>
        <a:xfrm>
          <a:off x="967549" y="3598637"/>
          <a:ext cx="3764989" cy="1708747"/>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d-ID" sz="1300" kern="1200" dirty="0"/>
            <a:t>1. Simple Random Sampling</a:t>
          </a:r>
        </a:p>
        <a:p>
          <a:pPr marL="0" lvl="0" indent="0" algn="ctr" defTabSz="577850">
            <a:lnSpc>
              <a:spcPct val="90000"/>
            </a:lnSpc>
            <a:spcBef>
              <a:spcPct val="0"/>
            </a:spcBef>
            <a:spcAft>
              <a:spcPct val="35000"/>
            </a:spcAft>
            <a:buNone/>
          </a:pPr>
          <a:r>
            <a:rPr lang="id-ID" sz="1300" kern="1200" dirty="0"/>
            <a:t>2. Stratified sampling</a:t>
          </a:r>
        </a:p>
        <a:p>
          <a:pPr marL="0" lvl="0" indent="0" algn="ctr" defTabSz="577850">
            <a:lnSpc>
              <a:spcPct val="90000"/>
            </a:lnSpc>
            <a:spcBef>
              <a:spcPct val="0"/>
            </a:spcBef>
            <a:spcAft>
              <a:spcPct val="35000"/>
            </a:spcAft>
            <a:buFont typeface="+mj-lt"/>
            <a:buNone/>
          </a:pPr>
          <a:r>
            <a:rPr lang="id-ID" sz="1300" kern="1200" dirty="0"/>
            <a:t>A. Proporsional</a:t>
          </a:r>
        </a:p>
        <a:p>
          <a:pPr marL="0" lvl="0" indent="0" algn="ctr" defTabSz="577850">
            <a:lnSpc>
              <a:spcPct val="90000"/>
            </a:lnSpc>
            <a:spcBef>
              <a:spcPct val="0"/>
            </a:spcBef>
            <a:spcAft>
              <a:spcPct val="35000"/>
            </a:spcAft>
            <a:buFont typeface="+mj-lt"/>
            <a:buNone/>
          </a:pPr>
          <a:r>
            <a:rPr lang="id-ID" sz="1300" kern="1200" dirty="0"/>
            <a:t>B. Disproporsional</a:t>
          </a:r>
        </a:p>
        <a:p>
          <a:pPr marL="0" lvl="0" indent="0" algn="ctr" defTabSz="577850">
            <a:lnSpc>
              <a:spcPct val="90000"/>
            </a:lnSpc>
            <a:spcBef>
              <a:spcPct val="0"/>
            </a:spcBef>
            <a:spcAft>
              <a:spcPct val="35000"/>
            </a:spcAft>
            <a:buFont typeface="+mj-lt"/>
            <a:buNone/>
          </a:pPr>
          <a:r>
            <a:rPr lang="id-ID" sz="1300" kern="1200" dirty="0"/>
            <a:t>3. Cluster sampling</a:t>
          </a:r>
        </a:p>
        <a:p>
          <a:pPr marL="0" lvl="0" indent="0" algn="ctr" defTabSz="577850">
            <a:lnSpc>
              <a:spcPct val="90000"/>
            </a:lnSpc>
            <a:spcBef>
              <a:spcPct val="0"/>
            </a:spcBef>
            <a:spcAft>
              <a:spcPct val="35000"/>
            </a:spcAft>
            <a:buFont typeface="+mj-lt"/>
            <a:buNone/>
          </a:pPr>
          <a:r>
            <a:rPr lang="id-ID" sz="1300" kern="1200" dirty="0"/>
            <a:t>4. Double sampling</a:t>
          </a:r>
        </a:p>
      </dsp:txBody>
      <dsp:txXfrm>
        <a:off x="1017596" y="3648684"/>
        <a:ext cx="3664895" cy="1608653"/>
      </dsp:txXfrm>
    </dsp:sp>
    <dsp:sp modelId="{5468CAD3-D364-49EA-9312-A461076C65A9}">
      <dsp:nvSpPr>
        <dsp:cNvPr id="0" name=""/>
        <dsp:cNvSpPr/>
      </dsp:nvSpPr>
      <dsp:spPr>
        <a:xfrm>
          <a:off x="5834813" y="1702919"/>
          <a:ext cx="2626811" cy="116714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F27664-1E0A-4535-883F-3711371F1199}">
      <dsp:nvSpPr>
        <dsp:cNvPr id="0" name=""/>
        <dsp:cNvSpPr/>
      </dsp:nvSpPr>
      <dsp:spPr>
        <a:xfrm>
          <a:off x="6039038" y="1896933"/>
          <a:ext cx="2626811" cy="116714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d-ID" sz="1300" kern="1200" dirty="0"/>
            <a:t>Nonprobability sampling</a:t>
          </a:r>
        </a:p>
      </dsp:txBody>
      <dsp:txXfrm>
        <a:off x="6073223" y="1931118"/>
        <a:ext cx="2558441" cy="1098775"/>
      </dsp:txXfrm>
    </dsp:sp>
    <dsp:sp modelId="{5C1E7E85-D347-4AE7-9976-48ECB9B35727}">
      <dsp:nvSpPr>
        <dsp:cNvPr id="0" name=""/>
        <dsp:cNvSpPr/>
      </dsp:nvSpPr>
      <dsp:spPr>
        <a:xfrm>
          <a:off x="4936764" y="3404623"/>
          <a:ext cx="4422910" cy="166462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E4882E-FB29-49B5-936E-3CEB9567C035}">
      <dsp:nvSpPr>
        <dsp:cNvPr id="0" name=""/>
        <dsp:cNvSpPr/>
      </dsp:nvSpPr>
      <dsp:spPr>
        <a:xfrm>
          <a:off x="5140988" y="3598637"/>
          <a:ext cx="4422910" cy="1664629"/>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d-ID" sz="1300" kern="1200" dirty="0"/>
            <a:t>1. Convenience sampling</a:t>
          </a:r>
        </a:p>
        <a:p>
          <a:pPr marL="0" lvl="0" indent="0" algn="ctr" defTabSz="577850">
            <a:lnSpc>
              <a:spcPct val="90000"/>
            </a:lnSpc>
            <a:spcBef>
              <a:spcPct val="0"/>
            </a:spcBef>
            <a:spcAft>
              <a:spcPct val="35000"/>
            </a:spcAft>
            <a:buNone/>
          </a:pPr>
          <a:r>
            <a:rPr lang="id-ID" sz="1300" kern="1200" dirty="0"/>
            <a:t>2. Purposive sampling</a:t>
          </a:r>
        </a:p>
        <a:p>
          <a:pPr marL="0" lvl="0" indent="0" algn="ctr" defTabSz="577850">
            <a:lnSpc>
              <a:spcPct val="90000"/>
            </a:lnSpc>
            <a:spcBef>
              <a:spcPct val="0"/>
            </a:spcBef>
            <a:spcAft>
              <a:spcPct val="35000"/>
            </a:spcAft>
            <a:buNone/>
          </a:pPr>
          <a:r>
            <a:rPr lang="id-ID" sz="1300" kern="1200" dirty="0"/>
            <a:t>3. Judgement sampling</a:t>
          </a:r>
        </a:p>
        <a:p>
          <a:pPr marL="0" lvl="0" indent="0" algn="ctr" defTabSz="577850">
            <a:lnSpc>
              <a:spcPct val="90000"/>
            </a:lnSpc>
            <a:spcBef>
              <a:spcPct val="0"/>
            </a:spcBef>
            <a:spcAft>
              <a:spcPct val="35000"/>
            </a:spcAft>
            <a:buNone/>
          </a:pPr>
          <a:r>
            <a:rPr lang="id-ID" sz="1300" kern="1200" dirty="0"/>
            <a:t>4. Quota sampling</a:t>
          </a:r>
        </a:p>
        <a:p>
          <a:pPr marL="0" lvl="0" indent="0" algn="ctr" defTabSz="577850">
            <a:lnSpc>
              <a:spcPct val="90000"/>
            </a:lnSpc>
            <a:spcBef>
              <a:spcPct val="0"/>
            </a:spcBef>
            <a:spcAft>
              <a:spcPct val="35000"/>
            </a:spcAft>
            <a:buNone/>
          </a:pPr>
          <a:r>
            <a:rPr lang="id-ID" sz="1300" kern="1200" dirty="0"/>
            <a:t>5. Snowball sampling</a:t>
          </a:r>
        </a:p>
      </dsp:txBody>
      <dsp:txXfrm>
        <a:off x="5189743" y="3647392"/>
        <a:ext cx="4325400" cy="156711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98934CBC-CEB6-49B9-858E-932DFF550F69}"/>
              </a:ext>
            </a:extLst>
          </p:cNvPr>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FE499367-21A0-4F30-A34E-50BDEAEB81E6}"/>
              </a:ext>
            </a:extLst>
          </p:cNvPr>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90829F87-6DBE-458F-9343-7A9E16B665A7}"/>
              </a:ext>
            </a:extLst>
          </p:cNvPr>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581BB39F-3234-4BCD-807E-F2A77DC8390E}"/>
              </a:ext>
            </a:extLst>
          </p:cNvPr>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96A11860-6F2D-407F-BC13-EE93CE029123}"/>
              </a:ext>
            </a:extLst>
          </p:cNvPr>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4212" y="685799"/>
            <a:ext cx="8001000" cy="2971801"/>
          </a:xfrm>
        </p:spPr>
        <p:txBody>
          <a:bodyPr anchor="b"/>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Date Placeholder 3">
            <a:extLst>
              <a:ext uri="{FF2B5EF4-FFF2-40B4-BE49-F238E27FC236}">
                <a16:creationId xmlns:a16="http://schemas.microsoft.com/office/drawing/2014/main" id="{7DC60C5C-6CFD-4CA0-8152-DCAF584FAEC3}"/>
              </a:ext>
            </a:extLst>
          </p:cNvPr>
          <p:cNvSpPr>
            <a:spLocks noGrp="1"/>
          </p:cNvSpPr>
          <p:nvPr>
            <p:ph type="dt" sz="half" idx="10"/>
          </p:nvPr>
        </p:nvSpPr>
        <p:spPr/>
        <p:txBody>
          <a:bodyPr/>
          <a:lstStyle>
            <a:lvl1pPr>
              <a:defRPr/>
            </a:lvl1pPr>
          </a:lstStyle>
          <a:p>
            <a:pPr>
              <a:defRPr/>
            </a:pPr>
            <a:fld id="{6A7B2E33-C96D-4055-91AE-E3F15A51F414}" type="datetimeFigureOut">
              <a:rPr lang="en-US"/>
              <a:pPr>
                <a:defRPr/>
              </a:pPr>
              <a:t>7/7/2021</a:t>
            </a:fld>
            <a:endParaRPr lang="en-US"/>
          </a:p>
        </p:txBody>
      </p:sp>
      <p:sp>
        <p:nvSpPr>
          <p:cNvPr id="10" name="Footer Placeholder 4">
            <a:extLst>
              <a:ext uri="{FF2B5EF4-FFF2-40B4-BE49-F238E27FC236}">
                <a16:creationId xmlns:a16="http://schemas.microsoft.com/office/drawing/2014/main" id="{854CF1DA-296F-4D92-B6D3-593A8A204DB3}"/>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A592CB92-61DF-4997-99DD-5A3F69AFA869}"/>
              </a:ext>
            </a:extLst>
          </p:cNvPr>
          <p:cNvSpPr>
            <a:spLocks noGrp="1"/>
          </p:cNvSpPr>
          <p:nvPr>
            <p:ph type="sldNum" sz="quarter" idx="12"/>
          </p:nvPr>
        </p:nvSpPr>
        <p:spPr/>
        <p:txBody>
          <a:bodyPr/>
          <a:lstStyle>
            <a:lvl1pPr>
              <a:defRPr/>
            </a:lvl1pPr>
          </a:lstStyle>
          <a:p>
            <a:fld id="{38F7FDD1-740A-43AF-8737-54069111781F}" type="slidenum">
              <a:rPr lang="en-US" altLang="en-US"/>
              <a:pPr/>
              <a:t>‹#›</a:t>
            </a:fld>
            <a:endParaRPr lang="en-US" altLang="en-US"/>
          </a:p>
        </p:txBody>
      </p:sp>
    </p:spTree>
    <p:extLst>
      <p:ext uri="{BB962C8B-B14F-4D97-AF65-F5344CB8AC3E}">
        <p14:creationId xmlns:p14="http://schemas.microsoft.com/office/powerpoint/2010/main" val="150200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5" name="Date Placeholder 3">
            <a:extLst>
              <a:ext uri="{FF2B5EF4-FFF2-40B4-BE49-F238E27FC236}">
                <a16:creationId xmlns:a16="http://schemas.microsoft.com/office/drawing/2014/main" id="{7E99826D-323F-4815-8574-5C57D56365A8}"/>
              </a:ext>
            </a:extLst>
          </p:cNvPr>
          <p:cNvSpPr>
            <a:spLocks noGrp="1"/>
          </p:cNvSpPr>
          <p:nvPr>
            <p:ph type="dt" sz="half" idx="15"/>
          </p:nvPr>
        </p:nvSpPr>
        <p:spPr/>
        <p:txBody>
          <a:bodyPr/>
          <a:lstStyle>
            <a:lvl1pPr>
              <a:defRPr/>
            </a:lvl1pPr>
          </a:lstStyle>
          <a:p>
            <a:pPr>
              <a:defRPr/>
            </a:pPr>
            <a:fld id="{02AA2C2A-5A2F-4D69-9FBB-A00D65474E87}" type="datetimeFigureOut">
              <a:rPr lang="en-US"/>
              <a:pPr>
                <a:defRPr/>
              </a:pPr>
              <a:t>7/7/2021</a:t>
            </a:fld>
            <a:endParaRPr lang="en-US"/>
          </a:p>
        </p:txBody>
      </p:sp>
      <p:sp>
        <p:nvSpPr>
          <p:cNvPr id="6" name="Footer Placeholder 4">
            <a:extLst>
              <a:ext uri="{FF2B5EF4-FFF2-40B4-BE49-F238E27FC236}">
                <a16:creationId xmlns:a16="http://schemas.microsoft.com/office/drawing/2014/main" id="{0C5EE7BE-AA88-4684-80DA-19B4AAE82949}"/>
              </a:ext>
            </a:extLst>
          </p:cNvPr>
          <p:cNvSpPr>
            <a:spLocks noGrp="1"/>
          </p:cNvSpPr>
          <p:nvPr>
            <p:ph type="ftr" sz="quarter" idx="16"/>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0DCD9AE-54A6-4181-B67D-789C32AA029E}"/>
              </a:ext>
            </a:extLst>
          </p:cNvPr>
          <p:cNvSpPr>
            <a:spLocks noGrp="1"/>
          </p:cNvSpPr>
          <p:nvPr>
            <p:ph type="sldNum" sz="quarter" idx="17"/>
          </p:nvPr>
        </p:nvSpPr>
        <p:spPr/>
        <p:txBody>
          <a:bodyPr/>
          <a:lstStyle>
            <a:lvl1pPr>
              <a:defRPr/>
            </a:lvl1pPr>
          </a:lstStyle>
          <a:p>
            <a:fld id="{565B1589-F3AE-41B6-92CD-2F5340BB6C1F}" type="slidenum">
              <a:rPr lang="en-US" altLang="en-US"/>
              <a:pPr/>
              <a:t>‹#›</a:t>
            </a:fld>
            <a:endParaRPr lang="en-US" altLang="en-US"/>
          </a:p>
        </p:txBody>
      </p:sp>
    </p:spTree>
    <p:extLst>
      <p:ext uri="{BB962C8B-B14F-4D97-AF65-F5344CB8AC3E}">
        <p14:creationId xmlns:p14="http://schemas.microsoft.com/office/powerpoint/2010/main" val="1548115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737071C-A1DF-4DB1-9790-56F5A0485E55}"/>
              </a:ext>
            </a:extLst>
          </p:cNvPr>
          <p:cNvSpPr>
            <a:spLocks noGrp="1"/>
          </p:cNvSpPr>
          <p:nvPr>
            <p:ph type="dt" sz="half" idx="10"/>
          </p:nvPr>
        </p:nvSpPr>
        <p:spPr/>
        <p:txBody>
          <a:bodyPr/>
          <a:lstStyle>
            <a:lvl1pPr>
              <a:defRPr/>
            </a:lvl1pPr>
          </a:lstStyle>
          <a:p>
            <a:pPr>
              <a:defRPr/>
            </a:pPr>
            <a:fld id="{13878375-E474-4AFD-9BFB-37D5D94F34BE}" type="datetimeFigureOut">
              <a:rPr lang="en-US"/>
              <a:pPr>
                <a:defRPr/>
              </a:pPr>
              <a:t>7/7/2021</a:t>
            </a:fld>
            <a:endParaRPr lang="en-US"/>
          </a:p>
        </p:txBody>
      </p:sp>
      <p:sp>
        <p:nvSpPr>
          <p:cNvPr id="5" name="Footer Placeholder 4">
            <a:extLst>
              <a:ext uri="{FF2B5EF4-FFF2-40B4-BE49-F238E27FC236}">
                <a16:creationId xmlns:a16="http://schemas.microsoft.com/office/drawing/2014/main" id="{24902C86-8854-4034-85AC-4A801D32EEC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C78AD36-D1E8-4B1A-8184-BD7C97B17CA7}"/>
              </a:ext>
            </a:extLst>
          </p:cNvPr>
          <p:cNvSpPr>
            <a:spLocks noGrp="1"/>
          </p:cNvSpPr>
          <p:nvPr>
            <p:ph type="sldNum" sz="quarter" idx="12"/>
          </p:nvPr>
        </p:nvSpPr>
        <p:spPr/>
        <p:txBody>
          <a:bodyPr/>
          <a:lstStyle>
            <a:lvl1pPr>
              <a:defRPr/>
            </a:lvl1pPr>
          </a:lstStyle>
          <a:p>
            <a:fld id="{17CA1FCA-CB73-46F2-9B29-C4332216E2FA}" type="slidenum">
              <a:rPr lang="en-US" altLang="en-US"/>
              <a:pPr/>
              <a:t>‹#›</a:t>
            </a:fld>
            <a:endParaRPr lang="en-US" altLang="en-US"/>
          </a:p>
        </p:txBody>
      </p:sp>
    </p:spTree>
    <p:extLst>
      <p:ext uri="{BB962C8B-B14F-4D97-AF65-F5344CB8AC3E}">
        <p14:creationId xmlns:p14="http://schemas.microsoft.com/office/powerpoint/2010/main" val="3351139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3CBE9B3-5F84-489E-8518-DA15A146DF6C}"/>
              </a:ext>
            </a:extLst>
          </p:cNvPr>
          <p:cNvSpPr txBox="1">
            <a:spLocks noChangeArrowheads="1"/>
          </p:cNvSpPr>
          <p:nvPr/>
        </p:nvSpPr>
        <p:spPr bwMode="auto">
          <a:xfrm>
            <a:off x="531813" y="812800"/>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id-ID" sz="8000"/>
              <a:t>“</a:t>
            </a:r>
          </a:p>
        </p:txBody>
      </p:sp>
      <p:sp>
        <p:nvSpPr>
          <p:cNvPr id="6" name="TextBox 5">
            <a:extLst>
              <a:ext uri="{FF2B5EF4-FFF2-40B4-BE49-F238E27FC236}">
                <a16:creationId xmlns:a16="http://schemas.microsoft.com/office/drawing/2014/main" id="{4DB71E4D-990F-4FD1-B66B-078760BF6BFC}"/>
              </a:ext>
            </a:extLst>
          </p:cNvPr>
          <p:cNvSpPr txBox="1">
            <a:spLocks noChangeArrowheads="1"/>
          </p:cNvSpPr>
          <p:nvPr/>
        </p:nvSpPr>
        <p:spPr bwMode="auto">
          <a:xfrm>
            <a:off x="10285413" y="2768600"/>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id-ID" sz="8000"/>
              <a:t>”</a:t>
            </a:r>
          </a:p>
        </p:txBody>
      </p:sp>
      <p:sp>
        <p:nvSpPr>
          <p:cNvPr id="2" name="Title 1"/>
          <p:cNvSpPr>
            <a:spLocks noGrp="1"/>
          </p:cNvSpPr>
          <p:nvPr>
            <p:ph type="title"/>
          </p:nvPr>
        </p:nvSpPr>
        <p:spPr>
          <a:xfrm>
            <a:off x="1141411" y="685800"/>
            <a:ext cx="9144001" cy="2743200"/>
          </a:xfrm>
        </p:spPr>
        <p:txBody>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45B0F234-2F0E-4BA3-B937-F43ED55F5423}"/>
              </a:ext>
            </a:extLst>
          </p:cNvPr>
          <p:cNvSpPr>
            <a:spLocks noGrp="1"/>
          </p:cNvSpPr>
          <p:nvPr>
            <p:ph type="dt" sz="half" idx="14"/>
          </p:nvPr>
        </p:nvSpPr>
        <p:spPr/>
        <p:txBody>
          <a:bodyPr/>
          <a:lstStyle>
            <a:lvl1pPr>
              <a:defRPr/>
            </a:lvl1pPr>
          </a:lstStyle>
          <a:p>
            <a:pPr>
              <a:defRPr/>
            </a:pPr>
            <a:fld id="{93D0BFA9-4B8D-4A19-B590-BF924B8097D4}" type="datetimeFigureOut">
              <a:rPr lang="en-US"/>
              <a:pPr>
                <a:defRPr/>
              </a:pPr>
              <a:t>7/7/2021</a:t>
            </a:fld>
            <a:endParaRPr lang="en-US"/>
          </a:p>
        </p:txBody>
      </p:sp>
      <p:sp>
        <p:nvSpPr>
          <p:cNvPr id="8" name="Footer Placeholder 4">
            <a:extLst>
              <a:ext uri="{FF2B5EF4-FFF2-40B4-BE49-F238E27FC236}">
                <a16:creationId xmlns:a16="http://schemas.microsoft.com/office/drawing/2014/main" id="{BA8A673E-BCBB-41FD-88C9-57665BEE15E9}"/>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4DA2279-6BEA-4A52-B4AB-168CD2EEEC55}"/>
              </a:ext>
            </a:extLst>
          </p:cNvPr>
          <p:cNvSpPr>
            <a:spLocks noGrp="1"/>
          </p:cNvSpPr>
          <p:nvPr>
            <p:ph type="sldNum" sz="quarter" idx="16"/>
          </p:nvPr>
        </p:nvSpPr>
        <p:spPr/>
        <p:txBody>
          <a:bodyPr/>
          <a:lstStyle>
            <a:lvl1pPr>
              <a:defRPr/>
            </a:lvl1pPr>
          </a:lstStyle>
          <a:p>
            <a:fld id="{E968EE97-D548-4483-A7A7-8ECC1936E3BF}" type="slidenum">
              <a:rPr lang="en-US" altLang="en-US"/>
              <a:pPr/>
              <a:t>‹#›</a:t>
            </a:fld>
            <a:endParaRPr lang="en-US" altLang="en-US"/>
          </a:p>
        </p:txBody>
      </p:sp>
    </p:spTree>
    <p:extLst>
      <p:ext uri="{BB962C8B-B14F-4D97-AF65-F5344CB8AC3E}">
        <p14:creationId xmlns:p14="http://schemas.microsoft.com/office/powerpoint/2010/main" val="3418595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2CE383C-B689-4C9D-A04D-032D231C4F0B}"/>
              </a:ext>
            </a:extLst>
          </p:cNvPr>
          <p:cNvSpPr>
            <a:spLocks noGrp="1"/>
          </p:cNvSpPr>
          <p:nvPr>
            <p:ph type="dt" sz="half" idx="10"/>
          </p:nvPr>
        </p:nvSpPr>
        <p:spPr/>
        <p:txBody>
          <a:bodyPr/>
          <a:lstStyle>
            <a:lvl1pPr>
              <a:defRPr/>
            </a:lvl1pPr>
          </a:lstStyle>
          <a:p>
            <a:pPr>
              <a:defRPr/>
            </a:pPr>
            <a:fld id="{4C0A20F4-704F-482E-B051-1587F1561B87}" type="datetimeFigureOut">
              <a:rPr lang="en-US"/>
              <a:pPr>
                <a:defRPr/>
              </a:pPr>
              <a:t>7/7/2021</a:t>
            </a:fld>
            <a:endParaRPr lang="en-US"/>
          </a:p>
        </p:txBody>
      </p:sp>
      <p:sp>
        <p:nvSpPr>
          <p:cNvPr id="5" name="Footer Placeholder 4">
            <a:extLst>
              <a:ext uri="{FF2B5EF4-FFF2-40B4-BE49-F238E27FC236}">
                <a16:creationId xmlns:a16="http://schemas.microsoft.com/office/drawing/2014/main" id="{BF78BB39-9CD2-464D-9EB8-5CA97158E1B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51A4E7C-02F7-4AE0-96F1-4E1691D9FCE7}"/>
              </a:ext>
            </a:extLst>
          </p:cNvPr>
          <p:cNvSpPr>
            <a:spLocks noGrp="1"/>
          </p:cNvSpPr>
          <p:nvPr>
            <p:ph type="sldNum" sz="quarter" idx="12"/>
          </p:nvPr>
        </p:nvSpPr>
        <p:spPr/>
        <p:txBody>
          <a:bodyPr/>
          <a:lstStyle>
            <a:lvl1pPr>
              <a:defRPr/>
            </a:lvl1pPr>
          </a:lstStyle>
          <a:p>
            <a:fld id="{BFF7D4DC-B35C-4F79-994E-B4E8CA856072}" type="slidenum">
              <a:rPr lang="en-US" altLang="en-US"/>
              <a:pPr/>
              <a:t>‹#›</a:t>
            </a:fld>
            <a:endParaRPr lang="en-US" altLang="en-US"/>
          </a:p>
        </p:txBody>
      </p:sp>
    </p:spTree>
    <p:extLst>
      <p:ext uri="{BB962C8B-B14F-4D97-AF65-F5344CB8AC3E}">
        <p14:creationId xmlns:p14="http://schemas.microsoft.com/office/powerpoint/2010/main" val="2324853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2CF423-C4E6-4E35-89F9-CD25CDEE29DA}"/>
              </a:ext>
            </a:extLst>
          </p:cNvPr>
          <p:cNvSpPr txBox="1">
            <a:spLocks noChangeArrowheads="1"/>
          </p:cNvSpPr>
          <p:nvPr/>
        </p:nvSpPr>
        <p:spPr bwMode="auto">
          <a:xfrm>
            <a:off x="531813" y="812800"/>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id-ID" sz="8000"/>
              <a:t>“</a:t>
            </a:r>
          </a:p>
        </p:txBody>
      </p:sp>
      <p:sp>
        <p:nvSpPr>
          <p:cNvPr id="6" name="TextBox 5">
            <a:extLst>
              <a:ext uri="{FF2B5EF4-FFF2-40B4-BE49-F238E27FC236}">
                <a16:creationId xmlns:a16="http://schemas.microsoft.com/office/drawing/2014/main" id="{AFB30D34-7373-48DE-AE0F-4ABBF62D8E0E}"/>
              </a:ext>
            </a:extLst>
          </p:cNvPr>
          <p:cNvSpPr txBox="1">
            <a:spLocks noChangeArrowheads="1"/>
          </p:cNvSpPr>
          <p:nvPr/>
        </p:nvSpPr>
        <p:spPr bwMode="auto">
          <a:xfrm>
            <a:off x="10285413" y="2768600"/>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id-ID" sz="8000"/>
              <a:t>”</a:t>
            </a:r>
          </a:p>
        </p:txBody>
      </p:sp>
      <p:sp>
        <p:nvSpPr>
          <p:cNvPr id="2" name="Title 1"/>
          <p:cNvSpPr>
            <a:spLocks noGrp="1"/>
          </p:cNvSpPr>
          <p:nvPr>
            <p:ph type="title"/>
          </p:nvPr>
        </p:nvSpPr>
        <p:spPr>
          <a:xfrm>
            <a:off x="1141413" y="685800"/>
            <a:ext cx="9144000" cy="2743200"/>
          </a:xfrm>
        </p:spPr>
        <p:txBody>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D6D2CCAF-19AD-48CF-B024-04C33D4728B0}"/>
              </a:ext>
            </a:extLst>
          </p:cNvPr>
          <p:cNvSpPr>
            <a:spLocks noGrp="1"/>
          </p:cNvSpPr>
          <p:nvPr>
            <p:ph type="dt" sz="half" idx="14"/>
          </p:nvPr>
        </p:nvSpPr>
        <p:spPr/>
        <p:txBody>
          <a:bodyPr/>
          <a:lstStyle>
            <a:lvl1pPr>
              <a:defRPr/>
            </a:lvl1pPr>
          </a:lstStyle>
          <a:p>
            <a:pPr>
              <a:defRPr/>
            </a:pPr>
            <a:fld id="{D6513F73-69E6-44C2-9BA7-BAE1D0D77E60}" type="datetimeFigureOut">
              <a:rPr lang="en-US"/>
              <a:pPr>
                <a:defRPr/>
              </a:pPr>
              <a:t>7/7/2021</a:t>
            </a:fld>
            <a:endParaRPr lang="en-US"/>
          </a:p>
        </p:txBody>
      </p:sp>
      <p:sp>
        <p:nvSpPr>
          <p:cNvPr id="8" name="Footer Placeholder 4">
            <a:extLst>
              <a:ext uri="{FF2B5EF4-FFF2-40B4-BE49-F238E27FC236}">
                <a16:creationId xmlns:a16="http://schemas.microsoft.com/office/drawing/2014/main" id="{EF241FA5-9D5B-407C-9CE0-87B78AA590AD}"/>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77D629F-411C-4CE8-B06D-D363EE5C9C27}"/>
              </a:ext>
            </a:extLst>
          </p:cNvPr>
          <p:cNvSpPr>
            <a:spLocks noGrp="1"/>
          </p:cNvSpPr>
          <p:nvPr>
            <p:ph type="sldNum" sz="quarter" idx="16"/>
          </p:nvPr>
        </p:nvSpPr>
        <p:spPr/>
        <p:txBody>
          <a:bodyPr/>
          <a:lstStyle>
            <a:lvl1pPr>
              <a:defRPr/>
            </a:lvl1pPr>
          </a:lstStyle>
          <a:p>
            <a:fld id="{752CFEAA-7872-4B3F-A718-6A05EC858A07}" type="slidenum">
              <a:rPr lang="en-US" altLang="en-US"/>
              <a:pPr/>
              <a:t>‹#›</a:t>
            </a:fld>
            <a:endParaRPr lang="en-US" altLang="en-US"/>
          </a:p>
        </p:txBody>
      </p:sp>
    </p:spTree>
    <p:extLst>
      <p:ext uri="{BB962C8B-B14F-4D97-AF65-F5344CB8AC3E}">
        <p14:creationId xmlns:p14="http://schemas.microsoft.com/office/powerpoint/2010/main" val="2052812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defRPr lang="en-US" b="0" dirty="0"/>
            </a:lvl1pPr>
          </a:lstStyle>
          <a:p>
            <a:pPr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50ADB557-A42E-470B-A8AF-D8B178D47641}"/>
              </a:ext>
            </a:extLst>
          </p:cNvPr>
          <p:cNvSpPr>
            <a:spLocks noGrp="1"/>
          </p:cNvSpPr>
          <p:nvPr>
            <p:ph type="dt" sz="half" idx="14"/>
          </p:nvPr>
        </p:nvSpPr>
        <p:spPr/>
        <p:txBody>
          <a:bodyPr/>
          <a:lstStyle>
            <a:lvl1pPr>
              <a:defRPr/>
            </a:lvl1pPr>
          </a:lstStyle>
          <a:p>
            <a:pPr>
              <a:defRPr/>
            </a:pPr>
            <a:fld id="{07CA23FC-D703-4266-BEBF-5C3B27A9D0FE}" type="datetimeFigureOut">
              <a:rPr lang="en-US"/>
              <a:pPr>
                <a:defRPr/>
              </a:pPr>
              <a:t>7/7/2021</a:t>
            </a:fld>
            <a:endParaRPr lang="en-US"/>
          </a:p>
        </p:txBody>
      </p:sp>
      <p:sp>
        <p:nvSpPr>
          <p:cNvPr id="6" name="Footer Placeholder 4">
            <a:extLst>
              <a:ext uri="{FF2B5EF4-FFF2-40B4-BE49-F238E27FC236}">
                <a16:creationId xmlns:a16="http://schemas.microsoft.com/office/drawing/2014/main" id="{31815A9B-457C-43F4-A315-5C2C9FB5F6BB}"/>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5D8D84A-76E1-4EE9-8D66-11B810CAE805}"/>
              </a:ext>
            </a:extLst>
          </p:cNvPr>
          <p:cNvSpPr>
            <a:spLocks noGrp="1"/>
          </p:cNvSpPr>
          <p:nvPr>
            <p:ph type="sldNum" sz="quarter" idx="16"/>
          </p:nvPr>
        </p:nvSpPr>
        <p:spPr/>
        <p:txBody>
          <a:bodyPr/>
          <a:lstStyle>
            <a:lvl1pPr>
              <a:defRPr/>
            </a:lvl1pPr>
          </a:lstStyle>
          <a:p>
            <a:fld id="{B62599CF-56E3-4F39-B49D-E3F290D0CCD5}" type="slidenum">
              <a:rPr lang="en-US" altLang="en-US"/>
              <a:pPr/>
              <a:t>‹#›</a:t>
            </a:fld>
            <a:endParaRPr lang="en-US" altLang="en-US"/>
          </a:p>
        </p:txBody>
      </p:sp>
    </p:spTree>
    <p:extLst>
      <p:ext uri="{BB962C8B-B14F-4D97-AF65-F5344CB8AC3E}">
        <p14:creationId xmlns:p14="http://schemas.microsoft.com/office/powerpoint/2010/main" val="3212777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A7B0938-612D-4A92-AD00-1C3B5067098D}"/>
              </a:ext>
            </a:extLst>
          </p:cNvPr>
          <p:cNvSpPr>
            <a:spLocks noGrp="1"/>
          </p:cNvSpPr>
          <p:nvPr>
            <p:ph type="dt" sz="half" idx="10"/>
          </p:nvPr>
        </p:nvSpPr>
        <p:spPr/>
        <p:txBody>
          <a:bodyPr/>
          <a:lstStyle>
            <a:lvl1pPr>
              <a:defRPr/>
            </a:lvl1pPr>
          </a:lstStyle>
          <a:p>
            <a:pPr>
              <a:defRPr/>
            </a:pPr>
            <a:fld id="{A112AF97-E5DB-43E1-B81C-6C1E82F46654}" type="datetimeFigureOut">
              <a:rPr lang="en-US"/>
              <a:pPr>
                <a:defRPr/>
              </a:pPr>
              <a:t>7/7/2021</a:t>
            </a:fld>
            <a:endParaRPr lang="en-US"/>
          </a:p>
        </p:txBody>
      </p:sp>
      <p:sp>
        <p:nvSpPr>
          <p:cNvPr id="5" name="Footer Placeholder 4">
            <a:extLst>
              <a:ext uri="{FF2B5EF4-FFF2-40B4-BE49-F238E27FC236}">
                <a16:creationId xmlns:a16="http://schemas.microsoft.com/office/drawing/2014/main" id="{DC97505E-1B39-4CC1-BEFC-02B8B6B5349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4EA4B57-8919-49CD-8814-852378B28AEC}"/>
              </a:ext>
            </a:extLst>
          </p:cNvPr>
          <p:cNvSpPr>
            <a:spLocks noGrp="1"/>
          </p:cNvSpPr>
          <p:nvPr>
            <p:ph type="sldNum" sz="quarter" idx="12"/>
          </p:nvPr>
        </p:nvSpPr>
        <p:spPr/>
        <p:txBody>
          <a:bodyPr/>
          <a:lstStyle>
            <a:lvl1pPr>
              <a:defRPr/>
            </a:lvl1pPr>
          </a:lstStyle>
          <a:p>
            <a:fld id="{5260E328-8F9F-4064-9EF6-77465876A02C}" type="slidenum">
              <a:rPr lang="en-US" altLang="en-US"/>
              <a:pPr/>
              <a:t>‹#›</a:t>
            </a:fld>
            <a:endParaRPr lang="en-US" altLang="en-US"/>
          </a:p>
        </p:txBody>
      </p:sp>
    </p:spTree>
    <p:extLst>
      <p:ext uri="{BB962C8B-B14F-4D97-AF65-F5344CB8AC3E}">
        <p14:creationId xmlns:p14="http://schemas.microsoft.com/office/powerpoint/2010/main" val="1777283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3E4EDBB-ABF4-4812-B98B-27D06CFEB4E5}"/>
              </a:ext>
            </a:extLst>
          </p:cNvPr>
          <p:cNvSpPr>
            <a:spLocks noGrp="1"/>
          </p:cNvSpPr>
          <p:nvPr>
            <p:ph type="dt" sz="half" idx="10"/>
          </p:nvPr>
        </p:nvSpPr>
        <p:spPr/>
        <p:txBody>
          <a:bodyPr/>
          <a:lstStyle>
            <a:lvl1pPr>
              <a:defRPr/>
            </a:lvl1pPr>
          </a:lstStyle>
          <a:p>
            <a:pPr>
              <a:defRPr/>
            </a:pPr>
            <a:fld id="{194199E8-F818-4779-80A4-530D007321B0}" type="datetimeFigureOut">
              <a:rPr lang="en-US"/>
              <a:pPr>
                <a:defRPr/>
              </a:pPr>
              <a:t>7/7/2021</a:t>
            </a:fld>
            <a:endParaRPr lang="en-US"/>
          </a:p>
        </p:txBody>
      </p:sp>
      <p:sp>
        <p:nvSpPr>
          <p:cNvPr id="5" name="Footer Placeholder 4">
            <a:extLst>
              <a:ext uri="{FF2B5EF4-FFF2-40B4-BE49-F238E27FC236}">
                <a16:creationId xmlns:a16="http://schemas.microsoft.com/office/drawing/2014/main" id="{45A2F19B-2053-475D-B324-48E4554FDCB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27BF95F-7FD4-4419-ACE2-A9FD00035C43}"/>
              </a:ext>
            </a:extLst>
          </p:cNvPr>
          <p:cNvSpPr>
            <a:spLocks noGrp="1"/>
          </p:cNvSpPr>
          <p:nvPr>
            <p:ph type="sldNum" sz="quarter" idx="12"/>
          </p:nvPr>
        </p:nvSpPr>
        <p:spPr/>
        <p:txBody>
          <a:bodyPr/>
          <a:lstStyle>
            <a:lvl1pPr>
              <a:defRPr/>
            </a:lvl1pPr>
          </a:lstStyle>
          <a:p>
            <a:fld id="{B83215F0-7AB7-48A8-8313-B12306B996CE}" type="slidenum">
              <a:rPr lang="en-US" altLang="en-US"/>
              <a:pPr/>
              <a:t>‹#›</a:t>
            </a:fld>
            <a:endParaRPr lang="en-US" altLang="en-US"/>
          </a:p>
        </p:txBody>
      </p:sp>
    </p:spTree>
    <p:extLst>
      <p:ext uri="{BB962C8B-B14F-4D97-AF65-F5344CB8AC3E}">
        <p14:creationId xmlns:p14="http://schemas.microsoft.com/office/powerpoint/2010/main" val="3657837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697A61-AECB-4782-AE16-DE8B031AE433}"/>
              </a:ext>
            </a:extLst>
          </p:cNvPr>
          <p:cNvSpPr>
            <a:spLocks noGrp="1"/>
          </p:cNvSpPr>
          <p:nvPr>
            <p:ph type="dt" sz="half" idx="10"/>
          </p:nvPr>
        </p:nvSpPr>
        <p:spPr/>
        <p:txBody>
          <a:bodyPr/>
          <a:lstStyle>
            <a:lvl1pPr>
              <a:defRPr/>
            </a:lvl1pPr>
          </a:lstStyle>
          <a:p>
            <a:pPr>
              <a:defRPr/>
            </a:pPr>
            <a:fld id="{0DF8A965-5871-479C-9A7A-BC7FBB3F91D5}" type="datetimeFigureOut">
              <a:rPr lang="en-US"/>
              <a:pPr>
                <a:defRPr/>
              </a:pPr>
              <a:t>7/7/2021</a:t>
            </a:fld>
            <a:endParaRPr lang="en-US"/>
          </a:p>
        </p:txBody>
      </p:sp>
      <p:sp>
        <p:nvSpPr>
          <p:cNvPr id="5" name="Footer Placeholder 4">
            <a:extLst>
              <a:ext uri="{FF2B5EF4-FFF2-40B4-BE49-F238E27FC236}">
                <a16:creationId xmlns:a16="http://schemas.microsoft.com/office/drawing/2014/main" id="{B6D81686-ACD6-4343-9AFD-B4DFCB4F29E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DF5C158-741E-48EB-A7AF-3490C273A0A0}"/>
              </a:ext>
            </a:extLst>
          </p:cNvPr>
          <p:cNvSpPr>
            <a:spLocks noGrp="1"/>
          </p:cNvSpPr>
          <p:nvPr>
            <p:ph type="sldNum" sz="quarter" idx="12"/>
          </p:nvPr>
        </p:nvSpPr>
        <p:spPr/>
        <p:txBody>
          <a:bodyPr/>
          <a:lstStyle>
            <a:lvl1pPr>
              <a:defRPr/>
            </a:lvl1pPr>
          </a:lstStyle>
          <a:p>
            <a:fld id="{41EA7416-2C79-4D4B-9863-F53C22D8597C}" type="slidenum">
              <a:rPr lang="en-US" altLang="en-US"/>
              <a:pPr/>
              <a:t>‹#›</a:t>
            </a:fld>
            <a:endParaRPr lang="en-US" altLang="en-US"/>
          </a:p>
        </p:txBody>
      </p:sp>
    </p:spTree>
    <p:extLst>
      <p:ext uri="{BB962C8B-B14F-4D97-AF65-F5344CB8AC3E}">
        <p14:creationId xmlns:p14="http://schemas.microsoft.com/office/powerpoint/2010/main" val="805609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634B8B6-2337-441D-B5D0-0EC67C41E654}"/>
              </a:ext>
            </a:extLst>
          </p:cNvPr>
          <p:cNvSpPr>
            <a:spLocks noGrp="1"/>
          </p:cNvSpPr>
          <p:nvPr>
            <p:ph type="dt" sz="half" idx="10"/>
          </p:nvPr>
        </p:nvSpPr>
        <p:spPr/>
        <p:txBody>
          <a:bodyPr/>
          <a:lstStyle>
            <a:lvl1pPr>
              <a:defRPr/>
            </a:lvl1pPr>
          </a:lstStyle>
          <a:p>
            <a:pPr>
              <a:defRPr/>
            </a:pPr>
            <a:fld id="{3F15665A-EF4A-4DC4-A308-E1ED4EB4D255}" type="datetimeFigureOut">
              <a:rPr lang="en-US"/>
              <a:pPr>
                <a:defRPr/>
              </a:pPr>
              <a:t>7/7/2021</a:t>
            </a:fld>
            <a:endParaRPr lang="en-US"/>
          </a:p>
        </p:txBody>
      </p:sp>
      <p:sp>
        <p:nvSpPr>
          <p:cNvPr id="5" name="Footer Placeholder 4">
            <a:extLst>
              <a:ext uri="{FF2B5EF4-FFF2-40B4-BE49-F238E27FC236}">
                <a16:creationId xmlns:a16="http://schemas.microsoft.com/office/drawing/2014/main" id="{34CB0EAB-689B-4AE0-93E8-503F9A2B0C6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74886F8-F955-4498-885B-EAC7AA9C93AC}"/>
              </a:ext>
            </a:extLst>
          </p:cNvPr>
          <p:cNvSpPr>
            <a:spLocks noGrp="1"/>
          </p:cNvSpPr>
          <p:nvPr>
            <p:ph type="sldNum" sz="quarter" idx="12"/>
          </p:nvPr>
        </p:nvSpPr>
        <p:spPr/>
        <p:txBody>
          <a:bodyPr/>
          <a:lstStyle>
            <a:lvl1pPr>
              <a:defRPr/>
            </a:lvl1pPr>
          </a:lstStyle>
          <a:p>
            <a:fld id="{A767D5F0-6527-47A2-ADF0-0B9532F3BBBB}" type="slidenum">
              <a:rPr lang="en-US" altLang="en-US"/>
              <a:pPr/>
              <a:t>‹#›</a:t>
            </a:fld>
            <a:endParaRPr lang="en-US" altLang="en-US"/>
          </a:p>
        </p:txBody>
      </p:sp>
    </p:spTree>
    <p:extLst>
      <p:ext uri="{BB962C8B-B14F-4D97-AF65-F5344CB8AC3E}">
        <p14:creationId xmlns:p14="http://schemas.microsoft.com/office/powerpoint/2010/main" val="46594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0B7F6980-0BBA-49E9-A074-4FDE4CD82209}"/>
              </a:ext>
            </a:extLst>
          </p:cNvPr>
          <p:cNvSpPr>
            <a:spLocks noGrp="1"/>
          </p:cNvSpPr>
          <p:nvPr>
            <p:ph type="dt" sz="half" idx="10"/>
          </p:nvPr>
        </p:nvSpPr>
        <p:spPr/>
        <p:txBody>
          <a:bodyPr/>
          <a:lstStyle>
            <a:lvl1pPr>
              <a:defRPr/>
            </a:lvl1pPr>
          </a:lstStyle>
          <a:p>
            <a:pPr>
              <a:defRPr/>
            </a:pPr>
            <a:fld id="{52EBF8D3-3899-4073-8478-18AFF89F648F}" type="datetimeFigureOut">
              <a:rPr lang="en-US"/>
              <a:pPr>
                <a:defRPr/>
              </a:pPr>
              <a:t>7/7/2021</a:t>
            </a:fld>
            <a:endParaRPr lang="en-US"/>
          </a:p>
        </p:txBody>
      </p:sp>
      <p:sp>
        <p:nvSpPr>
          <p:cNvPr id="6" name="Footer Placeholder 4">
            <a:extLst>
              <a:ext uri="{FF2B5EF4-FFF2-40B4-BE49-F238E27FC236}">
                <a16:creationId xmlns:a16="http://schemas.microsoft.com/office/drawing/2014/main" id="{97B22710-68B9-48C8-86B6-CE3BC602F8B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22824FB-186E-43B6-B8F6-FDA75B18B272}"/>
              </a:ext>
            </a:extLst>
          </p:cNvPr>
          <p:cNvSpPr>
            <a:spLocks noGrp="1"/>
          </p:cNvSpPr>
          <p:nvPr>
            <p:ph type="sldNum" sz="quarter" idx="12"/>
          </p:nvPr>
        </p:nvSpPr>
        <p:spPr/>
        <p:txBody>
          <a:bodyPr/>
          <a:lstStyle>
            <a:lvl1pPr>
              <a:defRPr/>
            </a:lvl1pPr>
          </a:lstStyle>
          <a:p>
            <a:fld id="{30B81241-DEA9-47FB-8735-6FDD56496335}" type="slidenum">
              <a:rPr lang="en-US" altLang="en-US"/>
              <a:pPr/>
              <a:t>‹#›</a:t>
            </a:fld>
            <a:endParaRPr lang="en-US" altLang="en-US"/>
          </a:p>
        </p:txBody>
      </p:sp>
    </p:spTree>
    <p:extLst>
      <p:ext uri="{BB962C8B-B14F-4D97-AF65-F5344CB8AC3E}">
        <p14:creationId xmlns:p14="http://schemas.microsoft.com/office/powerpoint/2010/main" val="1555616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4C2BB462-76C2-4EBA-89FB-2D6AFF60500F}"/>
              </a:ext>
            </a:extLst>
          </p:cNvPr>
          <p:cNvSpPr>
            <a:spLocks noGrp="1"/>
          </p:cNvSpPr>
          <p:nvPr>
            <p:ph type="dt" sz="half" idx="10"/>
          </p:nvPr>
        </p:nvSpPr>
        <p:spPr/>
        <p:txBody>
          <a:bodyPr/>
          <a:lstStyle>
            <a:lvl1pPr>
              <a:defRPr/>
            </a:lvl1pPr>
          </a:lstStyle>
          <a:p>
            <a:pPr>
              <a:defRPr/>
            </a:pPr>
            <a:fld id="{C3B607DB-506A-4179-B8C5-A1A5EB8E062A}" type="datetimeFigureOut">
              <a:rPr lang="en-US"/>
              <a:pPr>
                <a:defRPr/>
              </a:pPr>
              <a:t>7/7/2021</a:t>
            </a:fld>
            <a:endParaRPr lang="en-US"/>
          </a:p>
        </p:txBody>
      </p:sp>
      <p:sp>
        <p:nvSpPr>
          <p:cNvPr id="8" name="Footer Placeholder 4">
            <a:extLst>
              <a:ext uri="{FF2B5EF4-FFF2-40B4-BE49-F238E27FC236}">
                <a16:creationId xmlns:a16="http://schemas.microsoft.com/office/drawing/2014/main" id="{08059CE5-626D-4E31-A5EB-D21EBB60E06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35E7D1AB-4B88-4816-9DCA-1946F2AC759E}"/>
              </a:ext>
            </a:extLst>
          </p:cNvPr>
          <p:cNvSpPr>
            <a:spLocks noGrp="1"/>
          </p:cNvSpPr>
          <p:nvPr>
            <p:ph type="sldNum" sz="quarter" idx="12"/>
          </p:nvPr>
        </p:nvSpPr>
        <p:spPr/>
        <p:txBody>
          <a:bodyPr/>
          <a:lstStyle>
            <a:lvl1pPr>
              <a:defRPr/>
            </a:lvl1pPr>
          </a:lstStyle>
          <a:p>
            <a:fld id="{23748299-34E6-48EA-869B-65CAB0829AE4}" type="slidenum">
              <a:rPr lang="en-US" altLang="en-US"/>
              <a:pPr/>
              <a:t>‹#›</a:t>
            </a:fld>
            <a:endParaRPr lang="en-US" altLang="en-US"/>
          </a:p>
        </p:txBody>
      </p:sp>
    </p:spTree>
    <p:extLst>
      <p:ext uri="{BB962C8B-B14F-4D97-AF65-F5344CB8AC3E}">
        <p14:creationId xmlns:p14="http://schemas.microsoft.com/office/powerpoint/2010/main" val="701361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F001A1E6-4297-47FE-8DF5-EC77C2B57B5E}"/>
              </a:ext>
            </a:extLst>
          </p:cNvPr>
          <p:cNvSpPr>
            <a:spLocks noGrp="1"/>
          </p:cNvSpPr>
          <p:nvPr>
            <p:ph type="dt" sz="half" idx="10"/>
          </p:nvPr>
        </p:nvSpPr>
        <p:spPr/>
        <p:txBody>
          <a:bodyPr/>
          <a:lstStyle>
            <a:lvl1pPr>
              <a:defRPr/>
            </a:lvl1pPr>
          </a:lstStyle>
          <a:p>
            <a:pPr>
              <a:defRPr/>
            </a:pPr>
            <a:fld id="{434A9392-B3DB-4332-9E28-CD18ACF126D7}" type="datetimeFigureOut">
              <a:rPr lang="en-US"/>
              <a:pPr>
                <a:defRPr/>
              </a:pPr>
              <a:t>7/7/2021</a:t>
            </a:fld>
            <a:endParaRPr lang="en-US"/>
          </a:p>
        </p:txBody>
      </p:sp>
      <p:sp>
        <p:nvSpPr>
          <p:cNvPr id="4" name="Footer Placeholder 4">
            <a:extLst>
              <a:ext uri="{FF2B5EF4-FFF2-40B4-BE49-F238E27FC236}">
                <a16:creationId xmlns:a16="http://schemas.microsoft.com/office/drawing/2014/main" id="{79417521-CCB3-45DE-B8D3-DC845C57C06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C93EB47-D9FE-4034-997D-304909CBA77C}"/>
              </a:ext>
            </a:extLst>
          </p:cNvPr>
          <p:cNvSpPr>
            <a:spLocks noGrp="1"/>
          </p:cNvSpPr>
          <p:nvPr>
            <p:ph type="sldNum" sz="quarter" idx="12"/>
          </p:nvPr>
        </p:nvSpPr>
        <p:spPr/>
        <p:txBody>
          <a:bodyPr/>
          <a:lstStyle>
            <a:lvl1pPr>
              <a:defRPr/>
            </a:lvl1pPr>
          </a:lstStyle>
          <a:p>
            <a:fld id="{DCD80BA6-1D09-4DF8-B7C3-445C8D0DB065}" type="slidenum">
              <a:rPr lang="en-US" altLang="en-US"/>
              <a:pPr/>
              <a:t>‹#›</a:t>
            </a:fld>
            <a:endParaRPr lang="en-US" altLang="en-US"/>
          </a:p>
        </p:txBody>
      </p:sp>
    </p:spTree>
    <p:extLst>
      <p:ext uri="{BB962C8B-B14F-4D97-AF65-F5344CB8AC3E}">
        <p14:creationId xmlns:p14="http://schemas.microsoft.com/office/powerpoint/2010/main" val="4050497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5C250B1-3D0D-4F49-B853-1E0F20E7127D}"/>
              </a:ext>
            </a:extLst>
          </p:cNvPr>
          <p:cNvSpPr>
            <a:spLocks noGrp="1"/>
          </p:cNvSpPr>
          <p:nvPr>
            <p:ph type="dt" sz="half" idx="10"/>
          </p:nvPr>
        </p:nvSpPr>
        <p:spPr/>
        <p:txBody>
          <a:bodyPr/>
          <a:lstStyle>
            <a:lvl1pPr>
              <a:defRPr/>
            </a:lvl1pPr>
          </a:lstStyle>
          <a:p>
            <a:pPr>
              <a:defRPr/>
            </a:pPr>
            <a:fld id="{293AFC0C-B966-4BF2-BCBB-275456936BF0}" type="datetimeFigureOut">
              <a:rPr lang="en-US"/>
              <a:pPr>
                <a:defRPr/>
              </a:pPr>
              <a:t>7/7/2021</a:t>
            </a:fld>
            <a:endParaRPr lang="en-US"/>
          </a:p>
        </p:txBody>
      </p:sp>
      <p:sp>
        <p:nvSpPr>
          <p:cNvPr id="3" name="Footer Placeholder 4">
            <a:extLst>
              <a:ext uri="{FF2B5EF4-FFF2-40B4-BE49-F238E27FC236}">
                <a16:creationId xmlns:a16="http://schemas.microsoft.com/office/drawing/2014/main" id="{A71B5807-F54A-4C6C-BD60-9B7A6B36207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149BFF6-38D4-4BC8-BB81-E189BF9A6C46}"/>
              </a:ext>
            </a:extLst>
          </p:cNvPr>
          <p:cNvSpPr>
            <a:spLocks noGrp="1"/>
          </p:cNvSpPr>
          <p:nvPr>
            <p:ph type="sldNum" sz="quarter" idx="12"/>
          </p:nvPr>
        </p:nvSpPr>
        <p:spPr/>
        <p:txBody>
          <a:bodyPr/>
          <a:lstStyle>
            <a:lvl1pPr>
              <a:defRPr/>
            </a:lvl1pPr>
          </a:lstStyle>
          <a:p>
            <a:fld id="{244B45AA-03DA-40D1-ADE3-77486BD9A8FF}" type="slidenum">
              <a:rPr lang="en-US" altLang="en-US"/>
              <a:pPr/>
              <a:t>‹#›</a:t>
            </a:fld>
            <a:endParaRPr lang="en-US" altLang="en-US"/>
          </a:p>
        </p:txBody>
      </p:sp>
    </p:spTree>
    <p:extLst>
      <p:ext uri="{BB962C8B-B14F-4D97-AF65-F5344CB8AC3E}">
        <p14:creationId xmlns:p14="http://schemas.microsoft.com/office/powerpoint/2010/main" val="2876543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BF71D68E-013D-4F4F-9EBA-BC708D5E28A1}"/>
              </a:ext>
            </a:extLst>
          </p:cNvPr>
          <p:cNvSpPr>
            <a:spLocks noGrp="1"/>
          </p:cNvSpPr>
          <p:nvPr>
            <p:ph type="dt" sz="half" idx="10"/>
          </p:nvPr>
        </p:nvSpPr>
        <p:spPr/>
        <p:txBody>
          <a:bodyPr/>
          <a:lstStyle>
            <a:lvl1pPr>
              <a:defRPr/>
            </a:lvl1pPr>
          </a:lstStyle>
          <a:p>
            <a:pPr>
              <a:defRPr/>
            </a:pPr>
            <a:fld id="{E0BB4E87-9858-4057-8AD5-E5DC8888832F}" type="datetimeFigureOut">
              <a:rPr lang="en-US"/>
              <a:pPr>
                <a:defRPr/>
              </a:pPr>
              <a:t>7/7/2021</a:t>
            </a:fld>
            <a:endParaRPr lang="en-US"/>
          </a:p>
        </p:txBody>
      </p:sp>
      <p:sp>
        <p:nvSpPr>
          <p:cNvPr id="6" name="Footer Placeholder 4">
            <a:extLst>
              <a:ext uri="{FF2B5EF4-FFF2-40B4-BE49-F238E27FC236}">
                <a16:creationId xmlns:a16="http://schemas.microsoft.com/office/drawing/2014/main" id="{9C0BF66B-84C7-4388-A78A-1E96F3ED024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82F2387-4119-48D3-96FB-06F65AA9C497}"/>
              </a:ext>
            </a:extLst>
          </p:cNvPr>
          <p:cNvSpPr>
            <a:spLocks noGrp="1"/>
          </p:cNvSpPr>
          <p:nvPr>
            <p:ph type="sldNum" sz="quarter" idx="12"/>
          </p:nvPr>
        </p:nvSpPr>
        <p:spPr/>
        <p:txBody>
          <a:bodyPr/>
          <a:lstStyle>
            <a:lvl1pPr>
              <a:defRPr/>
            </a:lvl1pPr>
          </a:lstStyle>
          <a:p>
            <a:fld id="{719D5DF3-40B6-46C0-910A-7544656D9102}" type="slidenum">
              <a:rPr lang="en-US" altLang="en-US"/>
              <a:pPr/>
              <a:t>‹#›</a:t>
            </a:fld>
            <a:endParaRPr lang="en-US" altLang="en-US"/>
          </a:p>
        </p:txBody>
      </p:sp>
    </p:spTree>
    <p:extLst>
      <p:ext uri="{BB962C8B-B14F-4D97-AF65-F5344CB8AC3E}">
        <p14:creationId xmlns:p14="http://schemas.microsoft.com/office/powerpoint/2010/main" val="2275656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A86C8C0A-9D02-4087-8E92-7F2C6BBC75C0}"/>
              </a:ext>
            </a:extLst>
          </p:cNvPr>
          <p:cNvSpPr>
            <a:spLocks noGrp="1"/>
          </p:cNvSpPr>
          <p:nvPr>
            <p:ph type="dt" sz="half" idx="10"/>
          </p:nvPr>
        </p:nvSpPr>
        <p:spPr/>
        <p:txBody>
          <a:bodyPr/>
          <a:lstStyle>
            <a:lvl1pPr>
              <a:defRPr/>
            </a:lvl1pPr>
          </a:lstStyle>
          <a:p>
            <a:pPr>
              <a:defRPr/>
            </a:pPr>
            <a:fld id="{ED85662E-EB23-4334-A2F0-CB7E9A5D3565}" type="datetimeFigureOut">
              <a:rPr lang="en-US"/>
              <a:pPr>
                <a:defRPr/>
              </a:pPr>
              <a:t>7/7/2021</a:t>
            </a:fld>
            <a:endParaRPr lang="en-US"/>
          </a:p>
        </p:txBody>
      </p:sp>
      <p:sp>
        <p:nvSpPr>
          <p:cNvPr id="6" name="Footer Placeholder 4">
            <a:extLst>
              <a:ext uri="{FF2B5EF4-FFF2-40B4-BE49-F238E27FC236}">
                <a16:creationId xmlns:a16="http://schemas.microsoft.com/office/drawing/2014/main" id="{370AC45E-40A7-4AE3-B8D4-C2496B02AC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F35F38F-85FD-4F36-A38C-B224C4D6A3BD}"/>
              </a:ext>
            </a:extLst>
          </p:cNvPr>
          <p:cNvSpPr>
            <a:spLocks noGrp="1"/>
          </p:cNvSpPr>
          <p:nvPr>
            <p:ph type="sldNum" sz="quarter" idx="12"/>
          </p:nvPr>
        </p:nvSpPr>
        <p:spPr/>
        <p:txBody>
          <a:bodyPr/>
          <a:lstStyle>
            <a:lvl1pPr>
              <a:defRPr/>
            </a:lvl1pPr>
          </a:lstStyle>
          <a:p>
            <a:fld id="{DEE450EF-47DD-45BD-99D3-089EAFAC5C7D}" type="slidenum">
              <a:rPr lang="en-US" altLang="en-US"/>
              <a:pPr/>
              <a:t>‹#›</a:t>
            </a:fld>
            <a:endParaRPr lang="en-US" altLang="en-US"/>
          </a:p>
        </p:txBody>
      </p:sp>
    </p:spTree>
    <p:extLst>
      <p:ext uri="{BB962C8B-B14F-4D97-AF65-F5344CB8AC3E}">
        <p14:creationId xmlns:p14="http://schemas.microsoft.com/office/powerpoint/2010/main" val="1510045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3F1C"/>
            </a:gs>
            <a:gs pos="10001">
              <a:srgbClr val="FF3F1C"/>
            </a:gs>
            <a:gs pos="100000">
              <a:srgbClr val="9E0000"/>
            </a:gs>
          </a:gsLst>
          <a:lin ang="6120000" scaled="1"/>
        </a:gradFill>
        <a:effectLst/>
      </p:bgPr>
    </p:bg>
    <p:spTree>
      <p:nvGrpSpPr>
        <p:cNvPr id="1" name=""/>
        <p:cNvGrpSpPr/>
        <p:nvPr/>
      </p:nvGrpSpPr>
      <p:grpSpPr>
        <a:xfrm>
          <a:off x="0" y="0"/>
          <a:ext cx="0" cy="0"/>
          <a:chOff x="0" y="0"/>
          <a:chExt cx="0" cy="0"/>
        </a:xfrm>
      </p:grpSpPr>
      <p:grpSp>
        <p:nvGrpSpPr>
          <p:cNvPr id="1026" name="Group 6">
            <a:extLst>
              <a:ext uri="{FF2B5EF4-FFF2-40B4-BE49-F238E27FC236}">
                <a16:creationId xmlns:a16="http://schemas.microsoft.com/office/drawing/2014/main" id="{9C2CFFD7-A671-4D82-A96C-C9644B0E9E35}"/>
              </a:ext>
            </a:extLst>
          </p:cNvPr>
          <p:cNvGrpSpPr>
            <a:grpSpLocks/>
          </p:cNvGrpSpPr>
          <p:nvPr/>
        </p:nvGrpSpPr>
        <p:grpSpPr bwMode="auto">
          <a:xfrm>
            <a:off x="9207500" y="2963863"/>
            <a:ext cx="2981325" cy="3208337"/>
            <a:chOff x="9206969" y="2963333"/>
            <a:chExt cx="2981858" cy="3208867"/>
          </a:xfrm>
        </p:grpSpPr>
        <p:cxnSp>
          <p:nvCxnSpPr>
            <p:cNvPr id="8" name="Straight Connector 7">
              <a:extLst>
                <a:ext uri="{FF2B5EF4-FFF2-40B4-BE49-F238E27FC236}">
                  <a16:creationId xmlns:a16="http://schemas.microsoft.com/office/drawing/2014/main" id="{FF187519-3582-4D81-B907-8B5805B02B43}"/>
                </a:ext>
              </a:extLst>
            </p:cNvPr>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A94A06E7-72A0-45DF-8FFE-09B55F88144F}"/>
                </a:ext>
              </a:extLst>
            </p:cNvPr>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EE8C95F0-9013-4DAD-8D0C-6FF0AB3D0B79}"/>
                </a:ext>
              </a:extLst>
            </p:cNvPr>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F2F80CB-3E67-4A06-9523-A6CBF6BC4A7F}"/>
                </a:ext>
              </a:extLst>
            </p:cNvPr>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1CCFD05-1DE8-4904-95AA-78B6A4886069}"/>
                </a:ext>
              </a:extLst>
            </p:cNvPr>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a:extLst>
              <a:ext uri="{FF2B5EF4-FFF2-40B4-BE49-F238E27FC236}">
                <a16:creationId xmlns:a16="http://schemas.microsoft.com/office/drawing/2014/main" id="{F6AA85F1-04D5-411E-8EE4-E6887E0A4484}"/>
              </a:ext>
            </a:extLst>
          </p:cNvPr>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1028" name="Text Placeholder 2">
            <a:extLst>
              <a:ext uri="{FF2B5EF4-FFF2-40B4-BE49-F238E27FC236}">
                <a16:creationId xmlns:a16="http://schemas.microsoft.com/office/drawing/2014/main" id="{AFF9E56D-A32C-4E90-BB18-09C2F8407D96}"/>
              </a:ext>
            </a:extLst>
          </p:cNvPr>
          <p:cNvSpPr>
            <a:spLocks noGrp="1" noChangeArrowheads="1"/>
          </p:cNvSpPr>
          <p:nvPr>
            <p:ph type="body" idx="1"/>
          </p:nvPr>
        </p:nvSpPr>
        <p:spPr bwMode="auto">
          <a:xfrm>
            <a:off x="684213" y="685800"/>
            <a:ext cx="85344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id-ID"/>
              <a:t>Edit Master text styles</a:t>
            </a:r>
          </a:p>
          <a:p>
            <a:pPr lvl="1"/>
            <a:r>
              <a:rPr lang="en-US" altLang="id-ID"/>
              <a:t>Second level</a:t>
            </a:r>
          </a:p>
          <a:p>
            <a:pPr lvl="2"/>
            <a:r>
              <a:rPr lang="en-US" altLang="id-ID"/>
              <a:t>Third level</a:t>
            </a:r>
          </a:p>
          <a:p>
            <a:pPr lvl="3"/>
            <a:r>
              <a:rPr lang="en-US" altLang="id-ID"/>
              <a:t>Fourth level</a:t>
            </a:r>
          </a:p>
          <a:p>
            <a:pPr lvl="4"/>
            <a:r>
              <a:rPr lang="en-US" altLang="id-ID"/>
              <a:t>Fifth level</a:t>
            </a:r>
          </a:p>
        </p:txBody>
      </p:sp>
      <p:sp>
        <p:nvSpPr>
          <p:cNvPr id="4" name="Date Placeholder 3">
            <a:extLst>
              <a:ext uri="{FF2B5EF4-FFF2-40B4-BE49-F238E27FC236}">
                <a16:creationId xmlns:a16="http://schemas.microsoft.com/office/drawing/2014/main" id="{ED5A75E7-5264-4405-B7BB-5F3EBE64EA23}"/>
              </a:ext>
            </a:extLst>
          </p:cNvPr>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eaLnBrk="1" fontAlgn="auto" hangingPunct="1">
              <a:spcBef>
                <a:spcPts val="0"/>
              </a:spcBef>
              <a:spcAft>
                <a:spcPts val="0"/>
              </a:spcAft>
              <a:defRPr sz="1000" b="0" i="0">
                <a:solidFill>
                  <a:schemeClr val="bg2">
                    <a:lumMod val="50000"/>
                  </a:schemeClr>
                </a:solidFill>
                <a:effectLst/>
                <a:latin typeface="+mn-lt"/>
              </a:defRPr>
            </a:lvl1pPr>
          </a:lstStyle>
          <a:p>
            <a:pPr>
              <a:defRPr/>
            </a:pPr>
            <a:fld id="{B7876541-3B3F-4C32-A34C-4161A7B7554E}" type="datetimeFigureOut">
              <a:rPr lang="en-US"/>
              <a:pPr>
                <a:defRPr/>
              </a:pPr>
              <a:t>7/7/2021</a:t>
            </a:fld>
            <a:endParaRPr lang="en-US"/>
          </a:p>
        </p:txBody>
      </p:sp>
      <p:sp>
        <p:nvSpPr>
          <p:cNvPr id="5" name="Footer Placeholder 4">
            <a:extLst>
              <a:ext uri="{FF2B5EF4-FFF2-40B4-BE49-F238E27FC236}">
                <a16:creationId xmlns:a16="http://schemas.microsoft.com/office/drawing/2014/main" id="{677AB340-58DE-4192-A676-1699BAB512CB}"/>
              </a:ext>
            </a:extLst>
          </p:cNvPr>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eaLnBrk="1" fontAlgn="auto" hangingPunct="1">
              <a:spcBef>
                <a:spcPts val="0"/>
              </a:spcBef>
              <a:spcAft>
                <a:spcPts val="0"/>
              </a:spcAft>
              <a:defRPr sz="1000" b="0" i="0">
                <a:solidFill>
                  <a:schemeClr val="bg2">
                    <a:lumMod val="50000"/>
                  </a:schemeClr>
                </a:solidFill>
                <a:effectLst/>
                <a:latin typeface="+mn-lt"/>
              </a:defRPr>
            </a:lvl1pPr>
          </a:lstStyle>
          <a:p>
            <a:pPr>
              <a:defRPr/>
            </a:pPr>
            <a:endParaRPr lang="en-US"/>
          </a:p>
        </p:txBody>
      </p:sp>
      <p:sp>
        <p:nvSpPr>
          <p:cNvPr id="6" name="Slide Number Placeholder 5">
            <a:extLst>
              <a:ext uri="{FF2B5EF4-FFF2-40B4-BE49-F238E27FC236}">
                <a16:creationId xmlns:a16="http://schemas.microsoft.com/office/drawing/2014/main" id="{35A1B081-21D2-40F2-A702-1793BC8E5C5D}"/>
              </a:ext>
            </a:extLst>
          </p:cNvPr>
          <p:cNvSpPr>
            <a:spLocks noGrp="1"/>
          </p:cNvSpPr>
          <p:nvPr>
            <p:ph type="sldNum" sz="quarter" idx="4"/>
          </p:nvPr>
        </p:nvSpPr>
        <p:spPr>
          <a:xfrm>
            <a:off x="10363200" y="5578475"/>
            <a:ext cx="1143000" cy="6699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3200">
                <a:solidFill>
                  <a:srgbClr val="571701"/>
                </a:solidFill>
              </a:defRPr>
            </a:lvl1pPr>
          </a:lstStyle>
          <a:p>
            <a:fld id="{03F91D9B-F6EC-489F-93FA-AA11CB5BE15E}" type="slidenum">
              <a:rPr lang="en-US" altLang="en-US"/>
              <a:pPr/>
              <a:t>‹#›</a:t>
            </a:fld>
            <a:endParaRPr lang="en-US" altLang="en-US"/>
          </a:p>
        </p:txBody>
      </p:sp>
    </p:spTree>
  </p:cSld>
  <p:clrMap bg1="dk1" tx1="lt1" bg2="dk2" tx2="lt2" accent1="accent1" accent2="accent2" accent3="accent3" accent4="accent4" accent5="accent5" accent6="accent6" hlink="hlink" folHlink="folHlink"/>
  <p:sldLayoutIdLst>
    <p:sldLayoutId id="2147483764"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5" r:id="rId12"/>
    <p:sldLayoutId id="2147483760" r:id="rId13"/>
    <p:sldLayoutId id="2147483766" r:id="rId14"/>
    <p:sldLayoutId id="2147483761" r:id="rId15"/>
    <p:sldLayoutId id="2147483762" r:id="rId16"/>
    <p:sldLayoutId id="2147483763" r:id="rId17"/>
  </p:sldLayoutIdLst>
  <p:txStyles>
    <p:titleStyle>
      <a:lvl1pPr algn="l" defTabSz="457200" rtl="0" eaLnBrk="0" fontAlgn="base" hangingPunct="0">
        <a:spcBef>
          <a:spcPct val="0"/>
        </a:spcBef>
        <a:spcAft>
          <a:spcPct val="0"/>
        </a:spcAft>
        <a:defRPr sz="36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600">
          <a:solidFill>
            <a:schemeClr val="tx1"/>
          </a:solidFill>
          <a:latin typeface="Century Gothic" panose="020B0502020202020204" pitchFamily="34" charset="0"/>
        </a:defRPr>
      </a:lvl2pPr>
      <a:lvl3pPr algn="l" defTabSz="457200" rtl="0" eaLnBrk="0" fontAlgn="base" hangingPunct="0">
        <a:spcBef>
          <a:spcPct val="0"/>
        </a:spcBef>
        <a:spcAft>
          <a:spcPct val="0"/>
        </a:spcAft>
        <a:defRPr sz="3600">
          <a:solidFill>
            <a:schemeClr val="tx1"/>
          </a:solidFill>
          <a:latin typeface="Century Gothic" panose="020B0502020202020204" pitchFamily="34" charset="0"/>
        </a:defRPr>
      </a:lvl3pPr>
      <a:lvl4pPr algn="l" defTabSz="457200" rtl="0" eaLnBrk="0" fontAlgn="base" hangingPunct="0">
        <a:spcBef>
          <a:spcPct val="0"/>
        </a:spcBef>
        <a:spcAft>
          <a:spcPct val="0"/>
        </a:spcAft>
        <a:defRPr sz="3600">
          <a:solidFill>
            <a:schemeClr val="tx1"/>
          </a:solidFill>
          <a:latin typeface="Century Gothic" panose="020B0502020202020204" pitchFamily="34" charset="0"/>
        </a:defRPr>
      </a:lvl4pPr>
      <a:lvl5pPr algn="l" defTabSz="457200" rtl="0" eaLnBrk="0" fontAlgn="base" hangingPunct="0">
        <a:spcBef>
          <a:spcPct val="0"/>
        </a:spcBef>
        <a:spcAft>
          <a:spcPct val="0"/>
        </a:spcAft>
        <a:defRPr sz="36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chemeClr val="tx1"/>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chemeClr val="tx1"/>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chemeClr val="tx1"/>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DB60B-349B-4051-B0B3-B9EF5B58A997}"/>
              </a:ext>
            </a:extLst>
          </p:cNvPr>
          <p:cNvSpPr>
            <a:spLocks noGrp="1"/>
          </p:cNvSpPr>
          <p:nvPr>
            <p:ph type="ctrTitle"/>
          </p:nvPr>
        </p:nvSpPr>
        <p:spPr>
          <a:xfrm>
            <a:off x="684213" y="685800"/>
            <a:ext cx="9567862" cy="2971800"/>
          </a:xfrm>
        </p:spPr>
        <p:txBody>
          <a:bodyPr/>
          <a:lstStyle/>
          <a:p>
            <a:pPr eaLnBrk="1" fontAlgn="auto" hangingPunct="1">
              <a:spcAft>
                <a:spcPts val="0"/>
              </a:spcAft>
              <a:defRPr/>
            </a:pPr>
            <a:r>
              <a:rPr lang="id-ID" dirty="0"/>
              <a:t>DATA DAN PENGUKURAN DATA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D949ECC-0F1A-41AE-BDD4-37D1601B1CE6}"/>
              </a:ext>
            </a:extLst>
          </p:cNvPr>
          <p:cNvSpPr>
            <a:spLocks noGrp="1" noChangeArrowheads="1"/>
          </p:cNvSpPr>
          <p:nvPr>
            <p:ph type="title"/>
          </p:nvPr>
        </p:nvSpPr>
        <p:spPr>
          <a:xfrm>
            <a:off x="593725" y="314325"/>
            <a:ext cx="8534400" cy="819150"/>
          </a:xfrm>
        </p:spPr>
        <p:txBody>
          <a:bodyPr/>
          <a:lstStyle/>
          <a:p>
            <a:pPr eaLnBrk="1" fontAlgn="auto" hangingPunct="1">
              <a:spcAft>
                <a:spcPts val="0"/>
              </a:spcAft>
              <a:defRPr/>
            </a:pPr>
            <a:r>
              <a:rPr lang="en-US" altLang="id-ID" dirty="0" err="1"/>
              <a:t>Skala</a:t>
            </a:r>
            <a:r>
              <a:rPr lang="en-US" altLang="id-ID" dirty="0"/>
              <a:t> </a:t>
            </a:r>
            <a:r>
              <a:rPr lang="en-US" altLang="id-ID" dirty="0" err="1"/>
              <a:t>rasio</a:t>
            </a:r>
            <a:endParaRPr lang="en-US" altLang="id-ID" dirty="0"/>
          </a:p>
        </p:txBody>
      </p:sp>
      <p:sp>
        <p:nvSpPr>
          <p:cNvPr id="14339" name="Rectangle 3">
            <a:extLst>
              <a:ext uri="{FF2B5EF4-FFF2-40B4-BE49-F238E27FC236}">
                <a16:creationId xmlns:a16="http://schemas.microsoft.com/office/drawing/2014/main" id="{6C1E9DF9-9DCF-4DC2-9282-35D351F7578B}"/>
              </a:ext>
            </a:extLst>
          </p:cNvPr>
          <p:cNvSpPr>
            <a:spLocks noGrp="1" noChangeArrowheads="1"/>
          </p:cNvSpPr>
          <p:nvPr>
            <p:ph idx="1"/>
          </p:nvPr>
        </p:nvSpPr>
        <p:spPr>
          <a:xfrm>
            <a:off x="593725" y="1357313"/>
            <a:ext cx="10379075" cy="4799012"/>
          </a:xfrm>
        </p:spPr>
        <p:txBody>
          <a:bodyPr/>
          <a:lstStyle/>
          <a:p>
            <a:pPr eaLnBrk="1" hangingPunct="1"/>
            <a:r>
              <a:rPr lang="en-US" altLang="id-ID" sz="2800" b="1"/>
              <a:t>Skala Rasio : </a:t>
            </a:r>
            <a:r>
              <a:rPr lang="en-US" altLang="id-ID" sz="2800"/>
              <a:t>adalah skala interval yang memiliki nilai dasar (based value) yang tidak</a:t>
            </a:r>
            <a:r>
              <a:rPr lang="en-US" altLang="id-ID" sz="2800" b="1"/>
              <a:t> </a:t>
            </a:r>
            <a:r>
              <a:rPr lang="en-US" altLang="id-ID" sz="2800"/>
              <a:t>dapat diubah. </a:t>
            </a:r>
            <a:r>
              <a:rPr lang="id-ID" altLang="id-ID" sz="2800"/>
              <a:t>Atau suatu skala yang memiliki sifat skala nominal, skala ordinal, dan skala interval dilengkapi dengan titik nol absolut dengan makna empiris.</a:t>
            </a:r>
          </a:p>
          <a:p>
            <a:pPr eaLnBrk="1" hangingPunct="1"/>
            <a:r>
              <a:rPr lang="en-US" altLang="id-ID"/>
              <a:t>Contoh :</a:t>
            </a:r>
          </a:p>
          <a:p>
            <a:pPr lvl="1" eaLnBrk="1" hangingPunct="1"/>
            <a:r>
              <a:rPr lang="en-US" altLang="id-ID"/>
              <a:t>IPK 0,0; 4,0; 3,50.</a:t>
            </a:r>
          </a:p>
          <a:p>
            <a:pPr lvl="1" eaLnBrk="1" hangingPunct="1"/>
            <a:r>
              <a:rPr lang="en-US" altLang="id-ID"/>
              <a:t>Hasil pengukuran panjang, berat.</a:t>
            </a:r>
          </a:p>
          <a:p>
            <a:pPr lvl="1" eaLnBrk="1" hangingPunct="1">
              <a:buFont typeface="Wingdings 2" panose="05020102010507070707" pitchFamily="18" charset="2"/>
              <a:buNone/>
            </a:pPr>
            <a:endParaRPr lang="en-US" altLang="id-ID" sz="2400"/>
          </a:p>
          <a:p>
            <a:pPr lvl="1" eaLnBrk="1" hangingPunct="1"/>
            <a:endParaRPr lang="en-US" altLang="id-ID"/>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btitle 5">
            <a:extLst>
              <a:ext uri="{FF2B5EF4-FFF2-40B4-BE49-F238E27FC236}">
                <a16:creationId xmlns:a16="http://schemas.microsoft.com/office/drawing/2014/main" id="{95B94FD7-74C3-42E2-98F3-9D8F7CB3084B}"/>
              </a:ext>
            </a:extLst>
          </p:cNvPr>
          <p:cNvSpPr>
            <a:spLocks noGrp="1" noChangeArrowheads="1"/>
          </p:cNvSpPr>
          <p:nvPr>
            <p:ph type="subTitle" idx="1"/>
          </p:nvPr>
        </p:nvSpPr>
        <p:spPr>
          <a:xfrm>
            <a:off x="3028950" y="5287963"/>
            <a:ext cx="6400800" cy="884237"/>
          </a:xfrm>
        </p:spPr>
        <p:txBody>
          <a:bodyPr/>
          <a:lstStyle/>
          <a:p>
            <a:pPr eaLnBrk="1" hangingPunct="1"/>
            <a:r>
              <a:rPr lang="id-ID" altLang="id-ID"/>
              <a:t>Pengelompokan Data Berdasar Sifatnya</a:t>
            </a:r>
          </a:p>
        </p:txBody>
      </p:sp>
      <p:graphicFrame>
        <p:nvGraphicFramePr>
          <p:cNvPr id="4" name="Content Placeholder 3">
            <a:extLst>
              <a:ext uri="{FF2B5EF4-FFF2-40B4-BE49-F238E27FC236}">
                <a16:creationId xmlns:a16="http://schemas.microsoft.com/office/drawing/2014/main" id="{283C71E1-24F8-479F-83C1-3BE7C757731A}"/>
              </a:ext>
            </a:extLst>
          </p:cNvPr>
          <p:cNvGraphicFramePr>
            <a:graphicFrameLocks noGrp="1"/>
          </p:cNvGraphicFramePr>
          <p:nvPr>
            <p:ph idx="4294967295"/>
          </p:nvPr>
        </p:nvGraphicFramePr>
        <p:xfrm>
          <a:off x="1519707" y="685799"/>
          <a:ext cx="8534400" cy="4981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9D457-CB84-40B0-95A9-F03B49731CCB}"/>
              </a:ext>
            </a:extLst>
          </p:cNvPr>
          <p:cNvSpPr>
            <a:spLocks noGrp="1"/>
          </p:cNvSpPr>
          <p:nvPr>
            <p:ph idx="1"/>
          </p:nvPr>
        </p:nvSpPr>
        <p:spPr/>
        <p:txBody>
          <a:bodyPr rtlCol="0">
            <a:normAutofit/>
          </a:bodyPr>
          <a:lstStyle/>
          <a:p>
            <a:pPr marL="0" indent="0" eaLnBrk="1" fontAlgn="auto" hangingPunct="1">
              <a:buFont typeface="Wingdings 3" panose="05040102010807070707" pitchFamily="18" charset="2"/>
              <a:buNone/>
              <a:defRPr/>
            </a:pPr>
            <a:r>
              <a:rPr lang="en-US" altLang="id-ID" sz="1800" b="1" i="1" dirty="0" err="1">
                <a:solidFill>
                  <a:schemeClr val="bg2">
                    <a:lumMod val="50000"/>
                  </a:schemeClr>
                </a:solidFill>
              </a:rPr>
              <a:t>Skala</a:t>
            </a:r>
            <a:r>
              <a:rPr lang="en-US" altLang="id-ID" sz="1800" b="1" i="1" dirty="0">
                <a:solidFill>
                  <a:schemeClr val="bg2">
                    <a:lumMod val="50000"/>
                  </a:schemeClr>
                </a:solidFill>
              </a:rPr>
              <a:t> Linkert </a:t>
            </a:r>
            <a:r>
              <a:rPr lang="en-US" altLang="id-ID" sz="1800" i="1" dirty="0">
                <a:solidFill>
                  <a:schemeClr val="bg2">
                    <a:lumMod val="50000"/>
                  </a:schemeClr>
                </a:solidFill>
              </a:rPr>
              <a:t>: </a:t>
            </a:r>
            <a:r>
              <a:rPr lang="en-US" altLang="id-ID" sz="1800" i="1" dirty="0" err="1">
                <a:solidFill>
                  <a:schemeClr val="bg2">
                    <a:lumMod val="50000"/>
                  </a:schemeClr>
                </a:solidFill>
              </a:rPr>
              <a:t>digunakan</a:t>
            </a:r>
            <a:r>
              <a:rPr lang="en-US" altLang="id-ID" sz="1800" i="1" dirty="0">
                <a:solidFill>
                  <a:schemeClr val="bg2">
                    <a:lumMod val="50000"/>
                  </a:schemeClr>
                </a:solidFill>
              </a:rPr>
              <a:t> </a:t>
            </a:r>
            <a:r>
              <a:rPr lang="en-US" altLang="id-ID" sz="1800" i="1" dirty="0" err="1">
                <a:solidFill>
                  <a:schemeClr val="bg2">
                    <a:lumMod val="50000"/>
                  </a:schemeClr>
                </a:solidFill>
              </a:rPr>
              <a:t>untuk</a:t>
            </a:r>
            <a:r>
              <a:rPr lang="en-US" altLang="id-ID" sz="1800" i="1" dirty="0">
                <a:solidFill>
                  <a:schemeClr val="bg2">
                    <a:lumMod val="50000"/>
                  </a:schemeClr>
                </a:solidFill>
              </a:rPr>
              <a:t> </a:t>
            </a:r>
            <a:r>
              <a:rPr lang="en-US" altLang="id-ID" sz="1800" i="1" dirty="0" err="1">
                <a:solidFill>
                  <a:schemeClr val="bg2">
                    <a:lumMod val="50000"/>
                  </a:schemeClr>
                </a:solidFill>
              </a:rPr>
              <a:t>mengukur</a:t>
            </a:r>
            <a:r>
              <a:rPr lang="en-US" altLang="id-ID" sz="1800" i="1" dirty="0">
                <a:solidFill>
                  <a:schemeClr val="bg2">
                    <a:lumMod val="50000"/>
                  </a:schemeClr>
                </a:solidFill>
              </a:rPr>
              <a:t> </a:t>
            </a:r>
            <a:r>
              <a:rPr lang="en-US" altLang="id-ID" sz="1800" i="1" dirty="0" err="1">
                <a:solidFill>
                  <a:schemeClr val="bg2">
                    <a:lumMod val="50000"/>
                  </a:schemeClr>
                </a:solidFill>
              </a:rPr>
              <a:t>sikap</a:t>
            </a:r>
            <a:r>
              <a:rPr lang="en-US" altLang="id-ID" sz="1800" i="1" dirty="0">
                <a:solidFill>
                  <a:schemeClr val="bg2">
                    <a:lumMod val="50000"/>
                  </a:schemeClr>
                </a:solidFill>
              </a:rPr>
              <a:t>, </a:t>
            </a:r>
            <a:r>
              <a:rPr lang="en-US" altLang="id-ID" sz="1800" i="1" dirty="0" err="1">
                <a:solidFill>
                  <a:schemeClr val="bg2">
                    <a:lumMod val="50000"/>
                  </a:schemeClr>
                </a:solidFill>
              </a:rPr>
              <a:t>pendapat</a:t>
            </a:r>
            <a:r>
              <a:rPr lang="en-US" altLang="id-ID" sz="1800" i="1" dirty="0">
                <a:solidFill>
                  <a:schemeClr val="bg2">
                    <a:lumMod val="50000"/>
                  </a:schemeClr>
                </a:solidFill>
              </a:rPr>
              <a:t> </a:t>
            </a:r>
            <a:r>
              <a:rPr lang="en-US" altLang="id-ID" sz="1800" i="1" dirty="0" err="1">
                <a:solidFill>
                  <a:schemeClr val="bg2">
                    <a:lumMod val="50000"/>
                  </a:schemeClr>
                </a:solidFill>
              </a:rPr>
              <a:t>dan</a:t>
            </a:r>
            <a:r>
              <a:rPr lang="en-US" altLang="id-ID" sz="1800" i="1" dirty="0">
                <a:solidFill>
                  <a:schemeClr val="bg2">
                    <a:lumMod val="50000"/>
                  </a:schemeClr>
                </a:solidFill>
              </a:rPr>
              <a:t> </a:t>
            </a:r>
            <a:r>
              <a:rPr lang="en-US" altLang="id-ID" sz="1800" i="1" dirty="0" err="1">
                <a:solidFill>
                  <a:schemeClr val="bg2">
                    <a:lumMod val="50000"/>
                  </a:schemeClr>
                </a:solidFill>
              </a:rPr>
              <a:t>persepsi</a:t>
            </a:r>
            <a:r>
              <a:rPr lang="en-US" altLang="id-ID" sz="1800" i="1" dirty="0">
                <a:solidFill>
                  <a:schemeClr val="bg2">
                    <a:lumMod val="50000"/>
                  </a:schemeClr>
                </a:solidFill>
              </a:rPr>
              <a:t> </a:t>
            </a:r>
            <a:r>
              <a:rPr lang="en-US" altLang="id-ID" sz="1800" dirty="0" err="1">
                <a:solidFill>
                  <a:schemeClr val="bg2">
                    <a:lumMod val="50000"/>
                  </a:schemeClr>
                </a:solidFill>
              </a:rPr>
              <a:t>seseorang</a:t>
            </a:r>
            <a:r>
              <a:rPr lang="en-US" altLang="id-ID" sz="1800" dirty="0">
                <a:solidFill>
                  <a:schemeClr val="bg2">
                    <a:lumMod val="50000"/>
                  </a:schemeClr>
                </a:solidFill>
              </a:rPr>
              <a:t> </a:t>
            </a:r>
            <a:r>
              <a:rPr lang="en-US" altLang="id-ID" sz="1800" dirty="0" err="1">
                <a:solidFill>
                  <a:schemeClr val="bg2">
                    <a:lumMod val="50000"/>
                  </a:schemeClr>
                </a:solidFill>
              </a:rPr>
              <a:t>atau</a:t>
            </a:r>
            <a:r>
              <a:rPr lang="en-US" altLang="id-ID" sz="1800" dirty="0">
                <a:solidFill>
                  <a:schemeClr val="bg2">
                    <a:lumMod val="50000"/>
                  </a:schemeClr>
                </a:solidFill>
              </a:rPr>
              <a:t> </a:t>
            </a:r>
            <a:r>
              <a:rPr lang="en-US" altLang="id-ID" sz="1800" dirty="0" err="1">
                <a:solidFill>
                  <a:schemeClr val="bg2">
                    <a:lumMod val="50000"/>
                  </a:schemeClr>
                </a:solidFill>
              </a:rPr>
              <a:t>sekelompok</a:t>
            </a:r>
            <a:r>
              <a:rPr lang="en-US" altLang="id-ID" sz="1800" dirty="0">
                <a:solidFill>
                  <a:schemeClr val="bg2">
                    <a:lumMod val="50000"/>
                  </a:schemeClr>
                </a:solidFill>
              </a:rPr>
              <a:t> orang </a:t>
            </a:r>
            <a:r>
              <a:rPr lang="en-US" altLang="id-ID" sz="1800" dirty="0" err="1">
                <a:solidFill>
                  <a:schemeClr val="bg2">
                    <a:lumMod val="50000"/>
                  </a:schemeClr>
                </a:solidFill>
              </a:rPr>
              <a:t>tentang</a:t>
            </a:r>
            <a:r>
              <a:rPr lang="en-US" altLang="id-ID" sz="1800" dirty="0">
                <a:solidFill>
                  <a:schemeClr val="bg2">
                    <a:lumMod val="50000"/>
                  </a:schemeClr>
                </a:solidFill>
              </a:rPr>
              <a:t> </a:t>
            </a:r>
            <a:r>
              <a:rPr lang="en-US" altLang="id-ID" sz="1800" dirty="0" err="1">
                <a:solidFill>
                  <a:schemeClr val="bg2">
                    <a:lumMod val="50000"/>
                  </a:schemeClr>
                </a:solidFill>
              </a:rPr>
              <a:t>fenomena</a:t>
            </a:r>
            <a:r>
              <a:rPr lang="en-US" altLang="id-ID" sz="1800" dirty="0">
                <a:solidFill>
                  <a:schemeClr val="bg2">
                    <a:lumMod val="50000"/>
                  </a:schemeClr>
                </a:solidFill>
              </a:rPr>
              <a:t> </a:t>
            </a:r>
            <a:r>
              <a:rPr lang="en-US" altLang="id-ID" sz="1800" dirty="0" err="1">
                <a:solidFill>
                  <a:schemeClr val="bg2">
                    <a:lumMod val="50000"/>
                  </a:schemeClr>
                </a:solidFill>
              </a:rPr>
              <a:t>sosial</a:t>
            </a:r>
            <a:r>
              <a:rPr lang="en-US" altLang="id-ID" sz="1800" dirty="0">
                <a:solidFill>
                  <a:schemeClr val="bg2">
                    <a:lumMod val="50000"/>
                  </a:schemeClr>
                </a:solidFill>
              </a:rPr>
              <a:t>. </a:t>
            </a:r>
            <a:endParaRPr lang="id-ID" altLang="id-ID" sz="1800" dirty="0">
              <a:solidFill>
                <a:schemeClr val="bg2">
                  <a:lumMod val="50000"/>
                </a:schemeClr>
              </a:solidFill>
            </a:endParaRPr>
          </a:p>
          <a:p>
            <a:pPr lvl="1" algn="just" eaLnBrk="1" fontAlgn="auto" hangingPunct="1">
              <a:defRPr/>
            </a:pPr>
            <a:r>
              <a:rPr lang="en-US" sz="2000" dirty="0" err="1">
                <a:solidFill>
                  <a:schemeClr val="bg1"/>
                </a:solidFill>
              </a:rPr>
              <a:t>Skala</a:t>
            </a:r>
            <a:r>
              <a:rPr lang="en-US" sz="2000" dirty="0">
                <a:solidFill>
                  <a:schemeClr val="bg1"/>
                </a:solidFill>
              </a:rPr>
              <a:t> </a:t>
            </a:r>
            <a:r>
              <a:rPr lang="en-US" sz="2000" dirty="0" err="1">
                <a:solidFill>
                  <a:schemeClr val="bg1"/>
                </a:solidFill>
              </a:rPr>
              <a:t>likert</a:t>
            </a:r>
            <a:r>
              <a:rPr lang="en-US" sz="2000" dirty="0">
                <a:solidFill>
                  <a:schemeClr val="bg1"/>
                </a:solidFill>
              </a:rPr>
              <a:t> </a:t>
            </a:r>
            <a:r>
              <a:rPr lang="en-US" sz="2000" dirty="0" err="1">
                <a:solidFill>
                  <a:schemeClr val="bg1"/>
                </a:solidFill>
              </a:rPr>
              <a:t>digunakan</a:t>
            </a:r>
            <a:r>
              <a:rPr lang="en-US" sz="2000" dirty="0">
                <a:solidFill>
                  <a:schemeClr val="bg1"/>
                </a:solidFill>
              </a:rPr>
              <a:t> </a:t>
            </a:r>
            <a:r>
              <a:rPr lang="en-US" sz="2000" dirty="0" err="1">
                <a:solidFill>
                  <a:schemeClr val="bg1"/>
                </a:solidFill>
              </a:rPr>
              <a:t>untuk</a:t>
            </a:r>
            <a:r>
              <a:rPr lang="en-US" sz="2000" dirty="0">
                <a:solidFill>
                  <a:schemeClr val="bg1"/>
                </a:solidFill>
              </a:rPr>
              <a:t> </a:t>
            </a:r>
            <a:r>
              <a:rPr lang="en-US" sz="2000" dirty="0" err="1">
                <a:solidFill>
                  <a:schemeClr val="bg1"/>
                </a:solidFill>
              </a:rPr>
              <a:t>mengukur</a:t>
            </a:r>
            <a:r>
              <a:rPr lang="en-US" sz="2000" dirty="0">
                <a:solidFill>
                  <a:schemeClr val="bg1"/>
                </a:solidFill>
              </a:rPr>
              <a:t> </a:t>
            </a:r>
            <a:r>
              <a:rPr lang="en-US" sz="2000" dirty="0" err="1">
                <a:solidFill>
                  <a:schemeClr val="bg1"/>
                </a:solidFill>
              </a:rPr>
              <a:t>sikap</a:t>
            </a:r>
            <a:r>
              <a:rPr lang="en-US" sz="2000" dirty="0">
                <a:solidFill>
                  <a:schemeClr val="bg1"/>
                </a:solidFill>
              </a:rPr>
              <a:t>, </a:t>
            </a:r>
            <a:r>
              <a:rPr lang="en-US" sz="2000" dirty="0" err="1">
                <a:solidFill>
                  <a:schemeClr val="bg1"/>
                </a:solidFill>
              </a:rPr>
              <a:t>pendapat</a:t>
            </a:r>
            <a:r>
              <a:rPr lang="en-US" sz="2000" dirty="0">
                <a:solidFill>
                  <a:schemeClr val="bg1"/>
                </a:solidFill>
              </a:rPr>
              <a:t> </a:t>
            </a:r>
            <a:r>
              <a:rPr lang="en-US" sz="2000" dirty="0" err="1">
                <a:solidFill>
                  <a:schemeClr val="bg1"/>
                </a:solidFill>
              </a:rPr>
              <a:t>dan</a:t>
            </a:r>
            <a:r>
              <a:rPr lang="en-US" sz="2000" dirty="0">
                <a:solidFill>
                  <a:schemeClr val="bg1"/>
                </a:solidFill>
              </a:rPr>
              <a:t> </a:t>
            </a:r>
            <a:r>
              <a:rPr lang="en-US" sz="2000" dirty="0" err="1">
                <a:solidFill>
                  <a:schemeClr val="bg1"/>
                </a:solidFill>
              </a:rPr>
              <a:t>persepsi</a:t>
            </a:r>
            <a:r>
              <a:rPr lang="en-US" sz="2000" dirty="0">
                <a:solidFill>
                  <a:schemeClr val="bg1"/>
                </a:solidFill>
              </a:rPr>
              <a:t> </a:t>
            </a:r>
            <a:r>
              <a:rPr lang="en-US" sz="2000" dirty="0" err="1">
                <a:solidFill>
                  <a:schemeClr val="bg1"/>
                </a:solidFill>
              </a:rPr>
              <a:t>seseorang</a:t>
            </a:r>
            <a:r>
              <a:rPr lang="en-US" sz="2000" dirty="0">
                <a:solidFill>
                  <a:schemeClr val="bg1"/>
                </a:solidFill>
              </a:rPr>
              <a:t> </a:t>
            </a:r>
            <a:r>
              <a:rPr lang="en-US" sz="2000" dirty="0" err="1">
                <a:solidFill>
                  <a:schemeClr val="bg1"/>
                </a:solidFill>
              </a:rPr>
              <a:t>atau</a:t>
            </a:r>
            <a:r>
              <a:rPr lang="en-US" sz="2000" dirty="0">
                <a:solidFill>
                  <a:schemeClr val="bg1"/>
                </a:solidFill>
              </a:rPr>
              <a:t> </a:t>
            </a:r>
            <a:r>
              <a:rPr lang="en-US" sz="2000" dirty="0" err="1">
                <a:solidFill>
                  <a:schemeClr val="bg1"/>
                </a:solidFill>
              </a:rPr>
              <a:t>sekelompok</a:t>
            </a:r>
            <a:r>
              <a:rPr lang="en-US" sz="2000" dirty="0">
                <a:solidFill>
                  <a:schemeClr val="bg1"/>
                </a:solidFill>
              </a:rPr>
              <a:t> orang </a:t>
            </a:r>
            <a:r>
              <a:rPr lang="en-US" sz="2000" dirty="0" err="1">
                <a:solidFill>
                  <a:schemeClr val="bg1"/>
                </a:solidFill>
              </a:rPr>
              <a:t>tentang</a:t>
            </a:r>
            <a:r>
              <a:rPr lang="en-US" sz="2000" dirty="0">
                <a:solidFill>
                  <a:schemeClr val="bg1"/>
                </a:solidFill>
              </a:rPr>
              <a:t> </a:t>
            </a:r>
            <a:r>
              <a:rPr lang="en-US" sz="2000" dirty="0" err="1">
                <a:solidFill>
                  <a:schemeClr val="bg1"/>
                </a:solidFill>
              </a:rPr>
              <a:t>fenomena</a:t>
            </a:r>
            <a:r>
              <a:rPr lang="en-US" sz="2000" dirty="0">
                <a:solidFill>
                  <a:schemeClr val="bg1"/>
                </a:solidFill>
              </a:rPr>
              <a:t>.</a:t>
            </a:r>
          </a:p>
          <a:p>
            <a:pPr lvl="1" algn="just" eaLnBrk="1" fontAlgn="auto" hangingPunct="1">
              <a:defRPr/>
            </a:pPr>
            <a:r>
              <a:rPr lang="en-US" sz="2000" dirty="0" err="1">
                <a:solidFill>
                  <a:schemeClr val="bg1"/>
                </a:solidFill>
              </a:rPr>
              <a:t>Dengan</a:t>
            </a:r>
            <a:r>
              <a:rPr lang="en-US" sz="2000" dirty="0">
                <a:solidFill>
                  <a:schemeClr val="bg1"/>
                </a:solidFill>
              </a:rPr>
              <a:t> </a:t>
            </a:r>
            <a:r>
              <a:rPr lang="en-US" sz="2000" dirty="0" err="1">
                <a:solidFill>
                  <a:schemeClr val="bg1"/>
                </a:solidFill>
              </a:rPr>
              <a:t>skala</a:t>
            </a:r>
            <a:r>
              <a:rPr lang="en-US" sz="2000" dirty="0">
                <a:solidFill>
                  <a:schemeClr val="bg1"/>
                </a:solidFill>
              </a:rPr>
              <a:t> </a:t>
            </a:r>
            <a:r>
              <a:rPr lang="en-US" sz="2000" dirty="0" err="1">
                <a:solidFill>
                  <a:schemeClr val="bg1"/>
                </a:solidFill>
              </a:rPr>
              <a:t>likert</a:t>
            </a:r>
            <a:r>
              <a:rPr lang="en-US" sz="2000" dirty="0">
                <a:solidFill>
                  <a:schemeClr val="bg1"/>
                </a:solidFill>
              </a:rPr>
              <a:t>, </a:t>
            </a:r>
            <a:r>
              <a:rPr lang="en-US" sz="2000" dirty="0" err="1">
                <a:solidFill>
                  <a:schemeClr val="bg1"/>
                </a:solidFill>
              </a:rPr>
              <a:t>variabel</a:t>
            </a:r>
            <a:r>
              <a:rPr lang="en-US" sz="2000" dirty="0">
                <a:solidFill>
                  <a:schemeClr val="bg1"/>
                </a:solidFill>
              </a:rPr>
              <a:t> </a:t>
            </a:r>
            <a:r>
              <a:rPr lang="en-US" sz="2000" dirty="0" err="1">
                <a:solidFill>
                  <a:schemeClr val="bg1"/>
                </a:solidFill>
              </a:rPr>
              <a:t>dijabarkan</a:t>
            </a:r>
            <a:r>
              <a:rPr lang="en-US" sz="2000" dirty="0">
                <a:solidFill>
                  <a:schemeClr val="bg1"/>
                </a:solidFill>
              </a:rPr>
              <a:t> </a:t>
            </a:r>
            <a:r>
              <a:rPr lang="en-US" sz="2000" dirty="0" err="1">
                <a:solidFill>
                  <a:schemeClr val="bg1"/>
                </a:solidFill>
              </a:rPr>
              <a:t>sebagai</a:t>
            </a:r>
            <a:r>
              <a:rPr lang="en-US" sz="2000" dirty="0">
                <a:solidFill>
                  <a:schemeClr val="bg1"/>
                </a:solidFill>
              </a:rPr>
              <a:t> </a:t>
            </a:r>
            <a:r>
              <a:rPr lang="en-US" sz="2000" dirty="0" err="1">
                <a:solidFill>
                  <a:schemeClr val="bg1"/>
                </a:solidFill>
              </a:rPr>
              <a:t>indikator</a:t>
            </a:r>
            <a:r>
              <a:rPr lang="en-US" sz="2000" dirty="0">
                <a:solidFill>
                  <a:schemeClr val="bg1"/>
                </a:solidFill>
              </a:rPr>
              <a:t>, </a:t>
            </a:r>
            <a:r>
              <a:rPr lang="en-US" sz="2000" dirty="0" err="1">
                <a:solidFill>
                  <a:schemeClr val="bg1"/>
                </a:solidFill>
              </a:rPr>
              <a:t>kemudian</a:t>
            </a:r>
            <a:r>
              <a:rPr lang="en-US" sz="2000" dirty="0">
                <a:solidFill>
                  <a:schemeClr val="bg1"/>
                </a:solidFill>
              </a:rPr>
              <a:t> </a:t>
            </a:r>
            <a:r>
              <a:rPr lang="en-US" sz="2000" dirty="0" err="1">
                <a:solidFill>
                  <a:schemeClr val="bg1"/>
                </a:solidFill>
              </a:rPr>
              <a:t>indikator</a:t>
            </a:r>
            <a:r>
              <a:rPr lang="en-US" sz="2000" dirty="0">
                <a:solidFill>
                  <a:schemeClr val="bg1"/>
                </a:solidFill>
              </a:rPr>
              <a:t> </a:t>
            </a:r>
            <a:r>
              <a:rPr lang="en-US" sz="2000" dirty="0" err="1">
                <a:solidFill>
                  <a:schemeClr val="bg1"/>
                </a:solidFill>
              </a:rPr>
              <a:t>dijadikan</a:t>
            </a:r>
            <a:r>
              <a:rPr lang="en-US" sz="2000" dirty="0">
                <a:solidFill>
                  <a:schemeClr val="bg1"/>
                </a:solidFill>
              </a:rPr>
              <a:t> item-item </a:t>
            </a:r>
            <a:r>
              <a:rPr lang="en-US" sz="2000" dirty="0" err="1">
                <a:solidFill>
                  <a:schemeClr val="bg1"/>
                </a:solidFill>
              </a:rPr>
              <a:t>pertanyaan</a:t>
            </a:r>
            <a:r>
              <a:rPr lang="en-US" sz="2000" dirty="0">
                <a:solidFill>
                  <a:schemeClr val="bg1"/>
                </a:solidFill>
              </a:rPr>
              <a:t>.</a:t>
            </a:r>
          </a:p>
          <a:p>
            <a:pPr lvl="1" algn="just" eaLnBrk="1" fontAlgn="auto" hangingPunct="1">
              <a:defRPr/>
            </a:pPr>
            <a:r>
              <a:rPr lang="en-US" sz="2000" dirty="0" err="1">
                <a:solidFill>
                  <a:schemeClr val="bg1"/>
                </a:solidFill>
              </a:rPr>
              <a:t>Jawaban</a:t>
            </a:r>
            <a:r>
              <a:rPr lang="en-US" sz="2000" dirty="0">
                <a:solidFill>
                  <a:schemeClr val="bg1"/>
                </a:solidFill>
              </a:rPr>
              <a:t> </a:t>
            </a:r>
            <a:r>
              <a:rPr lang="en-US" sz="2000" dirty="0" err="1">
                <a:solidFill>
                  <a:schemeClr val="bg1"/>
                </a:solidFill>
              </a:rPr>
              <a:t>setiap</a:t>
            </a:r>
            <a:r>
              <a:rPr lang="en-US" sz="2000" dirty="0">
                <a:solidFill>
                  <a:schemeClr val="bg1"/>
                </a:solidFill>
              </a:rPr>
              <a:t> item </a:t>
            </a:r>
            <a:r>
              <a:rPr lang="en-US" sz="2000" dirty="0" err="1">
                <a:solidFill>
                  <a:schemeClr val="bg1"/>
                </a:solidFill>
              </a:rPr>
              <a:t>instrumen</a:t>
            </a:r>
            <a:r>
              <a:rPr lang="en-US" sz="2000" dirty="0">
                <a:solidFill>
                  <a:schemeClr val="bg1"/>
                </a:solidFill>
              </a:rPr>
              <a:t> </a:t>
            </a:r>
            <a:r>
              <a:rPr lang="en-US" sz="2000" dirty="0" err="1">
                <a:solidFill>
                  <a:schemeClr val="bg1"/>
                </a:solidFill>
              </a:rPr>
              <a:t>mempunyai</a:t>
            </a:r>
            <a:r>
              <a:rPr lang="en-US" sz="2000" dirty="0">
                <a:solidFill>
                  <a:schemeClr val="bg1"/>
                </a:solidFill>
              </a:rPr>
              <a:t> </a:t>
            </a:r>
            <a:r>
              <a:rPr lang="en-US" sz="2000" dirty="0" err="1">
                <a:solidFill>
                  <a:schemeClr val="bg1"/>
                </a:solidFill>
              </a:rPr>
              <a:t>gradasi</a:t>
            </a:r>
            <a:r>
              <a:rPr lang="en-US" sz="2000" dirty="0">
                <a:solidFill>
                  <a:schemeClr val="bg1"/>
                </a:solidFill>
              </a:rPr>
              <a:t> </a:t>
            </a:r>
            <a:r>
              <a:rPr lang="en-US" sz="2000" dirty="0" err="1">
                <a:solidFill>
                  <a:schemeClr val="bg1"/>
                </a:solidFill>
              </a:rPr>
              <a:t>dari</a:t>
            </a:r>
            <a:r>
              <a:rPr lang="en-US" sz="2000" dirty="0">
                <a:solidFill>
                  <a:schemeClr val="bg1"/>
                </a:solidFill>
              </a:rPr>
              <a:t> </a:t>
            </a:r>
            <a:r>
              <a:rPr lang="en-US" sz="2000" dirty="0" err="1">
                <a:solidFill>
                  <a:schemeClr val="bg1"/>
                </a:solidFill>
              </a:rPr>
              <a:t>sangat</a:t>
            </a:r>
            <a:r>
              <a:rPr lang="en-US" sz="2000" dirty="0">
                <a:solidFill>
                  <a:schemeClr val="bg1"/>
                </a:solidFill>
              </a:rPr>
              <a:t> </a:t>
            </a:r>
            <a:r>
              <a:rPr lang="en-US" sz="2000" dirty="0" err="1">
                <a:solidFill>
                  <a:schemeClr val="bg1"/>
                </a:solidFill>
              </a:rPr>
              <a:t>positif</a:t>
            </a:r>
            <a:r>
              <a:rPr lang="en-US" sz="2000" dirty="0">
                <a:solidFill>
                  <a:schemeClr val="bg1"/>
                </a:solidFill>
              </a:rPr>
              <a:t> </a:t>
            </a:r>
            <a:r>
              <a:rPr lang="en-US" sz="2000" dirty="0" err="1">
                <a:solidFill>
                  <a:schemeClr val="bg1"/>
                </a:solidFill>
              </a:rPr>
              <a:t>sampai</a:t>
            </a:r>
            <a:r>
              <a:rPr lang="en-US" sz="2000" dirty="0">
                <a:solidFill>
                  <a:schemeClr val="bg1"/>
                </a:solidFill>
              </a:rPr>
              <a:t> </a:t>
            </a:r>
            <a:r>
              <a:rPr lang="en-US" sz="2000" dirty="0" err="1">
                <a:solidFill>
                  <a:schemeClr val="bg1"/>
                </a:solidFill>
              </a:rPr>
              <a:t>sangat</a:t>
            </a:r>
            <a:r>
              <a:rPr lang="en-US" sz="2000" dirty="0">
                <a:solidFill>
                  <a:schemeClr val="bg1"/>
                </a:solidFill>
              </a:rPr>
              <a:t> </a:t>
            </a:r>
            <a:r>
              <a:rPr lang="en-US" sz="2000" dirty="0" err="1">
                <a:solidFill>
                  <a:schemeClr val="bg1"/>
                </a:solidFill>
              </a:rPr>
              <a:t>negatif</a:t>
            </a:r>
            <a:r>
              <a:rPr lang="en-US" sz="2000" dirty="0">
                <a:solidFill>
                  <a:schemeClr val="bg1"/>
                </a:solidFill>
              </a:rPr>
              <a:t>.</a:t>
            </a:r>
          </a:p>
          <a:p>
            <a:pPr marL="0" indent="0" eaLnBrk="1" fontAlgn="auto" hangingPunct="1">
              <a:buFont typeface="Wingdings 3" panose="05040102010807070707" pitchFamily="18" charset="2"/>
              <a:buNone/>
              <a:defRPr/>
            </a:pPr>
            <a:endParaRPr lang="id-ID" dirty="0">
              <a:solidFill>
                <a:schemeClr val="bg2">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204689D8-AA6B-4100-A551-BAC36666004F}"/>
              </a:ext>
            </a:extLst>
          </p:cNvPr>
          <p:cNvSpPr>
            <a:spLocks noGrp="1"/>
          </p:cNvSpPr>
          <p:nvPr>
            <p:ph type="title"/>
          </p:nvPr>
        </p:nvSpPr>
        <p:spPr>
          <a:xfrm>
            <a:off x="1752600" y="228600"/>
            <a:ext cx="7543800" cy="960438"/>
          </a:xfrm>
        </p:spPr>
        <p:txBody>
          <a:bodyPr/>
          <a:lstStyle/>
          <a:p>
            <a:pPr algn="ctr" eaLnBrk="1" fontAlgn="auto" hangingPunct="1">
              <a:spcAft>
                <a:spcPts val="0"/>
              </a:spcAft>
              <a:defRPr/>
            </a:pPr>
            <a:r>
              <a:rPr lang="en-US" altLang="id-ID" sz="2800" dirty="0" err="1">
                <a:solidFill>
                  <a:schemeClr val="bg2">
                    <a:lumMod val="50000"/>
                  </a:schemeClr>
                </a:solidFill>
              </a:rPr>
              <a:t>Skala</a:t>
            </a:r>
            <a:r>
              <a:rPr lang="en-US" altLang="id-ID" sz="2800" dirty="0">
                <a:solidFill>
                  <a:schemeClr val="bg2">
                    <a:lumMod val="50000"/>
                  </a:schemeClr>
                </a:solidFill>
              </a:rPr>
              <a:t> </a:t>
            </a:r>
            <a:r>
              <a:rPr lang="en-US" altLang="id-ID" sz="2800" dirty="0" err="1">
                <a:solidFill>
                  <a:schemeClr val="bg2">
                    <a:lumMod val="50000"/>
                  </a:schemeClr>
                </a:solidFill>
              </a:rPr>
              <a:t>Pengukuran</a:t>
            </a:r>
            <a:r>
              <a:rPr lang="en-US" altLang="id-ID" sz="2800" dirty="0">
                <a:solidFill>
                  <a:schemeClr val="bg2">
                    <a:lumMod val="50000"/>
                  </a:schemeClr>
                </a:solidFill>
              </a:rPr>
              <a:t> </a:t>
            </a:r>
            <a:r>
              <a:rPr lang="en-US" altLang="id-ID" sz="2800" dirty="0" err="1">
                <a:solidFill>
                  <a:schemeClr val="bg2">
                    <a:lumMod val="50000"/>
                  </a:schemeClr>
                </a:solidFill>
              </a:rPr>
              <a:t>dan</a:t>
            </a:r>
            <a:r>
              <a:rPr lang="en-US" altLang="id-ID" sz="2800" dirty="0">
                <a:solidFill>
                  <a:schemeClr val="bg2">
                    <a:lumMod val="50000"/>
                  </a:schemeClr>
                </a:solidFill>
              </a:rPr>
              <a:t> </a:t>
            </a:r>
            <a:r>
              <a:rPr lang="en-US" altLang="id-ID" sz="2800" dirty="0" err="1">
                <a:solidFill>
                  <a:schemeClr val="bg2">
                    <a:lumMod val="50000"/>
                  </a:schemeClr>
                </a:solidFill>
              </a:rPr>
              <a:t>Instrumen</a:t>
            </a:r>
            <a:r>
              <a:rPr lang="en-US" altLang="id-ID" sz="2800" dirty="0">
                <a:solidFill>
                  <a:schemeClr val="bg2">
                    <a:lumMod val="50000"/>
                  </a:schemeClr>
                </a:solidFill>
              </a:rPr>
              <a:t> </a:t>
            </a:r>
            <a:r>
              <a:rPr lang="en-US" altLang="id-ID" sz="2800" dirty="0" err="1">
                <a:solidFill>
                  <a:schemeClr val="bg2">
                    <a:lumMod val="50000"/>
                  </a:schemeClr>
                </a:solidFill>
              </a:rPr>
              <a:t>Penelitian</a:t>
            </a:r>
            <a:endParaRPr lang="en-US" altLang="id-ID" sz="2800" dirty="0">
              <a:solidFill>
                <a:schemeClr val="bg2">
                  <a:lumMod val="50000"/>
                </a:schemeClr>
              </a:solidFill>
            </a:endParaRPr>
          </a:p>
        </p:txBody>
      </p:sp>
      <p:sp>
        <p:nvSpPr>
          <p:cNvPr id="5123" name="Content Placeholder 2">
            <a:extLst>
              <a:ext uri="{FF2B5EF4-FFF2-40B4-BE49-F238E27FC236}">
                <a16:creationId xmlns:a16="http://schemas.microsoft.com/office/drawing/2014/main" id="{A9884DFD-9CE6-4231-B002-B5D8A42970A9}"/>
              </a:ext>
            </a:extLst>
          </p:cNvPr>
          <p:cNvSpPr>
            <a:spLocks noGrp="1"/>
          </p:cNvSpPr>
          <p:nvPr>
            <p:ph idx="1"/>
          </p:nvPr>
        </p:nvSpPr>
        <p:spPr>
          <a:xfrm>
            <a:off x="1752600" y="1447800"/>
            <a:ext cx="8458200" cy="4833938"/>
          </a:xfrm>
        </p:spPr>
        <p:txBody>
          <a:bodyPr rtlCol="0">
            <a:normAutofit fontScale="92500" lnSpcReduction="20000"/>
          </a:bodyPr>
          <a:lstStyle/>
          <a:p>
            <a:pPr algn="just" eaLnBrk="1" fontAlgn="auto" hangingPunct="1">
              <a:defRPr/>
            </a:pPr>
            <a:r>
              <a:rPr lang="en-US" altLang="id-ID" sz="2200" dirty="0" err="1">
                <a:solidFill>
                  <a:schemeClr val="bg1"/>
                </a:solidFill>
              </a:rPr>
              <a:t>Skala</a:t>
            </a:r>
            <a:r>
              <a:rPr lang="en-US" altLang="id-ID" sz="2200" dirty="0">
                <a:solidFill>
                  <a:schemeClr val="bg1"/>
                </a:solidFill>
              </a:rPr>
              <a:t> Likert</a:t>
            </a:r>
          </a:p>
          <a:p>
            <a:pPr lvl="1" algn="just" eaLnBrk="1" fontAlgn="auto" hangingPunct="1">
              <a:defRPr/>
            </a:pPr>
            <a:r>
              <a:rPr lang="en-US" altLang="id-ID" sz="2200" dirty="0" err="1">
                <a:solidFill>
                  <a:schemeClr val="bg1"/>
                </a:solidFill>
              </a:rPr>
              <a:t>Contoh</a:t>
            </a:r>
            <a:r>
              <a:rPr lang="en-US" altLang="id-ID" sz="2200" dirty="0">
                <a:solidFill>
                  <a:schemeClr val="bg1"/>
                </a:solidFill>
              </a:rPr>
              <a:t> </a:t>
            </a:r>
            <a:r>
              <a:rPr lang="en-US" altLang="id-ID" sz="2200" dirty="0" err="1">
                <a:solidFill>
                  <a:schemeClr val="bg1"/>
                </a:solidFill>
              </a:rPr>
              <a:t>alternatif</a:t>
            </a:r>
            <a:r>
              <a:rPr lang="en-US" altLang="id-ID" sz="2200" dirty="0">
                <a:solidFill>
                  <a:schemeClr val="bg1"/>
                </a:solidFill>
              </a:rPr>
              <a:t> </a:t>
            </a:r>
            <a:r>
              <a:rPr lang="en-US" altLang="id-ID" sz="2200" dirty="0" err="1">
                <a:solidFill>
                  <a:schemeClr val="bg1"/>
                </a:solidFill>
              </a:rPr>
              <a:t>jawaban</a:t>
            </a:r>
            <a:r>
              <a:rPr lang="en-US" altLang="id-ID" sz="2200" dirty="0">
                <a:solidFill>
                  <a:schemeClr val="bg1"/>
                </a:solidFill>
              </a:rPr>
              <a:t> </a:t>
            </a:r>
            <a:r>
              <a:rPr lang="en-US" altLang="id-ID" sz="2200" dirty="0" err="1">
                <a:solidFill>
                  <a:schemeClr val="bg1"/>
                </a:solidFill>
              </a:rPr>
              <a:t>dalam</a:t>
            </a:r>
            <a:r>
              <a:rPr lang="en-US" altLang="id-ID" sz="2200" dirty="0">
                <a:solidFill>
                  <a:schemeClr val="bg1"/>
                </a:solidFill>
              </a:rPr>
              <a:t> </a:t>
            </a:r>
            <a:r>
              <a:rPr lang="en-US" altLang="id-ID" sz="2200" dirty="0" err="1">
                <a:solidFill>
                  <a:schemeClr val="bg1"/>
                </a:solidFill>
              </a:rPr>
              <a:t>sekala</a:t>
            </a:r>
            <a:r>
              <a:rPr lang="en-US" altLang="id-ID" sz="2200" dirty="0">
                <a:solidFill>
                  <a:schemeClr val="bg1"/>
                </a:solidFill>
              </a:rPr>
              <a:t> </a:t>
            </a:r>
            <a:r>
              <a:rPr lang="en-US" altLang="id-ID" sz="2200" dirty="0" err="1">
                <a:solidFill>
                  <a:schemeClr val="bg1"/>
                </a:solidFill>
              </a:rPr>
              <a:t>likert</a:t>
            </a:r>
            <a:endParaRPr lang="en-US" altLang="id-ID" sz="2200" dirty="0">
              <a:solidFill>
                <a:schemeClr val="bg1"/>
              </a:solidFill>
            </a:endParaRPr>
          </a:p>
          <a:p>
            <a:pPr marL="914400" lvl="2" indent="0" algn="just" eaLnBrk="1" fontAlgn="auto" hangingPunct="1">
              <a:buFont typeface="Wingdings 3" panose="05040102010807070707" pitchFamily="18" charset="2"/>
              <a:buNone/>
              <a:defRPr/>
            </a:pPr>
            <a:r>
              <a:rPr lang="en-US" altLang="id-ID" sz="2200" dirty="0">
                <a:solidFill>
                  <a:schemeClr val="bg1"/>
                </a:solidFill>
              </a:rPr>
              <a:t>a. </a:t>
            </a:r>
            <a:r>
              <a:rPr lang="en-US" altLang="id-ID" sz="2200" dirty="0" err="1">
                <a:solidFill>
                  <a:schemeClr val="bg1"/>
                </a:solidFill>
              </a:rPr>
              <a:t>Sangat</a:t>
            </a:r>
            <a:r>
              <a:rPr lang="en-US" altLang="id-ID" sz="2200" dirty="0">
                <a:solidFill>
                  <a:schemeClr val="bg1"/>
                </a:solidFill>
              </a:rPr>
              <a:t> </a:t>
            </a:r>
            <a:r>
              <a:rPr lang="en-US" altLang="id-ID" sz="2200" dirty="0" err="1">
                <a:solidFill>
                  <a:schemeClr val="bg1"/>
                </a:solidFill>
              </a:rPr>
              <a:t>setuju</a:t>
            </a:r>
            <a:r>
              <a:rPr lang="en-US" altLang="id-ID" sz="2200" dirty="0">
                <a:solidFill>
                  <a:schemeClr val="bg1"/>
                </a:solidFill>
              </a:rPr>
              <a:t>		a. </a:t>
            </a:r>
            <a:r>
              <a:rPr lang="en-US" altLang="id-ID" sz="2200" dirty="0" err="1">
                <a:solidFill>
                  <a:schemeClr val="bg1"/>
                </a:solidFill>
              </a:rPr>
              <a:t>Sangat</a:t>
            </a:r>
            <a:r>
              <a:rPr lang="en-US" altLang="id-ID" sz="2200" dirty="0">
                <a:solidFill>
                  <a:schemeClr val="bg1"/>
                </a:solidFill>
              </a:rPr>
              <a:t> </a:t>
            </a:r>
            <a:r>
              <a:rPr lang="en-US" altLang="id-ID" sz="2200" dirty="0" err="1">
                <a:solidFill>
                  <a:schemeClr val="bg1"/>
                </a:solidFill>
              </a:rPr>
              <a:t>positif</a:t>
            </a:r>
            <a:endParaRPr lang="en-US" altLang="id-ID" sz="2200" dirty="0">
              <a:solidFill>
                <a:schemeClr val="bg1"/>
              </a:solidFill>
            </a:endParaRPr>
          </a:p>
          <a:p>
            <a:pPr marL="914400" lvl="2" indent="0" algn="just" eaLnBrk="1" fontAlgn="auto" hangingPunct="1">
              <a:buFont typeface="Wingdings 3" panose="05040102010807070707" pitchFamily="18" charset="2"/>
              <a:buNone/>
              <a:defRPr/>
            </a:pPr>
            <a:r>
              <a:rPr lang="en-US" altLang="id-ID" sz="2200" dirty="0">
                <a:solidFill>
                  <a:schemeClr val="bg1"/>
                </a:solidFill>
              </a:rPr>
              <a:t>b. </a:t>
            </a:r>
            <a:r>
              <a:rPr lang="en-US" altLang="id-ID" sz="2200" dirty="0" err="1">
                <a:solidFill>
                  <a:schemeClr val="bg1"/>
                </a:solidFill>
              </a:rPr>
              <a:t>Setuju</a:t>
            </a:r>
            <a:r>
              <a:rPr lang="en-US" altLang="id-ID" sz="2200" dirty="0">
                <a:solidFill>
                  <a:schemeClr val="bg1"/>
                </a:solidFill>
              </a:rPr>
              <a:t>			</a:t>
            </a:r>
            <a:r>
              <a:rPr lang="id-ID" altLang="id-ID" sz="2200" dirty="0">
                <a:solidFill>
                  <a:schemeClr val="bg1"/>
                </a:solidFill>
              </a:rPr>
              <a:t>	</a:t>
            </a:r>
            <a:r>
              <a:rPr lang="en-US" altLang="id-ID" sz="2200" dirty="0">
                <a:solidFill>
                  <a:schemeClr val="bg1"/>
                </a:solidFill>
              </a:rPr>
              <a:t>b. </a:t>
            </a:r>
            <a:r>
              <a:rPr lang="en-US" altLang="id-ID" sz="2200" dirty="0" err="1">
                <a:solidFill>
                  <a:schemeClr val="bg1"/>
                </a:solidFill>
              </a:rPr>
              <a:t>Positif</a:t>
            </a:r>
            <a:endParaRPr lang="en-US" altLang="id-ID" sz="2200" dirty="0">
              <a:solidFill>
                <a:schemeClr val="bg1"/>
              </a:solidFill>
            </a:endParaRPr>
          </a:p>
          <a:p>
            <a:pPr marL="914400" lvl="2" indent="0" algn="just" eaLnBrk="1" fontAlgn="auto" hangingPunct="1">
              <a:buFont typeface="Wingdings 3" panose="05040102010807070707" pitchFamily="18" charset="2"/>
              <a:buNone/>
              <a:defRPr/>
            </a:pPr>
            <a:r>
              <a:rPr lang="en-US" altLang="id-ID" sz="2200" dirty="0">
                <a:solidFill>
                  <a:schemeClr val="bg1"/>
                </a:solidFill>
              </a:rPr>
              <a:t>c. Ragu-</a:t>
            </a:r>
            <a:r>
              <a:rPr lang="en-US" altLang="id-ID" sz="2200" dirty="0" err="1">
                <a:solidFill>
                  <a:schemeClr val="bg1"/>
                </a:solidFill>
              </a:rPr>
              <a:t>ragu</a:t>
            </a:r>
            <a:r>
              <a:rPr lang="en-US" altLang="id-ID" sz="2200" dirty="0">
                <a:solidFill>
                  <a:schemeClr val="bg1"/>
                </a:solidFill>
              </a:rPr>
              <a:t>			c. </a:t>
            </a:r>
            <a:r>
              <a:rPr lang="en-US" altLang="id-ID" sz="2200" dirty="0" err="1">
                <a:solidFill>
                  <a:schemeClr val="bg1"/>
                </a:solidFill>
              </a:rPr>
              <a:t>Negatif</a:t>
            </a:r>
            <a:endParaRPr lang="en-US" altLang="id-ID" sz="2200" dirty="0">
              <a:solidFill>
                <a:schemeClr val="bg1"/>
              </a:solidFill>
            </a:endParaRPr>
          </a:p>
          <a:p>
            <a:pPr marL="914400" lvl="2" indent="0" algn="just" eaLnBrk="1" fontAlgn="auto" hangingPunct="1">
              <a:buFont typeface="Wingdings 3" panose="05040102010807070707" pitchFamily="18" charset="2"/>
              <a:buNone/>
              <a:defRPr/>
            </a:pPr>
            <a:r>
              <a:rPr lang="en-US" altLang="id-ID" sz="2200" dirty="0">
                <a:solidFill>
                  <a:schemeClr val="bg1"/>
                </a:solidFill>
              </a:rPr>
              <a:t>d. </a:t>
            </a:r>
            <a:r>
              <a:rPr lang="en-US" altLang="id-ID" sz="2200" dirty="0" err="1">
                <a:solidFill>
                  <a:schemeClr val="bg1"/>
                </a:solidFill>
              </a:rPr>
              <a:t>Tidak</a:t>
            </a:r>
            <a:r>
              <a:rPr lang="en-US" altLang="id-ID" sz="2200" dirty="0">
                <a:solidFill>
                  <a:schemeClr val="bg1"/>
                </a:solidFill>
              </a:rPr>
              <a:t> </a:t>
            </a:r>
            <a:r>
              <a:rPr lang="en-US" altLang="id-ID" sz="2200" dirty="0" err="1">
                <a:solidFill>
                  <a:schemeClr val="bg1"/>
                </a:solidFill>
              </a:rPr>
              <a:t>Setuju</a:t>
            </a:r>
            <a:r>
              <a:rPr lang="en-US" altLang="id-ID" sz="2200" dirty="0">
                <a:solidFill>
                  <a:schemeClr val="bg1"/>
                </a:solidFill>
              </a:rPr>
              <a:t>		</a:t>
            </a:r>
            <a:r>
              <a:rPr lang="id-ID" altLang="id-ID" sz="2200" dirty="0">
                <a:solidFill>
                  <a:schemeClr val="bg1"/>
                </a:solidFill>
              </a:rPr>
              <a:t>	</a:t>
            </a:r>
            <a:r>
              <a:rPr lang="en-US" altLang="id-ID" sz="2200" dirty="0">
                <a:solidFill>
                  <a:schemeClr val="bg1"/>
                </a:solidFill>
              </a:rPr>
              <a:t>d. </a:t>
            </a:r>
            <a:r>
              <a:rPr lang="en-US" altLang="id-ID" sz="2200" dirty="0" err="1">
                <a:solidFill>
                  <a:schemeClr val="bg1"/>
                </a:solidFill>
              </a:rPr>
              <a:t>Sangat</a:t>
            </a:r>
            <a:r>
              <a:rPr lang="en-US" altLang="id-ID" sz="2200" dirty="0">
                <a:solidFill>
                  <a:schemeClr val="bg1"/>
                </a:solidFill>
              </a:rPr>
              <a:t> </a:t>
            </a:r>
            <a:r>
              <a:rPr lang="en-US" altLang="id-ID" sz="2200" dirty="0" err="1">
                <a:solidFill>
                  <a:schemeClr val="bg1"/>
                </a:solidFill>
              </a:rPr>
              <a:t>Negatif</a:t>
            </a:r>
            <a:endParaRPr lang="en-US" altLang="id-ID" sz="2200" dirty="0">
              <a:solidFill>
                <a:schemeClr val="bg1"/>
              </a:solidFill>
            </a:endParaRPr>
          </a:p>
          <a:p>
            <a:pPr marL="914400" lvl="2" indent="0" algn="just" eaLnBrk="1" fontAlgn="auto" hangingPunct="1">
              <a:buFont typeface="Wingdings 3" panose="05040102010807070707" pitchFamily="18" charset="2"/>
              <a:buNone/>
              <a:defRPr/>
            </a:pPr>
            <a:r>
              <a:rPr lang="en-US" altLang="id-ID" sz="2200" dirty="0">
                <a:solidFill>
                  <a:schemeClr val="bg1"/>
                </a:solidFill>
              </a:rPr>
              <a:t>e. </a:t>
            </a:r>
            <a:r>
              <a:rPr lang="en-US" altLang="id-ID" sz="2200" dirty="0" err="1">
                <a:solidFill>
                  <a:schemeClr val="bg1"/>
                </a:solidFill>
              </a:rPr>
              <a:t>Sangat</a:t>
            </a:r>
            <a:r>
              <a:rPr lang="en-US" altLang="id-ID" sz="2200" dirty="0">
                <a:solidFill>
                  <a:schemeClr val="bg1"/>
                </a:solidFill>
              </a:rPr>
              <a:t> </a:t>
            </a:r>
            <a:r>
              <a:rPr lang="en-US" altLang="id-ID" sz="2200" dirty="0" err="1">
                <a:solidFill>
                  <a:schemeClr val="bg1"/>
                </a:solidFill>
              </a:rPr>
              <a:t>Tidak</a:t>
            </a:r>
            <a:r>
              <a:rPr lang="en-US" altLang="id-ID" sz="2200" dirty="0">
                <a:solidFill>
                  <a:schemeClr val="bg1"/>
                </a:solidFill>
              </a:rPr>
              <a:t> </a:t>
            </a:r>
            <a:r>
              <a:rPr lang="en-US" altLang="id-ID" sz="2200" dirty="0" err="1">
                <a:solidFill>
                  <a:schemeClr val="bg1"/>
                </a:solidFill>
              </a:rPr>
              <a:t>setuju</a:t>
            </a:r>
            <a:endParaRPr lang="en-US" altLang="id-ID" sz="2200" dirty="0">
              <a:solidFill>
                <a:schemeClr val="bg1"/>
              </a:solidFill>
            </a:endParaRPr>
          </a:p>
          <a:p>
            <a:pPr lvl="2" algn="just" eaLnBrk="1" fontAlgn="auto" hangingPunct="1">
              <a:defRPr/>
            </a:pPr>
            <a:endParaRPr lang="en-US" altLang="id-ID" sz="2200" dirty="0">
              <a:solidFill>
                <a:schemeClr val="bg1"/>
              </a:solidFill>
            </a:endParaRPr>
          </a:p>
          <a:p>
            <a:pPr marL="914400" lvl="2" indent="0" algn="just" eaLnBrk="1" fontAlgn="auto" hangingPunct="1">
              <a:buFont typeface="Wingdings 3" panose="05040102010807070707" pitchFamily="18" charset="2"/>
              <a:buNone/>
              <a:defRPr/>
            </a:pPr>
            <a:r>
              <a:rPr lang="en-US" altLang="id-ID" sz="2200" dirty="0">
                <a:solidFill>
                  <a:schemeClr val="bg1"/>
                </a:solidFill>
              </a:rPr>
              <a:t>a. </a:t>
            </a:r>
            <a:r>
              <a:rPr lang="en-US" altLang="id-ID" sz="2200" dirty="0" err="1">
                <a:solidFill>
                  <a:schemeClr val="bg1"/>
                </a:solidFill>
              </a:rPr>
              <a:t>Selalu</a:t>
            </a:r>
            <a:r>
              <a:rPr lang="en-US" altLang="id-ID" sz="2200" dirty="0">
                <a:solidFill>
                  <a:schemeClr val="bg1"/>
                </a:solidFill>
              </a:rPr>
              <a:t> 			</a:t>
            </a:r>
            <a:r>
              <a:rPr lang="id-ID" altLang="id-ID" sz="2200" dirty="0">
                <a:solidFill>
                  <a:schemeClr val="bg1"/>
                </a:solidFill>
              </a:rPr>
              <a:t>	</a:t>
            </a:r>
            <a:r>
              <a:rPr lang="en-US" altLang="id-ID" sz="2200" dirty="0">
                <a:solidFill>
                  <a:schemeClr val="bg1"/>
                </a:solidFill>
              </a:rPr>
              <a:t>a. </a:t>
            </a:r>
            <a:r>
              <a:rPr lang="en-US" altLang="id-ID" sz="2200" dirty="0" err="1">
                <a:solidFill>
                  <a:schemeClr val="bg1"/>
                </a:solidFill>
              </a:rPr>
              <a:t>Sangat</a:t>
            </a:r>
            <a:r>
              <a:rPr lang="en-US" altLang="id-ID" sz="2200" dirty="0">
                <a:solidFill>
                  <a:schemeClr val="bg1"/>
                </a:solidFill>
              </a:rPr>
              <a:t> </a:t>
            </a:r>
            <a:r>
              <a:rPr lang="en-US" altLang="id-ID" sz="2200" dirty="0" err="1">
                <a:solidFill>
                  <a:schemeClr val="bg1"/>
                </a:solidFill>
              </a:rPr>
              <a:t>baik</a:t>
            </a:r>
            <a:endParaRPr lang="en-US" altLang="id-ID" sz="2200" dirty="0">
              <a:solidFill>
                <a:schemeClr val="bg1"/>
              </a:solidFill>
            </a:endParaRPr>
          </a:p>
          <a:p>
            <a:pPr marL="914400" lvl="2" indent="0" algn="just" eaLnBrk="1" fontAlgn="auto" hangingPunct="1">
              <a:buFont typeface="Wingdings 3" panose="05040102010807070707" pitchFamily="18" charset="2"/>
              <a:buNone/>
              <a:defRPr/>
            </a:pPr>
            <a:r>
              <a:rPr lang="en-US" altLang="id-ID" sz="2200" dirty="0">
                <a:solidFill>
                  <a:schemeClr val="bg1"/>
                </a:solidFill>
              </a:rPr>
              <a:t>b. </a:t>
            </a:r>
            <a:r>
              <a:rPr lang="en-US" altLang="id-ID" sz="2200" dirty="0" err="1">
                <a:solidFill>
                  <a:schemeClr val="bg1"/>
                </a:solidFill>
              </a:rPr>
              <a:t>Sering</a:t>
            </a:r>
            <a:r>
              <a:rPr lang="en-US" altLang="id-ID" sz="2200" dirty="0">
                <a:solidFill>
                  <a:schemeClr val="bg1"/>
                </a:solidFill>
              </a:rPr>
              <a:t>			</a:t>
            </a:r>
            <a:r>
              <a:rPr lang="id-ID" altLang="id-ID" sz="2200" dirty="0">
                <a:solidFill>
                  <a:schemeClr val="bg1"/>
                </a:solidFill>
              </a:rPr>
              <a:t>	</a:t>
            </a:r>
            <a:r>
              <a:rPr lang="en-US" altLang="id-ID" sz="2200" dirty="0">
                <a:solidFill>
                  <a:schemeClr val="bg1"/>
                </a:solidFill>
              </a:rPr>
              <a:t>b. </a:t>
            </a:r>
            <a:r>
              <a:rPr lang="en-US" altLang="id-ID" sz="2200" dirty="0" err="1">
                <a:solidFill>
                  <a:schemeClr val="bg1"/>
                </a:solidFill>
              </a:rPr>
              <a:t>Baik</a:t>
            </a:r>
            <a:endParaRPr lang="en-US" altLang="id-ID" sz="2200" dirty="0">
              <a:solidFill>
                <a:schemeClr val="bg1"/>
              </a:solidFill>
            </a:endParaRPr>
          </a:p>
          <a:p>
            <a:pPr marL="914400" lvl="2" indent="0" algn="just" eaLnBrk="1" fontAlgn="auto" hangingPunct="1">
              <a:buFont typeface="Wingdings 3" panose="05040102010807070707" pitchFamily="18" charset="2"/>
              <a:buNone/>
              <a:defRPr/>
            </a:pPr>
            <a:r>
              <a:rPr lang="en-US" altLang="id-ID" sz="2200" dirty="0">
                <a:solidFill>
                  <a:schemeClr val="bg1"/>
                </a:solidFill>
              </a:rPr>
              <a:t>c. </a:t>
            </a:r>
            <a:r>
              <a:rPr lang="en-US" altLang="id-ID" sz="2200" dirty="0" err="1">
                <a:solidFill>
                  <a:schemeClr val="bg1"/>
                </a:solidFill>
              </a:rPr>
              <a:t>Kadang-kadang</a:t>
            </a:r>
            <a:r>
              <a:rPr lang="en-US" altLang="id-ID" sz="2200" dirty="0">
                <a:solidFill>
                  <a:schemeClr val="bg1"/>
                </a:solidFill>
              </a:rPr>
              <a:t>	c. </a:t>
            </a:r>
            <a:r>
              <a:rPr lang="en-US" altLang="id-ID" sz="2200" dirty="0" err="1">
                <a:solidFill>
                  <a:schemeClr val="bg1"/>
                </a:solidFill>
              </a:rPr>
              <a:t>Tidak</a:t>
            </a:r>
            <a:r>
              <a:rPr lang="en-US" altLang="id-ID" sz="2200" dirty="0">
                <a:solidFill>
                  <a:schemeClr val="bg1"/>
                </a:solidFill>
              </a:rPr>
              <a:t> </a:t>
            </a:r>
            <a:r>
              <a:rPr lang="en-US" altLang="id-ID" sz="2200" dirty="0" err="1">
                <a:solidFill>
                  <a:schemeClr val="bg1"/>
                </a:solidFill>
              </a:rPr>
              <a:t>baik</a:t>
            </a:r>
            <a:endParaRPr lang="en-US" altLang="id-ID" sz="2200" dirty="0">
              <a:solidFill>
                <a:schemeClr val="bg1"/>
              </a:solidFill>
            </a:endParaRPr>
          </a:p>
          <a:p>
            <a:pPr marL="914400" lvl="2" indent="0" algn="just" eaLnBrk="1" fontAlgn="auto" hangingPunct="1">
              <a:buFont typeface="Wingdings 3" panose="05040102010807070707" pitchFamily="18" charset="2"/>
              <a:buNone/>
              <a:defRPr/>
            </a:pPr>
            <a:r>
              <a:rPr lang="en-US" altLang="id-ID" sz="2200" dirty="0">
                <a:solidFill>
                  <a:schemeClr val="bg1"/>
                </a:solidFill>
              </a:rPr>
              <a:t>d. </a:t>
            </a:r>
            <a:r>
              <a:rPr lang="en-US" altLang="id-ID" sz="2200" dirty="0" err="1">
                <a:solidFill>
                  <a:schemeClr val="bg1"/>
                </a:solidFill>
              </a:rPr>
              <a:t>Tidak</a:t>
            </a:r>
            <a:r>
              <a:rPr lang="en-US" altLang="id-ID" sz="2200" dirty="0">
                <a:solidFill>
                  <a:schemeClr val="bg1"/>
                </a:solidFill>
              </a:rPr>
              <a:t> </a:t>
            </a:r>
            <a:r>
              <a:rPr lang="en-US" altLang="id-ID" sz="2200" dirty="0" err="1">
                <a:solidFill>
                  <a:schemeClr val="bg1"/>
                </a:solidFill>
              </a:rPr>
              <a:t>pernah</a:t>
            </a:r>
            <a:r>
              <a:rPr lang="en-US" altLang="id-ID" sz="2200" dirty="0">
                <a:solidFill>
                  <a:schemeClr val="bg1"/>
                </a:solidFill>
              </a:rPr>
              <a:t>		d. </a:t>
            </a:r>
            <a:r>
              <a:rPr lang="en-US" altLang="id-ID" sz="2200" dirty="0" err="1">
                <a:solidFill>
                  <a:schemeClr val="bg1"/>
                </a:solidFill>
              </a:rPr>
              <a:t>Sangat</a:t>
            </a:r>
            <a:r>
              <a:rPr lang="en-US" altLang="id-ID" sz="2200" dirty="0">
                <a:solidFill>
                  <a:schemeClr val="bg1"/>
                </a:solidFill>
              </a:rPr>
              <a:t> </a:t>
            </a:r>
            <a:r>
              <a:rPr lang="en-US" altLang="id-ID" sz="2200" dirty="0" err="1">
                <a:solidFill>
                  <a:schemeClr val="bg1"/>
                </a:solidFill>
              </a:rPr>
              <a:t>tidak</a:t>
            </a:r>
            <a:r>
              <a:rPr lang="en-US" altLang="id-ID" sz="2200" dirty="0">
                <a:solidFill>
                  <a:schemeClr val="bg1"/>
                </a:solidFill>
              </a:rPr>
              <a:t> </a:t>
            </a:r>
            <a:r>
              <a:rPr lang="en-US" altLang="id-ID" sz="2200" dirty="0" err="1">
                <a:solidFill>
                  <a:schemeClr val="bg1"/>
                </a:solidFill>
              </a:rPr>
              <a:t>baik</a:t>
            </a:r>
            <a:endParaRPr lang="en-US" altLang="id-ID" sz="2200"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E906F386-B698-4914-B58C-E13668B6408D}"/>
              </a:ext>
            </a:extLst>
          </p:cNvPr>
          <p:cNvSpPr>
            <a:spLocks noGrp="1"/>
          </p:cNvSpPr>
          <p:nvPr>
            <p:ph type="title"/>
          </p:nvPr>
        </p:nvSpPr>
        <p:spPr>
          <a:xfrm>
            <a:off x="1676400" y="152400"/>
            <a:ext cx="8001000" cy="655638"/>
          </a:xfrm>
        </p:spPr>
        <p:txBody>
          <a:bodyPr>
            <a:normAutofit fontScale="90000"/>
          </a:bodyPr>
          <a:lstStyle/>
          <a:p>
            <a:pPr algn="ctr" eaLnBrk="1" fontAlgn="auto" hangingPunct="1">
              <a:spcAft>
                <a:spcPts val="0"/>
              </a:spcAft>
              <a:defRPr/>
            </a:pPr>
            <a:r>
              <a:rPr lang="en-US" altLang="id-ID" sz="2800" dirty="0" err="1">
                <a:solidFill>
                  <a:schemeClr val="bg2">
                    <a:lumMod val="50000"/>
                  </a:schemeClr>
                </a:solidFill>
              </a:rPr>
              <a:t>Skala</a:t>
            </a:r>
            <a:r>
              <a:rPr lang="en-US" altLang="id-ID" sz="2800" dirty="0">
                <a:solidFill>
                  <a:schemeClr val="bg2">
                    <a:lumMod val="50000"/>
                  </a:schemeClr>
                </a:solidFill>
              </a:rPr>
              <a:t> </a:t>
            </a:r>
            <a:r>
              <a:rPr lang="en-US" altLang="id-ID" sz="2800" dirty="0" err="1">
                <a:solidFill>
                  <a:schemeClr val="bg2">
                    <a:lumMod val="50000"/>
                  </a:schemeClr>
                </a:solidFill>
              </a:rPr>
              <a:t>Pengukuran</a:t>
            </a:r>
            <a:r>
              <a:rPr lang="en-US" altLang="id-ID" sz="2800" dirty="0">
                <a:solidFill>
                  <a:schemeClr val="bg2">
                    <a:lumMod val="50000"/>
                  </a:schemeClr>
                </a:solidFill>
              </a:rPr>
              <a:t> </a:t>
            </a:r>
            <a:r>
              <a:rPr lang="en-US" altLang="id-ID" sz="2800" dirty="0" err="1">
                <a:solidFill>
                  <a:schemeClr val="bg2">
                    <a:lumMod val="50000"/>
                  </a:schemeClr>
                </a:solidFill>
              </a:rPr>
              <a:t>dan</a:t>
            </a:r>
            <a:r>
              <a:rPr lang="en-US" altLang="id-ID" sz="2800" dirty="0">
                <a:solidFill>
                  <a:schemeClr val="bg2">
                    <a:lumMod val="50000"/>
                  </a:schemeClr>
                </a:solidFill>
              </a:rPr>
              <a:t> </a:t>
            </a:r>
            <a:r>
              <a:rPr lang="en-US" altLang="id-ID" sz="2800" dirty="0" err="1">
                <a:solidFill>
                  <a:schemeClr val="bg2">
                    <a:lumMod val="50000"/>
                  </a:schemeClr>
                </a:solidFill>
              </a:rPr>
              <a:t>Instrumen</a:t>
            </a:r>
            <a:r>
              <a:rPr lang="en-US" altLang="id-ID" sz="2800" dirty="0">
                <a:solidFill>
                  <a:schemeClr val="bg2">
                    <a:lumMod val="50000"/>
                  </a:schemeClr>
                </a:solidFill>
              </a:rPr>
              <a:t> </a:t>
            </a:r>
            <a:r>
              <a:rPr lang="en-US" altLang="id-ID" sz="2800" dirty="0" err="1">
                <a:solidFill>
                  <a:schemeClr val="bg2">
                    <a:lumMod val="50000"/>
                  </a:schemeClr>
                </a:solidFill>
              </a:rPr>
              <a:t>Penelitian</a:t>
            </a:r>
            <a:endParaRPr lang="en-US" altLang="id-ID" sz="2800" dirty="0">
              <a:solidFill>
                <a:schemeClr val="bg2">
                  <a:lumMod val="50000"/>
                </a:schemeClr>
              </a:solidFill>
            </a:endParaRPr>
          </a:p>
        </p:txBody>
      </p:sp>
      <p:sp>
        <p:nvSpPr>
          <p:cNvPr id="18435" name="Content Placeholder 2">
            <a:extLst>
              <a:ext uri="{FF2B5EF4-FFF2-40B4-BE49-F238E27FC236}">
                <a16:creationId xmlns:a16="http://schemas.microsoft.com/office/drawing/2014/main" id="{0AF812CC-5295-4C43-B810-C376866F4DCD}"/>
              </a:ext>
            </a:extLst>
          </p:cNvPr>
          <p:cNvSpPr>
            <a:spLocks noGrp="1" noChangeArrowheads="1"/>
          </p:cNvSpPr>
          <p:nvPr>
            <p:ph idx="1"/>
          </p:nvPr>
        </p:nvSpPr>
        <p:spPr>
          <a:xfrm>
            <a:off x="1600200" y="1143000"/>
            <a:ext cx="8915400" cy="5410200"/>
          </a:xfrm>
        </p:spPr>
        <p:txBody>
          <a:bodyPr/>
          <a:lstStyle/>
          <a:p>
            <a:pPr algn="just" eaLnBrk="1" hangingPunct="1"/>
            <a:r>
              <a:rPr lang="en-US" altLang="id-ID" sz="2200">
                <a:solidFill>
                  <a:schemeClr val="bg1"/>
                </a:solidFill>
              </a:rPr>
              <a:t>Skala Likert</a:t>
            </a:r>
          </a:p>
          <a:p>
            <a:pPr lvl="1" algn="just" eaLnBrk="1" hangingPunct="1"/>
            <a:r>
              <a:rPr lang="en-US" altLang="id-ID" sz="2200">
                <a:solidFill>
                  <a:schemeClr val="bg1"/>
                </a:solidFill>
              </a:rPr>
              <a:t>a. Sangat setuju/Selalu/Sangat positif 		diberi skor 	5</a:t>
            </a:r>
          </a:p>
          <a:p>
            <a:pPr lvl="1" algn="just" eaLnBrk="1" hangingPunct="1"/>
            <a:r>
              <a:rPr lang="en-US" altLang="id-ID" sz="2200">
                <a:solidFill>
                  <a:schemeClr val="bg1"/>
                </a:solidFill>
              </a:rPr>
              <a:t>b. Setuju/Sering/Positif				diberi skor 	4</a:t>
            </a:r>
          </a:p>
          <a:p>
            <a:pPr lvl="1" algn="just" eaLnBrk="1" hangingPunct="1"/>
            <a:r>
              <a:rPr lang="en-US" altLang="id-ID" sz="2200">
                <a:solidFill>
                  <a:schemeClr val="bg1"/>
                </a:solidFill>
              </a:rPr>
              <a:t>c. Ragu-ragu/Kadang-kadang/Netral		diberi skor 	3</a:t>
            </a:r>
          </a:p>
          <a:p>
            <a:pPr lvl="1" algn="just" eaLnBrk="1" hangingPunct="1"/>
            <a:r>
              <a:rPr lang="en-US" altLang="id-ID" sz="2200">
                <a:solidFill>
                  <a:schemeClr val="bg1"/>
                </a:solidFill>
              </a:rPr>
              <a:t>d. Tidak Setuju/Hampir tdk pernah/Negatif	diberi skor	2</a:t>
            </a:r>
          </a:p>
          <a:p>
            <a:pPr lvl="1" algn="just" eaLnBrk="1" hangingPunct="1"/>
            <a:r>
              <a:rPr lang="en-US" altLang="id-ID" sz="2200">
                <a:solidFill>
                  <a:schemeClr val="bg1"/>
                </a:solidFill>
              </a:rPr>
              <a:t>e. Sangat Tidak setuju/Tidak pernah		diberi skor	1</a:t>
            </a:r>
          </a:p>
          <a:p>
            <a:pPr lvl="1" algn="just" eaLnBrk="1" hangingPunct="1">
              <a:buFont typeface="Wingdings" panose="05000000000000000000" pitchFamily="2" charset="2"/>
              <a:buNone/>
            </a:pPr>
            <a:endParaRPr lang="en-US" altLang="id-ID" sz="220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C6359-DB4C-468F-8442-04B0859D5816}"/>
              </a:ext>
            </a:extLst>
          </p:cNvPr>
          <p:cNvSpPr>
            <a:spLocks noGrp="1"/>
          </p:cNvSpPr>
          <p:nvPr>
            <p:ph type="title"/>
          </p:nvPr>
        </p:nvSpPr>
        <p:spPr/>
        <p:txBody>
          <a:bodyPr/>
          <a:lstStyle/>
          <a:p>
            <a:pPr eaLnBrk="1" fontAlgn="auto" hangingPunct="1">
              <a:spcAft>
                <a:spcPts val="0"/>
              </a:spcAft>
              <a:defRPr/>
            </a:pPr>
            <a:r>
              <a:rPr lang="en-US" altLang="id-ID" dirty="0" err="1">
                <a:solidFill>
                  <a:schemeClr val="bg1"/>
                </a:solidFill>
              </a:rPr>
              <a:t>Skala</a:t>
            </a:r>
            <a:r>
              <a:rPr lang="en-US" altLang="id-ID" dirty="0">
                <a:solidFill>
                  <a:schemeClr val="bg1"/>
                </a:solidFill>
              </a:rPr>
              <a:t> Guttman</a:t>
            </a:r>
            <a:br>
              <a:rPr lang="en-US" altLang="id-ID" dirty="0">
                <a:solidFill>
                  <a:schemeClr val="bg1"/>
                </a:solidFill>
              </a:rPr>
            </a:br>
            <a:endParaRPr lang="id-ID" dirty="0"/>
          </a:p>
        </p:txBody>
      </p:sp>
      <p:sp>
        <p:nvSpPr>
          <p:cNvPr id="3" name="Content Placeholder 2">
            <a:extLst>
              <a:ext uri="{FF2B5EF4-FFF2-40B4-BE49-F238E27FC236}">
                <a16:creationId xmlns:a16="http://schemas.microsoft.com/office/drawing/2014/main" id="{C96694F3-BDA6-4E13-9387-83352B750F90}"/>
              </a:ext>
            </a:extLst>
          </p:cNvPr>
          <p:cNvSpPr>
            <a:spLocks noGrp="1"/>
          </p:cNvSpPr>
          <p:nvPr>
            <p:ph idx="1"/>
          </p:nvPr>
        </p:nvSpPr>
        <p:spPr/>
        <p:txBody>
          <a:bodyPr rtlCol="0">
            <a:normAutofit fontScale="92500"/>
          </a:bodyPr>
          <a:lstStyle/>
          <a:p>
            <a:pPr lvl="1" algn="just" eaLnBrk="1" fontAlgn="auto" hangingPunct="1">
              <a:buFont typeface="Wingdings" panose="05000000000000000000" pitchFamily="2" charset="2"/>
              <a:buNone/>
              <a:defRPr/>
            </a:pPr>
            <a:r>
              <a:rPr lang="en-US" altLang="id-ID" sz="2200" dirty="0">
                <a:solidFill>
                  <a:schemeClr val="bg1"/>
                </a:solidFill>
              </a:rPr>
              <a:t>2. </a:t>
            </a:r>
            <a:r>
              <a:rPr lang="en-US" altLang="id-ID" sz="2200" dirty="0" err="1">
                <a:solidFill>
                  <a:schemeClr val="bg1"/>
                </a:solidFill>
              </a:rPr>
              <a:t>Skala</a:t>
            </a:r>
            <a:r>
              <a:rPr lang="en-US" altLang="id-ID" sz="2200" dirty="0">
                <a:solidFill>
                  <a:schemeClr val="bg1"/>
                </a:solidFill>
              </a:rPr>
              <a:t> Guttman</a:t>
            </a:r>
          </a:p>
          <a:p>
            <a:pPr lvl="2" algn="just" eaLnBrk="1" fontAlgn="auto" hangingPunct="1">
              <a:defRPr/>
            </a:pPr>
            <a:r>
              <a:rPr lang="en-US" altLang="id-ID" sz="2200" dirty="0" err="1">
                <a:solidFill>
                  <a:schemeClr val="bg1"/>
                </a:solidFill>
              </a:rPr>
              <a:t>Skala</a:t>
            </a:r>
            <a:r>
              <a:rPr lang="en-US" altLang="id-ID" sz="2200" dirty="0">
                <a:solidFill>
                  <a:schemeClr val="bg1"/>
                </a:solidFill>
              </a:rPr>
              <a:t> </a:t>
            </a:r>
            <a:r>
              <a:rPr lang="en-US" altLang="id-ID" sz="2200" dirty="0" err="1">
                <a:solidFill>
                  <a:schemeClr val="bg1"/>
                </a:solidFill>
              </a:rPr>
              <a:t>pengukuran</a:t>
            </a:r>
            <a:r>
              <a:rPr lang="en-US" altLang="id-ID" sz="2200" dirty="0">
                <a:solidFill>
                  <a:schemeClr val="bg1"/>
                </a:solidFill>
              </a:rPr>
              <a:t> </a:t>
            </a:r>
            <a:r>
              <a:rPr lang="en-US" altLang="id-ID" sz="2200" dirty="0" err="1">
                <a:solidFill>
                  <a:schemeClr val="bg1"/>
                </a:solidFill>
              </a:rPr>
              <a:t>dengan</a:t>
            </a:r>
            <a:r>
              <a:rPr lang="en-US" altLang="id-ID" sz="2200" dirty="0">
                <a:solidFill>
                  <a:schemeClr val="bg1"/>
                </a:solidFill>
              </a:rPr>
              <a:t> </a:t>
            </a:r>
            <a:r>
              <a:rPr lang="en-US" altLang="id-ID" sz="2200" dirty="0" err="1">
                <a:solidFill>
                  <a:schemeClr val="bg1"/>
                </a:solidFill>
              </a:rPr>
              <a:t>dua</a:t>
            </a:r>
            <a:r>
              <a:rPr lang="en-US" altLang="id-ID" sz="2200" dirty="0">
                <a:solidFill>
                  <a:schemeClr val="bg1"/>
                </a:solidFill>
              </a:rPr>
              <a:t> </a:t>
            </a:r>
            <a:r>
              <a:rPr lang="en-US" altLang="id-ID" sz="2200" dirty="0" err="1">
                <a:solidFill>
                  <a:schemeClr val="bg1"/>
                </a:solidFill>
              </a:rPr>
              <a:t>jawaban</a:t>
            </a:r>
            <a:r>
              <a:rPr lang="en-US" altLang="id-ID" sz="2200" dirty="0">
                <a:solidFill>
                  <a:schemeClr val="bg1"/>
                </a:solidFill>
              </a:rPr>
              <a:t> yang </a:t>
            </a:r>
            <a:r>
              <a:rPr lang="en-US" altLang="id-ID" sz="2200" dirty="0" err="1">
                <a:solidFill>
                  <a:schemeClr val="bg1"/>
                </a:solidFill>
              </a:rPr>
              <a:t>tegas</a:t>
            </a:r>
            <a:r>
              <a:rPr lang="en-US" altLang="id-ID" sz="2200" dirty="0">
                <a:solidFill>
                  <a:schemeClr val="bg1"/>
                </a:solidFill>
              </a:rPr>
              <a:t>, data yang </a:t>
            </a:r>
            <a:r>
              <a:rPr lang="en-US" altLang="id-ID" sz="2200" dirty="0" err="1">
                <a:solidFill>
                  <a:schemeClr val="bg1"/>
                </a:solidFill>
              </a:rPr>
              <a:t>didapat</a:t>
            </a:r>
            <a:r>
              <a:rPr lang="en-US" altLang="id-ID" sz="2200" dirty="0">
                <a:solidFill>
                  <a:schemeClr val="bg1"/>
                </a:solidFill>
              </a:rPr>
              <a:t> interval </a:t>
            </a:r>
            <a:r>
              <a:rPr lang="en-US" altLang="id-ID" sz="2200" dirty="0" err="1">
                <a:solidFill>
                  <a:schemeClr val="bg1"/>
                </a:solidFill>
              </a:rPr>
              <a:t>atau</a:t>
            </a:r>
            <a:r>
              <a:rPr lang="en-US" altLang="id-ID" sz="2200" dirty="0">
                <a:solidFill>
                  <a:schemeClr val="bg1"/>
                </a:solidFill>
              </a:rPr>
              <a:t> </a:t>
            </a:r>
            <a:r>
              <a:rPr lang="en-US" altLang="id-ID" sz="2200" dirty="0" err="1">
                <a:solidFill>
                  <a:schemeClr val="bg1"/>
                </a:solidFill>
              </a:rPr>
              <a:t>rasio</a:t>
            </a:r>
            <a:r>
              <a:rPr lang="en-US" altLang="id-ID" sz="2200" dirty="0">
                <a:solidFill>
                  <a:schemeClr val="bg1"/>
                </a:solidFill>
              </a:rPr>
              <a:t>. </a:t>
            </a:r>
          </a:p>
          <a:p>
            <a:pPr lvl="2" algn="just" eaLnBrk="1" fontAlgn="auto" hangingPunct="1">
              <a:defRPr/>
            </a:pPr>
            <a:r>
              <a:rPr lang="en-US" altLang="id-ID" sz="2200" dirty="0" err="1">
                <a:solidFill>
                  <a:schemeClr val="bg1"/>
                </a:solidFill>
              </a:rPr>
              <a:t>Skala</a:t>
            </a:r>
            <a:r>
              <a:rPr lang="en-US" altLang="id-ID" sz="2200" dirty="0">
                <a:solidFill>
                  <a:schemeClr val="bg1"/>
                </a:solidFill>
              </a:rPr>
              <a:t> Guttman </a:t>
            </a:r>
            <a:r>
              <a:rPr lang="en-US" altLang="id-ID" sz="2200" dirty="0" err="1">
                <a:solidFill>
                  <a:schemeClr val="bg1"/>
                </a:solidFill>
              </a:rPr>
              <a:t>dapat</a:t>
            </a:r>
            <a:r>
              <a:rPr lang="en-US" altLang="id-ID" sz="2200" dirty="0">
                <a:solidFill>
                  <a:schemeClr val="bg1"/>
                </a:solidFill>
              </a:rPr>
              <a:t> </a:t>
            </a:r>
            <a:r>
              <a:rPr lang="en-US" altLang="id-ID" sz="2200" dirty="0" err="1">
                <a:solidFill>
                  <a:schemeClr val="bg1"/>
                </a:solidFill>
              </a:rPr>
              <a:t>dibuat</a:t>
            </a:r>
            <a:r>
              <a:rPr lang="en-US" altLang="id-ID" sz="2200" dirty="0">
                <a:solidFill>
                  <a:schemeClr val="bg1"/>
                </a:solidFill>
              </a:rPr>
              <a:t> </a:t>
            </a:r>
            <a:r>
              <a:rPr lang="en-US" altLang="id-ID" sz="2200" dirty="0" err="1">
                <a:solidFill>
                  <a:schemeClr val="bg1"/>
                </a:solidFill>
              </a:rPr>
              <a:t>dalam</a:t>
            </a:r>
            <a:r>
              <a:rPr lang="en-US" altLang="id-ID" sz="2200" dirty="0">
                <a:solidFill>
                  <a:schemeClr val="bg1"/>
                </a:solidFill>
              </a:rPr>
              <a:t> </a:t>
            </a:r>
            <a:r>
              <a:rPr lang="en-US" altLang="id-ID" sz="2200" dirty="0" err="1">
                <a:solidFill>
                  <a:schemeClr val="bg1"/>
                </a:solidFill>
              </a:rPr>
              <a:t>bentuk</a:t>
            </a:r>
            <a:r>
              <a:rPr lang="en-US" altLang="id-ID" sz="2200" dirty="0">
                <a:solidFill>
                  <a:schemeClr val="bg1"/>
                </a:solidFill>
              </a:rPr>
              <a:t> </a:t>
            </a:r>
            <a:r>
              <a:rPr lang="en-US" altLang="id-ID" sz="2200" dirty="0" err="1">
                <a:solidFill>
                  <a:schemeClr val="bg1"/>
                </a:solidFill>
              </a:rPr>
              <a:t>pilihan</a:t>
            </a:r>
            <a:r>
              <a:rPr lang="en-US" altLang="id-ID" sz="2200" dirty="0">
                <a:solidFill>
                  <a:schemeClr val="bg1"/>
                </a:solidFill>
              </a:rPr>
              <a:t> </a:t>
            </a:r>
            <a:r>
              <a:rPr lang="en-US" altLang="id-ID" sz="2200" dirty="0" err="1">
                <a:solidFill>
                  <a:schemeClr val="bg1"/>
                </a:solidFill>
              </a:rPr>
              <a:t>ganda</a:t>
            </a:r>
            <a:r>
              <a:rPr lang="en-US" altLang="id-ID" sz="2200" dirty="0">
                <a:solidFill>
                  <a:schemeClr val="bg1"/>
                </a:solidFill>
              </a:rPr>
              <a:t> juga </a:t>
            </a:r>
            <a:r>
              <a:rPr lang="en-US" altLang="id-ID" sz="2200" dirty="0" err="1">
                <a:solidFill>
                  <a:schemeClr val="bg1"/>
                </a:solidFill>
              </a:rPr>
              <a:t>dalam</a:t>
            </a:r>
            <a:r>
              <a:rPr lang="en-US" altLang="id-ID" sz="2200" dirty="0">
                <a:solidFill>
                  <a:schemeClr val="bg1"/>
                </a:solidFill>
              </a:rPr>
              <a:t> </a:t>
            </a:r>
            <a:r>
              <a:rPr lang="en-US" altLang="id-ID" sz="2200" dirty="0" err="1">
                <a:solidFill>
                  <a:schemeClr val="bg1"/>
                </a:solidFill>
              </a:rPr>
              <a:t>bentuk</a:t>
            </a:r>
            <a:r>
              <a:rPr lang="en-US" altLang="id-ID" sz="2200" dirty="0">
                <a:solidFill>
                  <a:schemeClr val="bg1"/>
                </a:solidFill>
              </a:rPr>
              <a:t> checklist, </a:t>
            </a:r>
            <a:r>
              <a:rPr lang="en-US" altLang="id-ID" sz="2200" dirty="0" err="1">
                <a:solidFill>
                  <a:schemeClr val="bg1"/>
                </a:solidFill>
              </a:rPr>
              <a:t>Jawaban</a:t>
            </a:r>
            <a:r>
              <a:rPr lang="en-US" altLang="id-ID" sz="2200" dirty="0">
                <a:solidFill>
                  <a:schemeClr val="bg1"/>
                </a:solidFill>
              </a:rPr>
              <a:t> </a:t>
            </a:r>
            <a:r>
              <a:rPr lang="en-US" altLang="id-ID" sz="2200" dirty="0" err="1">
                <a:solidFill>
                  <a:schemeClr val="bg1"/>
                </a:solidFill>
              </a:rPr>
              <a:t>dibuat</a:t>
            </a:r>
            <a:r>
              <a:rPr lang="en-US" altLang="id-ID" sz="2200" dirty="0">
                <a:solidFill>
                  <a:schemeClr val="bg1"/>
                </a:solidFill>
              </a:rPr>
              <a:t> </a:t>
            </a:r>
            <a:r>
              <a:rPr lang="en-US" altLang="id-ID" sz="2200" dirty="0" err="1">
                <a:solidFill>
                  <a:schemeClr val="bg1"/>
                </a:solidFill>
              </a:rPr>
              <a:t>skor</a:t>
            </a:r>
            <a:r>
              <a:rPr lang="en-US" altLang="id-ID" sz="2200" dirty="0">
                <a:solidFill>
                  <a:schemeClr val="bg1"/>
                </a:solidFill>
              </a:rPr>
              <a:t> </a:t>
            </a:r>
            <a:r>
              <a:rPr lang="en-US" altLang="id-ID" sz="2200" dirty="0" err="1">
                <a:solidFill>
                  <a:schemeClr val="bg1"/>
                </a:solidFill>
              </a:rPr>
              <a:t>tertinggi</a:t>
            </a:r>
            <a:r>
              <a:rPr lang="en-US" altLang="id-ID" sz="2200" dirty="0">
                <a:solidFill>
                  <a:schemeClr val="bg1"/>
                </a:solidFill>
              </a:rPr>
              <a:t> 1 </a:t>
            </a:r>
            <a:r>
              <a:rPr lang="en-US" altLang="id-ID" sz="2200" dirty="0" err="1">
                <a:solidFill>
                  <a:schemeClr val="bg1"/>
                </a:solidFill>
              </a:rPr>
              <a:t>dan</a:t>
            </a:r>
            <a:r>
              <a:rPr lang="en-US" altLang="id-ID" sz="2200" dirty="0">
                <a:solidFill>
                  <a:schemeClr val="bg1"/>
                </a:solidFill>
              </a:rPr>
              <a:t> </a:t>
            </a:r>
            <a:r>
              <a:rPr lang="en-US" altLang="id-ID" sz="2200" dirty="0" err="1">
                <a:solidFill>
                  <a:schemeClr val="bg1"/>
                </a:solidFill>
              </a:rPr>
              <a:t>terendah</a:t>
            </a:r>
            <a:r>
              <a:rPr lang="en-US" altLang="id-ID" sz="2200" dirty="0">
                <a:solidFill>
                  <a:schemeClr val="bg1"/>
                </a:solidFill>
              </a:rPr>
              <a:t> 0.</a:t>
            </a:r>
            <a:endParaRPr lang="id-ID" altLang="id-ID" sz="2200" dirty="0">
              <a:solidFill>
                <a:schemeClr val="bg1"/>
              </a:solidFill>
            </a:endParaRPr>
          </a:p>
          <a:p>
            <a:pPr marL="0" indent="0" eaLnBrk="1" fontAlgn="auto" hangingPunct="1">
              <a:buFont typeface="Wingdings 3" panose="05040102010807070707" pitchFamily="18" charset="2"/>
              <a:buNone/>
              <a:defRPr/>
            </a:pPr>
            <a:r>
              <a:rPr lang="en-US" altLang="id-ID" sz="1800" dirty="0" err="1">
                <a:solidFill>
                  <a:schemeClr val="bg2">
                    <a:lumMod val="50000"/>
                  </a:schemeClr>
                </a:solidFill>
              </a:rPr>
              <a:t>Bagaimana</a:t>
            </a:r>
            <a:r>
              <a:rPr lang="en-US" altLang="id-ID" sz="1800" dirty="0">
                <a:solidFill>
                  <a:schemeClr val="bg2">
                    <a:lumMod val="50000"/>
                  </a:schemeClr>
                </a:solidFill>
              </a:rPr>
              <a:t> </a:t>
            </a:r>
            <a:r>
              <a:rPr lang="en-US" altLang="id-ID" sz="1800" dirty="0" err="1">
                <a:solidFill>
                  <a:schemeClr val="bg2">
                    <a:lumMod val="50000"/>
                  </a:schemeClr>
                </a:solidFill>
              </a:rPr>
              <a:t>pendapat</a:t>
            </a:r>
            <a:r>
              <a:rPr lang="en-US" altLang="id-ID" sz="1800" dirty="0">
                <a:solidFill>
                  <a:schemeClr val="bg2">
                    <a:lumMod val="50000"/>
                  </a:schemeClr>
                </a:solidFill>
              </a:rPr>
              <a:t> </a:t>
            </a:r>
            <a:r>
              <a:rPr lang="en-US" altLang="id-ID" sz="1800" dirty="0" err="1">
                <a:solidFill>
                  <a:schemeClr val="bg2">
                    <a:lumMod val="50000"/>
                  </a:schemeClr>
                </a:solidFill>
              </a:rPr>
              <a:t>anda</a:t>
            </a:r>
            <a:r>
              <a:rPr lang="en-US" altLang="id-ID" sz="1800" dirty="0">
                <a:solidFill>
                  <a:schemeClr val="bg2">
                    <a:lumMod val="50000"/>
                  </a:schemeClr>
                </a:solidFill>
              </a:rPr>
              <a:t>, </a:t>
            </a:r>
            <a:r>
              <a:rPr lang="en-US" altLang="id-ID" sz="1800" dirty="0" err="1">
                <a:solidFill>
                  <a:schemeClr val="bg2">
                    <a:lumMod val="50000"/>
                  </a:schemeClr>
                </a:solidFill>
              </a:rPr>
              <a:t>bila</a:t>
            </a:r>
            <a:r>
              <a:rPr lang="en-US" altLang="id-ID" sz="1800" dirty="0">
                <a:solidFill>
                  <a:schemeClr val="bg2">
                    <a:lumMod val="50000"/>
                  </a:schemeClr>
                </a:solidFill>
              </a:rPr>
              <a:t> </a:t>
            </a:r>
            <a:r>
              <a:rPr lang="en-US" altLang="id-ID" sz="1800" dirty="0" err="1">
                <a:solidFill>
                  <a:schemeClr val="bg2">
                    <a:lumMod val="50000"/>
                  </a:schemeClr>
                </a:solidFill>
              </a:rPr>
              <a:t>Tn</a:t>
            </a:r>
            <a:r>
              <a:rPr lang="en-US" altLang="id-ID" sz="1800" dirty="0">
                <a:solidFill>
                  <a:schemeClr val="bg2">
                    <a:lumMod val="50000"/>
                  </a:schemeClr>
                </a:solidFill>
              </a:rPr>
              <a:t> X </a:t>
            </a:r>
            <a:r>
              <a:rPr lang="en-US" altLang="id-ID" sz="1800" dirty="0" err="1">
                <a:solidFill>
                  <a:schemeClr val="bg2">
                    <a:lumMod val="50000"/>
                  </a:schemeClr>
                </a:solidFill>
              </a:rPr>
              <a:t>menjabat</a:t>
            </a:r>
            <a:r>
              <a:rPr lang="en-US" altLang="id-ID" sz="1800" dirty="0">
                <a:solidFill>
                  <a:schemeClr val="bg2">
                    <a:lumMod val="50000"/>
                  </a:schemeClr>
                </a:solidFill>
              </a:rPr>
              <a:t> </a:t>
            </a:r>
            <a:r>
              <a:rPr lang="en-US" altLang="id-ID" sz="1800" dirty="0" err="1">
                <a:solidFill>
                  <a:schemeClr val="bg2">
                    <a:lumMod val="50000"/>
                  </a:schemeClr>
                </a:solidFill>
              </a:rPr>
              <a:t>pimpinan</a:t>
            </a:r>
            <a:r>
              <a:rPr lang="en-US" altLang="id-ID" sz="1800" dirty="0">
                <a:solidFill>
                  <a:schemeClr val="bg2">
                    <a:lumMod val="50000"/>
                  </a:schemeClr>
                </a:solidFill>
              </a:rPr>
              <a:t> di </a:t>
            </a:r>
            <a:r>
              <a:rPr lang="en-US" altLang="id-ID" sz="1800" dirty="0" err="1">
                <a:solidFill>
                  <a:schemeClr val="bg2">
                    <a:lumMod val="50000"/>
                  </a:schemeClr>
                </a:solidFill>
              </a:rPr>
              <a:t>perusahaan</a:t>
            </a:r>
            <a:r>
              <a:rPr lang="en-US" altLang="id-ID" sz="1800" dirty="0">
                <a:solidFill>
                  <a:schemeClr val="bg2">
                    <a:lumMod val="50000"/>
                  </a:schemeClr>
                </a:solidFill>
              </a:rPr>
              <a:t> </a:t>
            </a:r>
            <a:r>
              <a:rPr lang="en-US" altLang="id-ID" sz="1800" dirty="0" err="1">
                <a:solidFill>
                  <a:schemeClr val="bg2">
                    <a:lumMod val="50000"/>
                  </a:schemeClr>
                </a:solidFill>
              </a:rPr>
              <a:t>ini</a:t>
            </a:r>
            <a:r>
              <a:rPr lang="en-US" altLang="id-ID" sz="1800" dirty="0">
                <a:solidFill>
                  <a:schemeClr val="bg2">
                    <a:lumMod val="50000"/>
                  </a:schemeClr>
                </a:solidFill>
              </a:rPr>
              <a:t> ?</a:t>
            </a:r>
          </a:p>
          <a:p>
            <a:pPr marL="0" indent="0" eaLnBrk="1" fontAlgn="auto" hangingPunct="1">
              <a:buFont typeface="Wingdings 3" panose="05040102010807070707" pitchFamily="18" charset="2"/>
              <a:buNone/>
              <a:defRPr/>
            </a:pPr>
            <a:r>
              <a:rPr lang="id-ID" altLang="id-ID" sz="1800" dirty="0">
                <a:solidFill>
                  <a:schemeClr val="bg2">
                    <a:lumMod val="50000"/>
                  </a:schemeClr>
                </a:solidFill>
              </a:rPr>
              <a:t>	</a:t>
            </a:r>
            <a:r>
              <a:rPr lang="en-US" altLang="id-ID" sz="1800" dirty="0">
                <a:solidFill>
                  <a:schemeClr val="bg2">
                    <a:lumMod val="50000"/>
                  </a:schemeClr>
                </a:solidFill>
              </a:rPr>
              <a:t>a. </a:t>
            </a:r>
            <a:r>
              <a:rPr lang="en-US" altLang="id-ID" sz="1800" dirty="0" err="1">
                <a:solidFill>
                  <a:schemeClr val="bg2">
                    <a:lumMod val="50000"/>
                  </a:schemeClr>
                </a:solidFill>
              </a:rPr>
              <a:t>Setuju</a:t>
            </a:r>
            <a:endParaRPr lang="en-US" altLang="id-ID" sz="1800" dirty="0">
              <a:solidFill>
                <a:schemeClr val="bg2">
                  <a:lumMod val="50000"/>
                </a:schemeClr>
              </a:solidFill>
            </a:endParaRPr>
          </a:p>
          <a:p>
            <a:pPr marL="0" indent="0" eaLnBrk="1" fontAlgn="auto" hangingPunct="1">
              <a:buFont typeface="Wingdings 3" panose="05040102010807070707" pitchFamily="18" charset="2"/>
              <a:buNone/>
              <a:defRPr/>
            </a:pPr>
            <a:r>
              <a:rPr lang="id-ID" altLang="id-ID" sz="1800" dirty="0">
                <a:solidFill>
                  <a:schemeClr val="bg2">
                    <a:lumMod val="50000"/>
                  </a:schemeClr>
                </a:solidFill>
              </a:rPr>
              <a:t>	</a:t>
            </a:r>
            <a:r>
              <a:rPr lang="en-US" altLang="id-ID" sz="1800" dirty="0">
                <a:solidFill>
                  <a:schemeClr val="bg2">
                    <a:lumMod val="50000"/>
                  </a:schemeClr>
                </a:solidFill>
              </a:rPr>
              <a:t>b. </a:t>
            </a:r>
            <a:r>
              <a:rPr lang="en-US" altLang="id-ID" sz="1800" dirty="0" err="1">
                <a:solidFill>
                  <a:schemeClr val="bg2">
                    <a:lumMod val="50000"/>
                  </a:schemeClr>
                </a:solidFill>
              </a:rPr>
              <a:t>Tidak</a:t>
            </a:r>
            <a:r>
              <a:rPr lang="en-US" altLang="id-ID" sz="1800" dirty="0">
                <a:solidFill>
                  <a:schemeClr val="bg2">
                    <a:lumMod val="50000"/>
                  </a:schemeClr>
                </a:solidFill>
              </a:rPr>
              <a:t> </a:t>
            </a:r>
            <a:r>
              <a:rPr lang="en-US" altLang="id-ID" sz="1800" dirty="0" err="1">
                <a:solidFill>
                  <a:schemeClr val="bg2">
                    <a:lumMod val="50000"/>
                  </a:schemeClr>
                </a:solidFill>
              </a:rPr>
              <a:t>Setuju</a:t>
            </a:r>
            <a:endParaRPr lang="en-US" altLang="id-ID" sz="1800" dirty="0">
              <a:solidFill>
                <a:schemeClr val="bg2">
                  <a:lumMod val="50000"/>
                </a:schemeClr>
              </a:solidFill>
            </a:endParaRPr>
          </a:p>
          <a:p>
            <a:pPr marL="914400" lvl="2" indent="0" algn="just" eaLnBrk="1" fontAlgn="auto" hangingPunct="1">
              <a:buFont typeface="Wingdings 3" panose="05040102010807070707" pitchFamily="18" charset="2"/>
              <a:buNone/>
              <a:defRPr/>
            </a:pPr>
            <a:endParaRPr lang="en-US" altLang="id-ID" sz="2200" dirty="0">
              <a:solidFill>
                <a:schemeClr val="bg1"/>
              </a:solidFill>
            </a:endParaRPr>
          </a:p>
          <a:p>
            <a:pPr marL="0" indent="0" eaLnBrk="1" fontAlgn="auto" hangingPunct="1">
              <a:buFont typeface="Wingdings 3" panose="05040102010807070707" pitchFamily="18" charset="2"/>
              <a:buNone/>
              <a:defRPr/>
            </a:pPr>
            <a:endParaRPr lang="id-ID" dirty="0">
              <a:solidFill>
                <a:schemeClr val="bg2">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2E0FCB22-3644-43AB-8B2B-212B9E724645}"/>
              </a:ext>
            </a:extLst>
          </p:cNvPr>
          <p:cNvSpPr>
            <a:spLocks noGrp="1"/>
          </p:cNvSpPr>
          <p:nvPr>
            <p:ph idx="1"/>
          </p:nvPr>
        </p:nvSpPr>
        <p:spPr>
          <a:xfrm>
            <a:off x="1524000" y="1143000"/>
            <a:ext cx="9067800" cy="5181600"/>
          </a:xfrm>
        </p:spPr>
        <p:txBody>
          <a:bodyPr rtlCol="0">
            <a:normAutofit fontScale="92500"/>
          </a:bodyPr>
          <a:lstStyle/>
          <a:p>
            <a:pPr lvl="1" algn="just" eaLnBrk="1" fontAlgn="auto" hangingPunct="1">
              <a:buFont typeface="Wingdings" panose="05000000000000000000" pitchFamily="2" charset="2"/>
              <a:buNone/>
              <a:defRPr/>
            </a:pPr>
            <a:r>
              <a:rPr lang="en-US" altLang="id-ID" sz="2200" dirty="0">
                <a:solidFill>
                  <a:schemeClr val="bg1"/>
                </a:solidFill>
                <a:latin typeface="Arial Narrow" panose="020B0606020202030204" pitchFamily="34" charset="0"/>
              </a:rPr>
              <a:t>3. Semantic deferential</a:t>
            </a:r>
          </a:p>
          <a:p>
            <a:pPr lvl="2" algn="just" eaLnBrk="1" fontAlgn="auto" hangingPunct="1">
              <a:defRPr/>
            </a:pPr>
            <a:r>
              <a:rPr lang="en-US" altLang="id-ID" sz="2200" dirty="0" err="1">
                <a:solidFill>
                  <a:schemeClr val="bg1"/>
                </a:solidFill>
                <a:latin typeface="Arial Narrow" panose="020B0606020202030204" pitchFamily="34" charset="0"/>
              </a:rPr>
              <a:t>Skala</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ini</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untuk</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mengukur</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sikap</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bentuk</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tersusun</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dalam</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satu</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garis</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kontinum</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jawaban</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sangat</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positif</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terletak</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pada</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sisi</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kanan</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jawaban</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sangat</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negatif</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terletak</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pada</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sisi</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kiri</a:t>
            </a:r>
            <a:r>
              <a:rPr lang="en-US" altLang="id-ID" sz="2200" dirty="0">
                <a:solidFill>
                  <a:schemeClr val="bg1"/>
                </a:solidFill>
                <a:latin typeface="Arial Narrow" panose="020B0606020202030204" pitchFamily="34" charset="0"/>
              </a:rPr>
              <a:t>. Data yang </a:t>
            </a:r>
            <a:r>
              <a:rPr lang="en-US" altLang="id-ID" sz="2200" dirty="0" err="1">
                <a:solidFill>
                  <a:schemeClr val="bg1"/>
                </a:solidFill>
                <a:latin typeface="Arial Narrow" panose="020B0606020202030204" pitchFamily="34" charset="0"/>
              </a:rPr>
              <a:t>terkumpul</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dengan</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sekala</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ini</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berbentuk</a:t>
            </a:r>
            <a:r>
              <a:rPr lang="en-US" altLang="id-ID" sz="2200" dirty="0">
                <a:solidFill>
                  <a:schemeClr val="bg1"/>
                </a:solidFill>
                <a:latin typeface="Arial Narrow" panose="020B0606020202030204" pitchFamily="34" charset="0"/>
              </a:rPr>
              <a:t> data interval.</a:t>
            </a:r>
          </a:p>
          <a:p>
            <a:pPr lvl="2" algn="just" eaLnBrk="1" fontAlgn="auto" hangingPunct="1">
              <a:defRPr/>
            </a:pPr>
            <a:endParaRPr lang="en-US" altLang="id-ID" sz="2200" dirty="0">
              <a:solidFill>
                <a:schemeClr val="bg1"/>
              </a:solidFill>
              <a:latin typeface="Arial Narrow" panose="020B0606020202030204" pitchFamily="34" charset="0"/>
            </a:endParaRPr>
          </a:p>
          <a:p>
            <a:pPr lvl="1" algn="just" eaLnBrk="1" fontAlgn="auto" hangingPunct="1">
              <a:defRPr/>
            </a:pPr>
            <a:r>
              <a:rPr lang="en-US" altLang="id-ID" sz="2200" dirty="0" err="1">
                <a:solidFill>
                  <a:schemeClr val="bg1"/>
                </a:solidFill>
                <a:latin typeface="Arial Narrow" panose="020B0606020202030204" pitchFamily="34" charset="0"/>
              </a:rPr>
              <a:t>Contoh</a:t>
            </a:r>
            <a:r>
              <a:rPr lang="en-US" altLang="id-ID" sz="2200" dirty="0">
                <a:solidFill>
                  <a:schemeClr val="bg1"/>
                </a:solidFill>
                <a:latin typeface="Arial Narrow" panose="020B0606020202030204" pitchFamily="34" charset="0"/>
              </a:rPr>
              <a:t>: Gaya </a:t>
            </a:r>
            <a:r>
              <a:rPr lang="en-US" altLang="id-ID" sz="2200" dirty="0" err="1">
                <a:solidFill>
                  <a:schemeClr val="bg1"/>
                </a:solidFill>
                <a:latin typeface="Arial Narrow" panose="020B0606020202030204" pitchFamily="34" charset="0"/>
              </a:rPr>
              <a:t>Kepemimpinan</a:t>
            </a:r>
            <a:endParaRPr lang="en-US" altLang="id-ID" sz="2200" dirty="0">
              <a:solidFill>
                <a:schemeClr val="bg1"/>
              </a:solidFill>
              <a:latin typeface="Arial Narrow" panose="020B0606020202030204" pitchFamily="34" charset="0"/>
            </a:endParaRPr>
          </a:p>
          <a:p>
            <a:pPr lvl="1" algn="just" eaLnBrk="1" fontAlgn="auto" hangingPunct="1">
              <a:defRPr/>
            </a:pPr>
            <a:r>
              <a:rPr lang="en-US" altLang="id-ID" sz="2200" dirty="0" err="1">
                <a:solidFill>
                  <a:schemeClr val="bg1"/>
                </a:solidFill>
                <a:latin typeface="Arial Narrow" panose="020B0606020202030204" pitchFamily="34" charset="0"/>
              </a:rPr>
              <a:t>Bersahabat</a:t>
            </a:r>
            <a:r>
              <a:rPr lang="en-US" altLang="id-ID" sz="2200" dirty="0">
                <a:solidFill>
                  <a:schemeClr val="bg1"/>
                </a:solidFill>
                <a:latin typeface="Arial Narrow" panose="020B0606020202030204" pitchFamily="34" charset="0"/>
              </a:rPr>
              <a:t>	5	4	3	2	1	</a:t>
            </a:r>
            <a:r>
              <a:rPr lang="en-US" altLang="id-ID" sz="2200" dirty="0" err="1">
                <a:solidFill>
                  <a:schemeClr val="bg1"/>
                </a:solidFill>
                <a:latin typeface="Arial Narrow" panose="020B0606020202030204" pitchFamily="34" charset="0"/>
              </a:rPr>
              <a:t>Tdk</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brsahabat</a:t>
            </a:r>
            <a:endParaRPr lang="en-US" altLang="id-ID" sz="2200" dirty="0">
              <a:solidFill>
                <a:schemeClr val="bg1"/>
              </a:solidFill>
              <a:latin typeface="Arial Narrow" panose="020B0606020202030204" pitchFamily="34" charset="0"/>
            </a:endParaRPr>
          </a:p>
          <a:p>
            <a:pPr lvl="1" algn="just" eaLnBrk="1" fontAlgn="auto" hangingPunct="1">
              <a:defRPr/>
            </a:pPr>
            <a:r>
              <a:rPr lang="en-US" altLang="id-ID" sz="2200" dirty="0" err="1">
                <a:solidFill>
                  <a:schemeClr val="bg1"/>
                </a:solidFill>
                <a:latin typeface="Arial Narrow" panose="020B0606020202030204" pitchFamily="34" charset="0"/>
              </a:rPr>
              <a:t>Tepat</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janji</a:t>
            </a:r>
            <a:r>
              <a:rPr lang="en-US" altLang="id-ID" sz="2200" dirty="0">
                <a:solidFill>
                  <a:schemeClr val="bg1"/>
                </a:solidFill>
                <a:latin typeface="Arial Narrow" panose="020B0606020202030204" pitchFamily="34" charset="0"/>
              </a:rPr>
              <a:t>		5	4	3	2	1	</a:t>
            </a:r>
            <a:r>
              <a:rPr lang="en-US" altLang="id-ID" sz="2200" dirty="0" err="1">
                <a:solidFill>
                  <a:schemeClr val="bg1"/>
                </a:solidFill>
                <a:latin typeface="Arial Narrow" panose="020B0606020202030204" pitchFamily="34" charset="0"/>
              </a:rPr>
              <a:t>Lupa</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Janji</a:t>
            </a:r>
            <a:endParaRPr lang="en-US" altLang="id-ID" sz="2200" dirty="0">
              <a:solidFill>
                <a:schemeClr val="bg1"/>
              </a:solidFill>
              <a:latin typeface="Arial Narrow" panose="020B0606020202030204" pitchFamily="34" charset="0"/>
            </a:endParaRPr>
          </a:p>
          <a:p>
            <a:pPr lvl="1" algn="just" eaLnBrk="1" fontAlgn="auto" hangingPunct="1">
              <a:defRPr/>
            </a:pPr>
            <a:r>
              <a:rPr lang="en-US" altLang="id-ID" sz="2200" dirty="0" err="1">
                <a:solidFill>
                  <a:schemeClr val="bg1"/>
                </a:solidFill>
                <a:latin typeface="Arial Narrow" panose="020B0606020202030204" pitchFamily="34" charset="0"/>
              </a:rPr>
              <a:t>Bersaudara</a:t>
            </a:r>
            <a:r>
              <a:rPr lang="en-US" altLang="id-ID" sz="2200" dirty="0">
                <a:solidFill>
                  <a:schemeClr val="bg1"/>
                </a:solidFill>
                <a:latin typeface="Arial Narrow" panose="020B0606020202030204" pitchFamily="34" charset="0"/>
              </a:rPr>
              <a:t>	5	4	3	2	1	</a:t>
            </a:r>
            <a:r>
              <a:rPr lang="en-US" altLang="id-ID" sz="2200" dirty="0" err="1">
                <a:solidFill>
                  <a:schemeClr val="bg1"/>
                </a:solidFill>
                <a:latin typeface="Arial Narrow" panose="020B0606020202030204" pitchFamily="34" charset="0"/>
              </a:rPr>
              <a:t>Memusuhi</a:t>
            </a:r>
            <a:endParaRPr lang="en-US" altLang="id-ID" sz="2200" dirty="0">
              <a:solidFill>
                <a:schemeClr val="bg1"/>
              </a:solidFill>
              <a:latin typeface="Arial Narrow" panose="020B0606020202030204" pitchFamily="34" charset="0"/>
            </a:endParaRPr>
          </a:p>
          <a:p>
            <a:pPr lvl="1" algn="just" eaLnBrk="1" fontAlgn="auto" hangingPunct="1">
              <a:defRPr/>
            </a:pPr>
            <a:r>
              <a:rPr lang="en-US" altLang="id-ID" sz="2200" dirty="0" err="1">
                <a:solidFill>
                  <a:schemeClr val="bg1"/>
                </a:solidFill>
                <a:latin typeface="Arial Narrow" panose="020B0606020202030204" pitchFamily="34" charset="0"/>
              </a:rPr>
              <a:t>Memberi</a:t>
            </a:r>
            <a:r>
              <a:rPr lang="en-US" altLang="id-ID" sz="2200" dirty="0">
                <a:solidFill>
                  <a:schemeClr val="bg1"/>
                </a:solidFill>
                <a:latin typeface="Arial Narrow" panose="020B0606020202030204" pitchFamily="34" charset="0"/>
              </a:rPr>
              <a:t> </a:t>
            </a:r>
            <a:r>
              <a:rPr lang="en-US" altLang="id-ID" sz="2200" dirty="0" err="1">
                <a:solidFill>
                  <a:schemeClr val="bg1"/>
                </a:solidFill>
                <a:latin typeface="Arial Narrow" panose="020B0606020202030204" pitchFamily="34" charset="0"/>
              </a:rPr>
              <a:t>pujian</a:t>
            </a:r>
            <a:r>
              <a:rPr lang="en-US" altLang="id-ID" sz="2200" dirty="0">
                <a:solidFill>
                  <a:schemeClr val="bg1"/>
                </a:solidFill>
                <a:latin typeface="Arial Narrow" panose="020B0606020202030204" pitchFamily="34" charset="0"/>
              </a:rPr>
              <a:t>	5	4	3	2	1	</a:t>
            </a:r>
            <a:r>
              <a:rPr lang="en-US" altLang="id-ID" sz="2200" dirty="0" err="1">
                <a:solidFill>
                  <a:schemeClr val="bg1"/>
                </a:solidFill>
                <a:latin typeface="Arial Narrow" panose="020B0606020202030204" pitchFamily="34" charset="0"/>
              </a:rPr>
              <a:t>Mencela</a:t>
            </a:r>
            <a:endParaRPr lang="en-US" altLang="id-ID" sz="2200" dirty="0">
              <a:solidFill>
                <a:schemeClr val="bg1"/>
              </a:solidFill>
              <a:latin typeface="Arial Narrow" panose="020B0606020202030204" pitchFamily="34" charset="0"/>
            </a:endParaRPr>
          </a:p>
          <a:p>
            <a:pPr lvl="1" algn="just" eaLnBrk="1" fontAlgn="auto" hangingPunct="1">
              <a:defRPr/>
            </a:pPr>
            <a:r>
              <a:rPr lang="en-US" altLang="id-ID" sz="2200" dirty="0" err="1">
                <a:solidFill>
                  <a:schemeClr val="bg1"/>
                </a:solidFill>
                <a:latin typeface="Arial Narrow" panose="020B0606020202030204" pitchFamily="34" charset="0"/>
              </a:rPr>
              <a:t>Mempercayai</a:t>
            </a:r>
            <a:r>
              <a:rPr lang="en-US" altLang="id-ID" sz="2200" dirty="0">
                <a:solidFill>
                  <a:schemeClr val="bg1"/>
                </a:solidFill>
                <a:latin typeface="Arial Narrow" panose="020B0606020202030204" pitchFamily="34" charset="0"/>
              </a:rPr>
              <a:t>	5	4	3	2	1	</a:t>
            </a:r>
            <a:r>
              <a:rPr lang="en-US" altLang="id-ID" sz="2200" dirty="0" err="1">
                <a:solidFill>
                  <a:schemeClr val="bg1"/>
                </a:solidFill>
                <a:latin typeface="Arial Narrow" panose="020B0606020202030204" pitchFamily="34" charset="0"/>
              </a:rPr>
              <a:t>Mendominasi</a:t>
            </a:r>
            <a:endParaRPr lang="en-US" altLang="id-ID" sz="2200" dirty="0">
              <a:solidFill>
                <a:schemeClr val="bg1"/>
              </a:solidFill>
              <a:latin typeface="Arial Narrow" panose="020B0606020202030204" pitchFamily="34" charset="0"/>
            </a:endParaRPr>
          </a:p>
          <a:p>
            <a:pPr lvl="3" algn="just" eaLnBrk="1" fontAlgn="auto" hangingPunct="1">
              <a:defRPr/>
            </a:pPr>
            <a:r>
              <a:rPr lang="en-US" altLang="id-ID" sz="2200" dirty="0">
                <a:solidFill>
                  <a:schemeClr val="bg1"/>
                </a:solidFill>
                <a:latin typeface="Arial Narrow" panose="020B0606020202030204" pitchFamily="34"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a:extLst>
              <a:ext uri="{FF2B5EF4-FFF2-40B4-BE49-F238E27FC236}">
                <a16:creationId xmlns:a16="http://schemas.microsoft.com/office/drawing/2014/main" id="{E22150D4-7482-4840-9F3B-C10A870E3789}"/>
              </a:ext>
            </a:extLst>
          </p:cNvPr>
          <p:cNvSpPr>
            <a:spLocks noGrp="1"/>
          </p:cNvSpPr>
          <p:nvPr>
            <p:ph idx="1"/>
          </p:nvPr>
        </p:nvSpPr>
        <p:spPr>
          <a:xfrm>
            <a:off x="1752600" y="1066800"/>
            <a:ext cx="8534400" cy="5486400"/>
          </a:xfrm>
        </p:spPr>
        <p:txBody>
          <a:bodyPr rtlCol="0">
            <a:normAutofit lnSpcReduction="10000"/>
          </a:bodyPr>
          <a:lstStyle/>
          <a:p>
            <a:pPr lvl="1" algn="just" eaLnBrk="1" fontAlgn="auto" hangingPunct="1">
              <a:buFont typeface="Wingdings" panose="05000000000000000000" pitchFamily="2" charset="2"/>
              <a:buNone/>
              <a:defRPr/>
            </a:pPr>
            <a:r>
              <a:rPr lang="en-US" altLang="id-ID" sz="2200" dirty="0">
                <a:solidFill>
                  <a:schemeClr val="bg1"/>
                </a:solidFill>
              </a:rPr>
              <a:t>4. Rating scale</a:t>
            </a:r>
          </a:p>
          <a:p>
            <a:pPr lvl="1" algn="just" eaLnBrk="1" fontAlgn="auto" hangingPunct="1">
              <a:buFont typeface="Wingdings" panose="05000000000000000000" pitchFamily="2" charset="2"/>
              <a:buNone/>
              <a:defRPr/>
            </a:pPr>
            <a:r>
              <a:rPr lang="en-US" altLang="id-ID" sz="2200" dirty="0">
                <a:solidFill>
                  <a:schemeClr val="bg1"/>
                </a:solidFill>
              </a:rPr>
              <a:t>Dari </a:t>
            </a:r>
            <a:r>
              <a:rPr lang="en-US" altLang="id-ID" sz="2200" dirty="0" err="1">
                <a:solidFill>
                  <a:schemeClr val="bg1"/>
                </a:solidFill>
              </a:rPr>
              <a:t>ketiga</a:t>
            </a:r>
            <a:r>
              <a:rPr lang="en-US" altLang="id-ID" sz="2200" dirty="0">
                <a:solidFill>
                  <a:schemeClr val="bg1"/>
                </a:solidFill>
              </a:rPr>
              <a:t> </a:t>
            </a:r>
            <a:r>
              <a:rPr lang="en-US" altLang="id-ID" sz="2200" dirty="0" err="1">
                <a:solidFill>
                  <a:schemeClr val="bg1"/>
                </a:solidFill>
              </a:rPr>
              <a:t>skala</a:t>
            </a:r>
            <a:r>
              <a:rPr lang="en-US" altLang="id-ID" sz="2200" dirty="0">
                <a:solidFill>
                  <a:schemeClr val="bg1"/>
                </a:solidFill>
              </a:rPr>
              <a:t> </a:t>
            </a:r>
            <a:r>
              <a:rPr lang="en-US" altLang="id-ID" sz="2200" dirty="0" err="1">
                <a:solidFill>
                  <a:schemeClr val="bg1"/>
                </a:solidFill>
              </a:rPr>
              <a:t>pengukuran</a:t>
            </a:r>
            <a:r>
              <a:rPr lang="en-US" altLang="id-ID" sz="2200" dirty="0">
                <a:solidFill>
                  <a:schemeClr val="bg1"/>
                </a:solidFill>
              </a:rPr>
              <a:t> </a:t>
            </a:r>
            <a:r>
              <a:rPr lang="en-US" altLang="id-ID" sz="2200" dirty="0" err="1">
                <a:solidFill>
                  <a:schemeClr val="bg1"/>
                </a:solidFill>
              </a:rPr>
              <a:t>sebelumnya</a:t>
            </a:r>
            <a:r>
              <a:rPr lang="en-US" altLang="id-ID" sz="2200" dirty="0">
                <a:solidFill>
                  <a:schemeClr val="bg1"/>
                </a:solidFill>
              </a:rPr>
              <a:t>, </a:t>
            </a:r>
            <a:r>
              <a:rPr lang="en-US" altLang="id-ID" sz="2200" dirty="0" err="1">
                <a:solidFill>
                  <a:schemeClr val="bg1"/>
                </a:solidFill>
              </a:rPr>
              <a:t>semua</a:t>
            </a:r>
            <a:r>
              <a:rPr lang="en-US" altLang="id-ID" sz="2200" dirty="0">
                <a:solidFill>
                  <a:schemeClr val="bg1"/>
                </a:solidFill>
              </a:rPr>
              <a:t> </a:t>
            </a:r>
            <a:r>
              <a:rPr lang="en-US" altLang="id-ID" sz="2200" dirty="0" err="1">
                <a:solidFill>
                  <a:schemeClr val="bg1"/>
                </a:solidFill>
              </a:rPr>
              <a:t>datanya</a:t>
            </a:r>
            <a:r>
              <a:rPr lang="en-US" altLang="id-ID" sz="2200" dirty="0">
                <a:solidFill>
                  <a:schemeClr val="bg1"/>
                </a:solidFill>
              </a:rPr>
              <a:t> </a:t>
            </a:r>
            <a:r>
              <a:rPr lang="en-US" altLang="id-ID" sz="2200" dirty="0" err="1">
                <a:solidFill>
                  <a:schemeClr val="bg1"/>
                </a:solidFill>
              </a:rPr>
              <a:t>kualitatif</a:t>
            </a:r>
            <a:r>
              <a:rPr lang="en-US" altLang="id-ID" sz="2200" dirty="0">
                <a:solidFill>
                  <a:schemeClr val="bg1"/>
                </a:solidFill>
              </a:rPr>
              <a:t> yang </a:t>
            </a:r>
            <a:r>
              <a:rPr lang="en-US" altLang="id-ID" sz="2200" dirty="0" err="1">
                <a:solidFill>
                  <a:schemeClr val="bg1"/>
                </a:solidFill>
              </a:rPr>
              <a:t>dikuantitatifkan</a:t>
            </a:r>
            <a:r>
              <a:rPr lang="en-US" altLang="id-ID" sz="2200" dirty="0">
                <a:solidFill>
                  <a:schemeClr val="bg1"/>
                </a:solidFill>
              </a:rPr>
              <a:t>. </a:t>
            </a:r>
            <a:r>
              <a:rPr lang="en-US" altLang="id-ID" sz="2200" dirty="0" err="1">
                <a:solidFill>
                  <a:schemeClr val="bg1"/>
                </a:solidFill>
              </a:rPr>
              <a:t>Tetapi</a:t>
            </a:r>
            <a:r>
              <a:rPr lang="en-US" altLang="id-ID" sz="2200" dirty="0">
                <a:solidFill>
                  <a:schemeClr val="bg1"/>
                </a:solidFill>
              </a:rPr>
              <a:t> </a:t>
            </a:r>
            <a:r>
              <a:rPr lang="en-US" altLang="id-ID" sz="2200" dirty="0" err="1">
                <a:solidFill>
                  <a:schemeClr val="bg1"/>
                </a:solidFill>
              </a:rPr>
              <a:t>dengan</a:t>
            </a:r>
            <a:r>
              <a:rPr lang="en-US" altLang="id-ID" sz="2200" dirty="0">
                <a:solidFill>
                  <a:schemeClr val="bg1"/>
                </a:solidFill>
              </a:rPr>
              <a:t> rating scale data </a:t>
            </a:r>
            <a:r>
              <a:rPr lang="en-US" altLang="id-ID" sz="2200" dirty="0" err="1">
                <a:solidFill>
                  <a:schemeClr val="bg1"/>
                </a:solidFill>
              </a:rPr>
              <a:t>mentah</a:t>
            </a:r>
            <a:r>
              <a:rPr lang="en-US" altLang="id-ID" sz="2200" dirty="0">
                <a:solidFill>
                  <a:schemeClr val="bg1"/>
                </a:solidFill>
              </a:rPr>
              <a:t> yang </a:t>
            </a:r>
            <a:r>
              <a:rPr lang="en-US" altLang="id-ID" sz="2200" dirty="0" err="1">
                <a:solidFill>
                  <a:schemeClr val="bg1"/>
                </a:solidFill>
              </a:rPr>
              <a:t>diperoleh</a:t>
            </a:r>
            <a:r>
              <a:rPr lang="en-US" altLang="id-ID" sz="2200" dirty="0">
                <a:solidFill>
                  <a:schemeClr val="bg1"/>
                </a:solidFill>
              </a:rPr>
              <a:t> </a:t>
            </a:r>
            <a:r>
              <a:rPr lang="en-US" altLang="id-ID" sz="2200" dirty="0" err="1">
                <a:solidFill>
                  <a:schemeClr val="bg1"/>
                </a:solidFill>
              </a:rPr>
              <a:t>berupa</a:t>
            </a:r>
            <a:r>
              <a:rPr lang="en-US" altLang="id-ID" sz="2200" dirty="0">
                <a:solidFill>
                  <a:schemeClr val="bg1"/>
                </a:solidFill>
              </a:rPr>
              <a:t> </a:t>
            </a:r>
            <a:r>
              <a:rPr lang="en-US" altLang="id-ID" sz="2200" dirty="0" err="1">
                <a:solidFill>
                  <a:schemeClr val="bg1"/>
                </a:solidFill>
              </a:rPr>
              <a:t>angka</a:t>
            </a:r>
            <a:r>
              <a:rPr lang="en-US" altLang="id-ID" sz="2200" dirty="0">
                <a:solidFill>
                  <a:schemeClr val="bg1"/>
                </a:solidFill>
              </a:rPr>
              <a:t> </a:t>
            </a:r>
            <a:r>
              <a:rPr lang="en-US" altLang="id-ID" sz="2200" dirty="0" err="1">
                <a:solidFill>
                  <a:schemeClr val="bg1"/>
                </a:solidFill>
              </a:rPr>
              <a:t>kemudian</a:t>
            </a:r>
            <a:r>
              <a:rPr lang="en-US" altLang="id-ID" sz="2200" dirty="0">
                <a:solidFill>
                  <a:schemeClr val="bg1"/>
                </a:solidFill>
              </a:rPr>
              <a:t> </a:t>
            </a:r>
            <a:r>
              <a:rPr lang="en-US" altLang="id-ID" sz="2200" dirty="0" err="1">
                <a:solidFill>
                  <a:schemeClr val="bg1"/>
                </a:solidFill>
              </a:rPr>
              <a:t>ditafsirkan</a:t>
            </a:r>
            <a:r>
              <a:rPr lang="en-US" altLang="id-ID" sz="2200" dirty="0">
                <a:solidFill>
                  <a:schemeClr val="bg1"/>
                </a:solidFill>
              </a:rPr>
              <a:t> </a:t>
            </a:r>
            <a:r>
              <a:rPr lang="en-US" altLang="id-ID" sz="2200" dirty="0" err="1">
                <a:solidFill>
                  <a:schemeClr val="bg1"/>
                </a:solidFill>
              </a:rPr>
              <a:t>dalam</a:t>
            </a:r>
            <a:r>
              <a:rPr lang="en-US" altLang="id-ID" sz="2200" dirty="0">
                <a:solidFill>
                  <a:schemeClr val="bg1"/>
                </a:solidFill>
              </a:rPr>
              <a:t> </a:t>
            </a:r>
            <a:r>
              <a:rPr lang="en-US" altLang="id-ID" sz="2200" dirty="0" err="1">
                <a:solidFill>
                  <a:schemeClr val="bg1"/>
                </a:solidFill>
              </a:rPr>
              <a:t>pengertian</a:t>
            </a:r>
            <a:r>
              <a:rPr lang="en-US" altLang="id-ID" sz="2200" dirty="0">
                <a:solidFill>
                  <a:schemeClr val="bg1"/>
                </a:solidFill>
              </a:rPr>
              <a:t> </a:t>
            </a:r>
            <a:r>
              <a:rPr lang="en-US" altLang="id-ID" sz="2200" dirty="0" err="1">
                <a:solidFill>
                  <a:schemeClr val="bg1"/>
                </a:solidFill>
              </a:rPr>
              <a:t>kualitatif</a:t>
            </a:r>
            <a:r>
              <a:rPr lang="en-US" altLang="id-ID" sz="2200" dirty="0">
                <a:solidFill>
                  <a:schemeClr val="bg1"/>
                </a:solidFill>
              </a:rPr>
              <a:t>. Data yang </a:t>
            </a:r>
            <a:r>
              <a:rPr lang="en-US" altLang="id-ID" sz="2200" dirty="0" err="1">
                <a:solidFill>
                  <a:schemeClr val="bg1"/>
                </a:solidFill>
              </a:rPr>
              <a:t>dihasilkan</a:t>
            </a:r>
            <a:r>
              <a:rPr lang="en-US" altLang="id-ID" sz="2200" dirty="0">
                <a:solidFill>
                  <a:schemeClr val="bg1"/>
                </a:solidFill>
              </a:rPr>
              <a:t> </a:t>
            </a:r>
            <a:r>
              <a:rPr lang="en-US" altLang="id-ID" sz="2200" dirty="0" err="1">
                <a:solidFill>
                  <a:schemeClr val="bg1"/>
                </a:solidFill>
              </a:rPr>
              <a:t>berupa</a:t>
            </a:r>
            <a:r>
              <a:rPr lang="en-US" altLang="id-ID" sz="2200" dirty="0">
                <a:solidFill>
                  <a:schemeClr val="bg1"/>
                </a:solidFill>
              </a:rPr>
              <a:t> data interval.</a:t>
            </a:r>
          </a:p>
          <a:p>
            <a:pPr lvl="1" algn="just" eaLnBrk="1" fontAlgn="auto" hangingPunct="1">
              <a:buFont typeface="Wingdings" panose="05000000000000000000" pitchFamily="2" charset="2"/>
              <a:buNone/>
              <a:defRPr/>
            </a:pPr>
            <a:endParaRPr lang="en-US" altLang="id-ID" sz="2200" dirty="0">
              <a:solidFill>
                <a:schemeClr val="bg1"/>
              </a:solidFill>
            </a:endParaRPr>
          </a:p>
          <a:p>
            <a:pPr lvl="2" algn="just" eaLnBrk="1" fontAlgn="auto" hangingPunct="1">
              <a:defRPr/>
            </a:pPr>
            <a:r>
              <a:rPr lang="en-US" altLang="id-ID" sz="2200" dirty="0" err="1">
                <a:solidFill>
                  <a:schemeClr val="bg1"/>
                </a:solidFill>
              </a:rPr>
              <a:t>Jawaban</a:t>
            </a:r>
            <a:r>
              <a:rPr lang="en-US" altLang="id-ID" sz="2200" dirty="0">
                <a:solidFill>
                  <a:schemeClr val="bg1"/>
                </a:solidFill>
              </a:rPr>
              <a:t> </a:t>
            </a:r>
            <a:r>
              <a:rPr lang="en-US" altLang="id-ID" sz="2200" dirty="0" err="1">
                <a:solidFill>
                  <a:schemeClr val="bg1"/>
                </a:solidFill>
              </a:rPr>
              <a:t>pertanyaan</a:t>
            </a:r>
            <a:r>
              <a:rPr lang="en-US" altLang="id-ID" sz="2200" dirty="0">
                <a:solidFill>
                  <a:schemeClr val="bg1"/>
                </a:solidFill>
              </a:rPr>
              <a:t> </a:t>
            </a:r>
            <a:r>
              <a:rPr lang="en-US" altLang="id-ID" sz="2200" dirty="0" err="1">
                <a:solidFill>
                  <a:schemeClr val="bg1"/>
                </a:solidFill>
              </a:rPr>
              <a:t>bertingkat</a:t>
            </a:r>
            <a:r>
              <a:rPr lang="en-US" altLang="id-ID" sz="2200" dirty="0">
                <a:solidFill>
                  <a:schemeClr val="bg1"/>
                </a:solidFill>
              </a:rPr>
              <a:t>. </a:t>
            </a:r>
          </a:p>
          <a:p>
            <a:pPr lvl="2" algn="just" eaLnBrk="1" fontAlgn="auto" hangingPunct="1">
              <a:defRPr/>
            </a:pPr>
            <a:r>
              <a:rPr lang="en-US" altLang="id-ID" sz="2200" dirty="0" err="1">
                <a:solidFill>
                  <a:schemeClr val="bg1"/>
                </a:solidFill>
              </a:rPr>
              <a:t>Contoh</a:t>
            </a:r>
            <a:r>
              <a:rPr lang="en-US" altLang="id-ID" sz="2200" dirty="0">
                <a:solidFill>
                  <a:schemeClr val="bg1"/>
                </a:solidFill>
              </a:rPr>
              <a:t>: </a:t>
            </a:r>
            <a:r>
              <a:rPr lang="en-US" altLang="id-ID" sz="2200" dirty="0" err="1">
                <a:solidFill>
                  <a:schemeClr val="bg1"/>
                </a:solidFill>
              </a:rPr>
              <a:t>berkaitan</a:t>
            </a:r>
            <a:r>
              <a:rPr lang="en-US" altLang="id-ID" sz="2200" dirty="0">
                <a:solidFill>
                  <a:schemeClr val="bg1"/>
                </a:solidFill>
              </a:rPr>
              <a:t> </a:t>
            </a:r>
            <a:r>
              <a:rPr lang="en-US" altLang="id-ID" sz="2200" dirty="0" err="1">
                <a:solidFill>
                  <a:schemeClr val="bg1"/>
                </a:solidFill>
              </a:rPr>
              <a:t>dengan</a:t>
            </a:r>
            <a:r>
              <a:rPr lang="en-US" altLang="id-ID" sz="2200" dirty="0">
                <a:solidFill>
                  <a:schemeClr val="bg1"/>
                </a:solidFill>
              </a:rPr>
              <a:t> </a:t>
            </a:r>
            <a:r>
              <a:rPr lang="en-US" altLang="id-ID" sz="2200" dirty="0" err="1">
                <a:solidFill>
                  <a:schemeClr val="bg1"/>
                </a:solidFill>
              </a:rPr>
              <a:t>ruang</a:t>
            </a:r>
            <a:r>
              <a:rPr lang="en-US" altLang="id-ID" sz="2200" dirty="0">
                <a:solidFill>
                  <a:schemeClr val="bg1"/>
                </a:solidFill>
              </a:rPr>
              <a:t> </a:t>
            </a:r>
            <a:r>
              <a:rPr lang="en-US" altLang="id-ID" sz="2200" dirty="0" err="1">
                <a:solidFill>
                  <a:schemeClr val="bg1"/>
                </a:solidFill>
              </a:rPr>
              <a:t>kerja</a:t>
            </a:r>
            <a:endParaRPr lang="en-US" altLang="id-ID" sz="2200" dirty="0">
              <a:solidFill>
                <a:schemeClr val="bg1"/>
              </a:solidFill>
            </a:endParaRPr>
          </a:p>
          <a:p>
            <a:pPr lvl="2" algn="just" eaLnBrk="1" fontAlgn="auto" hangingPunct="1">
              <a:defRPr/>
            </a:pPr>
            <a:r>
              <a:rPr lang="en-US" altLang="id-ID" sz="2200" dirty="0">
                <a:solidFill>
                  <a:schemeClr val="bg1"/>
                </a:solidFill>
              </a:rPr>
              <a:t>4 	</a:t>
            </a:r>
            <a:r>
              <a:rPr lang="en-US" altLang="id-ID" sz="2200" dirty="0" err="1">
                <a:solidFill>
                  <a:schemeClr val="bg1"/>
                </a:solidFill>
              </a:rPr>
              <a:t>bila</a:t>
            </a:r>
            <a:r>
              <a:rPr lang="en-US" altLang="id-ID" sz="2200" dirty="0">
                <a:solidFill>
                  <a:schemeClr val="bg1"/>
                </a:solidFill>
              </a:rPr>
              <a:t> </a:t>
            </a:r>
            <a:r>
              <a:rPr lang="en-US" altLang="id-ID" sz="2200" dirty="0" err="1">
                <a:solidFill>
                  <a:schemeClr val="bg1"/>
                </a:solidFill>
              </a:rPr>
              <a:t>ruangan</a:t>
            </a:r>
            <a:r>
              <a:rPr lang="en-US" altLang="id-ID" sz="2200" dirty="0">
                <a:solidFill>
                  <a:schemeClr val="bg1"/>
                </a:solidFill>
              </a:rPr>
              <a:t> </a:t>
            </a:r>
            <a:r>
              <a:rPr lang="en-US" altLang="id-ID" sz="2200" dirty="0" err="1">
                <a:solidFill>
                  <a:schemeClr val="bg1"/>
                </a:solidFill>
              </a:rPr>
              <a:t>sangat</a:t>
            </a:r>
            <a:r>
              <a:rPr lang="en-US" altLang="id-ID" sz="2200" dirty="0">
                <a:solidFill>
                  <a:schemeClr val="bg1"/>
                </a:solidFill>
              </a:rPr>
              <a:t> </a:t>
            </a:r>
            <a:r>
              <a:rPr lang="en-US" altLang="id-ID" sz="2200" dirty="0" err="1">
                <a:solidFill>
                  <a:schemeClr val="bg1"/>
                </a:solidFill>
              </a:rPr>
              <a:t>baik</a:t>
            </a:r>
            <a:endParaRPr lang="en-US" altLang="id-ID" sz="2200" dirty="0">
              <a:solidFill>
                <a:schemeClr val="bg1"/>
              </a:solidFill>
            </a:endParaRPr>
          </a:p>
          <a:p>
            <a:pPr lvl="2" algn="just" eaLnBrk="1" fontAlgn="auto" hangingPunct="1">
              <a:defRPr/>
            </a:pPr>
            <a:r>
              <a:rPr lang="en-US" altLang="id-ID" sz="2200" dirty="0">
                <a:solidFill>
                  <a:schemeClr val="bg1"/>
                </a:solidFill>
              </a:rPr>
              <a:t>3 	</a:t>
            </a:r>
            <a:r>
              <a:rPr lang="en-US" altLang="id-ID" sz="2200" dirty="0" err="1">
                <a:solidFill>
                  <a:schemeClr val="bg1"/>
                </a:solidFill>
              </a:rPr>
              <a:t>bila</a:t>
            </a:r>
            <a:r>
              <a:rPr lang="en-US" altLang="id-ID" sz="2200" dirty="0">
                <a:solidFill>
                  <a:schemeClr val="bg1"/>
                </a:solidFill>
              </a:rPr>
              <a:t> </a:t>
            </a:r>
            <a:r>
              <a:rPr lang="en-US" altLang="id-ID" sz="2200" dirty="0" err="1">
                <a:solidFill>
                  <a:schemeClr val="bg1"/>
                </a:solidFill>
              </a:rPr>
              <a:t>ruangan</a:t>
            </a:r>
            <a:r>
              <a:rPr lang="en-US" altLang="id-ID" sz="2200" dirty="0">
                <a:solidFill>
                  <a:schemeClr val="bg1"/>
                </a:solidFill>
              </a:rPr>
              <a:t> </a:t>
            </a:r>
            <a:r>
              <a:rPr lang="en-US" altLang="id-ID" sz="2200" dirty="0" err="1">
                <a:solidFill>
                  <a:schemeClr val="bg1"/>
                </a:solidFill>
              </a:rPr>
              <a:t>cukup</a:t>
            </a:r>
            <a:r>
              <a:rPr lang="en-US" altLang="id-ID" sz="2200" dirty="0">
                <a:solidFill>
                  <a:schemeClr val="bg1"/>
                </a:solidFill>
              </a:rPr>
              <a:t> </a:t>
            </a:r>
            <a:r>
              <a:rPr lang="en-US" altLang="id-ID" sz="2200" dirty="0" err="1">
                <a:solidFill>
                  <a:schemeClr val="bg1"/>
                </a:solidFill>
              </a:rPr>
              <a:t>baik</a:t>
            </a:r>
            <a:endParaRPr lang="en-US" altLang="id-ID" sz="2200" dirty="0">
              <a:solidFill>
                <a:schemeClr val="bg1"/>
              </a:solidFill>
            </a:endParaRPr>
          </a:p>
          <a:p>
            <a:pPr lvl="2" algn="just" eaLnBrk="1" fontAlgn="auto" hangingPunct="1">
              <a:defRPr/>
            </a:pPr>
            <a:r>
              <a:rPr lang="en-US" altLang="id-ID" sz="2200" dirty="0">
                <a:solidFill>
                  <a:schemeClr val="bg1"/>
                </a:solidFill>
              </a:rPr>
              <a:t>2 	</a:t>
            </a:r>
            <a:r>
              <a:rPr lang="en-US" altLang="id-ID" sz="2200" dirty="0" err="1">
                <a:solidFill>
                  <a:schemeClr val="bg1"/>
                </a:solidFill>
              </a:rPr>
              <a:t>bila</a:t>
            </a:r>
            <a:r>
              <a:rPr lang="en-US" altLang="id-ID" sz="2200" dirty="0">
                <a:solidFill>
                  <a:schemeClr val="bg1"/>
                </a:solidFill>
              </a:rPr>
              <a:t> </a:t>
            </a:r>
            <a:r>
              <a:rPr lang="en-US" altLang="id-ID" sz="2200" dirty="0" err="1">
                <a:solidFill>
                  <a:schemeClr val="bg1"/>
                </a:solidFill>
              </a:rPr>
              <a:t>ruangan</a:t>
            </a:r>
            <a:r>
              <a:rPr lang="en-US" altLang="id-ID" sz="2200" dirty="0">
                <a:solidFill>
                  <a:schemeClr val="bg1"/>
                </a:solidFill>
              </a:rPr>
              <a:t> </a:t>
            </a:r>
            <a:r>
              <a:rPr lang="en-US" altLang="id-ID" sz="2200" dirty="0" err="1">
                <a:solidFill>
                  <a:schemeClr val="bg1"/>
                </a:solidFill>
              </a:rPr>
              <a:t>kurang</a:t>
            </a:r>
            <a:r>
              <a:rPr lang="en-US" altLang="id-ID" sz="2200" dirty="0">
                <a:solidFill>
                  <a:schemeClr val="bg1"/>
                </a:solidFill>
              </a:rPr>
              <a:t> </a:t>
            </a:r>
            <a:r>
              <a:rPr lang="en-US" altLang="id-ID" sz="2200" dirty="0" err="1">
                <a:solidFill>
                  <a:schemeClr val="bg1"/>
                </a:solidFill>
              </a:rPr>
              <a:t>baik</a:t>
            </a:r>
            <a:endParaRPr lang="en-US" altLang="id-ID" sz="2200" dirty="0">
              <a:solidFill>
                <a:schemeClr val="bg1"/>
              </a:solidFill>
            </a:endParaRPr>
          </a:p>
          <a:p>
            <a:pPr lvl="2" algn="just" eaLnBrk="1" fontAlgn="auto" hangingPunct="1">
              <a:defRPr/>
            </a:pPr>
            <a:r>
              <a:rPr lang="en-US" altLang="id-ID" sz="2200" dirty="0">
                <a:solidFill>
                  <a:schemeClr val="bg1"/>
                </a:solidFill>
              </a:rPr>
              <a:t>1 	</a:t>
            </a:r>
            <a:r>
              <a:rPr lang="en-US" altLang="id-ID" sz="2200" dirty="0" err="1">
                <a:solidFill>
                  <a:schemeClr val="bg1"/>
                </a:solidFill>
              </a:rPr>
              <a:t>bila</a:t>
            </a:r>
            <a:r>
              <a:rPr lang="en-US" altLang="id-ID" sz="2200" dirty="0">
                <a:solidFill>
                  <a:schemeClr val="bg1"/>
                </a:solidFill>
              </a:rPr>
              <a:t> </a:t>
            </a:r>
            <a:r>
              <a:rPr lang="en-US" altLang="id-ID" sz="2200" dirty="0" err="1">
                <a:solidFill>
                  <a:schemeClr val="bg1"/>
                </a:solidFill>
              </a:rPr>
              <a:t>ruangan</a:t>
            </a:r>
            <a:r>
              <a:rPr lang="en-US" altLang="id-ID" sz="2200" dirty="0">
                <a:solidFill>
                  <a:schemeClr val="bg1"/>
                </a:solidFill>
              </a:rPr>
              <a:t> </a:t>
            </a:r>
            <a:r>
              <a:rPr lang="en-US" altLang="id-ID" sz="2200" dirty="0" err="1">
                <a:solidFill>
                  <a:schemeClr val="bg1"/>
                </a:solidFill>
              </a:rPr>
              <a:t>sangat</a:t>
            </a:r>
            <a:r>
              <a:rPr lang="en-US" altLang="id-ID" sz="2200" dirty="0">
                <a:solidFill>
                  <a:schemeClr val="bg1"/>
                </a:solidFill>
              </a:rPr>
              <a:t> </a:t>
            </a:r>
            <a:r>
              <a:rPr lang="en-US" altLang="id-ID" sz="2200" dirty="0" err="1">
                <a:solidFill>
                  <a:schemeClr val="bg1"/>
                </a:solidFill>
              </a:rPr>
              <a:t>kurang</a:t>
            </a:r>
            <a:r>
              <a:rPr lang="en-US" altLang="id-ID" sz="2200" dirty="0">
                <a:solidFill>
                  <a:schemeClr val="bg1"/>
                </a:solidFill>
              </a:rPr>
              <a:t> </a:t>
            </a:r>
            <a:r>
              <a:rPr lang="en-US" altLang="id-ID" sz="2200" dirty="0" err="1">
                <a:solidFill>
                  <a:schemeClr val="bg1"/>
                </a:solidFill>
              </a:rPr>
              <a:t>baik</a:t>
            </a:r>
            <a:endParaRPr lang="en-US" altLang="id-ID" sz="2200"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87A5C-7181-4358-B6D9-B5EA19FEC68B}"/>
              </a:ext>
            </a:extLst>
          </p:cNvPr>
          <p:cNvSpPr>
            <a:spLocks noGrp="1"/>
          </p:cNvSpPr>
          <p:nvPr>
            <p:ph type="title"/>
          </p:nvPr>
        </p:nvSpPr>
        <p:spPr>
          <a:xfrm>
            <a:off x="568325" y="263525"/>
            <a:ext cx="8534400" cy="701675"/>
          </a:xfrm>
        </p:spPr>
        <p:txBody>
          <a:bodyPr/>
          <a:lstStyle/>
          <a:p>
            <a:pPr eaLnBrk="1" fontAlgn="auto" hangingPunct="1">
              <a:spcAft>
                <a:spcPts val="0"/>
              </a:spcAft>
              <a:defRPr/>
            </a:pPr>
            <a:r>
              <a:rPr lang="id-ID" dirty="0"/>
              <a:t>Populasi dan sampel</a:t>
            </a:r>
          </a:p>
        </p:txBody>
      </p:sp>
      <p:sp>
        <p:nvSpPr>
          <p:cNvPr id="3" name="Content Placeholder 2">
            <a:extLst>
              <a:ext uri="{FF2B5EF4-FFF2-40B4-BE49-F238E27FC236}">
                <a16:creationId xmlns:a16="http://schemas.microsoft.com/office/drawing/2014/main" id="{37C2C616-17A3-4670-829E-8F8CF4BC9AAF}"/>
              </a:ext>
            </a:extLst>
          </p:cNvPr>
          <p:cNvSpPr>
            <a:spLocks noGrp="1"/>
          </p:cNvSpPr>
          <p:nvPr>
            <p:ph idx="1"/>
          </p:nvPr>
        </p:nvSpPr>
        <p:spPr>
          <a:xfrm>
            <a:off x="684213" y="1158875"/>
            <a:ext cx="11061700" cy="5241925"/>
          </a:xfrm>
        </p:spPr>
        <p:txBody>
          <a:bodyPr rtlCol="0">
            <a:normAutofit/>
          </a:bodyPr>
          <a:lstStyle/>
          <a:p>
            <a:pPr marL="0" indent="0" eaLnBrk="1" fontAlgn="auto" hangingPunct="1">
              <a:buFont typeface="Wingdings 3" panose="05040102010807070707" pitchFamily="18" charset="2"/>
              <a:buNone/>
              <a:defRPr/>
            </a:pPr>
            <a:r>
              <a:rPr lang="id-ID" dirty="0"/>
              <a:t>Populasi berasal dari bahasa ingris yaitu </a:t>
            </a:r>
            <a:r>
              <a:rPr lang="id-ID" i="1" dirty="0"/>
              <a:t>population </a:t>
            </a:r>
            <a:r>
              <a:rPr lang="id-ID" dirty="0"/>
              <a:t>yang berarti jumlah penduduk. Populasi penelitian merupakan keseluruhan dari objek penelitian yang dapat berupa manusia, hewan, tumbuh-tumbuhan, peristiwa, sikap hidup dan sebagainya. Jenis populasi terbagi dua, yaitu:</a:t>
            </a:r>
          </a:p>
          <a:p>
            <a:pPr marL="457200" indent="-457200" eaLnBrk="1" fontAlgn="auto" hangingPunct="1">
              <a:buFont typeface="Wingdings 3" panose="05040102010807070707" pitchFamily="18" charset="2"/>
              <a:buAutoNum type="alphaLcPeriod"/>
              <a:defRPr/>
            </a:pPr>
            <a:r>
              <a:rPr lang="id-ID" i="1" dirty="0"/>
              <a:t>Populasi finit, </a:t>
            </a:r>
            <a:r>
              <a:rPr lang="id-ID" dirty="0"/>
              <a:t>artinya jumlah individu ditentukan</a:t>
            </a:r>
          </a:p>
          <a:p>
            <a:pPr marL="457200" indent="-457200" eaLnBrk="1" fontAlgn="auto" hangingPunct="1">
              <a:buFont typeface="Wingdings 3" panose="05040102010807070707" pitchFamily="18" charset="2"/>
              <a:buAutoNum type="alphaLcPeriod"/>
              <a:defRPr/>
            </a:pPr>
            <a:r>
              <a:rPr lang="id-ID" i="1" dirty="0"/>
              <a:t>Populasi Infinit, </a:t>
            </a:r>
            <a:r>
              <a:rPr lang="id-ID" dirty="0"/>
              <a:t>artinya jumlah individu tidak terhingga atau tidak diketahui dengan pasti</a:t>
            </a:r>
            <a:endParaRPr lang="id-ID" i="1" dirty="0"/>
          </a:p>
          <a:p>
            <a:pPr marL="457200" indent="-457200" eaLnBrk="1" fontAlgn="auto" hangingPunct="1">
              <a:buFont typeface="Wingdings 3" panose="05040102010807070707" pitchFamily="18" charset="2"/>
              <a:buAutoNum type="alphaLcPeriod"/>
              <a:defRPr/>
            </a:pPr>
            <a:endParaRPr lang="id-ID" i="1" dirty="0"/>
          </a:p>
          <a:p>
            <a:pPr marL="0" indent="0" eaLnBrk="1" fontAlgn="auto" hangingPunct="1">
              <a:buFont typeface="Wingdings 3" panose="05040102010807070707" pitchFamily="18" charset="2"/>
              <a:buNone/>
              <a:defRPr/>
            </a:pPr>
            <a:r>
              <a:rPr lang="id-ID" i="1" dirty="0"/>
              <a:t>Sampel </a:t>
            </a:r>
            <a:r>
              <a:rPr lang="id-ID" dirty="0"/>
              <a:t>adalah suatu prosedur pengambilan data di mana hanya sebagian populasi saja yang diambil dan dipergunakan untuk menentukan sifat serta ciri yang dikehendaki dari suatu populasi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21C75-2BC7-40A5-940A-A7BE35AC6AF7}"/>
              </a:ext>
            </a:extLst>
          </p:cNvPr>
          <p:cNvSpPr>
            <a:spLocks noGrp="1"/>
          </p:cNvSpPr>
          <p:nvPr>
            <p:ph type="title"/>
          </p:nvPr>
        </p:nvSpPr>
        <p:spPr>
          <a:xfrm>
            <a:off x="1689100" y="5756275"/>
            <a:ext cx="8534400" cy="598488"/>
          </a:xfrm>
        </p:spPr>
        <p:txBody>
          <a:bodyPr>
            <a:normAutofit fontScale="90000"/>
          </a:bodyPr>
          <a:lstStyle/>
          <a:p>
            <a:pPr algn="ctr" eaLnBrk="1" fontAlgn="auto" hangingPunct="1">
              <a:spcAft>
                <a:spcPts val="0"/>
              </a:spcAft>
              <a:defRPr/>
            </a:pPr>
            <a:r>
              <a:rPr lang="id-ID" dirty="0"/>
              <a:t>Kategori sampel</a:t>
            </a:r>
          </a:p>
        </p:txBody>
      </p:sp>
      <p:graphicFrame>
        <p:nvGraphicFramePr>
          <p:cNvPr id="4" name="Content Placeholder 3">
            <a:extLst>
              <a:ext uri="{FF2B5EF4-FFF2-40B4-BE49-F238E27FC236}">
                <a16:creationId xmlns:a16="http://schemas.microsoft.com/office/drawing/2014/main" id="{A9978913-D292-4ECE-A837-D699188C2B9F}"/>
              </a:ext>
            </a:extLst>
          </p:cNvPr>
          <p:cNvGraphicFramePr>
            <a:graphicFrameLocks noGrp="1"/>
          </p:cNvGraphicFramePr>
          <p:nvPr>
            <p:ph idx="1"/>
          </p:nvPr>
        </p:nvGraphicFramePr>
        <p:xfrm>
          <a:off x="529666" y="247918"/>
          <a:ext cx="10327224" cy="530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2F1A47-9054-4DB5-8D9E-4969EFB784C7}"/>
              </a:ext>
            </a:extLst>
          </p:cNvPr>
          <p:cNvSpPr>
            <a:spLocks noGrp="1"/>
          </p:cNvSpPr>
          <p:nvPr>
            <p:ph idx="1"/>
          </p:nvPr>
        </p:nvSpPr>
        <p:spPr>
          <a:xfrm>
            <a:off x="684213" y="685800"/>
            <a:ext cx="10687050" cy="5676900"/>
          </a:xfrm>
        </p:spPr>
        <p:txBody>
          <a:bodyPr rtlCol="0">
            <a:normAutofit/>
          </a:bodyPr>
          <a:lstStyle/>
          <a:p>
            <a:pPr eaLnBrk="1" fontAlgn="auto" hangingPunct="1">
              <a:defRPr/>
            </a:pPr>
            <a:r>
              <a:rPr lang="id-ID" dirty="0"/>
              <a:t>DATA adalah bahan mentah yang perlu diolah sehingga menghasilkan informasi atau keterangan, baik kualitatif maupun kuantitatif yang menunujukkan fakta atau juga dapat didefinisikan data merupakan fakta atau angka atau segala sesuatu yang dapat dipercaya kebenarannya sehingga dapat digunakan sebagai dasar untuk menarik suatu kesimpulan.</a:t>
            </a:r>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r>
              <a:rPr lang="id-ID" dirty="0"/>
              <a:t>Syarat-syarat data yang baik adalah:</a:t>
            </a:r>
          </a:p>
          <a:p>
            <a:pPr eaLnBrk="1" fontAlgn="auto" hangingPunct="1">
              <a:buFont typeface="Wingdings" panose="05000000000000000000" pitchFamily="2" charset="2"/>
              <a:buChar char="q"/>
              <a:defRPr/>
            </a:pPr>
            <a:r>
              <a:rPr lang="id-ID" dirty="0"/>
              <a:t>Data harus akurat</a:t>
            </a:r>
          </a:p>
          <a:p>
            <a:pPr eaLnBrk="1" fontAlgn="auto" hangingPunct="1">
              <a:buFont typeface="Wingdings" panose="05000000000000000000" pitchFamily="2" charset="2"/>
              <a:buChar char="q"/>
              <a:defRPr/>
            </a:pPr>
            <a:r>
              <a:rPr lang="id-ID" dirty="0"/>
              <a:t>Data harus relevan</a:t>
            </a:r>
          </a:p>
          <a:p>
            <a:pPr eaLnBrk="1" fontAlgn="auto" hangingPunct="1">
              <a:buFont typeface="Wingdings" panose="05000000000000000000" pitchFamily="2" charset="2"/>
              <a:buChar char="q"/>
              <a:defRPr/>
            </a:pPr>
            <a:r>
              <a:rPr lang="id-ID" dirty="0"/>
              <a:t>Data harus up to date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916CCC-A07A-46E0-950E-A9058C7C3AD7}"/>
              </a:ext>
            </a:extLst>
          </p:cNvPr>
          <p:cNvSpPr>
            <a:spLocks noGrp="1"/>
          </p:cNvSpPr>
          <p:nvPr>
            <p:ph idx="1"/>
          </p:nvPr>
        </p:nvSpPr>
        <p:spPr>
          <a:xfrm>
            <a:off x="684213" y="685800"/>
            <a:ext cx="11036300" cy="5818188"/>
          </a:xfrm>
        </p:spPr>
        <p:txBody>
          <a:bodyPr rtlCol="0">
            <a:normAutofit/>
          </a:bodyPr>
          <a:lstStyle/>
          <a:p>
            <a:pPr marL="0" indent="0" eaLnBrk="1" fontAlgn="auto" hangingPunct="1">
              <a:buFont typeface="Wingdings 3" panose="05040102010807070707" pitchFamily="18" charset="2"/>
              <a:buNone/>
              <a:defRPr/>
            </a:pPr>
            <a:r>
              <a:rPr lang="id-ID" b="1" dirty="0"/>
              <a:t>Probability Sampling</a:t>
            </a:r>
          </a:p>
          <a:p>
            <a:pPr marL="0" indent="0" eaLnBrk="1" fontAlgn="auto" hangingPunct="1">
              <a:buFont typeface="Wingdings 3" panose="05040102010807070707" pitchFamily="18" charset="2"/>
              <a:buNone/>
              <a:defRPr/>
            </a:pPr>
            <a:r>
              <a:rPr lang="id-ID" dirty="0"/>
              <a:t>Merupakan metode smapling yang setiap anggota populasinya memiliki peluang sama untuk terpilih sebagai sampel.</a:t>
            </a:r>
          </a:p>
          <a:p>
            <a:pPr marL="457200" indent="-457200" eaLnBrk="1" fontAlgn="auto" hangingPunct="1">
              <a:buFont typeface="Wingdings 3" panose="05040102010807070707" pitchFamily="18" charset="2"/>
              <a:buAutoNum type="arabicPeriod"/>
              <a:defRPr/>
            </a:pPr>
            <a:r>
              <a:rPr lang="id-ID" b="1" dirty="0"/>
              <a:t>Sampel Random Sampling</a:t>
            </a:r>
          </a:p>
          <a:p>
            <a:pPr marL="450850" indent="0" eaLnBrk="1" fontAlgn="auto" hangingPunct="1">
              <a:buFont typeface="Wingdings 3" panose="05040102010807070707" pitchFamily="18" charset="2"/>
              <a:buNone/>
              <a:defRPr/>
            </a:pPr>
            <a:r>
              <a:rPr lang="id-ID" b="1" dirty="0"/>
              <a:t>	</a:t>
            </a:r>
            <a:r>
              <a:rPr lang="id-ID" dirty="0"/>
              <a:t>merupakan teknik pengambilan sampel yang memberikan kesempatan yang sama kepada setiap anggota yang ada dalam suatu populasi untuk dijadikan sampel. Syarat untuk dapat dilakukan teknik simple random sampling adalah:</a:t>
            </a:r>
          </a:p>
          <a:p>
            <a:pPr marL="450850" indent="0" eaLnBrk="1" fontAlgn="auto" hangingPunct="1">
              <a:buFont typeface="Wingdings 3" panose="05040102010807070707" pitchFamily="18" charset="2"/>
              <a:buNone/>
              <a:defRPr/>
            </a:pPr>
            <a:r>
              <a:rPr lang="id-ID" dirty="0"/>
              <a:t>a. Anggota populasi tidak memiliki strata sehingga relatif homogen</a:t>
            </a:r>
          </a:p>
          <a:p>
            <a:pPr marL="811213" indent="-360363" eaLnBrk="1" fontAlgn="auto" hangingPunct="1">
              <a:buFont typeface="Wingdings 3" panose="05040102010807070707" pitchFamily="18" charset="2"/>
              <a:buNone/>
              <a:defRPr/>
            </a:pPr>
            <a:r>
              <a:rPr lang="id-ID" dirty="0"/>
              <a:t>b. Adanya kerangka sampel yaitu merupakan daftar elemen-elemen populasi yang dijadikan dasar untuk pengambilan sampel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74D1D2-F6F3-4312-9956-F1E3BBCA0C47}"/>
              </a:ext>
            </a:extLst>
          </p:cNvPr>
          <p:cNvSpPr>
            <a:spLocks noGrp="1"/>
          </p:cNvSpPr>
          <p:nvPr>
            <p:ph idx="1"/>
          </p:nvPr>
        </p:nvSpPr>
        <p:spPr>
          <a:xfrm>
            <a:off x="684213" y="685800"/>
            <a:ext cx="10842625" cy="5856288"/>
          </a:xfrm>
        </p:spPr>
        <p:txBody>
          <a:bodyPr rtlCol="0">
            <a:normAutofit/>
          </a:bodyPr>
          <a:lstStyle/>
          <a:p>
            <a:pPr marL="457200" indent="-457200" eaLnBrk="1" fontAlgn="auto" hangingPunct="1">
              <a:buFont typeface="+mj-lt"/>
              <a:buAutoNum type="arabicPeriod" startAt="2"/>
              <a:defRPr/>
            </a:pPr>
            <a:r>
              <a:rPr lang="id-ID" dirty="0"/>
              <a:t>Strata Sampel (Stratified Sampling)</a:t>
            </a:r>
          </a:p>
          <a:p>
            <a:pPr marL="0" indent="0" eaLnBrk="1" fontAlgn="auto" hangingPunct="1">
              <a:buFont typeface="Wingdings 3" panose="05040102010807070707" pitchFamily="18" charset="2"/>
              <a:buNone/>
              <a:defRPr/>
            </a:pPr>
            <a:r>
              <a:rPr lang="id-ID" dirty="0"/>
              <a:t>	merupakan teknik pengambilan sampel dengan populasi yang memiliki strata atau tingkatan dan setiap tingkatan memiliki karakteristik sendiri. Karena jumlah populasi pada setiap strata tidak sama, maka dalam pelaksanaannya dibagi dua jenis, yaitu:</a:t>
            </a:r>
          </a:p>
          <a:p>
            <a:pPr marL="457200" indent="-457200" eaLnBrk="1" fontAlgn="auto" hangingPunct="1">
              <a:buFont typeface="Wingdings 3" panose="05040102010807070707" pitchFamily="18" charset="2"/>
              <a:buAutoNum type="alphaLcPeriod"/>
              <a:defRPr/>
            </a:pPr>
            <a:r>
              <a:rPr lang="id-ID" dirty="0"/>
              <a:t>Proporsional sampel</a:t>
            </a:r>
          </a:p>
          <a:p>
            <a:pPr marL="0" indent="0" eaLnBrk="1" fontAlgn="auto" hangingPunct="1">
              <a:buFont typeface="Wingdings 3" panose="05040102010807070707" pitchFamily="18" charset="2"/>
              <a:buNone/>
              <a:defRPr/>
            </a:pPr>
            <a:r>
              <a:rPr lang="id-ID" dirty="0"/>
              <a:t>	jumlah sampel yang diambil dari setiap strata sebanding, sesuai dengan proporsional ukurannya. </a:t>
            </a:r>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p:txBody>
      </p:sp>
      <p:graphicFrame>
        <p:nvGraphicFramePr>
          <p:cNvPr id="4" name="Table 3">
            <a:extLst>
              <a:ext uri="{FF2B5EF4-FFF2-40B4-BE49-F238E27FC236}">
                <a16:creationId xmlns:a16="http://schemas.microsoft.com/office/drawing/2014/main" id="{775AD8D2-E9B3-4F52-B21B-670D1662585A}"/>
              </a:ext>
            </a:extLst>
          </p:cNvPr>
          <p:cNvGraphicFramePr>
            <a:graphicFrameLocks noGrp="1"/>
          </p:cNvGraphicFramePr>
          <p:nvPr/>
        </p:nvGraphicFramePr>
        <p:xfrm>
          <a:off x="1055688" y="3614738"/>
          <a:ext cx="10099675" cy="2493962"/>
        </p:xfrm>
        <a:graphic>
          <a:graphicData uri="http://schemas.openxmlformats.org/drawingml/2006/table">
            <a:tbl>
              <a:tblPr firstRow="1" bandRow="1">
                <a:tableStyleId>{5C22544A-7EE6-4342-B048-85BDC9FD1C3A}</a:tableStyleId>
              </a:tblPr>
              <a:tblGrid>
                <a:gridCol w="2019935">
                  <a:extLst>
                    <a:ext uri="{9D8B030D-6E8A-4147-A177-3AD203B41FA5}">
                      <a16:colId xmlns:a16="http://schemas.microsoft.com/office/drawing/2014/main" val="20000"/>
                    </a:ext>
                  </a:extLst>
                </a:gridCol>
                <a:gridCol w="2019935">
                  <a:extLst>
                    <a:ext uri="{9D8B030D-6E8A-4147-A177-3AD203B41FA5}">
                      <a16:colId xmlns:a16="http://schemas.microsoft.com/office/drawing/2014/main" val="20001"/>
                    </a:ext>
                  </a:extLst>
                </a:gridCol>
                <a:gridCol w="2019935">
                  <a:extLst>
                    <a:ext uri="{9D8B030D-6E8A-4147-A177-3AD203B41FA5}">
                      <a16:colId xmlns:a16="http://schemas.microsoft.com/office/drawing/2014/main" val="20002"/>
                    </a:ext>
                  </a:extLst>
                </a:gridCol>
                <a:gridCol w="2019935">
                  <a:extLst>
                    <a:ext uri="{9D8B030D-6E8A-4147-A177-3AD203B41FA5}">
                      <a16:colId xmlns:a16="http://schemas.microsoft.com/office/drawing/2014/main" val="20003"/>
                    </a:ext>
                  </a:extLst>
                </a:gridCol>
                <a:gridCol w="2019935">
                  <a:extLst>
                    <a:ext uri="{9D8B030D-6E8A-4147-A177-3AD203B41FA5}">
                      <a16:colId xmlns:a16="http://schemas.microsoft.com/office/drawing/2014/main" val="20004"/>
                    </a:ext>
                  </a:extLst>
                </a:gridCol>
              </a:tblGrid>
              <a:tr h="640062">
                <a:tc>
                  <a:txBody>
                    <a:bodyPr/>
                    <a:lstStyle/>
                    <a:p>
                      <a:r>
                        <a:rPr lang="id-ID" sz="1800" dirty="0"/>
                        <a:t>Strata</a:t>
                      </a:r>
                    </a:p>
                  </a:txBody>
                  <a:tcPr marL="91438" marR="91438" marT="45713" marB="45713"/>
                </a:tc>
                <a:tc>
                  <a:txBody>
                    <a:bodyPr/>
                    <a:lstStyle/>
                    <a:p>
                      <a:r>
                        <a:rPr lang="id-ID" sz="1800" dirty="0"/>
                        <a:t>Anggota Populasi</a:t>
                      </a:r>
                    </a:p>
                  </a:txBody>
                  <a:tcPr marL="91438" marR="91438" marT="45713" marB="45713"/>
                </a:tc>
                <a:tc>
                  <a:txBody>
                    <a:bodyPr/>
                    <a:lstStyle/>
                    <a:p>
                      <a:r>
                        <a:rPr lang="id-ID" sz="1800" dirty="0"/>
                        <a:t>Proporsi</a:t>
                      </a:r>
                    </a:p>
                  </a:txBody>
                  <a:tcPr marL="91438" marR="91438" marT="45713" marB="45713"/>
                </a:tc>
                <a:tc>
                  <a:txBody>
                    <a:bodyPr/>
                    <a:lstStyle/>
                    <a:p>
                      <a:r>
                        <a:rPr lang="id-ID" sz="1800" dirty="0"/>
                        <a:t>Jumlah sampel (orang)</a:t>
                      </a:r>
                    </a:p>
                  </a:txBody>
                  <a:tcPr marL="91438" marR="91438" marT="45713" marB="45713"/>
                </a:tc>
                <a:tc>
                  <a:txBody>
                    <a:bodyPr/>
                    <a:lstStyle/>
                    <a:p>
                      <a:r>
                        <a:rPr lang="id-ID" sz="1800" dirty="0"/>
                        <a:t>% sampel dalam populasi</a:t>
                      </a:r>
                    </a:p>
                  </a:txBody>
                  <a:tcPr marL="91438" marR="91438" marT="45713" marB="45713"/>
                </a:tc>
                <a:extLst>
                  <a:ext uri="{0D108BD9-81ED-4DB2-BD59-A6C34878D82A}">
                    <a16:rowId xmlns:a16="http://schemas.microsoft.com/office/drawing/2014/main" val="10000"/>
                  </a:ext>
                </a:extLst>
              </a:tr>
              <a:tr h="370780">
                <a:tc>
                  <a:txBody>
                    <a:bodyPr/>
                    <a:lstStyle/>
                    <a:p>
                      <a:r>
                        <a:rPr lang="id-ID" sz="1800" dirty="0"/>
                        <a:t>SD</a:t>
                      </a:r>
                    </a:p>
                  </a:txBody>
                  <a:tcPr marL="91438" marR="91438" marT="45713" marB="45713"/>
                </a:tc>
                <a:tc>
                  <a:txBody>
                    <a:bodyPr/>
                    <a:lstStyle/>
                    <a:p>
                      <a:r>
                        <a:rPr lang="id-ID" sz="1800" dirty="0"/>
                        <a:t>230</a:t>
                      </a:r>
                    </a:p>
                  </a:txBody>
                  <a:tcPr marL="91438" marR="91438" marT="45713" marB="45713"/>
                </a:tc>
                <a:tc>
                  <a:txBody>
                    <a:bodyPr/>
                    <a:lstStyle/>
                    <a:p>
                      <a:r>
                        <a:rPr lang="id-ID" sz="1800" dirty="0"/>
                        <a:t>0,1</a:t>
                      </a:r>
                    </a:p>
                  </a:txBody>
                  <a:tcPr marL="91438" marR="91438" marT="45713" marB="45713"/>
                </a:tc>
                <a:tc>
                  <a:txBody>
                    <a:bodyPr/>
                    <a:lstStyle/>
                    <a:p>
                      <a:r>
                        <a:rPr lang="id-ID" sz="1800" dirty="0"/>
                        <a:t>23</a:t>
                      </a:r>
                    </a:p>
                  </a:txBody>
                  <a:tcPr marL="91438" marR="91438" marT="45713" marB="45713"/>
                </a:tc>
                <a:tc>
                  <a:txBody>
                    <a:bodyPr/>
                    <a:lstStyle/>
                    <a:p>
                      <a:r>
                        <a:rPr lang="id-ID" sz="1800" dirty="0"/>
                        <a:t>19,2</a:t>
                      </a:r>
                    </a:p>
                  </a:txBody>
                  <a:tcPr marL="91438" marR="91438" marT="45713" marB="45713"/>
                </a:tc>
                <a:extLst>
                  <a:ext uri="{0D108BD9-81ED-4DB2-BD59-A6C34878D82A}">
                    <a16:rowId xmlns:a16="http://schemas.microsoft.com/office/drawing/2014/main" val="10001"/>
                  </a:ext>
                </a:extLst>
              </a:tr>
              <a:tr h="370780">
                <a:tc>
                  <a:txBody>
                    <a:bodyPr/>
                    <a:lstStyle/>
                    <a:p>
                      <a:r>
                        <a:rPr lang="id-ID" sz="1800" dirty="0"/>
                        <a:t>SMP</a:t>
                      </a:r>
                    </a:p>
                  </a:txBody>
                  <a:tcPr marL="91438" marR="91438" marT="45713" marB="45713"/>
                </a:tc>
                <a:tc>
                  <a:txBody>
                    <a:bodyPr/>
                    <a:lstStyle/>
                    <a:p>
                      <a:r>
                        <a:rPr lang="id-ID" sz="1800" dirty="0"/>
                        <a:t>270</a:t>
                      </a:r>
                    </a:p>
                  </a:txBody>
                  <a:tcPr marL="91438" marR="91438" marT="45713" marB="45713"/>
                </a:tc>
                <a:tc>
                  <a:txBody>
                    <a:bodyPr/>
                    <a:lstStyle/>
                    <a:p>
                      <a:r>
                        <a:rPr lang="id-ID" sz="1800" dirty="0"/>
                        <a:t>0,1</a:t>
                      </a:r>
                    </a:p>
                  </a:txBody>
                  <a:tcPr marL="91438" marR="91438" marT="45713" marB="45713"/>
                </a:tc>
                <a:tc>
                  <a:txBody>
                    <a:bodyPr/>
                    <a:lstStyle/>
                    <a:p>
                      <a:r>
                        <a:rPr lang="id-ID" sz="1800" dirty="0"/>
                        <a:t>27</a:t>
                      </a:r>
                    </a:p>
                  </a:txBody>
                  <a:tcPr marL="91438" marR="91438" marT="45713" marB="45713"/>
                </a:tc>
                <a:tc>
                  <a:txBody>
                    <a:bodyPr/>
                    <a:lstStyle/>
                    <a:p>
                      <a:r>
                        <a:rPr lang="id-ID" sz="1800" dirty="0"/>
                        <a:t>22,5</a:t>
                      </a:r>
                    </a:p>
                  </a:txBody>
                  <a:tcPr marL="91438" marR="91438" marT="45713" marB="45713"/>
                </a:tc>
                <a:extLst>
                  <a:ext uri="{0D108BD9-81ED-4DB2-BD59-A6C34878D82A}">
                    <a16:rowId xmlns:a16="http://schemas.microsoft.com/office/drawing/2014/main" val="10002"/>
                  </a:ext>
                </a:extLst>
              </a:tr>
              <a:tr h="370780">
                <a:tc>
                  <a:txBody>
                    <a:bodyPr/>
                    <a:lstStyle/>
                    <a:p>
                      <a:r>
                        <a:rPr lang="id-ID" sz="1800" dirty="0"/>
                        <a:t>SMU</a:t>
                      </a:r>
                    </a:p>
                  </a:txBody>
                  <a:tcPr marL="91438" marR="91438" marT="45713" marB="45713"/>
                </a:tc>
                <a:tc>
                  <a:txBody>
                    <a:bodyPr/>
                    <a:lstStyle/>
                    <a:p>
                      <a:r>
                        <a:rPr lang="id-ID" sz="1800" dirty="0"/>
                        <a:t>300</a:t>
                      </a:r>
                    </a:p>
                  </a:txBody>
                  <a:tcPr marL="91438" marR="91438" marT="45713" marB="45713"/>
                </a:tc>
                <a:tc>
                  <a:txBody>
                    <a:bodyPr/>
                    <a:lstStyle/>
                    <a:p>
                      <a:r>
                        <a:rPr lang="id-ID" sz="1800" dirty="0"/>
                        <a:t>0,1</a:t>
                      </a:r>
                    </a:p>
                  </a:txBody>
                  <a:tcPr marL="91438" marR="91438" marT="45713" marB="45713"/>
                </a:tc>
                <a:tc>
                  <a:txBody>
                    <a:bodyPr/>
                    <a:lstStyle/>
                    <a:p>
                      <a:r>
                        <a:rPr lang="id-ID" sz="1800" dirty="0"/>
                        <a:t>30</a:t>
                      </a:r>
                    </a:p>
                  </a:txBody>
                  <a:tcPr marL="91438" marR="91438" marT="45713" marB="45713"/>
                </a:tc>
                <a:tc>
                  <a:txBody>
                    <a:bodyPr/>
                    <a:lstStyle/>
                    <a:p>
                      <a:r>
                        <a:rPr lang="id-ID" sz="1800" dirty="0"/>
                        <a:t>25</a:t>
                      </a:r>
                    </a:p>
                  </a:txBody>
                  <a:tcPr marL="91438" marR="91438" marT="45713" marB="45713"/>
                </a:tc>
                <a:extLst>
                  <a:ext uri="{0D108BD9-81ED-4DB2-BD59-A6C34878D82A}">
                    <a16:rowId xmlns:a16="http://schemas.microsoft.com/office/drawing/2014/main" val="10003"/>
                  </a:ext>
                </a:extLst>
              </a:tr>
              <a:tr h="370780">
                <a:tc>
                  <a:txBody>
                    <a:bodyPr/>
                    <a:lstStyle/>
                    <a:p>
                      <a:r>
                        <a:rPr lang="id-ID" sz="1800" dirty="0"/>
                        <a:t>Sarjana</a:t>
                      </a:r>
                    </a:p>
                  </a:txBody>
                  <a:tcPr marL="91438" marR="91438" marT="45713" marB="45713"/>
                </a:tc>
                <a:tc>
                  <a:txBody>
                    <a:bodyPr/>
                    <a:lstStyle/>
                    <a:p>
                      <a:r>
                        <a:rPr lang="id-ID" sz="1800" dirty="0"/>
                        <a:t>400</a:t>
                      </a:r>
                    </a:p>
                  </a:txBody>
                  <a:tcPr marL="91438" marR="91438" marT="45713" marB="45713"/>
                </a:tc>
                <a:tc>
                  <a:txBody>
                    <a:bodyPr/>
                    <a:lstStyle/>
                    <a:p>
                      <a:r>
                        <a:rPr lang="id-ID" sz="1800" dirty="0"/>
                        <a:t>0,1</a:t>
                      </a:r>
                    </a:p>
                  </a:txBody>
                  <a:tcPr marL="91438" marR="91438" marT="45713" marB="45713"/>
                </a:tc>
                <a:tc>
                  <a:txBody>
                    <a:bodyPr/>
                    <a:lstStyle/>
                    <a:p>
                      <a:r>
                        <a:rPr lang="id-ID" sz="1800" dirty="0"/>
                        <a:t>40</a:t>
                      </a:r>
                    </a:p>
                  </a:txBody>
                  <a:tcPr marL="91438" marR="91438" marT="45713" marB="45713"/>
                </a:tc>
                <a:tc>
                  <a:txBody>
                    <a:bodyPr/>
                    <a:lstStyle/>
                    <a:p>
                      <a:r>
                        <a:rPr lang="id-ID" sz="1800" dirty="0"/>
                        <a:t>33,3</a:t>
                      </a:r>
                    </a:p>
                  </a:txBody>
                  <a:tcPr marL="91438" marR="91438" marT="45713" marB="45713"/>
                </a:tc>
                <a:extLst>
                  <a:ext uri="{0D108BD9-81ED-4DB2-BD59-A6C34878D82A}">
                    <a16:rowId xmlns:a16="http://schemas.microsoft.com/office/drawing/2014/main" val="10004"/>
                  </a:ext>
                </a:extLst>
              </a:tr>
              <a:tr h="370780">
                <a:tc>
                  <a:txBody>
                    <a:bodyPr/>
                    <a:lstStyle/>
                    <a:p>
                      <a:r>
                        <a:rPr lang="id-ID" sz="1800" dirty="0"/>
                        <a:t>Jumlah</a:t>
                      </a:r>
                    </a:p>
                  </a:txBody>
                  <a:tcPr marL="91438" marR="91438" marT="45713" marB="45713"/>
                </a:tc>
                <a:tc>
                  <a:txBody>
                    <a:bodyPr/>
                    <a:lstStyle/>
                    <a:p>
                      <a:r>
                        <a:rPr lang="id-ID" sz="1800" dirty="0"/>
                        <a:t>1200</a:t>
                      </a:r>
                    </a:p>
                  </a:txBody>
                  <a:tcPr marL="91438" marR="91438" marT="45713" marB="45713"/>
                </a:tc>
                <a:tc>
                  <a:txBody>
                    <a:bodyPr/>
                    <a:lstStyle/>
                    <a:p>
                      <a:endParaRPr lang="id-ID" sz="1800" dirty="0"/>
                    </a:p>
                  </a:txBody>
                  <a:tcPr marL="91438" marR="91438" marT="45713" marB="45713"/>
                </a:tc>
                <a:tc>
                  <a:txBody>
                    <a:bodyPr/>
                    <a:lstStyle/>
                    <a:p>
                      <a:r>
                        <a:rPr lang="id-ID" sz="1800" dirty="0"/>
                        <a:t>120</a:t>
                      </a:r>
                    </a:p>
                  </a:txBody>
                  <a:tcPr marL="91438" marR="91438" marT="45713" marB="45713"/>
                </a:tc>
                <a:tc>
                  <a:txBody>
                    <a:bodyPr/>
                    <a:lstStyle/>
                    <a:p>
                      <a:endParaRPr lang="id-ID" sz="1800" dirty="0"/>
                    </a:p>
                  </a:txBody>
                  <a:tcPr marL="91438" marR="91438" marT="45713" marB="45713"/>
                </a:tc>
                <a:extLst>
                  <a:ext uri="{0D108BD9-81ED-4DB2-BD59-A6C34878D82A}">
                    <a16:rowId xmlns:a16="http://schemas.microsoft.com/office/drawing/2014/main" val="10005"/>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CE2496-2131-412C-88D4-FA67B92797C1}"/>
              </a:ext>
            </a:extLst>
          </p:cNvPr>
          <p:cNvSpPr>
            <a:spLocks noGrp="1"/>
          </p:cNvSpPr>
          <p:nvPr>
            <p:ph idx="1"/>
          </p:nvPr>
        </p:nvSpPr>
        <p:spPr>
          <a:xfrm>
            <a:off x="684213" y="592138"/>
            <a:ext cx="10804525" cy="5743575"/>
          </a:xfrm>
        </p:spPr>
        <p:txBody>
          <a:bodyPr rtlCol="0">
            <a:normAutofit/>
          </a:bodyPr>
          <a:lstStyle/>
          <a:p>
            <a:pPr marL="457200" indent="-457200" eaLnBrk="1" fontAlgn="auto" hangingPunct="1">
              <a:buFont typeface="+mj-lt"/>
              <a:buAutoNum type="alphaLcPeriod" startAt="2"/>
              <a:defRPr/>
            </a:pPr>
            <a:r>
              <a:rPr lang="id-ID" dirty="0"/>
              <a:t>Disproporsional Sampel</a:t>
            </a:r>
          </a:p>
          <a:p>
            <a:pPr marL="0" indent="0" eaLnBrk="1" fontAlgn="auto" hangingPunct="1">
              <a:buFont typeface="Wingdings 3" panose="05040102010807070707" pitchFamily="18" charset="2"/>
              <a:buNone/>
              <a:defRPr/>
            </a:pPr>
            <a:r>
              <a:rPr lang="id-ID" dirty="0"/>
              <a:t>	jumlah sampel yang diambil dari setiap strata jumlahnya sama tidak sebanding dengan jumlah populasi dengan proporsi sampel di setiap strata. Perhitungan untuk menentukan sampel yang diambil dari masing-masing strata (tingkatan), jika diketahui jumlah sampel yang diambil 120 orang.</a:t>
            </a:r>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a:p>
            <a:pPr marL="0" indent="0" eaLnBrk="1" fontAlgn="auto" hangingPunct="1">
              <a:buFont typeface="Wingdings 3" panose="05040102010807070707" pitchFamily="18" charset="2"/>
              <a:buNone/>
              <a:defRPr/>
            </a:pP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1AFE76-7818-4FEB-BEA9-FFA8EB1995A7}"/>
              </a:ext>
            </a:extLst>
          </p:cNvPr>
          <p:cNvSpPr>
            <a:spLocks noGrp="1"/>
          </p:cNvSpPr>
          <p:nvPr>
            <p:ph idx="1"/>
          </p:nvPr>
        </p:nvSpPr>
        <p:spPr>
          <a:xfrm>
            <a:off x="684213" y="685800"/>
            <a:ext cx="10868025" cy="5624513"/>
          </a:xfrm>
        </p:spPr>
        <p:txBody>
          <a:bodyPr rtlCol="0">
            <a:normAutofit lnSpcReduction="10000"/>
          </a:bodyPr>
          <a:lstStyle/>
          <a:p>
            <a:pPr marL="0" indent="0" eaLnBrk="1" fontAlgn="auto" hangingPunct="1">
              <a:buFont typeface="Wingdings 3" panose="05040102010807070707" pitchFamily="18" charset="2"/>
              <a:buNone/>
              <a:defRPr/>
            </a:pPr>
            <a:r>
              <a:rPr lang="id-ID" b="1" dirty="0"/>
              <a:t>PENGELOMPOKAN DATA</a:t>
            </a:r>
          </a:p>
          <a:p>
            <a:pPr marL="457200" indent="-457200" eaLnBrk="1" fontAlgn="auto" hangingPunct="1">
              <a:buFont typeface="Wingdings 3" panose="05040102010807070707" pitchFamily="18" charset="2"/>
              <a:buAutoNum type="arabicPeriod"/>
              <a:defRPr/>
            </a:pPr>
            <a:r>
              <a:rPr lang="id-ID" dirty="0"/>
              <a:t>Kelompok data menurut cara memperolehnya</a:t>
            </a:r>
          </a:p>
          <a:p>
            <a:pPr marL="0" indent="0" eaLnBrk="1" fontAlgn="auto" hangingPunct="1">
              <a:buFont typeface="Wingdings 3" panose="05040102010807070707" pitchFamily="18" charset="2"/>
              <a:buNone/>
              <a:defRPr/>
            </a:pPr>
            <a:r>
              <a:rPr lang="id-ID" dirty="0"/>
              <a:t>	a. Data Primer</a:t>
            </a:r>
          </a:p>
          <a:p>
            <a:pPr marL="901700" indent="-901700" eaLnBrk="1" fontAlgn="auto" hangingPunct="1">
              <a:buFont typeface="Wingdings 3" panose="05040102010807070707" pitchFamily="18" charset="2"/>
              <a:buNone/>
              <a:defRPr/>
            </a:pPr>
            <a:r>
              <a:rPr lang="id-ID" dirty="0"/>
              <a:t>		adalah data yang dikumpulkan sendiri oleh peneliti langsung dari sumber pertama atau tempat objek penelitian dilakukan</a:t>
            </a:r>
          </a:p>
          <a:p>
            <a:pPr marL="0" indent="0" eaLnBrk="1" fontAlgn="auto" hangingPunct="1">
              <a:buFont typeface="Wingdings 3" panose="05040102010807070707" pitchFamily="18" charset="2"/>
              <a:buNone/>
              <a:defRPr/>
            </a:pPr>
            <a:r>
              <a:rPr lang="id-ID" dirty="0"/>
              <a:t>	b. Data Sekunder</a:t>
            </a:r>
          </a:p>
          <a:p>
            <a:pPr marL="901700" indent="0" eaLnBrk="1" fontAlgn="auto" hangingPunct="1">
              <a:buFont typeface="Wingdings 3" panose="05040102010807070707" pitchFamily="18" charset="2"/>
              <a:buNone/>
              <a:defRPr/>
            </a:pPr>
            <a:r>
              <a:rPr lang="id-ID" dirty="0"/>
              <a:t>	adalah data yang diterbitkan atau digunakan oleh organisasi yang bukan pengolahannya</a:t>
            </a:r>
          </a:p>
          <a:p>
            <a:pPr marL="457200" indent="-457200" eaLnBrk="1" fontAlgn="auto" hangingPunct="1">
              <a:buFont typeface="+mj-lt"/>
              <a:buAutoNum type="arabicPeriod" startAt="2"/>
              <a:defRPr/>
            </a:pPr>
            <a:r>
              <a:rPr lang="id-ID" dirty="0"/>
              <a:t>Kelompok data menurut waktu pengumpulannya</a:t>
            </a:r>
          </a:p>
          <a:p>
            <a:pPr marL="0" indent="0" eaLnBrk="1" fontAlgn="auto" hangingPunct="1">
              <a:buFont typeface="Wingdings 3" panose="05040102010807070707" pitchFamily="18" charset="2"/>
              <a:buNone/>
              <a:defRPr/>
            </a:pPr>
            <a:r>
              <a:rPr lang="id-ID" dirty="0"/>
              <a:t>	a. Data Time series</a:t>
            </a:r>
          </a:p>
          <a:p>
            <a:pPr marL="901700" indent="-901700" eaLnBrk="1" fontAlgn="auto" hangingPunct="1">
              <a:buFont typeface="Wingdings 3" panose="05040102010807070707" pitchFamily="18" charset="2"/>
              <a:buNone/>
              <a:defRPr/>
            </a:pPr>
            <a:r>
              <a:rPr lang="id-ID" dirty="0"/>
              <a:t>		adalah data yang dikumpulkan dari waktu ke waktu pada satu objek dengan tujuan untuk menggambarkan perkembangan dari objek tersebut</a:t>
            </a:r>
          </a:p>
          <a:p>
            <a:pPr marL="901700" indent="-450850" eaLnBrk="1" fontAlgn="auto" hangingPunct="1">
              <a:buFont typeface="Wingdings 3" panose="05040102010807070707" pitchFamily="18" charset="2"/>
              <a:buNone/>
              <a:defRPr/>
            </a:pPr>
            <a:r>
              <a:rPr lang="id-ID" dirty="0"/>
              <a:t>b. Data Cross Section</a:t>
            </a:r>
          </a:p>
          <a:p>
            <a:pPr marL="901700" indent="-450850" eaLnBrk="1" fontAlgn="auto" hangingPunct="1">
              <a:buFont typeface="Wingdings 3" panose="05040102010807070707" pitchFamily="18" charset="2"/>
              <a:buNone/>
              <a:defRPr/>
            </a:pPr>
            <a:r>
              <a:rPr lang="id-ID" dirty="0"/>
              <a:t>	adalah data yang dikumpulkan pada suatu periode tertentu pada beberapa objek dengan tujuan untuk menggambarkan keadaan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09558C-4AA2-4F60-AEAF-00FF41B3E7D7}"/>
              </a:ext>
            </a:extLst>
          </p:cNvPr>
          <p:cNvSpPr>
            <a:spLocks noGrp="1"/>
          </p:cNvSpPr>
          <p:nvPr>
            <p:ph idx="1"/>
          </p:nvPr>
        </p:nvSpPr>
        <p:spPr>
          <a:xfrm>
            <a:off x="684213" y="685800"/>
            <a:ext cx="10545762" cy="5727700"/>
          </a:xfrm>
        </p:spPr>
        <p:txBody>
          <a:bodyPr rtlCol="0">
            <a:normAutofit fontScale="85000" lnSpcReduction="20000"/>
          </a:bodyPr>
          <a:lstStyle/>
          <a:p>
            <a:pPr marL="457200" indent="-457200" eaLnBrk="1" fontAlgn="auto" hangingPunct="1">
              <a:buFont typeface="+mj-lt"/>
              <a:buAutoNum type="arabicPeriod" startAt="3"/>
              <a:defRPr/>
            </a:pPr>
            <a:r>
              <a:rPr lang="id-ID" dirty="0"/>
              <a:t>Kelompok data menurut sifatnya</a:t>
            </a:r>
          </a:p>
          <a:p>
            <a:pPr marL="0" indent="0" eaLnBrk="1" fontAlgn="auto" hangingPunct="1">
              <a:buFont typeface="Wingdings 3" panose="05040102010807070707" pitchFamily="18" charset="2"/>
              <a:buNone/>
              <a:defRPr/>
            </a:pPr>
            <a:r>
              <a:rPr lang="id-ID" dirty="0"/>
              <a:t>	a. Data kualitatif</a:t>
            </a:r>
          </a:p>
          <a:p>
            <a:pPr marL="901700" indent="0" eaLnBrk="1" fontAlgn="auto" hangingPunct="1">
              <a:buFont typeface="Wingdings 3" panose="05040102010807070707" pitchFamily="18" charset="2"/>
              <a:buNone/>
              <a:defRPr/>
            </a:pPr>
            <a:r>
              <a:rPr lang="id-ID" dirty="0"/>
              <a:t>	adalah data yang berupa pendapat (pernyataan) atau </a:t>
            </a:r>
            <a:r>
              <a:rPr lang="id-ID" i="1" dirty="0"/>
              <a:t>judgement </a:t>
            </a:r>
            <a:r>
              <a:rPr lang="id-ID" dirty="0"/>
              <a:t>sehingga tidak berupa angka akan tetapi berupa kata-kata atau kalimat. Data kualitatif diperoleh dari berbagai teknik pengumpulan data misalnya wawancara, analisis dokumen, observasi lapangan.</a:t>
            </a:r>
          </a:p>
          <a:p>
            <a:pPr marL="0" indent="0" eaLnBrk="1" fontAlgn="auto" hangingPunct="1">
              <a:buFont typeface="Wingdings 3" panose="05040102010807070707" pitchFamily="18" charset="2"/>
              <a:buNone/>
              <a:defRPr/>
            </a:pPr>
            <a:r>
              <a:rPr lang="id-ID" dirty="0"/>
              <a:t>	b. Data Kuantitatif</a:t>
            </a:r>
          </a:p>
          <a:p>
            <a:pPr marL="901700" indent="-901700" eaLnBrk="1" fontAlgn="auto" hangingPunct="1">
              <a:buFont typeface="Wingdings 3" panose="05040102010807070707" pitchFamily="18" charset="2"/>
              <a:buNone/>
              <a:defRPr/>
            </a:pPr>
            <a:r>
              <a:rPr lang="id-ID" dirty="0"/>
              <a:t>		adalah data yang berupa angka. Sesuai dengan bentuknya, data kuantitatif dapat diolah atau dianalisis dengan menggunakan teknik perhitungan statistik. Data kuantitatif dibagi dua kelompok:</a:t>
            </a:r>
          </a:p>
          <a:p>
            <a:pPr marL="1262063" indent="-360363" eaLnBrk="1" fontAlgn="auto" hangingPunct="1">
              <a:buFont typeface="Wingdings" panose="05000000000000000000" pitchFamily="2" charset="2"/>
              <a:buChar char="q"/>
              <a:defRPr/>
            </a:pPr>
            <a:r>
              <a:rPr lang="id-ID" dirty="0"/>
              <a:t>Data Diskrit</a:t>
            </a:r>
          </a:p>
          <a:p>
            <a:pPr marL="901700" indent="0" eaLnBrk="1" fontAlgn="auto" hangingPunct="1">
              <a:buFont typeface="Wingdings 3" panose="05040102010807070707" pitchFamily="18" charset="2"/>
              <a:buNone/>
              <a:defRPr/>
            </a:pPr>
            <a:r>
              <a:rPr lang="id-ID" dirty="0"/>
              <a:t>		adalah data dalam bentuk bilangan bulat yang diperoleh dengan cara membilang</a:t>
            </a:r>
          </a:p>
          <a:p>
            <a:pPr marL="901700" indent="0" eaLnBrk="1" fontAlgn="auto" hangingPunct="1">
              <a:buFont typeface="Wingdings 3" panose="05040102010807070707" pitchFamily="18" charset="2"/>
              <a:buNone/>
              <a:defRPr/>
            </a:pPr>
            <a:r>
              <a:rPr lang="id-ID" dirty="0"/>
              <a:t>Contoh: jumlah perguruan tinggi swasta di Jakarta adalah 750</a:t>
            </a:r>
          </a:p>
          <a:p>
            <a:pPr marL="901700" indent="0" eaLnBrk="1" fontAlgn="auto" hangingPunct="1">
              <a:buFont typeface="Wingdings 3" panose="05040102010807070707" pitchFamily="18" charset="2"/>
              <a:buNone/>
              <a:defRPr/>
            </a:pPr>
            <a:r>
              <a:rPr lang="id-ID" dirty="0"/>
              <a:t>			 jumlah pemilih yang terdaftar di daerah X sebanyak 1.450 orang</a:t>
            </a:r>
          </a:p>
          <a:p>
            <a:pPr marL="1262063" indent="-360363" eaLnBrk="1" fontAlgn="auto" hangingPunct="1">
              <a:buFont typeface="Wingdings" panose="05000000000000000000" pitchFamily="2" charset="2"/>
              <a:buChar char="q"/>
              <a:defRPr/>
            </a:pPr>
            <a:r>
              <a:rPr lang="id-ID" dirty="0"/>
              <a:t>Data Dikotomi</a:t>
            </a:r>
          </a:p>
          <a:p>
            <a:pPr marL="901700" indent="0" eaLnBrk="1" fontAlgn="auto" hangingPunct="1">
              <a:buFont typeface="Wingdings 3" panose="05040102010807070707" pitchFamily="18" charset="2"/>
              <a:buNone/>
              <a:defRPr/>
            </a:pPr>
            <a:r>
              <a:rPr lang="id-ID" dirty="0"/>
              <a:t>		adalah data dalam bentuk bilangan bulat atau pecahan yang diperoleh dengan cara hasil pengukuran.</a:t>
            </a:r>
          </a:p>
          <a:p>
            <a:pPr marL="901700" indent="0" eaLnBrk="1" fontAlgn="auto" hangingPunct="1">
              <a:buFont typeface="Wingdings 3" panose="05040102010807070707" pitchFamily="18" charset="2"/>
              <a:buNone/>
              <a:defRPr/>
            </a:pPr>
            <a:r>
              <a:rPr lang="id-ID" dirty="0"/>
              <a:t>Contoh : Nilai ujian statistika Anya sebesar 75</a:t>
            </a:r>
          </a:p>
          <a:p>
            <a:pPr marL="901700" indent="0" eaLnBrk="1" fontAlgn="auto" hangingPunct="1">
              <a:buFont typeface="Wingdings 3" panose="05040102010807070707" pitchFamily="18" charset="2"/>
              <a:buNone/>
              <a:defRPr/>
            </a:pPr>
            <a:r>
              <a:rPr lang="id-ID" dirty="0"/>
              <a:t>			 Tinggi badan Reny 160,5 cm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54745-BE4B-4C4D-AF0D-AC0E0BEC9FE5}"/>
              </a:ext>
            </a:extLst>
          </p:cNvPr>
          <p:cNvSpPr>
            <a:spLocks noGrp="1"/>
          </p:cNvSpPr>
          <p:nvPr>
            <p:ph type="title"/>
          </p:nvPr>
        </p:nvSpPr>
        <p:spPr>
          <a:xfrm>
            <a:off x="671513" y="125413"/>
            <a:ext cx="8534400" cy="738187"/>
          </a:xfrm>
        </p:spPr>
        <p:txBody>
          <a:bodyPr/>
          <a:lstStyle/>
          <a:p>
            <a:pPr eaLnBrk="1" fontAlgn="auto" hangingPunct="1">
              <a:spcAft>
                <a:spcPts val="0"/>
              </a:spcAft>
              <a:defRPr/>
            </a:pPr>
            <a:r>
              <a:rPr lang="id-ID" dirty="0"/>
              <a:t>Metode pengumpulan data</a:t>
            </a:r>
          </a:p>
        </p:txBody>
      </p:sp>
      <p:sp>
        <p:nvSpPr>
          <p:cNvPr id="3" name="Content Placeholder 2">
            <a:extLst>
              <a:ext uri="{FF2B5EF4-FFF2-40B4-BE49-F238E27FC236}">
                <a16:creationId xmlns:a16="http://schemas.microsoft.com/office/drawing/2014/main" id="{D4437798-841F-477D-BF66-1B6A5DAF60EF}"/>
              </a:ext>
            </a:extLst>
          </p:cNvPr>
          <p:cNvSpPr>
            <a:spLocks noGrp="1"/>
          </p:cNvSpPr>
          <p:nvPr>
            <p:ph idx="1"/>
          </p:nvPr>
        </p:nvSpPr>
        <p:spPr>
          <a:xfrm>
            <a:off x="555625" y="863600"/>
            <a:ext cx="10958513" cy="5343525"/>
          </a:xfrm>
        </p:spPr>
        <p:txBody>
          <a:bodyPr rtlCol="0">
            <a:normAutofit/>
          </a:bodyPr>
          <a:lstStyle/>
          <a:p>
            <a:pPr marL="457200" indent="-457200" eaLnBrk="1" fontAlgn="auto" hangingPunct="1">
              <a:buFont typeface="+mj-lt"/>
              <a:buAutoNum type="arabicPeriod"/>
              <a:defRPr/>
            </a:pPr>
            <a:r>
              <a:rPr lang="id-ID" dirty="0"/>
              <a:t>Wawancara</a:t>
            </a:r>
          </a:p>
          <a:p>
            <a:pPr marL="450850" indent="0" eaLnBrk="1" fontAlgn="auto" hangingPunct="1">
              <a:buFont typeface="Wingdings 3" panose="05040102010807070707" pitchFamily="18" charset="2"/>
              <a:buNone/>
              <a:defRPr/>
            </a:pPr>
            <a:r>
              <a:rPr lang="id-ID" dirty="0"/>
              <a:t>	adalah proses memperoleh keterangan/data untuk tujuan penelitian dengan cara tanya jawab, sambil bertatap muka antara pewawancara dengan responden dengan menggunakan alat yang dinamakan paduan wawancara. Secara garis besar ada 2 macam pedoman wawancara yaitu tidak terstruktur dan pedoman wawancara terstruktur.</a:t>
            </a:r>
          </a:p>
          <a:p>
            <a:pPr marL="457200" indent="-457200" eaLnBrk="1" fontAlgn="auto" hangingPunct="1">
              <a:buFont typeface="+mj-lt"/>
              <a:buAutoNum type="arabicPeriod" startAt="2"/>
              <a:defRPr/>
            </a:pPr>
            <a:r>
              <a:rPr lang="id-ID" dirty="0"/>
              <a:t>Observasi</a:t>
            </a:r>
          </a:p>
          <a:p>
            <a:pPr marL="450850" indent="0" eaLnBrk="1" fontAlgn="auto" hangingPunct="1">
              <a:buFont typeface="Wingdings 3" panose="05040102010807070707" pitchFamily="18" charset="2"/>
              <a:buNone/>
              <a:defRPr/>
            </a:pPr>
            <a:r>
              <a:rPr lang="id-ID" dirty="0"/>
              <a:t>	adalah kegiatan pengumpulan data dengan melakukan penelitian langsung terhadap kondisi lingkungan objek penelitian yang mendukung kegiatan penelitian, sehingga didapat secara jelas gambaran objek penelitian.</a:t>
            </a:r>
          </a:p>
          <a:p>
            <a:pPr marL="457200" indent="-457200" eaLnBrk="1" fontAlgn="auto" hangingPunct="1">
              <a:buFont typeface="+mj-lt"/>
              <a:buAutoNum type="arabicPeriod" startAt="3"/>
              <a:defRPr/>
            </a:pPr>
            <a:r>
              <a:rPr lang="id-ID" dirty="0"/>
              <a:t>Kuesioner (Angket)</a:t>
            </a:r>
          </a:p>
          <a:p>
            <a:pPr marL="457200" lvl="1" indent="0" eaLnBrk="1" fontAlgn="auto" hangingPunct="1">
              <a:buFont typeface="Wingdings 3" panose="05040102010807070707" pitchFamily="18" charset="2"/>
              <a:buNone/>
              <a:defRPr/>
            </a:pPr>
            <a:r>
              <a:rPr lang="id-ID" dirty="0"/>
              <a:t>Adalah suatu teknik pengumpulan informasi yang memungkinkan analis mempelajari sikap-sikap, keyakinan, perilaku dan karakteristik beberapa orang utama di dalam organisasi. Ada beberapa jenis kuesioner yaitu kuesioner terbuka dan tertutup</a:t>
            </a:r>
          </a:p>
          <a:p>
            <a:pPr marL="0" indent="0" eaLnBrk="1" fontAlgn="auto" hangingPunct="1">
              <a:buFont typeface="Wingdings 3" panose="05040102010807070707" pitchFamily="18" charset="2"/>
              <a:buNone/>
              <a:defRPr/>
            </a:pP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8BD3AB1-4638-4A21-9C5B-CF7BDCECB40C}"/>
              </a:ext>
            </a:extLst>
          </p:cNvPr>
          <p:cNvSpPr>
            <a:spLocks noGrp="1" noChangeArrowheads="1"/>
          </p:cNvSpPr>
          <p:nvPr>
            <p:ph type="title"/>
          </p:nvPr>
        </p:nvSpPr>
        <p:spPr>
          <a:xfrm>
            <a:off x="1738313" y="428625"/>
            <a:ext cx="7772400" cy="762000"/>
          </a:xfrm>
        </p:spPr>
        <p:txBody>
          <a:bodyPr/>
          <a:lstStyle/>
          <a:p>
            <a:pPr eaLnBrk="1" fontAlgn="auto" hangingPunct="1">
              <a:spcAft>
                <a:spcPts val="0"/>
              </a:spcAft>
              <a:defRPr/>
            </a:pPr>
            <a:r>
              <a:rPr lang="en-US" altLang="id-ID"/>
              <a:t>Pembagian Skala Pengukuran</a:t>
            </a:r>
          </a:p>
        </p:txBody>
      </p:sp>
      <p:sp>
        <p:nvSpPr>
          <p:cNvPr id="19459" name="Rectangle 3">
            <a:extLst>
              <a:ext uri="{FF2B5EF4-FFF2-40B4-BE49-F238E27FC236}">
                <a16:creationId xmlns:a16="http://schemas.microsoft.com/office/drawing/2014/main" id="{4C4048E6-8EE8-421B-AE68-F12442BCA1C7}"/>
              </a:ext>
            </a:extLst>
          </p:cNvPr>
          <p:cNvSpPr>
            <a:spLocks noGrp="1" noChangeArrowheads="1"/>
          </p:cNvSpPr>
          <p:nvPr>
            <p:ph idx="1"/>
          </p:nvPr>
        </p:nvSpPr>
        <p:spPr>
          <a:xfrm>
            <a:off x="1881188" y="1571625"/>
            <a:ext cx="7772400" cy="4464050"/>
          </a:xfrm>
        </p:spPr>
        <p:txBody>
          <a:bodyPr rtlCol="0">
            <a:normAutofit fontScale="92500" lnSpcReduction="10000"/>
          </a:bodyPr>
          <a:lstStyle/>
          <a:p>
            <a:pPr eaLnBrk="1" fontAlgn="auto" hangingPunct="1">
              <a:lnSpc>
                <a:spcPct val="80000"/>
              </a:lnSpc>
              <a:defRPr/>
            </a:pPr>
            <a:r>
              <a:rPr lang="en-US" altLang="id-ID" sz="2800" dirty="0" err="1">
                <a:solidFill>
                  <a:schemeClr val="bg2">
                    <a:lumMod val="75000"/>
                  </a:schemeClr>
                </a:solidFill>
              </a:rPr>
              <a:t>Jenis</a:t>
            </a:r>
            <a:r>
              <a:rPr lang="en-US" altLang="id-ID" sz="2800" dirty="0">
                <a:solidFill>
                  <a:schemeClr val="bg2">
                    <a:lumMod val="75000"/>
                  </a:schemeClr>
                </a:solidFill>
              </a:rPr>
              <a:t> </a:t>
            </a:r>
            <a:r>
              <a:rPr lang="en-US" altLang="id-ID" sz="2800" dirty="0" err="1">
                <a:solidFill>
                  <a:schemeClr val="bg2">
                    <a:lumMod val="75000"/>
                  </a:schemeClr>
                </a:solidFill>
              </a:rPr>
              <a:t>skala</a:t>
            </a:r>
            <a:r>
              <a:rPr lang="en-US" altLang="id-ID" sz="2800" dirty="0">
                <a:solidFill>
                  <a:schemeClr val="bg2">
                    <a:lumMod val="75000"/>
                  </a:schemeClr>
                </a:solidFill>
              </a:rPr>
              <a:t> </a:t>
            </a:r>
            <a:r>
              <a:rPr lang="en-US" altLang="id-ID" sz="2800" dirty="0" err="1">
                <a:solidFill>
                  <a:schemeClr val="bg2">
                    <a:lumMod val="75000"/>
                  </a:schemeClr>
                </a:solidFill>
              </a:rPr>
              <a:t>pengukuran</a:t>
            </a:r>
            <a:r>
              <a:rPr lang="en-US" altLang="id-ID" sz="2800" dirty="0">
                <a:solidFill>
                  <a:schemeClr val="bg2">
                    <a:lumMod val="75000"/>
                  </a:schemeClr>
                </a:solidFill>
              </a:rPr>
              <a:t> :</a:t>
            </a:r>
          </a:p>
          <a:p>
            <a:pPr lvl="1" eaLnBrk="1" fontAlgn="auto" hangingPunct="1">
              <a:lnSpc>
                <a:spcPct val="80000"/>
              </a:lnSpc>
              <a:defRPr/>
            </a:pPr>
            <a:r>
              <a:rPr lang="en-US" altLang="id-ID" sz="2400" dirty="0" err="1">
                <a:solidFill>
                  <a:schemeClr val="bg2">
                    <a:lumMod val="75000"/>
                  </a:schemeClr>
                </a:solidFill>
              </a:rPr>
              <a:t>Skala</a:t>
            </a:r>
            <a:r>
              <a:rPr lang="en-US" altLang="id-ID" sz="2400" dirty="0">
                <a:solidFill>
                  <a:schemeClr val="bg2">
                    <a:lumMod val="75000"/>
                  </a:schemeClr>
                </a:solidFill>
              </a:rPr>
              <a:t> nominal</a:t>
            </a:r>
          </a:p>
          <a:p>
            <a:pPr lvl="1" eaLnBrk="1" fontAlgn="auto" hangingPunct="1">
              <a:lnSpc>
                <a:spcPct val="80000"/>
              </a:lnSpc>
              <a:defRPr/>
            </a:pPr>
            <a:r>
              <a:rPr lang="en-US" altLang="id-ID" sz="2400" dirty="0" err="1">
                <a:solidFill>
                  <a:schemeClr val="bg2">
                    <a:lumMod val="75000"/>
                  </a:schemeClr>
                </a:solidFill>
              </a:rPr>
              <a:t>Skala</a:t>
            </a:r>
            <a:r>
              <a:rPr lang="en-US" altLang="id-ID" sz="2400" dirty="0">
                <a:solidFill>
                  <a:schemeClr val="bg2">
                    <a:lumMod val="75000"/>
                  </a:schemeClr>
                </a:solidFill>
              </a:rPr>
              <a:t> ordinal</a:t>
            </a:r>
          </a:p>
          <a:p>
            <a:pPr lvl="1" eaLnBrk="1" fontAlgn="auto" hangingPunct="1">
              <a:lnSpc>
                <a:spcPct val="80000"/>
              </a:lnSpc>
              <a:defRPr/>
            </a:pPr>
            <a:r>
              <a:rPr lang="en-US" altLang="id-ID" sz="2400" dirty="0" err="1">
                <a:solidFill>
                  <a:schemeClr val="bg2">
                    <a:lumMod val="75000"/>
                  </a:schemeClr>
                </a:solidFill>
              </a:rPr>
              <a:t>Skala</a:t>
            </a:r>
            <a:r>
              <a:rPr lang="en-US" altLang="id-ID" sz="2400" dirty="0">
                <a:solidFill>
                  <a:schemeClr val="bg2">
                    <a:lumMod val="75000"/>
                  </a:schemeClr>
                </a:solidFill>
              </a:rPr>
              <a:t> interval</a:t>
            </a:r>
          </a:p>
          <a:p>
            <a:pPr lvl="1" eaLnBrk="1" fontAlgn="auto" hangingPunct="1">
              <a:lnSpc>
                <a:spcPct val="80000"/>
              </a:lnSpc>
              <a:defRPr/>
            </a:pPr>
            <a:r>
              <a:rPr lang="en-US" altLang="id-ID" sz="2400" dirty="0" err="1">
                <a:solidFill>
                  <a:schemeClr val="bg2">
                    <a:lumMod val="75000"/>
                  </a:schemeClr>
                </a:solidFill>
              </a:rPr>
              <a:t>Skala</a:t>
            </a:r>
            <a:r>
              <a:rPr lang="en-US" altLang="id-ID" sz="2400" dirty="0">
                <a:solidFill>
                  <a:schemeClr val="bg2">
                    <a:lumMod val="75000"/>
                  </a:schemeClr>
                </a:solidFill>
              </a:rPr>
              <a:t> </a:t>
            </a:r>
            <a:r>
              <a:rPr lang="en-US" altLang="id-ID" sz="2400" dirty="0" err="1">
                <a:solidFill>
                  <a:schemeClr val="bg2">
                    <a:lumMod val="75000"/>
                  </a:schemeClr>
                </a:solidFill>
              </a:rPr>
              <a:t>rasio</a:t>
            </a:r>
            <a:endParaRPr lang="en-US" altLang="id-ID" sz="2400" dirty="0">
              <a:solidFill>
                <a:schemeClr val="bg2">
                  <a:lumMod val="75000"/>
                </a:schemeClr>
              </a:solidFill>
            </a:endParaRPr>
          </a:p>
          <a:p>
            <a:pPr eaLnBrk="1" fontAlgn="auto" hangingPunct="1">
              <a:lnSpc>
                <a:spcPct val="80000"/>
              </a:lnSpc>
              <a:defRPr/>
            </a:pPr>
            <a:r>
              <a:rPr lang="en-US" altLang="id-ID" sz="2800" dirty="0" err="1">
                <a:solidFill>
                  <a:schemeClr val="bg2">
                    <a:lumMod val="75000"/>
                  </a:schemeClr>
                </a:solidFill>
              </a:rPr>
              <a:t>Skala</a:t>
            </a:r>
            <a:r>
              <a:rPr lang="en-US" altLang="id-ID" sz="2800" dirty="0">
                <a:solidFill>
                  <a:schemeClr val="bg2">
                    <a:lumMod val="75000"/>
                  </a:schemeClr>
                </a:solidFill>
              </a:rPr>
              <a:t> </a:t>
            </a:r>
            <a:r>
              <a:rPr lang="id-ID" altLang="id-ID" sz="2800" dirty="0">
                <a:solidFill>
                  <a:schemeClr val="bg2">
                    <a:lumMod val="75000"/>
                  </a:schemeClr>
                </a:solidFill>
              </a:rPr>
              <a:t>Pengukuran Instrumen Penelitian</a:t>
            </a:r>
            <a:r>
              <a:rPr lang="en-US" altLang="id-ID" sz="2800" dirty="0">
                <a:solidFill>
                  <a:schemeClr val="bg2">
                    <a:lumMod val="75000"/>
                  </a:schemeClr>
                </a:solidFill>
              </a:rPr>
              <a:t> :</a:t>
            </a:r>
          </a:p>
          <a:p>
            <a:pPr lvl="1" eaLnBrk="1" fontAlgn="auto" hangingPunct="1">
              <a:lnSpc>
                <a:spcPct val="80000"/>
              </a:lnSpc>
              <a:defRPr/>
            </a:pPr>
            <a:r>
              <a:rPr lang="en-US" altLang="id-ID" sz="2400" dirty="0" err="1">
                <a:solidFill>
                  <a:schemeClr val="bg2">
                    <a:lumMod val="75000"/>
                  </a:schemeClr>
                </a:solidFill>
              </a:rPr>
              <a:t>Skala</a:t>
            </a:r>
            <a:r>
              <a:rPr lang="en-US" altLang="id-ID" sz="2400" dirty="0">
                <a:solidFill>
                  <a:schemeClr val="bg2">
                    <a:lumMod val="75000"/>
                  </a:schemeClr>
                </a:solidFill>
              </a:rPr>
              <a:t> </a:t>
            </a:r>
            <a:r>
              <a:rPr lang="en-US" altLang="id-ID" sz="2400" dirty="0" err="1">
                <a:solidFill>
                  <a:schemeClr val="bg2">
                    <a:lumMod val="75000"/>
                  </a:schemeClr>
                </a:solidFill>
              </a:rPr>
              <a:t>likert</a:t>
            </a:r>
            <a:r>
              <a:rPr lang="en-US" altLang="id-ID" sz="2400" dirty="0">
                <a:solidFill>
                  <a:schemeClr val="bg2">
                    <a:lumMod val="75000"/>
                  </a:schemeClr>
                </a:solidFill>
              </a:rPr>
              <a:t>,</a:t>
            </a:r>
          </a:p>
          <a:p>
            <a:pPr lvl="1" eaLnBrk="1" fontAlgn="auto" hangingPunct="1">
              <a:lnSpc>
                <a:spcPct val="80000"/>
              </a:lnSpc>
              <a:defRPr/>
            </a:pPr>
            <a:r>
              <a:rPr lang="en-US" altLang="id-ID" sz="2400" dirty="0" err="1">
                <a:solidFill>
                  <a:schemeClr val="bg2">
                    <a:lumMod val="75000"/>
                  </a:schemeClr>
                </a:solidFill>
              </a:rPr>
              <a:t>Skala</a:t>
            </a:r>
            <a:r>
              <a:rPr lang="en-US" altLang="id-ID" sz="2400" dirty="0">
                <a:solidFill>
                  <a:schemeClr val="bg2">
                    <a:lumMod val="75000"/>
                  </a:schemeClr>
                </a:solidFill>
              </a:rPr>
              <a:t> Guttman,</a:t>
            </a:r>
          </a:p>
          <a:p>
            <a:pPr lvl="1" eaLnBrk="1" fontAlgn="auto" hangingPunct="1">
              <a:lnSpc>
                <a:spcPct val="80000"/>
              </a:lnSpc>
              <a:defRPr/>
            </a:pPr>
            <a:r>
              <a:rPr lang="en-US" altLang="id-ID" sz="2400" dirty="0" err="1">
                <a:solidFill>
                  <a:schemeClr val="bg2">
                    <a:lumMod val="75000"/>
                  </a:schemeClr>
                </a:solidFill>
              </a:rPr>
              <a:t>Skala</a:t>
            </a:r>
            <a:r>
              <a:rPr lang="en-US" altLang="id-ID" sz="2400" dirty="0">
                <a:solidFill>
                  <a:schemeClr val="bg2">
                    <a:lumMod val="75000"/>
                  </a:schemeClr>
                </a:solidFill>
              </a:rPr>
              <a:t> </a:t>
            </a:r>
            <a:r>
              <a:rPr lang="en-US" altLang="id-ID" sz="2400" dirty="0" err="1">
                <a:solidFill>
                  <a:schemeClr val="bg2">
                    <a:lumMod val="75000"/>
                  </a:schemeClr>
                </a:solidFill>
              </a:rPr>
              <a:t>simantict</a:t>
            </a:r>
            <a:r>
              <a:rPr lang="en-US" altLang="id-ID" sz="2400" dirty="0">
                <a:solidFill>
                  <a:schemeClr val="bg2">
                    <a:lumMod val="75000"/>
                  </a:schemeClr>
                </a:solidFill>
              </a:rPr>
              <a:t> </a:t>
            </a:r>
            <a:r>
              <a:rPr lang="en-US" altLang="id-ID" sz="2400" dirty="0" err="1">
                <a:solidFill>
                  <a:schemeClr val="bg2">
                    <a:lumMod val="75000"/>
                  </a:schemeClr>
                </a:solidFill>
              </a:rPr>
              <a:t>defferensial</a:t>
            </a:r>
            <a:endParaRPr lang="en-US" altLang="id-ID" sz="2400" dirty="0">
              <a:solidFill>
                <a:schemeClr val="bg2">
                  <a:lumMod val="75000"/>
                </a:schemeClr>
              </a:solidFill>
            </a:endParaRPr>
          </a:p>
          <a:p>
            <a:pPr lvl="1" eaLnBrk="1" fontAlgn="auto" hangingPunct="1">
              <a:lnSpc>
                <a:spcPct val="80000"/>
              </a:lnSpc>
              <a:defRPr/>
            </a:pPr>
            <a:r>
              <a:rPr lang="en-US" altLang="id-ID" sz="2400" dirty="0">
                <a:solidFill>
                  <a:schemeClr val="bg2">
                    <a:lumMod val="75000"/>
                  </a:schemeClr>
                </a:solidFill>
              </a:rPr>
              <a:t>Rating scale</a:t>
            </a:r>
          </a:p>
          <a:p>
            <a:pPr lvl="1" eaLnBrk="1" fontAlgn="auto" hangingPunct="1">
              <a:lnSpc>
                <a:spcPct val="80000"/>
              </a:lnSpc>
              <a:defRPr/>
            </a:pPr>
            <a:r>
              <a:rPr lang="en-US" altLang="id-ID" sz="2400" dirty="0" err="1">
                <a:solidFill>
                  <a:schemeClr val="bg2">
                    <a:lumMod val="75000"/>
                  </a:schemeClr>
                </a:solidFill>
              </a:rPr>
              <a:t>Skala</a:t>
            </a:r>
            <a:r>
              <a:rPr lang="en-US" altLang="id-ID" sz="2400" dirty="0">
                <a:solidFill>
                  <a:schemeClr val="bg2">
                    <a:lumMod val="75000"/>
                  </a:schemeClr>
                </a:solidFill>
              </a:rPr>
              <a:t> </a:t>
            </a:r>
            <a:r>
              <a:rPr lang="en-US" altLang="id-ID" sz="2400" dirty="0" err="1">
                <a:solidFill>
                  <a:schemeClr val="bg2">
                    <a:lumMod val="75000"/>
                  </a:schemeClr>
                </a:solidFill>
              </a:rPr>
              <a:t>Thurstone</a:t>
            </a:r>
            <a:endParaRPr lang="en-US" altLang="id-ID" sz="2400" dirty="0">
              <a:solidFill>
                <a:schemeClr val="bg2">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a:extLst>
              <a:ext uri="{FF2B5EF4-FFF2-40B4-BE49-F238E27FC236}">
                <a16:creationId xmlns:a16="http://schemas.microsoft.com/office/drawing/2014/main" id="{EAF8929A-9CBD-4169-B71D-EE42D355F790}"/>
              </a:ext>
            </a:extLst>
          </p:cNvPr>
          <p:cNvSpPr>
            <a:spLocks noGrp="1" noChangeArrowheads="1"/>
          </p:cNvSpPr>
          <p:nvPr>
            <p:ph idx="1"/>
          </p:nvPr>
        </p:nvSpPr>
        <p:spPr>
          <a:xfrm>
            <a:off x="684213" y="685800"/>
            <a:ext cx="10893425" cy="5637213"/>
          </a:xfrm>
        </p:spPr>
        <p:txBody>
          <a:bodyPr rtlCol="0">
            <a:normAutofit/>
          </a:bodyPr>
          <a:lstStyle/>
          <a:p>
            <a:pPr marL="0" indent="0" eaLnBrk="1" fontAlgn="auto" hangingPunct="1">
              <a:buFont typeface="Wingdings 3" panose="05040102010807070707" pitchFamily="18" charset="2"/>
              <a:buNone/>
              <a:defRPr/>
            </a:pPr>
            <a:r>
              <a:rPr lang="sv-SE" altLang="id-ID" sz="2800" b="1" dirty="0"/>
              <a:t>Skala Nominal </a:t>
            </a:r>
            <a:endParaRPr lang="id-ID" altLang="id-ID" sz="2800" b="1" dirty="0"/>
          </a:p>
          <a:p>
            <a:pPr marL="0" indent="0" eaLnBrk="1" fontAlgn="auto" hangingPunct="1">
              <a:buFont typeface="Wingdings 3" panose="05040102010807070707" pitchFamily="18" charset="2"/>
              <a:buNone/>
              <a:defRPr/>
            </a:pPr>
            <a:r>
              <a:rPr lang="sv-SE" altLang="id-ID" sz="2800" dirty="0"/>
              <a:t>adalah </a:t>
            </a:r>
            <a:r>
              <a:rPr lang="id-ID" altLang="id-ID" sz="2800" dirty="0"/>
              <a:t>suatu skala yang diberikan pada suatu objek atau kategori yangtidak menggambarkan kedudukan objek atau kategori lainnya, tetapi hanya sekedar label atau kode saja. Selain itu bisa juga diartikan sebagai </a:t>
            </a:r>
            <a:r>
              <a:rPr lang="sv-SE" altLang="id-ID" sz="2800" dirty="0"/>
              <a:t>skala pengukuran yang menyatakan </a:t>
            </a:r>
            <a:r>
              <a:rPr lang="en-US" altLang="id-ID" sz="2800" dirty="0" err="1"/>
              <a:t>kategori</a:t>
            </a:r>
            <a:r>
              <a:rPr lang="en-US" altLang="id-ID" sz="2800" dirty="0"/>
              <a:t> </a:t>
            </a:r>
            <a:r>
              <a:rPr lang="en-US" altLang="id-ID" sz="2800" dirty="0" err="1"/>
              <a:t>atau</a:t>
            </a:r>
            <a:r>
              <a:rPr lang="en-US" altLang="id-ID" sz="2800" dirty="0"/>
              <a:t> </a:t>
            </a:r>
            <a:r>
              <a:rPr lang="en-US" altLang="id-ID" sz="2800" dirty="0" err="1"/>
              <a:t>kelompok</a:t>
            </a:r>
            <a:r>
              <a:rPr lang="en-US" altLang="id-ID" sz="2800" dirty="0"/>
              <a:t> </a:t>
            </a:r>
            <a:r>
              <a:rPr lang="en-US" altLang="id-ID" sz="2800" dirty="0" err="1"/>
              <a:t>dari</a:t>
            </a:r>
            <a:r>
              <a:rPr lang="en-US" altLang="id-ID" sz="2800" dirty="0"/>
              <a:t> </a:t>
            </a:r>
            <a:r>
              <a:rPr lang="en-US" altLang="id-ID" sz="2800" dirty="0" err="1"/>
              <a:t>suatu</a:t>
            </a:r>
            <a:r>
              <a:rPr lang="en-US" altLang="id-ID" sz="2800" dirty="0"/>
              <a:t> </a:t>
            </a:r>
            <a:r>
              <a:rPr lang="en-US" altLang="id-ID" sz="2800" dirty="0" err="1"/>
              <a:t>subyek</a:t>
            </a:r>
            <a:r>
              <a:rPr lang="en-US" altLang="id-ID" sz="2800" dirty="0"/>
              <a:t>.</a:t>
            </a:r>
            <a:endParaRPr lang="id-ID" altLang="id-ID" sz="2800" dirty="0"/>
          </a:p>
          <a:p>
            <a:pPr marL="0" indent="0" eaLnBrk="1" fontAlgn="auto" hangingPunct="1">
              <a:buFont typeface="Wingdings 3" panose="05040102010807070707" pitchFamily="18" charset="2"/>
              <a:buNone/>
              <a:defRPr/>
            </a:pPr>
            <a:r>
              <a:rPr lang="en-US" altLang="id-ID" sz="2800" dirty="0" err="1"/>
              <a:t>Contoh</a:t>
            </a:r>
            <a:r>
              <a:rPr lang="id-ID" altLang="id-ID" sz="2800" dirty="0"/>
              <a:t>:</a:t>
            </a:r>
            <a:r>
              <a:rPr lang="en-US" altLang="id-ID" sz="2800" dirty="0"/>
              <a:t> </a:t>
            </a:r>
            <a:r>
              <a:rPr lang="en-US" altLang="id-ID" sz="2800" dirty="0" err="1"/>
              <a:t>jenis</a:t>
            </a:r>
            <a:r>
              <a:rPr lang="en-US" altLang="id-ID" sz="2800" dirty="0"/>
              <a:t> </a:t>
            </a:r>
            <a:r>
              <a:rPr lang="fi-FI" altLang="id-ID" sz="2800" dirty="0"/>
              <a:t>kelamin responden. Laki-laki = 1 ; Wanita = 2</a:t>
            </a:r>
          </a:p>
          <a:p>
            <a:pPr eaLnBrk="1" fontAlgn="auto" hangingPunct="1">
              <a:defRPr/>
            </a:pPr>
            <a:endParaRPr lang="en-US" alt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7E159C97-7888-42CD-B72D-C7AD0F791DCE}"/>
              </a:ext>
            </a:extLst>
          </p:cNvPr>
          <p:cNvSpPr>
            <a:spLocks noGrp="1"/>
          </p:cNvSpPr>
          <p:nvPr>
            <p:ph type="title"/>
          </p:nvPr>
        </p:nvSpPr>
        <p:spPr>
          <a:xfrm>
            <a:off x="684213" y="352425"/>
            <a:ext cx="8534400" cy="677863"/>
          </a:xfrm>
        </p:spPr>
        <p:txBody>
          <a:bodyPr/>
          <a:lstStyle/>
          <a:p>
            <a:pPr eaLnBrk="1" fontAlgn="auto" hangingPunct="1">
              <a:spcAft>
                <a:spcPts val="0"/>
              </a:spcAft>
              <a:defRPr/>
            </a:pPr>
            <a:r>
              <a:rPr lang="en-US" altLang="id-ID" dirty="0" err="1"/>
              <a:t>Skala</a:t>
            </a:r>
            <a:r>
              <a:rPr lang="en-US" altLang="id-ID" dirty="0"/>
              <a:t> Ordinal</a:t>
            </a:r>
            <a:endParaRPr lang="id-ID" altLang="id-ID" dirty="0"/>
          </a:p>
        </p:txBody>
      </p:sp>
      <p:sp>
        <p:nvSpPr>
          <p:cNvPr id="11267" name="Content Placeholder 2">
            <a:extLst>
              <a:ext uri="{FF2B5EF4-FFF2-40B4-BE49-F238E27FC236}">
                <a16:creationId xmlns:a16="http://schemas.microsoft.com/office/drawing/2014/main" id="{43B1FBBD-A222-42D1-A31E-6E1C662E1995}"/>
              </a:ext>
            </a:extLst>
          </p:cNvPr>
          <p:cNvSpPr>
            <a:spLocks noGrp="1" noChangeArrowheads="1"/>
          </p:cNvSpPr>
          <p:nvPr>
            <p:ph idx="1"/>
          </p:nvPr>
        </p:nvSpPr>
        <p:spPr>
          <a:xfrm>
            <a:off x="684213" y="1262063"/>
            <a:ext cx="10714037" cy="4416425"/>
          </a:xfrm>
        </p:spPr>
        <p:txBody>
          <a:bodyPr rtlCol="0">
            <a:normAutofit lnSpcReduction="10000"/>
          </a:bodyPr>
          <a:lstStyle/>
          <a:p>
            <a:pPr marL="0" indent="0" eaLnBrk="1" fontAlgn="auto" hangingPunct="1">
              <a:buFont typeface="Wingdings 3" panose="05040102010807070707" pitchFamily="18" charset="2"/>
              <a:buNone/>
              <a:defRPr/>
            </a:pPr>
            <a:r>
              <a:rPr lang="en-US" altLang="id-ID" b="1" dirty="0" err="1"/>
              <a:t>Skala</a:t>
            </a:r>
            <a:r>
              <a:rPr lang="en-US" altLang="id-ID" b="1" dirty="0"/>
              <a:t> Ordinal : </a:t>
            </a:r>
            <a:r>
              <a:rPr lang="en-US" altLang="id-ID" dirty="0" err="1"/>
              <a:t>adalah</a:t>
            </a:r>
            <a:r>
              <a:rPr lang="en-US" altLang="id-ID" dirty="0"/>
              <a:t> </a:t>
            </a:r>
            <a:r>
              <a:rPr lang="en-US" altLang="id-ID" dirty="0" err="1"/>
              <a:t>skala</a:t>
            </a:r>
            <a:r>
              <a:rPr lang="en-US" altLang="id-ID" dirty="0"/>
              <a:t> </a:t>
            </a:r>
            <a:r>
              <a:rPr lang="en-US" altLang="id-ID" dirty="0" err="1"/>
              <a:t>pengukuran</a:t>
            </a:r>
            <a:r>
              <a:rPr lang="en-US" altLang="id-ID" dirty="0"/>
              <a:t> yang </a:t>
            </a:r>
            <a:r>
              <a:rPr lang="en-US" altLang="id-ID" dirty="0" err="1"/>
              <a:t>menyatakan</a:t>
            </a:r>
            <a:r>
              <a:rPr lang="en-US" altLang="id-ID" dirty="0"/>
              <a:t> </a:t>
            </a:r>
            <a:r>
              <a:rPr lang="nn-NO" altLang="id-ID" dirty="0"/>
              <a:t>kategori sekaligus melakukan rangking terhadap kategori.</a:t>
            </a:r>
            <a:r>
              <a:rPr lang="id-ID" altLang="id-ID" dirty="0"/>
              <a:t> Atau data yang berasal dari kategori yang disusun secara berjenjang mulai dari tingkat terendah sampai tingkat tertinggi atau sebaliknya.</a:t>
            </a:r>
            <a:endParaRPr lang="nn-NO" altLang="id-ID" dirty="0"/>
          </a:p>
          <a:p>
            <a:pPr eaLnBrk="1" fontAlgn="auto" hangingPunct="1">
              <a:defRPr/>
            </a:pPr>
            <a:r>
              <a:rPr lang="en-US" altLang="id-ID" dirty="0" err="1"/>
              <a:t>Contoh</a:t>
            </a:r>
            <a:r>
              <a:rPr lang="en-US" altLang="id-ID" dirty="0"/>
              <a:t> :</a:t>
            </a:r>
            <a:r>
              <a:rPr lang="id-ID" altLang="id-ID" dirty="0"/>
              <a:t> tingkat pendidikan diurutkan berdasarkan jenjang pendidikan</a:t>
            </a:r>
          </a:p>
          <a:p>
            <a:pPr lvl="1" eaLnBrk="1" fontAlgn="auto" hangingPunct="1">
              <a:defRPr/>
            </a:pPr>
            <a:r>
              <a:rPr lang="id-ID" altLang="id-ID" dirty="0"/>
              <a:t>TK							= 1</a:t>
            </a:r>
          </a:p>
          <a:p>
            <a:pPr lvl="1" eaLnBrk="1" fontAlgn="auto" hangingPunct="1">
              <a:defRPr/>
            </a:pPr>
            <a:r>
              <a:rPr lang="id-ID" altLang="id-ID" dirty="0"/>
              <a:t>Sekolah dasar				= 2</a:t>
            </a:r>
          </a:p>
          <a:p>
            <a:pPr lvl="1" eaLnBrk="1" fontAlgn="auto" hangingPunct="1">
              <a:defRPr/>
            </a:pPr>
            <a:r>
              <a:rPr lang="id-ID" altLang="id-ID" dirty="0"/>
              <a:t>Sekolah menengah pertama 	= 3</a:t>
            </a:r>
          </a:p>
          <a:p>
            <a:pPr lvl="1" eaLnBrk="1" fontAlgn="auto" hangingPunct="1">
              <a:defRPr/>
            </a:pPr>
            <a:r>
              <a:rPr lang="id-ID" altLang="id-ID" dirty="0"/>
              <a:t>Sekolah menengah atas 		= 4</a:t>
            </a:r>
          </a:p>
          <a:p>
            <a:pPr lvl="1" eaLnBrk="1" fontAlgn="auto" hangingPunct="1">
              <a:defRPr/>
            </a:pPr>
            <a:r>
              <a:rPr lang="id-ID" altLang="id-ID" dirty="0"/>
              <a:t>Diploma 						= 5</a:t>
            </a:r>
          </a:p>
          <a:p>
            <a:pPr lvl="1" eaLnBrk="1" fontAlgn="auto" hangingPunct="1">
              <a:defRPr/>
            </a:pPr>
            <a:r>
              <a:rPr lang="id-ID" altLang="id-ID" dirty="0"/>
              <a:t>Sarjana 						= 6</a:t>
            </a:r>
          </a:p>
          <a:p>
            <a:pPr marL="0" indent="0" eaLnBrk="1" fontAlgn="auto" hangingPunct="1">
              <a:buFont typeface="Wingdings 3" panose="05040102010807070707" pitchFamily="18" charset="2"/>
              <a:buNone/>
              <a:defRPr/>
            </a:pPr>
            <a:r>
              <a:rPr lang="id-ID" altLang="id-ID" dirty="0"/>
              <a:t>	</a:t>
            </a:r>
            <a:endParaRPr lang="en-US" alt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ABCF94A-C996-4E4E-94B6-2FC5C93FAE4F}"/>
              </a:ext>
            </a:extLst>
          </p:cNvPr>
          <p:cNvSpPr>
            <a:spLocks noGrp="1" noChangeArrowheads="1"/>
          </p:cNvSpPr>
          <p:nvPr>
            <p:ph type="title"/>
          </p:nvPr>
        </p:nvSpPr>
        <p:spPr>
          <a:xfrm>
            <a:off x="684213" y="263525"/>
            <a:ext cx="8534400" cy="754063"/>
          </a:xfrm>
        </p:spPr>
        <p:txBody>
          <a:bodyPr/>
          <a:lstStyle/>
          <a:p>
            <a:pPr eaLnBrk="1" fontAlgn="auto" hangingPunct="1">
              <a:spcAft>
                <a:spcPts val="0"/>
              </a:spcAft>
              <a:defRPr/>
            </a:pPr>
            <a:r>
              <a:rPr lang="en-US" altLang="id-ID" dirty="0" err="1"/>
              <a:t>Skala</a:t>
            </a:r>
            <a:r>
              <a:rPr lang="en-US" altLang="id-ID" dirty="0"/>
              <a:t> Interval</a:t>
            </a:r>
          </a:p>
        </p:txBody>
      </p:sp>
      <p:sp>
        <p:nvSpPr>
          <p:cNvPr id="12291" name="Rectangle 3">
            <a:extLst>
              <a:ext uri="{FF2B5EF4-FFF2-40B4-BE49-F238E27FC236}">
                <a16:creationId xmlns:a16="http://schemas.microsoft.com/office/drawing/2014/main" id="{4E11C269-9ED5-40A3-A5C5-FBD45DBAE4EF}"/>
              </a:ext>
            </a:extLst>
          </p:cNvPr>
          <p:cNvSpPr>
            <a:spLocks noGrp="1" noChangeArrowheads="1"/>
          </p:cNvSpPr>
          <p:nvPr>
            <p:ph idx="1"/>
          </p:nvPr>
        </p:nvSpPr>
        <p:spPr>
          <a:xfrm>
            <a:off x="684213" y="1330325"/>
            <a:ext cx="9528175" cy="3589338"/>
          </a:xfrm>
        </p:spPr>
        <p:txBody>
          <a:bodyPr rtlCol="0">
            <a:normAutofit/>
          </a:bodyPr>
          <a:lstStyle/>
          <a:p>
            <a:pPr marL="0" indent="0" eaLnBrk="1" fontAlgn="auto" hangingPunct="1">
              <a:buFont typeface="Wingdings 3" panose="05040102010807070707" pitchFamily="18" charset="2"/>
              <a:buNone/>
              <a:defRPr/>
            </a:pPr>
            <a:r>
              <a:rPr lang="id-ID" altLang="id-ID" dirty="0"/>
              <a:t>Adalah suatu </a:t>
            </a:r>
            <a:r>
              <a:rPr lang="en-US" altLang="id-ID" dirty="0" err="1"/>
              <a:t>Skala</a:t>
            </a:r>
            <a:r>
              <a:rPr lang="en-US" altLang="id-ID" dirty="0"/>
              <a:t> </a:t>
            </a:r>
            <a:r>
              <a:rPr lang="id-ID" altLang="id-ID" dirty="0"/>
              <a:t>dimana objek/kategori dapat diurutkan berdasarkan suatu atribut tertentu, dimana jarak/interval antara tiap objek/kategori sama. Atau </a:t>
            </a:r>
            <a:r>
              <a:rPr lang="en-US" altLang="id-ID" dirty="0"/>
              <a:t>yang </a:t>
            </a:r>
            <a:r>
              <a:rPr lang="en-US" altLang="id-ID" dirty="0" err="1"/>
              <a:t>menunjukkan</a:t>
            </a:r>
            <a:r>
              <a:rPr lang="en-US" altLang="id-ID" dirty="0"/>
              <a:t> </a:t>
            </a:r>
            <a:r>
              <a:rPr lang="en-US" altLang="id-ID" dirty="0" err="1"/>
              <a:t>jarak</a:t>
            </a:r>
            <a:r>
              <a:rPr lang="en-US" altLang="id-ID" dirty="0"/>
              <a:t> </a:t>
            </a:r>
            <a:r>
              <a:rPr lang="en-US" altLang="id-ID" dirty="0" err="1"/>
              <a:t>antara</a:t>
            </a:r>
            <a:r>
              <a:rPr lang="en-US" altLang="id-ID" dirty="0"/>
              <a:t> </a:t>
            </a:r>
            <a:r>
              <a:rPr lang="en-US" altLang="id-ID" dirty="0" err="1"/>
              <a:t>satu</a:t>
            </a:r>
            <a:r>
              <a:rPr lang="en-US" altLang="id-ID" dirty="0"/>
              <a:t> data </a:t>
            </a:r>
            <a:r>
              <a:rPr lang="en-US" altLang="id-ID" dirty="0" err="1"/>
              <a:t>dengan</a:t>
            </a:r>
            <a:r>
              <a:rPr lang="en-US" altLang="id-ID" dirty="0"/>
              <a:t> data yang lain </a:t>
            </a:r>
            <a:r>
              <a:rPr lang="en-US" altLang="id-ID" dirty="0" err="1"/>
              <a:t>dan</a:t>
            </a:r>
            <a:r>
              <a:rPr lang="en-US" altLang="id-ID" dirty="0"/>
              <a:t> </a:t>
            </a:r>
            <a:r>
              <a:rPr lang="en-US" altLang="id-ID" dirty="0" err="1"/>
              <a:t>mempunyai</a:t>
            </a:r>
            <a:r>
              <a:rPr lang="en-US" altLang="id-ID" dirty="0"/>
              <a:t> </a:t>
            </a:r>
            <a:r>
              <a:rPr lang="en-US" altLang="id-ID" dirty="0" err="1"/>
              <a:t>bobot</a:t>
            </a:r>
            <a:r>
              <a:rPr lang="en-US" altLang="id-ID" dirty="0"/>
              <a:t> yang </a:t>
            </a:r>
            <a:r>
              <a:rPr lang="en-US" altLang="id-ID" dirty="0" err="1"/>
              <a:t>sama</a:t>
            </a:r>
            <a:r>
              <a:rPr lang="en-US" altLang="id-ID" dirty="0"/>
              <a:t>.</a:t>
            </a:r>
          </a:p>
          <a:p>
            <a:pPr eaLnBrk="1" fontAlgn="auto" hangingPunct="1">
              <a:defRPr/>
            </a:pPr>
            <a:r>
              <a:rPr lang="en-US" altLang="id-ID" dirty="0" err="1"/>
              <a:t>Contoh</a:t>
            </a:r>
            <a:r>
              <a:rPr lang="en-US" altLang="id-ID" dirty="0"/>
              <a:t> :</a:t>
            </a:r>
          </a:p>
          <a:p>
            <a:pPr marL="457200" lvl="1" indent="0" eaLnBrk="1" fontAlgn="auto" hangingPunct="1">
              <a:buFont typeface="Wingdings 3" panose="05040102010807070707" pitchFamily="18" charset="2"/>
              <a:buNone/>
              <a:defRPr/>
            </a:pPr>
            <a:r>
              <a:rPr lang="id-ID" altLang="id-ID" sz="2000" dirty="0"/>
              <a:t>STS TS N S ST</a:t>
            </a:r>
          </a:p>
          <a:p>
            <a:pPr marL="457200" lvl="1" indent="0" eaLnBrk="1" fontAlgn="auto" hangingPunct="1">
              <a:buFont typeface="Wingdings 3" panose="05040102010807070707" pitchFamily="18" charset="2"/>
              <a:buNone/>
              <a:defRPr/>
            </a:pPr>
            <a:r>
              <a:rPr lang="id-ID" altLang="id-ID" sz="2000" dirty="0"/>
              <a:t>1    2   3 4  5</a:t>
            </a:r>
            <a:endParaRPr lang="en-US" altLang="id-ID" sz="2000" dirty="0"/>
          </a:p>
        </p:txBody>
      </p:sp>
    </p:spTree>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164</TotalTime>
  <Words>1619</Words>
  <Application>Microsoft Office PowerPoint</Application>
  <PresentationFormat>Widescreen</PresentationFormat>
  <Paragraphs>205</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Century Gothic</vt:lpstr>
      <vt:lpstr>Arial</vt:lpstr>
      <vt:lpstr>Wingdings 3</vt:lpstr>
      <vt:lpstr>Calibri</vt:lpstr>
      <vt:lpstr>Wingdings</vt:lpstr>
      <vt:lpstr>Wingdings 2</vt:lpstr>
      <vt:lpstr>Arial Narrow</vt:lpstr>
      <vt:lpstr>Slice</vt:lpstr>
      <vt:lpstr>DATA DAN PENGUKURAN DATA</vt:lpstr>
      <vt:lpstr>PowerPoint Presentation</vt:lpstr>
      <vt:lpstr>PowerPoint Presentation</vt:lpstr>
      <vt:lpstr>PowerPoint Presentation</vt:lpstr>
      <vt:lpstr>Metode pengumpulan data</vt:lpstr>
      <vt:lpstr>Pembagian Skala Pengukuran</vt:lpstr>
      <vt:lpstr>PowerPoint Presentation</vt:lpstr>
      <vt:lpstr>Skala Ordinal</vt:lpstr>
      <vt:lpstr>Skala Interval</vt:lpstr>
      <vt:lpstr>Skala rasio</vt:lpstr>
      <vt:lpstr>PowerPoint Presentation</vt:lpstr>
      <vt:lpstr>PowerPoint Presentation</vt:lpstr>
      <vt:lpstr>Skala Pengukuran dan Instrumen Penelitian</vt:lpstr>
      <vt:lpstr>Skala Pengukuran dan Instrumen Penelitian</vt:lpstr>
      <vt:lpstr>Skala Guttman </vt:lpstr>
      <vt:lpstr>PowerPoint Presentation</vt:lpstr>
      <vt:lpstr>PowerPoint Presentation</vt:lpstr>
      <vt:lpstr>Populasi dan sampel</vt:lpstr>
      <vt:lpstr>Kategori sampel</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Skala pengukuran</dc:title>
  <dc:creator>cv.casaviola</dc:creator>
  <cp:lastModifiedBy>MSI PS42</cp:lastModifiedBy>
  <cp:revision>21</cp:revision>
  <dcterms:created xsi:type="dcterms:W3CDTF">2018-01-29T05:31:38Z</dcterms:created>
  <dcterms:modified xsi:type="dcterms:W3CDTF">2021-07-07T12:22:58Z</dcterms:modified>
</cp:coreProperties>
</file>