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78" r:id="rId5"/>
    <p:sldId id="279" r:id="rId6"/>
    <p:sldId id="280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6A6A6"/>
    <a:srgbClr val="595959"/>
    <a:srgbClr val="FFFF00"/>
    <a:srgbClr val="586EA6"/>
    <a:srgbClr val="81BCC7"/>
    <a:srgbClr val="80BBCA"/>
    <a:srgbClr val="92BECA"/>
    <a:srgbClr val="90BB23"/>
    <a:srgbClr val="40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3" autoAdjust="0"/>
  </p:normalViewPr>
  <p:slideViewPr>
    <p:cSldViewPr snapToGrid="0">
      <p:cViewPr varScale="1">
        <p:scale>
          <a:sx n="62" d="100"/>
          <a:sy n="62" d="100"/>
        </p:scale>
        <p:origin x="7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0F1F77-0FDD-4CEF-8CE3-6596D7ED62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7D54E-8100-4872-8AF0-39F3727FB2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1BDF1-0C23-4D6E-BDB6-D83614E7CB3F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9D969E-2A1B-455E-95FB-AB399A2DE6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70D06-6511-4CAC-8503-A52685CE16A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22E74-4A44-4A58-9D54-EB108DAECA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55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58F17-591D-4FAE-B71A-8A081249D769}" type="datetimeFigureOut">
              <a:rPr lang="en-US" smtClean="0"/>
              <a:t>12/23/2024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F6859-042C-4B80-873A-544528B0A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822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0">
              <a:schemeClr val="bg1">
                <a:lumMod val="75000"/>
              </a:schemeClr>
            </a:gs>
            <a:gs pos="28000">
              <a:schemeClr val="tx1">
                <a:lumMod val="50000"/>
                <a:lumOff val="50000"/>
              </a:schemeClr>
            </a:gs>
            <a:gs pos="9800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3EA8470-A4B0-4D85-98ED-0A822041BAB0}"/>
              </a:ext>
            </a:extLst>
          </p:cNvPr>
          <p:cNvSpPr/>
          <p:nvPr userDrawn="1"/>
        </p:nvSpPr>
        <p:spPr>
          <a:xfrm>
            <a:off x="3289874" y="4668819"/>
            <a:ext cx="8902126" cy="1427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00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180598-73E8-41A4-A29B-4E29C2791D7E}"/>
              </a:ext>
            </a:extLst>
          </p:cNvPr>
          <p:cNvSpPr/>
          <p:nvPr userDrawn="1"/>
        </p:nvSpPr>
        <p:spPr>
          <a:xfrm>
            <a:off x="3289874" y="761997"/>
            <a:ext cx="8902126" cy="38322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C24467-2B73-4438-AD75-4AE0A86FA910}"/>
              </a:ext>
            </a:extLst>
          </p:cNvPr>
          <p:cNvSpPr/>
          <p:nvPr userDrawn="1"/>
        </p:nvSpPr>
        <p:spPr>
          <a:xfrm>
            <a:off x="0" y="761998"/>
            <a:ext cx="3200400" cy="5334001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187529" cy="2922551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2622" y="4876090"/>
            <a:ext cx="7187529" cy="914400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7/14/2018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719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D1906FD-7264-467E-8A95-6A1598BBAE1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83974" y="2684769"/>
            <a:ext cx="4213601" cy="52183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1D9479BE-4889-4C54-8C9E-50648BC02381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684769"/>
            <a:ext cx="4731990" cy="52183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8CBEFBB2-2C32-4339-A0D7-FE21D732939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25243"/>
            <a:ext cx="4731991" cy="27640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9D350AFD-FA04-40B5-BB0C-750B91312F9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783974" y="3225243"/>
            <a:ext cx="4213601" cy="27640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6811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78439C3-2539-4484-8848-B8140826D7D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83974" y="2684769"/>
            <a:ext cx="4235826" cy="330454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AC8FBFBF-CD25-4076-8A61-06DD30C0489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684768"/>
            <a:ext cx="4731991" cy="330454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2323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04486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00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864110"/>
            <a:ext cx="2947482" cy="182253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5601C1-348E-4149-A60A-012B14EBE97F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7/14/2018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E54FB1F0-6244-4B59-A42E-7B0515D37C8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52920" y="2686640"/>
            <a:ext cx="2947481" cy="32441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52A72E56-7D9E-4CDE-9E60-7770E79CF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9268" y="864111"/>
            <a:ext cx="7486120" cy="506671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40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630838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630837" y="2526525"/>
            <a:ext cx="10574682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65B3165-6F10-4D0F-9BC8-B4C451444D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62466" y="2684770"/>
            <a:ext cx="1259814" cy="33045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0EC084C-1181-4416-B55B-179995FCEE9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83974" y="2684770"/>
            <a:ext cx="9120217" cy="33045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6095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287810" y="2526525"/>
            <a:ext cx="1090597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346007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AA5E670-4D55-43E7-A5BE-FE9C8096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3321634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tx1">
              <a:lumMod val="65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7/14/2018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9624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15244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00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2043953"/>
            <a:ext cx="2947482" cy="368106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5601C1-348E-4149-A60A-012B14EBE97F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390160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Top"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2B1BB7-5686-45D5-B55F-9490788630D1}"/>
              </a:ext>
            </a:extLst>
          </p:cNvPr>
          <p:cNvSpPr/>
          <p:nvPr userDrawn="1"/>
        </p:nvSpPr>
        <p:spPr>
          <a:xfrm>
            <a:off x="-1" y="2526525"/>
            <a:ext cx="1170462" cy="3563377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DCC77D-E83C-469F-89CD-6BA43360ABC8}"/>
              </a:ext>
            </a:extLst>
          </p:cNvPr>
          <p:cNvSpPr/>
          <p:nvPr userDrawn="1"/>
        </p:nvSpPr>
        <p:spPr>
          <a:xfrm>
            <a:off x="0" y="758952"/>
            <a:ext cx="10905976" cy="165937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6324FCD-DB02-475A-A176-06E8E5A5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974" y="868680"/>
            <a:ext cx="8590084" cy="143490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177FE1-3E6C-4964-8ECF-7A59B762B0E4}"/>
              </a:ext>
            </a:extLst>
          </p:cNvPr>
          <p:cNvSpPr/>
          <p:nvPr userDrawn="1"/>
        </p:nvSpPr>
        <p:spPr>
          <a:xfrm>
            <a:off x="11014533" y="759506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428E5B-816F-4CA0-B9A7-CB6107D35533}"/>
              </a:ext>
            </a:extLst>
          </p:cNvPr>
          <p:cNvSpPr/>
          <p:nvPr userDrawn="1"/>
        </p:nvSpPr>
        <p:spPr>
          <a:xfrm>
            <a:off x="1287810" y="2526525"/>
            <a:ext cx="1090597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0772FB0-32ED-4DB8-9F56-587A5BEF3F2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83974" y="2684770"/>
            <a:ext cx="9120216" cy="3304549"/>
          </a:xfrm>
        </p:spPr>
        <p:txBody>
          <a:bodyPr anchor="ctr" anchorCtr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200" cap="none" spc="0" baseline="0">
                <a:solidFill>
                  <a:schemeClr val="bg2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1200150" indent="-285750"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2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4BB7DCFF-990A-4D13-AADC-AD1B3BAB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2316194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90D47E-B3B8-440E-9F42-8E8BF157EBFB}"/>
              </a:ext>
            </a:extLst>
          </p:cNvPr>
          <p:cNvSpPr/>
          <p:nvPr userDrawn="1"/>
        </p:nvSpPr>
        <p:spPr>
          <a:xfrm>
            <a:off x="8722615" y="761103"/>
            <a:ext cx="3469385" cy="533579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3566" y="2345167"/>
            <a:ext cx="2947482" cy="337635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F71A73-3F86-47BC-8F23-CF55E86418C3}"/>
              </a:ext>
            </a:extLst>
          </p:cNvPr>
          <p:cNvSpPr/>
          <p:nvPr userDrawn="1"/>
        </p:nvSpPr>
        <p:spPr>
          <a:xfrm>
            <a:off x="573233" y="761103"/>
            <a:ext cx="8065158" cy="5335793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51134" y="860611"/>
            <a:ext cx="7315200" cy="512064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5601C1-348E-4149-A60A-012B14EBE97F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7/14/2018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CA5BF5-DE7F-4460-817D-AE1BAC336C92}"/>
              </a:ext>
            </a:extLst>
          </p:cNvPr>
          <p:cNvSpPr/>
          <p:nvPr userDrawn="1"/>
        </p:nvSpPr>
        <p:spPr>
          <a:xfrm>
            <a:off x="1" y="753035"/>
            <a:ext cx="494852" cy="533579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73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and 4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40D05C-B196-4463-8AF0-FECF8B476CA5}"/>
              </a:ext>
            </a:extLst>
          </p:cNvPr>
          <p:cNvSpPr/>
          <p:nvPr userDrawn="1"/>
        </p:nvSpPr>
        <p:spPr>
          <a:xfrm>
            <a:off x="3705041" y="763792"/>
            <a:ext cx="7857285" cy="533525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EBED2C-F3CC-43CD-9D5D-53C48DD4A17C}"/>
              </a:ext>
            </a:extLst>
          </p:cNvPr>
          <p:cNvSpPr/>
          <p:nvPr userDrawn="1"/>
        </p:nvSpPr>
        <p:spPr>
          <a:xfrm>
            <a:off x="11804486" y="745000"/>
            <a:ext cx="384668" cy="5344904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00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988879-231C-4C2A-8B72-7EC0AB5CA21B}"/>
              </a:ext>
            </a:extLst>
          </p:cNvPr>
          <p:cNvSpPr/>
          <p:nvPr userDrawn="1"/>
        </p:nvSpPr>
        <p:spPr>
          <a:xfrm>
            <a:off x="0" y="745000"/>
            <a:ext cx="3430043" cy="533095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2043953"/>
            <a:ext cx="2947482" cy="368106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69268" y="864108"/>
            <a:ext cx="3618054" cy="24492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5601C1-348E-4149-A60A-012B14EBE97F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A6C3BCD-F202-467A-ABBA-F38FC298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7/14/2018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71F6AA6-44A2-4F03-9FFE-66D0E2F0C92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740240" y="864108"/>
            <a:ext cx="3618054" cy="24492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1AAA51A-AC54-4EAF-98E6-2A338021A4D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869268" y="3481577"/>
            <a:ext cx="3618054" cy="24492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525DB2A-A40E-4DE5-8DA6-5FB847C0F0D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740240" y="3481577"/>
            <a:ext cx="3618054" cy="24492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038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_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CCA687-AB7D-4035-849A-4D9F7C0401C1}"/>
              </a:ext>
            </a:extLst>
          </p:cNvPr>
          <p:cNvSpPr/>
          <p:nvPr userDrawn="1"/>
        </p:nvSpPr>
        <p:spPr>
          <a:xfrm>
            <a:off x="-1" y="2526525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B57C12-8635-490F-AC5E-880EE5EFB9F2}"/>
              </a:ext>
            </a:extLst>
          </p:cNvPr>
          <p:cNvSpPr/>
          <p:nvPr userDrawn="1"/>
        </p:nvSpPr>
        <p:spPr>
          <a:xfrm>
            <a:off x="3200401" y="2526525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F4D011-4812-426A-AF72-052AC843FFB5}"/>
              </a:ext>
            </a:extLst>
          </p:cNvPr>
          <p:cNvSpPr/>
          <p:nvPr userDrawn="1"/>
        </p:nvSpPr>
        <p:spPr>
          <a:xfrm>
            <a:off x="0" y="758952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933F083-BCA0-42F4-BB66-81AD5A4D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54" y="2637691"/>
            <a:ext cx="2431210" cy="334705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0193E2-84B1-4994-8F97-4A2EBCE6D1A5}"/>
              </a:ext>
            </a:extLst>
          </p:cNvPr>
          <p:cNvSpPr/>
          <p:nvPr userDrawn="1"/>
        </p:nvSpPr>
        <p:spPr>
          <a:xfrm>
            <a:off x="11815866" y="2526524"/>
            <a:ext cx="376134" cy="3567951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69071-305C-4C40-87F4-0EE8553B66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97275" y="2638425"/>
            <a:ext cx="8091488" cy="334645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8501626-512F-4A26-9857-5FC55F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390954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 Title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B57C12-8635-490F-AC5E-880EE5EFB9F2}"/>
              </a:ext>
            </a:extLst>
          </p:cNvPr>
          <p:cNvSpPr/>
          <p:nvPr userDrawn="1"/>
        </p:nvSpPr>
        <p:spPr>
          <a:xfrm>
            <a:off x="527125" y="2524913"/>
            <a:ext cx="8481645" cy="3563377"/>
          </a:xfrm>
          <a:prstGeom prst="rect">
            <a:avLst/>
          </a:prstGeom>
          <a:solidFill>
            <a:schemeClr val="tx1">
              <a:alpha val="8470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CCA687-AB7D-4035-849A-4D9F7C0401C1}"/>
              </a:ext>
            </a:extLst>
          </p:cNvPr>
          <p:cNvSpPr/>
          <p:nvPr userDrawn="1"/>
        </p:nvSpPr>
        <p:spPr>
          <a:xfrm>
            <a:off x="9118064" y="2524912"/>
            <a:ext cx="3068514" cy="356337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F4D011-4812-426A-AF72-052AC843FFB5}"/>
              </a:ext>
            </a:extLst>
          </p:cNvPr>
          <p:cNvSpPr/>
          <p:nvPr userDrawn="1"/>
        </p:nvSpPr>
        <p:spPr>
          <a:xfrm>
            <a:off x="9118063" y="765851"/>
            <a:ext cx="3068515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933F083-BCA0-42F4-BB66-81AD5A4D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958" y="2641544"/>
            <a:ext cx="2431210" cy="334705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0193E2-84B1-4994-8F97-4A2EBCE6D1A5}"/>
              </a:ext>
            </a:extLst>
          </p:cNvPr>
          <p:cNvSpPr/>
          <p:nvPr userDrawn="1"/>
        </p:nvSpPr>
        <p:spPr>
          <a:xfrm>
            <a:off x="15348" y="2531097"/>
            <a:ext cx="376134" cy="356795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69071-305C-4C40-87F4-0EE8553B664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2203" y="2633375"/>
            <a:ext cx="8091488" cy="334645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C8501626-512F-4A26-9857-5FC55F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66022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_by_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FEA5CF-263B-4BE3-8A0F-4F64C91A3E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9B4BDF-0731-43A1-9FA4-B813CCABFFBD}"/>
              </a:ext>
            </a:extLst>
          </p:cNvPr>
          <p:cNvSpPr/>
          <p:nvPr userDrawn="1"/>
        </p:nvSpPr>
        <p:spPr>
          <a:xfrm>
            <a:off x="0" y="2661238"/>
            <a:ext cx="4044464" cy="313131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E936B2-F67D-47E2-B4EF-BFB09DFAE723}"/>
              </a:ext>
            </a:extLst>
          </p:cNvPr>
          <p:cNvSpPr/>
          <p:nvPr userDrawn="1"/>
        </p:nvSpPr>
        <p:spPr>
          <a:xfrm>
            <a:off x="7746025" y="1065452"/>
            <a:ext cx="4445977" cy="4727095"/>
          </a:xfrm>
          <a:prstGeom prst="rect">
            <a:avLst/>
          </a:prstGeom>
          <a:solidFill>
            <a:schemeClr val="tx1">
              <a:alpha val="8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D99AE2-0582-4909-A290-DE0718ED189B}"/>
              </a:ext>
            </a:extLst>
          </p:cNvPr>
          <p:cNvSpPr/>
          <p:nvPr userDrawn="1"/>
        </p:nvSpPr>
        <p:spPr>
          <a:xfrm>
            <a:off x="2" y="1065451"/>
            <a:ext cx="4044465" cy="1478849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0F68EA6-727E-4DCD-8AC2-A483CE5A6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76" y="2795380"/>
            <a:ext cx="3369512" cy="288023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3000" noProof="0"/>
              <a:t>Click to edit Master title style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C504EF3-1237-4467-9FD5-E0E43C1BABF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929197" y="1206481"/>
            <a:ext cx="4079631" cy="446912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01C1-348E-4149-A60A-012B14EBE97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668056DE-DA3F-41EF-A93F-C50A4A78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</p:spPr>
        <p:txBody>
          <a:bodyPr/>
          <a:lstStyle/>
          <a:p>
            <a:r>
              <a:rPr lang="en-US" noProof="0" dirty="0"/>
              <a:t>7/14/2018</a:t>
            </a:r>
          </a:p>
        </p:txBody>
      </p:sp>
    </p:spTree>
    <p:extLst>
      <p:ext uri="{BB962C8B-B14F-4D97-AF65-F5344CB8AC3E}">
        <p14:creationId xmlns:p14="http://schemas.microsoft.com/office/powerpoint/2010/main" val="101814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 noProof="0" dirty="0"/>
              <a:t>7/14/2018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endParaRPr lang="en-US" noProof="0" dirty="0"/>
          </a:p>
          <a:p>
            <a:r>
              <a:rPr lang="en-US" noProof="0" dirty="0"/>
              <a:t> Add a footer 	</a:t>
            </a:r>
          </a:p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2"/>
                </a:solidFill>
              </a:defRPr>
            </a:lvl1pPr>
          </a:lstStyle>
          <a:p>
            <a:fld id="{2F5601C1-348E-4149-A60A-012B14EBE97F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410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62" r:id="rId3"/>
    <p:sldLayoutId id="2147483672" r:id="rId4"/>
    <p:sldLayoutId id="2147483676" r:id="rId5"/>
    <p:sldLayoutId id="2147483677" r:id="rId6"/>
    <p:sldLayoutId id="2147483673" r:id="rId7"/>
    <p:sldLayoutId id="2147483678" r:id="rId8"/>
    <p:sldLayoutId id="2147483674" r:id="rId9"/>
    <p:sldLayoutId id="2147483682" r:id="rId10"/>
    <p:sldLayoutId id="2147483684" r:id="rId11"/>
    <p:sldLayoutId id="2147483680" r:id="rId12"/>
    <p:sldLayoutId id="2147483683" r:id="rId13"/>
    <p:sldLayoutId id="2147483679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blackGray">
      <p:bgPr>
        <a:gradFill flip="none" rotWithShape="1">
          <a:gsLst>
            <a:gs pos="0">
              <a:schemeClr val="tx1">
                <a:lumMod val="50000"/>
              </a:schemeClr>
            </a:gs>
            <a:gs pos="49000">
              <a:schemeClr val="tx1">
                <a:lumMod val="50000"/>
              </a:schemeClr>
            </a:gs>
            <a:gs pos="97000">
              <a:schemeClr val="bg2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B9AC2C2-8572-458B-92E0-FCFC56DAF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761998"/>
            <a:ext cx="3200400" cy="5334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Graphic 4" descr="Group">
            <a:extLst>
              <a:ext uri="{FF2B5EF4-FFF2-40B4-BE49-F238E27FC236}">
                <a16:creationId xmlns:a16="http://schemas.microsoft.com/office/drawing/2014/main" id="{AEE3CC4A-1C1A-47EE-A13F-126EC5A99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808200" y="2636998"/>
            <a:ext cx="1584000" cy="1584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02B5859-9D6F-46C0-ABF0-023C6B741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9874" y="761997"/>
            <a:ext cx="8902126" cy="383222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1E24A-B45F-4E84-817F-A0D105887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Direct and Indirect Speech</a:t>
            </a:r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9E9A52-DC4D-4073-B101-9B4108DAA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89874" y="4668819"/>
            <a:ext cx="8902126" cy="1427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DCF22D-34B9-4165-8498-9B48279F64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Advanced English Grammar</a:t>
            </a:r>
          </a:p>
        </p:txBody>
      </p:sp>
    </p:spTree>
    <p:extLst>
      <p:ext uri="{BB962C8B-B14F-4D97-AF65-F5344CB8AC3E}">
        <p14:creationId xmlns:p14="http://schemas.microsoft.com/office/powerpoint/2010/main" val="335499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4A9C-1C6C-4C82-9EA7-560029501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Change from Direct to Indirect Speech</a:t>
            </a:r>
            <a:endParaRPr lang="en-ID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3277265-7E01-40C5-AF44-8E6E3827F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065106" y="2583032"/>
            <a:ext cx="8804952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</a:rPr>
              <a:t>John said, "I am going to the market."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</a:rPr>
              <a:t>She asked, "Can you help me with my homework?"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</a:rPr>
              <a:t>The teacher said, "The Earth revolves around the Sun."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</a:rPr>
              <a:t>He said, "I will call you tomorrow."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</a:rPr>
              <a:t>Mary asked, "Where are you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asis MT Pro" panose="02040504050005020304" pitchFamily="18" charset="0"/>
              </a:rPr>
              <a:t>going?"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0D35505-723B-4425-B12C-7F4946BFE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John said, "I am going to the market."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She asked, "Can you help me with my homework?"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teacher said, "The Earth revolves around the Sun."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 said, "I will call you tomorrow."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Mary asked, "Where are you going?" </a:t>
            </a:r>
          </a:p>
        </p:txBody>
      </p:sp>
    </p:spTree>
    <p:extLst>
      <p:ext uri="{BB962C8B-B14F-4D97-AF65-F5344CB8AC3E}">
        <p14:creationId xmlns:p14="http://schemas.microsoft.com/office/powerpoint/2010/main" val="367168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17C0-464A-4420-BA38-95B7DD99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from Indirect to Direct Speech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61A06-EB94-487E-AF15-4BEFDFF0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974" y="2566617"/>
            <a:ext cx="9120216" cy="429138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said that he was tired.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asked if I had finished my assignment.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manager told the staff to submit the report by Friday.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said that he didn’t like chocolate.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wondered where her keys were.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doctor advised him to drink more water.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asked why I hadn’t called him earlier.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b="1" dirty="0">
                <a:solidFill>
                  <a:schemeClr val="bg2">
                    <a:lumMod val="50000"/>
                  </a:schemeClr>
                </a:solidFill>
                <a:effectLst/>
                <a:latin typeface="Amasis MT Pro" panose="020405040500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child exclaimed that the fireworks were amazing.</a:t>
            </a:r>
            <a:endParaRPr lang="en-ID" b="1" dirty="0">
              <a:solidFill>
                <a:schemeClr val="bg2">
                  <a:lumMod val="50000"/>
                </a:schemeClr>
              </a:solidFill>
              <a:effectLst/>
              <a:latin typeface="Amasis MT Pro" panose="020405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538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C9D7-C3BC-4F28-9D12-20945661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/>
              <a:t>Identify Errors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DBC0D-E8E8-4CCF-96A6-959AA28D8D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said, "I will meet you yesterday."</a:t>
            </a:r>
            <a:endParaRPr lang="en-ID" sz="18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asked, "Did you saw the movie last night?"</a:t>
            </a:r>
            <a:endParaRPr lang="en-ID" sz="18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teacher said that the sun rises in the west.</a:t>
            </a:r>
            <a:endParaRPr lang="en-ID" sz="18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ID" sz="1800" b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told me that he is busy.</a:t>
            </a:r>
            <a:endParaRPr lang="en-ID" sz="1800" b="1" dirty="0">
              <a:solidFill>
                <a:schemeClr val="bg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72288434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18">
      <a:dk1>
        <a:srgbClr val="FFFFFF"/>
      </a:dk1>
      <a:lt1>
        <a:sysClr val="window" lastClr="FFFFFF"/>
      </a:lt1>
      <a:dk2>
        <a:srgbClr val="454545"/>
      </a:dk2>
      <a:lt2>
        <a:srgbClr val="595959"/>
      </a:lt2>
      <a:accent1>
        <a:srgbClr val="586EA6"/>
      </a:accent1>
      <a:accent2>
        <a:srgbClr val="B71E42"/>
      </a:accent2>
      <a:accent3>
        <a:srgbClr val="002060"/>
      </a:accent3>
      <a:accent4>
        <a:srgbClr val="586EA6"/>
      </a:accent4>
      <a:accent5>
        <a:srgbClr val="586EA6"/>
      </a:accent5>
      <a:accent6>
        <a:srgbClr val="6892A0"/>
      </a:accent6>
      <a:hlink>
        <a:srgbClr val="B71E42"/>
      </a:hlink>
      <a:folHlink>
        <a:srgbClr val="586EA6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00915908_Getting to know your classmate_RVA_v3.potx" id="{3AB90CC0-EE9A-4719-A10E-2B9C37D95451}" vid="{F0D04700-138B-4F65-8F40-43A8301C62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225736-1374-4CAC-8B19-47C9871FFC7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C3F4922-B139-402E-9C20-CC7FB72E5B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50BC3-FC9F-491A-A65B-E638982E34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Getting to know your classmate</Template>
  <TotalTime>10</TotalTime>
  <Words>240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Amasis MT Pro</vt:lpstr>
      <vt:lpstr>Arial</vt:lpstr>
      <vt:lpstr>Calibri</vt:lpstr>
      <vt:lpstr>Times New Roman</vt:lpstr>
      <vt:lpstr>Wingdings 2</vt:lpstr>
      <vt:lpstr>Frame</vt:lpstr>
      <vt:lpstr>Direct and Indirect Speech</vt:lpstr>
      <vt:lpstr>Change from Direct to Indirect Speech</vt:lpstr>
      <vt:lpstr>Change from Indirect to Direct Speech</vt:lpstr>
      <vt:lpstr>Identify Errors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and Indirect Speech</dc:title>
  <dc:creator>LENOVO</dc:creator>
  <cp:lastModifiedBy>LENOVO</cp:lastModifiedBy>
  <cp:revision>2</cp:revision>
  <dcterms:created xsi:type="dcterms:W3CDTF">2024-12-23T01:58:46Z</dcterms:created>
  <dcterms:modified xsi:type="dcterms:W3CDTF">2024-12-23T02:08:53Z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