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25"/>
  </p:notesMasterIdLst>
  <p:handoutMasterIdLst>
    <p:handoutMasterId r:id="rId26"/>
  </p:handoutMasterIdLst>
  <p:sldIdLst>
    <p:sldId id="327" r:id="rId2"/>
    <p:sldId id="331" r:id="rId3"/>
    <p:sldId id="332" r:id="rId4"/>
    <p:sldId id="351" r:id="rId5"/>
    <p:sldId id="333" r:id="rId6"/>
    <p:sldId id="334" r:id="rId7"/>
    <p:sldId id="335" r:id="rId8"/>
    <p:sldId id="336" r:id="rId9"/>
    <p:sldId id="337" r:id="rId10"/>
    <p:sldId id="338" r:id="rId11"/>
    <p:sldId id="315" r:id="rId12"/>
    <p:sldId id="352" r:id="rId13"/>
    <p:sldId id="339" r:id="rId14"/>
    <p:sldId id="340" r:id="rId15"/>
    <p:sldId id="341" r:id="rId16"/>
    <p:sldId id="342" r:id="rId17"/>
    <p:sldId id="343" r:id="rId18"/>
    <p:sldId id="344" r:id="rId19"/>
    <p:sldId id="345" r:id="rId20"/>
    <p:sldId id="346" r:id="rId21"/>
    <p:sldId id="348" r:id="rId22"/>
    <p:sldId id="349" r:id="rId23"/>
    <p:sldId id="330" r:id="rId24"/>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B7FF"/>
    <a:srgbClr val="9900CC"/>
    <a:srgbClr val="F5F0BD"/>
    <a:srgbClr val="EEE8B4"/>
    <a:srgbClr val="C200C2"/>
    <a:srgbClr val="FF9900"/>
    <a:srgbClr val="E0E4BA"/>
    <a:srgbClr val="1C1C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77" autoAdjust="0"/>
    <p:restoredTop sz="95759" autoAdjust="0"/>
  </p:normalViewPr>
  <p:slideViewPr>
    <p:cSldViewPr>
      <p:cViewPr>
        <p:scale>
          <a:sx n="50" d="100"/>
          <a:sy n="50" d="100"/>
        </p:scale>
        <p:origin x="-1768" y="-6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7E52FF-7539-49CF-A140-11B5743ADFDC}"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E69F300E-0AB6-4E62-B1A0-90F8FE050F13}">
      <dgm:prSet phldrT="[Text]"/>
      <dgm:spPr/>
      <dgm:t>
        <a:bodyPr/>
        <a:lstStyle/>
        <a:p>
          <a:r>
            <a:rPr lang="en-US" dirty="0" err="1" smtClean="0"/>
            <a:t>Instrumen</a:t>
          </a:r>
          <a:r>
            <a:rPr lang="en-US" dirty="0" smtClean="0"/>
            <a:t> </a:t>
          </a:r>
          <a:r>
            <a:rPr lang="en-US" dirty="0" err="1" smtClean="0"/>
            <a:t>Penilaian</a:t>
          </a:r>
          <a:endParaRPr lang="en-US" dirty="0"/>
        </a:p>
      </dgm:t>
    </dgm:pt>
    <dgm:pt modelId="{485EC450-C91D-48D4-9396-2FF123A11613}" type="parTrans" cxnId="{9AD5F678-408E-4623-9AE4-48F7024CF005}">
      <dgm:prSet/>
      <dgm:spPr/>
      <dgm:t>
        <a:bodyPr/>
        <a:lstStyle/>
        <a:p>
          <a:endParaRPr lang="en-US"/>
        </a:p>
      </dgm:t>
    </dgm:pt>
    <dgm:pt modelId="{0FF22E54-27DE-4FED-B10A-CF2389188922}" type="sibTrans" cxnId="{9AD5F678-408E-4623-9AE4-48F7024CF005}">
      <dgm:prSet/>
      <dgm:spPr/>
      <dgm:t>
        <a:bodyPr/>
        <a:lstStyle/>
        <a:p>
          <a:endParaRPr lang="en-US"/>
        </a:p>
      </dgm:t>
    </dgm:pt>
    <dgm:pt modelId="{8E587E4A-705E-4E38-AB3B-592FB21140EA}">
      <dgm:prSet phldrT="[Text]"/>
      <dgm:spPr/>
      <dgm:t>
        <a:bodyPr/>
        <a:lstStyle/>
        <a:p>
          <a:r>
            <a:rPr lang="en-US" dirty="0" err="1" smtClean="0"/>
            <a:t>Tes</a:t>
          </a:r>
          <a:endParaRPr lang="en-US" dirty="0"/>
        </a:p>
      </dgm:t>
    </dgm:pt>
    <dgm:pt modelId="{F2BDF316-7238-4976-8F0A-A70318324BD9}" type="parTrans" cxnId="{4A854D5D-28D4-4C44-8030-B177CA0D4624}">
      <dgm:prSet/>
      <dgm:spPr/>
      <dgm:t>
        <a:bodyPr/>
        <a:lstStyle/>
        <a:p>
          <a:endParaRPr lang="en-US"/>
        </a:p>
      </dgm:t>
    </dgm:pt>
    <dgm:pt modelId="{02ED30BB-6D46-44F1-B3AA-8EDE6B2807A1}" type="sibTrans" cxnId="{4A854D5D-28D4-4C44-8030-B177CA0D4624}">
      <dgm:prSet/>
      <dgm:spPr/>
      <dgm:t>
        <a:bodyPr/>
        <a:lstStyle/>
        <a:p>
          <a:endParaRPr lang="en-US"/>
        </a:p>
      </dgm:t>
    </dgm:pt>
    <dgm:pt modelId="{0BC8BE38-BE53-4BAC-B13D-F0397682CC9A}">
      <dgm:prSet phldrT="[Text]"/>
      <dgm:spPr/>
      <dgm:t>
        <a:bodyPr/>
        <a:lstStyle/>
        <a:p>
          <a:r>
            <a:rPr lang="en-US" dirty="0" err="1" smtClean="0"/>
            <a:t>Ranah</a:t>
          </a:r>
          <a:r>
            <a:rPr lang="en-US" dirty="0" smtClean="0"/>
            <a:t> </a:t>
          </a:r>
          <a:r>
            <a:rPr lang="en-US" dirty="0" err="1" smtClean="0"/>
            <a:t>Kogntif</a:t>
          </a:r>
          <a:endParaRPr lang="en-US" dirty="0"/>
        </a:p>
      </dgm:t>
    </dgm:pt>
    <dgm:pt modelId="{61592C47-1AE7-4B08-A8C1-00E40AA3150E}" type="parTrans" cxnId="{3229DBBD-B511-4ACA-96BB-AE2AA61B46AA}">
      <dgm:prSet/>
      <dgm:spPr/>
      <dgm:t>
        <a:bodyPr/>
        <a:lstStyle/>
        <a:p>
          <a:endParaRPr lang="en-US"/>
        </a:p>
      </dgm:t>
    </dgm:pt>
    <dgm:pt modelId="{7A966C66-4A8B-4E03-B61F-3108FAE254A6}" type="sibTrans" cxnId="{3229DBBD-B511-4ACA-96BB-AE2AA61B46AA}">
      <dgm:prSet/>
      <dgm:spPr/>
      <dgm:t>
        <a:bodyPr/>
        <a:lstStyle/>
        <a:p>
          <a:endParaRPr lang="en-US"/>
        </a:p>
      </dgm:t>
    </dgm:pt>
    <dgm:pt modelId="{B84CE117-4CAC-4A2E-9BE8-95F8C6870427}">
      <dgm:prSet phldrT="[Text]"/>
      <dgm:spPr/>
      <dgm:t>
        <a:bodyPr/>
        <a:lstStyle/>
        <a:p>
          <a:r>
            <a:rPr lang="en-US" dirty="0" err="1" smtClean="0"/>
            <a:t>Ranah</a:t>
          </a:r>
          <a:r>
            <a:rPr lang="en-US" dirty="0" smtClean="0"/>
            <a:t> </a:t>
          </a:r>
          <a:r>
            <a:rPr lang="en-US" dirty="0" err="1" smtClean="0"/>
            <a:t>Psikomotor</a:t>
          </a:r>
          <a:endParaRPr lang="en-US" dirty="0"/>
        </a:p>
      </dgm:t>
    </dgm:pt>
    <dgm:pt modelId="{364DAA96-B131-47A1-A1B1-06CC97ED8331}" type="parTrans" cxnId="{FD56F3AB-8136-42D9-9A82-92C5F087EE7F}">
      <dgm:prSet/>
      <dgm:spPr/>
      <dgm:t>
        <a:bodyPr/>
        <a:lstStyle/>
        <a:p>
          <a:endParaRPr lang="en-US"/>
        </a:p>
      </dgm:t>
    </dgm:pt>
    <dgm:pt modelId="{ADB55159-C1B4-4DD4-ABCB-8F4AFD4F5B81}" type="sibTrans" cxnId="{FD56F3AB-8136-42D9-9A82-92C5F087EE7F}">
      <dgm:prSet/>
      <dgm:spPr/>
      <dgm:t>
        <a:bodyPr/>
        <a:lstStyle/>
        <a:p>
          <a:endParaRPr lang="en-US"/>
        </a:p>
      </dgm:t>
    </dgm:pt>
    <dgm:pt modelId="{93197BFF-3842-49E5-B336-A575C97D7DB0}">
      <dgm:prSet phldrT="[Text]"/>
      <dgm:spPr/>
      <dgm:t>
        <a:bodyPr/>
        <a:lstStyle/>
        <a:p>
          <a:r>
            <a:rPr lang="en-US" dirty="0" smtClean="0"/>
            <a:t>Non </a:t>
          </a:r>
          <a:r>
            <a:rPr lang="en-US" dirty="0" err="1" smtClean="0"/>
            <a:t>Tes</a:t>
          </a:r>
          <a:endParaRPr lang="en-US" dirty="0"/>
        </a:p>
      </dgm:t>
    </dgm:pt>
    <dgm:pt modelId="{82FB3843-6518-490D-A791-7D1DDE3F5798}" type="parTrans" cxnId="{FC04AC29-0F26-44E8-9192-4E92FB891289}">
      <dgm:prSet/>
      <dgm:spPr/>
      <dgm:t>
        <a:bodyPr/>
        <a:lstStyle/>
        <a:p>
          <a:endParaRPr lang="en-US"/>
        </a:p>
      </dgm:t>
    </dgm:pt>
    <dgm:pt modelId="{5BE42C60-BEAD-44DD-B1C3-16876B5CF758}" type="sibTrans" cxnId="{FC04AC29-0F26-44E8-9192-4E92FB891289}">
      <dgm:prSet/>
      <dgm:spPr/>
      <dgm:t>
        <a:bodyPr/>
        <a:lstStyle/>
        <a:p>
          <a:endParaRPr lang="en-US"/>
        </a:p>
      </dgm:t>
    </dgm:pt>
    <dgm:pt modelId="{0EBDD16F-9DF5-47C0-8A2B-6A6EECA354FC}">
      <dgm:prSet phldrT="[Text]"/>
      <dgm:spPr/>
      <dgm:t>
        <a:bodyPr/>
        <a:lstStyle/>
        <a:p>
          <a:r>
            <a:rPr lang="en-US" dirty="0" err="1" smtClean="0"/>
            <a:t>Ranah</a:t>
          </a:r>
          <a:r>
            <a:rPr lang="en-US" dirty="0" smtClean="0"/>
            <a:t> </a:t>
          </a:r>
          <a:r>
            <a:rPr lang="en-US" dirty="0" err="1" smtClean="0"/>
            <a:t>Afektif</a:t>
          </a:r>
          <a:endParaRPr lang="en-US" dirty="0"/>
        </a:p>
      </dgm:t>
    </dgm:pt>
    <dgm:pt modelId="{A63460E1-A0CF-43BB-B65D-368E6BE515F0}" type="parTrans" cxnId="{43D79278-7753-4D4E-96E9-174D1784F9E2}">
      <dgm:prSet/>
      <dgm:spPr/>
      <dgm:t>
        <a:bodyPr/>
        <a:lstStyle/>
        <a:p>
          <a:endParaRPr lang="en-US"/>
        </a:p>
      </dgm:t>
    </dgm:pt>
    <dgm:pt modelId="{DBCD77AC-BE87-40DC-9E4A-06E8E9130285}" type="sibTrans" cxnId="{43D79278-7753-4D4E-96E9-174D1784F9E2}">
      <dgm:prSet/>
      <dgm:spPr/>
      <dgm:t>
        <a:bodyPr/>
        <a:lstStyle/>
        <a:p>
          <a:endParaRPr lang="en-US"/>
        </a:p>
      </dgm:t>
    </dgm:pt>
    <dgm:pt modelId="{B55DCDC3-4C50-4AFF-B290-841B758B0E7B}" type="pres">
      <dgm:prSet presAssocID="{D07E52FF-7539-49CF-A140-11B5743ADFDC}" presName="hierChild1" presStyleCnt="0">
        <dgm:presLayoutVars>
          <dgm:chPref val="1"/>
          <dgm:dir/>
          <dgm:animOne val="branch"/>
          <dgm:animLvl val="lvl"/>
          <dgm:resizeHandles/>
        </dgm:presLayoutVars>
      </dgm:prSet>
      <dgm:spPr/>
      <dgm:t>
        <a:bodyPr/>
        <a:lstStyle/>
        <a:p>
          <a:endParaRPr lang="en-US"/>
        </a:p>
      </dgm:t>
    </dgm:pt>
    <dgm:pt modelId="{036B434B-6DE4-4C2A-8A0B-788295BDBEEC}" type="pres">
      <dgm:prSet presAssocID="{E69F300E-0AB6-4E62-B1A0-90F8FE050F13}" presName="hierRoot1" presStyleCnt="0"/>
      <dgm:spPr/>
    </dgm:pt>
    <dgm:pt modelId="{EB9962EA-096A-41E5-9C7C-2CE67D34D4CB}" type="pres">
      <dgm:prSet presAssocID="{E69F300E-0AB6-4E62-B1A0-90F8FE050F13}" presName="composite" presStyleCnt="0"/>
      <dgm:spPr/>
    </dgm:pt>
    <dgm:pt modelId="{A59DA2EA-5ED0-449B-9361-45208DEFD5D9}" type="pres">
      <dgm:prSet presAssocID="{E69F300E-0AB6-4E62-B1A0-90F8FE050F13}" presName="background" presStyleLbl="node0" presStyleIdx="0" presStyleCnt="1"/>
      <dgm:spPr/>
    </dgm:pt>
    <dgm:pt modelId="{42E7457F-0D60-4948-9D62-BD9B71962754}" type="pres">
      <dgm:prSet presAssocID="{E69F300E-0AB6-4E62-B1A0-90F8FE050F13}" presName="text" presStyleLbl="fgAcc0" presStyleIdx="0" presStyleCnt="1" custLinFactNeighborX="-37568" custLinFactNeighborY="-16719">
        <dgm:presLayoutVars>
          <dgm:chPref val="3"/>
        </dgm:presLayoutVars>
      </dgm:prSet>
      <dgm:spPr/>
      <dgm:t>
        <a:bodyPr/>
        <a:lstStyle/>
        <a:p>
          <a:endParaRPr lang="en-US"/>
        </a:p>
      </dgm:t>
    </dgm:pt>
    <dgm:pt modelId="{5F8C546D-3491-4695-B988-E751ADAC06E7}" type="pres">
      <dgm:prSet presAssocID="{E69F300E-0AB6-4E62-B1A0-90F8FE050F13}" presName="hierChild2" presStyleCnt="0"/>
      <dgm:spPr/>
    </dgm:pt>
    <dgm:pt modelId="{0AC75153-B4CF-4B3D-842C-BAD53E805260}" type="pres">
      <dgm:prSet presAssocID="{F2BDF316-7238-4976-8F0A-A70318324BD9}" presName="Name10" presStyleLbl="parChTrans1D2" presStyleIdx="0" presStyleCnt="2"/>
      <dgm:spPr/>
      <dgm:t>
        <a:bodyPr/>
        <a:lstStyle/>
        <a:p>
          <a:endParaRPr lang="en-US"/>
        </a:p>
      </dgm:t>
    </dgm:pt>
    <dgm:pt modelId="{341DA0C9-9AE6-4034-A74B-F131B5A7AECB}" type="pres">
      <dgm:prSet presAssocID="{8E587E4A-705E-4E38-AB3B-592FB21140EA}" presName="hierRoot2" presStyleCnt="0"/>
      <dgm:spPr/>
    </dgm:pt>
    <dgm:pt modelId="{85DFB259-36E3-40EE-9695-C8EE2AD0B525}" type="pres">
      <dgm:prSet presAssocID="{8E587E4A-705E-4E38-AB3B-592FB21140EA}" presName="composite2" presStyleCnt="0"/>
      <dgm:spPr/>
    </dgm:pt>
    <dgm:pt modelId="{FE792BA4-2784-4D79-B7C0-7EC12189DA24}" type="pres">
      <dgm:prSet presAssocID="{8E587E4A-705E-4E38-AB3B-592FB21140EA}" presName="background2" presStyleLbl="node2" presStyleIdx="0" presStyleCnt="2"/>
      <dgm:spPr/>
    </dgm:pt>
    <dgm:pt modelId="{B2657056-853D-4A2B-811B-361F1EA902CC}" type="pres">
      <dgm:prSet presAssocID="{8E587E4A-705E-4E38-AB3B-592FB21140EA}" presName="text2" presStyleLbl="fgAcc2" presStyleIdx="0" presStyleCnt="2" custLinFactNeighborX="-69398" custLinFactNeighborY="-6932">
        <dgm:presLayoutVars>
          <dgm:chPref val="3"/>
        </dgm:presLayoutVars>
      </dgm:prSet>
      <dgm:spPr/>
      <dgm:t>
        <a:bodyPr/>
        <a:lstStyle/>
        <a:p>
          <a:endParaRPr lang="en-US"/>
        </a:p>
      </dgm:t>
    </dgm:pt>
    <dgm:pt modelId="{496493BE-BE82-4688-B763-D64F01E904D6}" type="pres">
      <dgm:prSet presAssocID="{8E587E4A-705E-4E38-AB3B-592FB21140EA}" presName="hierChild3" presStyleCnt="0"/>
      <dgm:spPr/>
    </dgm:pt>
    <dgm:pt modelId="{9A6BFCB2-F1B3-4089-A4C0-F745C4F21563}" type="pres">
      <dgm:prSet presAssocID="{61592C47-1AE7-4B08-A8C1-00E40AA3150E}" presName="Name17" presStyleLbl="parChTrans1D3" presStyleIdx="0" presStyleCnt="3"/>
      <dgm:spPr/>
      <dgm:t>
        <a:bodyPr/>
        <a:lstStyle/>
        <a:p>
          <a:endParaRPr lang="en-US"/>
        </a:p>
      </dgm:t>
    </dgm:pt>
    <dgm:pt modelId="{4D7E421D-F5D5-4A33-B6AA-997A0156F7CA}" type="pres">
      <dgm:prSet presAssocID="{0BC8BE38-BE53-4BAC-B13D-F0397682CC9A}" presName="hierRoot3" presStyleCnt="0"/>
      <dgm:spPr/>
    </dgm:pt>
    <dgm:pt modelId="{39D2118E-E635-4BDA-BD57-854B026A6A1C}" type="pres">
      <dgm:prSet presAssocID="{0BC8BE38-BE53-4BAC-B13D-F0397682CC9A}" presName="composite3" presStyleCnt="0"/>
      <dgm:spPr/>
    </dgm:pt>
    <dgm:pt modelId="{525D685A-854A-4E62-B33F-2215516C7D38}" type="pres">
      <dgm:prSet presAssocID="{0BC8BE38-BE53-4BAC-B13D-F0397682CC9A}" presName="background3" presStyleLbl="node3" presStyleIdx="0" presStyleCnt="3"/>
      <dgm:spPr/>
    </dgm:pt>
    <dgm:pt modelId="{A51023F2-1C22-4A0A-8ACD-ACF02077D433}" type="pres">
      <dgm:prSet presAssocID="{0BC8BE38-BE53-4BAC-B13D-F0397682CC9A}" presName="text3" presStyleLbl="fgAcc3" presStyleIdx="0" presStyleCnt="3" custLinFactNeighborX="-78269" custLinFactNeighborY="2854">
        <dgm:presLayoutVars>
          <dgm:chPref val="3"/>
        </dgm:presLayoutVars>
      </dgm:prSet>
      <dgm:spPr/>
      <dgm:t>
        <a:bodyPr/>
        <a:lstStyle/>
        <a:p>
          <a:endParaRPr lang="en-US"/>
        </a:p>
      </dgm:t>
    </dgm:pt>
    <dgm:pt modelId="{34EB4D0C-436D-43D3-9A9A-8D889364BF70}" type="pres">
      <dgm:prSet presAssocID="{0BC8BE38-BE53-4BAC-B13D-F0397682CC9A}" presName="hierChild4" presStyleCnt="0"/>
      <dgm:spPr/>
    </dgm:pt>
    <dgm:pt modelId="{314E1DEC-6DF4-4F24-8EF1-B056CC871F8A}" type="pres">
      <dgm:prSet presAssocID="{364DAA96-B131-47A1-A1B1-06CC97ED8331}" presName="Name17" presStyleLbl="parChTrans1D3" presStyleIdx="1" presStyleCnt="3"/>
      <dgm:spPr/>
      <dgm:t>
        <a:bodyPr/>
        <a:lstStyle/>
        <a:p>
          <a:endParaRPr lang="en-US"/>
        </a:p>
      </dgm:t>
    </dgm:pt>
    <dgm:pt modelId="{EF620AE2-2252-4FEC-8C46-74538DCDC00E}" type="pres">
      <dgm:prSet presAssocID="{B84CE117-4CAC-4A2E-9BE8-95F8C6870427}" presName="hierRoot3" presStyleCnt="0"/>
      <dgm:spPr/>
    </dgm:pt>
    <dgm:pt modelId="{70C990C1-EB9E-4A55-BF70-BF71DB31B830}" type="pres">
      <dgm:prSet presAssocID="{B84CE117-4CAC-4A2E-9BE8-95F8C6870427}" presName="composite3" presStyleCnt="0"/>
      <dgm:spPr/>
    </dgm:pt>
    <dgm:pt modelId="{1DF60538-1ED6-4FF2-A797-C348EEC80E2B}" type="pres">
      <dgm:prSet presAssocID="{B84CE117-4CAC-4A2E-9BE8-95F8C6870427}" presName="background3" presStyleLbl="node3" presStyleIdx="1" presStyleCnt="3"/>
      <dgm:spPr/>
    </dgm:pt>
    <dgm:pt modelId="{7D3416DC-FB8C-4796-B242-B6605A6F0335}" type="pres">
      <dgm:prSet presAssocID="{B84CE117-4CAC-4A2E-9BE8-95F8C6870427}" presName="text3" presStyleLbl="fgAcc3" presStyleIdx="1" presStyleCnt="3" custLinFactNeighborX="-57650" custLinFactNeighborY="6511">
        <dgm:presLayoutVars>
          <dgm:chPref val="3"/>
        </dgm:presLayoutVars>
      </dgm:prSet>
      <dgm:spPr/>
      <dgm:t>
        <a:bodyPr/>
        <a:lstStyle/>
        <a:p>
          <a:endParaRPr lang="en-US"/>
        </a:p>
      </dgm:t>
    </dgm:pt>
    <dgm:pt modelId="{CEF856C9-EBB7-489F-A010-C94E24DC2881}" type="pres">
      <dgm:prSet presAssocID="{B84CE117-4CAC-4A2E-9BE8-95F8C6870427}" presName="hierChild4" presStyleCnt="0"/>
      <dgm:spPr/>
    </dgm:pt>
    <dgm:pt modelId="{88073E0B-AA69-4815-AAC2-5EAADB3DDBA8}" type="pres">
      <dgm:prSet presAssocID="{82FB3843-6518-490D-A791-7D1DDE3F5798}" presName="Name10" presStyleLbl="parChTrans1D2" presStyleIdx="1" presStyleCnt="2"/>
      <dgm:spPr/>
      <dgm:t>
        <a:bodyPr/>
        <a:lstStyle/>
        <a:p>
          <a:endParaRPr lang="en-US"/>
        </a:p>
      </dgm:t>
    </dgm:pt>
    <dgm:pt modelId="{8EE2F677-AE24-4AE3-877C-1C685871E9ED}" type="pres">
      <dgm:prSet presAssocID="{93197BFF-3842-49E5-B336-A575C97D7DB0}" presName="hierRoot2" presStyleCnt="0"/>
      <dgm:spPr/>
    </dgm:pt>
    <dgm:pt modelId="{7F4C6BA2-5472-4565-A954-013B0799C198}" type="pres">
      <dgm:prSet presAssocID="{93197BFF-3842-49E5-B336-A575C97D7DB0}" presName="composite2" presStyleCnt="0"/>
      <dgm:spPr/>
    </dgm:pt>
    <dgm:pt modelId="{4CD6F694-A60E-4C20-90FB-054053454F4A}" type="pres">
      <dgm:prSet presAssocID="{93197BFF-3842-49E5-B336-A575C97D7DB0}" presName="background2" presStyleLbl="node2" presStyleIdx="1" presStyleCnt="2"/>
      <dgm:spPr/>
    </dgm:pt>
    <dgm:pt modelId="{6539757A-A0A5-4292-B17C-A4462F1823E3}" type="pres">
      <dgm:prSet presAssocID="{93197BFF-3842-49E5-B336-A575C97D7DB0}" presName="text2" presStyleLbl="fgAcc2" presStyleIdx="1" presStyleCnt="2" custLinFactNeighborX="-31676" custLinFactNeighborY="3208">
        <dgm:presLayoutVars>
          <dgm:chPref val="3"/>
        </dgm:presLayoutVars>
      </dgm:prSet>
      <dgm:spPr/>
      <dgm:t>
        <a:bodyPr/>
        <a:lstStyle/>
        <a:p>
          <a:endParaRPr lang="en-US"/>
        </a:p>
      </dgm:t>
    </dgm:pt>
    <dgm:pt modelId="{8664AE25-9613-42AB-B275-42ABCCFA684E}" type="pres">
      <dgm:prSet presAssocID="{93197BFF-3842-49E5-B336-A575C97D7DB0}" presName="hierChild3" presStyleCnt="0"/>
      <dgm:spPr/>
    </dgm:pt>
    <dgm:pt modelId="{70703A4A-D076-4BC0-A512-9D185693D483}" type="pres">
      <dgm:prSet presAssocID="{A63460E1-A0CF-43BB-B65D-368E6BE515F0}" presName="Name17" presStyleLbl="parChTrans1D3" presStyleIdx="2" presStyleCnt="3"/>
      <dgm:spPr/>
      <dgm:t>
        <a:bodyPr/>
        <a:lstStyle/>
        <a:p>
          <a:endParaRPr lang="en-US"/>
        </a:p>
      </dgm:t>
    </dgm:pt>
    <dgm:pt modelId="{D3E9FF63-00D3-4196-9E0E-5EE45F4547F3}" type="pres">
      <dgm:prSet presAssocID="{0EBDD16F-9DF5-47C0-8A2B-6A6EECA354FC}" presName="hierRoot3" presStyleCnt="0"/>
      <dgm:spPr/>
    </dgm:pt>
    <dgm:pt modelId="{BDDA75B6-A638-4BA3-AEE1-52D2996BA001}" type="pres">
      <dgm:prSet presAssocID="{0EBDD16F-9DF5-47C0-8A2B-6A6EECA354FC}" presName="composite3" presStyleCnt="0"/>
      <dgm:spPr/>
    </dgm:pt>
    <dgm:pt modelId="{C1B51F88-13AE-4C59-A02B-F435282AF51F}" type="pres">
      <dgm:prSet presAssocID="{0EBDD16F-9DF5-47C0-8A2B-6A6EECA354FC}" presName="background3" presStyleLbl="node3" presStyleIdx="2" presStyleCnt="3"/>
      <dgm:spPr/>
    </dgm:pt>
    <dgm:pt modelId="{534CE5EE-B325-450D-A2E5-A26ED1FD88F5}" type="pres">
      <dgm:prSet presAssocID="{0EBDD16F-9DF5-47C0-8A2B-6A6EECA354FC}" presName="text3" presStyleLbl="fgAcc3" presStyleIdx="2" presStyleCnt="3">
        <dgm:presLayoutVars>
          <dgm:chPref val="3"/>
        </dgm:presLayoutVars>
      </dgm:prSet>
      <dgm:spPr/>
      <dgm:t>
        <a:bodyPr/>
        <a:lstStyle/>
        <a:p>
          <a:endParaRPr lang="en-US"/>
        </a:p>
      </dgm:t>
    </dgm:pt>
    <dgm:pt modelId="{FA260BF8-AFA9-443B-9BD3-4FBC1F6B5531}" type="pres">
      <dgm:prSet presAssocID="{0EBDD16F-9DF5-47C0-8A2B-6A6EECA354FC}" presName="hierChild4" presStyleCnt="0"/>
      <dgm:spPr/>
    </dgm:pt>
  </dgm:ptLst>
  <dgm:cxnLst>
    <dgm:cxn modelId="{4A854D5D-28D4-4C44-8030-B177CA0D4624}" srcId="{E69F300E-0AB6-4E62-B1A0-90F8FE050F13}" destId="{8E587E4A-705E-4E38-AB3B-592FB21140EA}" srcOrd="0" destOrd="0" parTransId="{F2BDF316-7238-4976-8F0A-A70318324BD9}" sibTransId="{02ED30BB-6D46-44F1-B3AA-8EDE6B2807A1}"/>
    <dgm:cxn modelId="{A38E43F0-FC34-4C93-8E93-D4D00CECA645}" type="presOf" srcId="{0EBDD16F-9DF5-47C0-8A2B-6A6EECA354FC}" destId="{534CE5EE-B325-450D-A2E5-A26ED1FD88F5}" srcOrd="0" destOrd="0" presId="urn:microsoft.com/office/officeart/2005/8/layout/hierarchy1"/>
    <dgm:cxn modelId="{E2C0BD44-5879-4280-97B1-C833EBF275C8}" type="presOf" srcId="{82FB3843-6518-490D-A791-7D1DDE3F5798}" destId="{88073E0B-AA69-4815-AAC2-5EAADB3DDBA8}" srcOrd="0" destOrd="0" presId="urn:microsoft.com/office/officeart/2005/8/layout/hierarchy1"/>
    <dgm:cxn modelId="{ECCB43E8-9236-44D9-8224-34F5E1B3D3B4}" type="presOf" srcId="{E69F300E-0AB6-4E62-B1A0-90F8FE050F13}" destId="{42E7457F-0D60-4948-9D62-BD9B71962754}" srcOrd="0" destOrd="0" presId="urn:microsoft.com/office/officeart/2005/8/layout/hierarchy1"/>
    <dgm:cxn modelId="{C411F052-826C-49D6-8C4C-092CE603556F}" type="presOf" srcId="{93197BFF-3842-49E5-B336-A575C97D7DB0}" destId="{6539757A-A0A5-4292-B17C-A4462F1823E3}" srcOrd="0" destOrd="0" presId="urn:microsoft.com/office/officeart/2005/8/layout/hierarchy1"/>
    <dgm:cxn modelId="{9814AC5B-F5FF-4F64-9645-C0FFB227B79C}" type="presOf" srcId="{D07E52FF-7539-49CF-A140-11B5743ADFDC}" destId="{B55DCDC3-4C50-4AFF-B290-841B758B0E7B}" srcOrd="0" destOrd="0" presId="urn:microsoft.com/office/officeart/2005/8/layout/hierarchy1"/>
    <dgm:cxn modelId="{9AD5F678-408E-4623-9AE4-48F7024CF005}" srcId="{D07E52FF-7539-49CF-A140-11B5743ADFDC}" destId="{E69F300E-0AB6-4E62-B1A0-90F8FE050F13}" srcOrd="0" destOrd="0" parTransId="{485EC450-C91D-48D4-9396-2FF123A11613}" sibTransId="{0FF22E54-27DE-4FED-B10A-CF2389188922}"/>
    <dgm:cxn modelId="{55E988CA-F0D9-4A84-B986-1C2750A12EB4}" type="presOf" srcId="{B84CE117-4CAC-4A2E-9BE8-95F8C6870427}" destId="{7D3416DC-FB8C-4796-B242-B6605A6F0335}" srcOrd="0" destOrd="0" presId="urn:microsoft.com/office/officeart/2005/8/layout/hierarchy1"/>
    <dgm:cxn modelId="{E9954433-B5F1-40E8-888A-7737AED2723F}" type="presOf" srcId="{0BC8BE38-BE53-4BAC-B13D-F0397682CC9A}" destId="{A51023F2-1C22-4A0A-8ACD-ACF02077D433}" srcOrd="0" destOrd="0" presId="urn:microsoft.com/office/officeart/2005/8/layout/hierarchy1"/>
    <dgm:cxn modelId="{26879269-EDE2-4B53-B836-7F5CAEFE50BF}" type="presOf" srcId="{61592C47-1AE7-4B08-A8C1-00E40AA3150E}" destId="{9A6BFCB2-F1B3-4089-A4C0-F745C4F21563}" srcOrd="0" destOrd="0" presId="urn:microsoft.com/office/officeart/2005/8/layout/hierarchy1"/>
    <dgm:cxn modelId="{2BFC7AD6-5E70-4298-A014-C8EC0002B58B}" type="presOf" srcId="{F2BDF316-7238-4976-8F0A-A70318324BD9}" destId="{0AC75153-B4CF-4B3D-842C-BAD53E805260}" srcOrd="0" destOrd="0" presId="urn:microsoft.com/office/officeart/2005/8/layout/hierarchy1"/>
    <dgm:cxn modelId="{E64D8972-D46E-4D44-98EA-0537C8926271}" type="presOf" srcId="{8E587E4A-705E-4E38-AB3B-592FB21140EA}" destId="{B2657056-853D-4A2B-811B-361F1EA902CC}" srcOrd="0" destOrd="0" presId="urn:microsoft.com/office/officeart/2005/8/layout/hierarchy1"/>
    <dgm:cxn modelId="{FC04AC29-0F26-44E8-9192-4E92FB891289}" srcId="{E69F300E-0AB6-4E62-B1A0-90F8FE050F13}" destId="{93197BFF-3842-49E5-B336-A575C97D7DB0}" srcOrd="1" destOrd="0" parTransId="{82FB3843-6518-490D-A791-7D1DDE3F5798}" sibTransId="{5BE42C60-BEAD-44DD-B1C3-16876B5CF758}"/>
    <dgm:cxn modelId="{3229DBBD-B511-4ACA-96BB-AE2AA61B46AA}" srcId="{8E587E4A-705E-4E38-AB3B-592FB21140EA}" destId="{0BC8BE38-BE53-4BAC-B13D-F0397682CC9A}" srcOrd="0" destOrd="0" parTransId="{61592C47-1AE7-4B08-A8C1-00E40AA3150E}" sibTransId="{7A966C66-4A8B-4E03-B61F-3108FAE254A6}"/>
    <dgm:cxn modelId="{FD56F3AB-8136-42D9-9A82-92C5F087EE7F}" srcId="{8E587E4A-705E-4E38-AB3B-592FB21140EA}" destId="{B84CE117-4CAC-4A2E-9BE8-95F8C6870427}" srcOrd="1" destOrd="0" parTransId="{364DAA96-B131-47A1-A1B1-06CC97ED8331}" sibTransId="{ADB55159-C1B4-4DD4-ABCB-8F4AFD4F5B81}"/>
    <dgm:cxn modelId="{BCF13F46-32C6-41E8-B794-39DCB5CDCBBE}" type="presOf" srcId="{A63460E1-A0CF-43BB-B65D-368E6BE515F0}" destId="{70703A4A-D076-4BC0-A512-9D185693D483}" srcOrd="0" destOrd="0" presId="urn:microsoft.com/office/officeart/2005/8/layout/hierarchy1"/>
    <dgm:cxn modelId="{CE15255F-0463-41EF-B2A9-FA6ADAE52AED}" type="presOf" srcId="{364DAA96-B131-47A1-A1B1-06CC97ED8331}" destId="{314E1DEC-6DF4-4F24-8EF1-B056CC871F8A}" srcOrd="0" destOrd="0" presId="urn:microsoft.com/office/officeart/2005/8/layout/hierarchy1"/>
    <dgm:cxn modelId="{43D79278-7753-4D4E-96E9-174D1784F9E2}" srcId="{93197BFF-3842-49E5-B336-A575C97D7DB0}" destId="{0EBDD16F-9DF5-47C0-8A2B-6A6EECA354FC}" srcOrd="0" destOrd="0" parTransId="{A63460E1-A0CF-43BB-B65D-368E6BE515F0}" sibTransId="{DBCD77AC-BE87-40DC-9E4A-06E8E9130285}"/>
    <dgm:cxn modelId="{0A209C03-CB1A-444A-8F18-BC86F7ACA9F2}" type="presParOf" srcId="{B55DCDC3-4C50-4AFF-B290-841B758B0E7B}" destId="{036B434B-6DE4-4C2A-8A0B-788295BDBEEC}" srcOrd="0" destOrd="0" presId="urn:microsoft.com/office/officeart/2005/8/layout/hierarchy1"/>
    <dgm:cxn modelId="{C9496BCD-234F-4F1A-851F-FC6FA5174FBE}" type="presParOf" srcId="{036B434B-6DE4-4C2A-8A0B-788295BDBEEC}" destId="{EB9962EA-096A-41E5-9C7C-2CE67D34D4CB}" srcOrd="0" destOrd="0" presId="urn:microsoft.com/office/officeart/2005/8/layout/hierarchy1"/>
    <dgm:cxn modelId="{06573694-B580-464D-A7A4-54953DE22C81}" type="presParOf" srcId="{EB9962EA-096A-41E5-9C7C-2CE67D34D4CB}" destId="{A59DA2EA-5ED0-449B-9361-45208DEFD5D9}" srcOrd="0" destOrd="0" presId="urn:microsoft.com/office/officeart/2005/8/layout/hierarchy1"/>
    <dgm:cxn modelId="{9F074D0F-E1B9-4ADC-80A5-E9695AA1060E}" type="presParOf" srcId="{EB9962EA-096A-41E5-9C7C-2CE67D34D4CB}" destId="{42E7457F-0D60-4948-9D62-BD9B71962754}" srcOrd="1" destOrd="0" presId="urn:microsoft.com/office/officeart/2005/8/layout/hierarchy1"/>
    <dgm:cxn modelId="{B5C08D2B-0749-4EF2-821D-221ACA83134B}" type="presParOf" srcId="{036B434B-6DE4-4C2A-8A0B-788295BDBEEC}" destId="{5F8C546D-3491-4695-B988-E751ADAC06E7}" srcOrd="1" destOrd="0" presId="urn:microsoft.com/office/officeart/2005/8/layout/hierarchy1"/>
    <dgm:cxn modelId="{B33ECE98-F564-435B-AA35-627153B714FC}" type="presParOf" srcId="{5F8C546D-3491-4695-B988-E751ADAC06E7}" destId="{0AC75153-B4CF-4B3D-842C-BAD53E805260}" srcOrd="0" destOrd="0" presId="urn:microsoft.com/office/officeart/2005/8/layout/hierarchy1"/>
    <dgm:cxn modelId="{A3437899-2256-4A5E-98F6-53FBCEC7B081}" type="presParOf" srcId="{5F8C546D-3491-4695-B988-E751ADAC06E7}" destId="{341DA0C9-9AE6-4034-A74B-F131B5A7AECB}" srcOrd="1" destOrd="0" presId="urn:microsoft.com/office/officeart/2005/8/layout/hierarchy1"/>
    <dgm:cxn modelId="{18C848FF-74B3-4529-A16A-C50763719CCB}" type="presParOf" srcId="{341DA0C9-9AE6-4034-A74B-F131B5A7AECB}" destId="{85DFB259-36E3-40EE-9695-C8EE2AD0B525}" srcOrd="0" destOrd="0" presId="urn:microsoft.com/office/officeart/2005/8/layout/hierarchy1"/>
    <dgm:cxn modelId="{A5CEC9BA-292A-46D1-9AF5-5AF28D1E9592}" type="presParOf" srcId="{85DFB259-36E3-40EE-9695-C8EE2AD0B525}" destId="{FE792BA4-2784-4D79-B7C0-7EC12189DA24}" srcOrd="0" destOrd="0" presId="urn:microsoft.com/office/officeart/2005/8/layout/hierarchy1"/>
    <dgm:cxn modelId="{E6960040-D978-43A5-8B53-9EA5CA54FB4C}" type="presParOf" srcId="{85DFB259-36E3-40EE-9695-C8EE2AD0B525}" destId="{B2657056-853D-4A2B-811B-361F1EA902CC}" srcOrd="1" destOrd="0" presId="urn:microsoft.com/office/officeart/2005/8/layout/hierarchy1"/>
    <dgm:cxn modelId="{60C91B2C-9A3B-48F8-A223-0728BFCFC01E}" type="presParOf" srcId="{341DA0C9-9AE6-4034-A74B-F131B5A7AECB}" destId="{496493BE-BE82-4688-B763-D64F01E904D6}" srcOrd="1" destOrd="0" presId="urn:microsoft.com/office/officeart/2005/8/layout/hierarchy1"/>
    <dgm:cxn modelId="{0495CE89-68F1-4D45-A09C-495E6EBF7DAC}" type="presParOf" srcId="{496493BE-BE82-4688-B763-D64F01E904D6}" destId="{9A6BFCB2-F1B3-4089-A4C0-F745C4F21563}" srcOrd="0" destOrd="0" presId="urn:microsoft.com/office/officeart/2005/8/layout/hierarchy1"/>
    <dgm:cxn modelId="{81536301-A812-46ED-B502-A6EB28369320}" type="presParOf" srcId="{496493BE-BE82-4688-B763-D64F01E904D6}" destId="{4D7E421D-F5D5-4A33-B6AA-997A0156F7CA}" srcOrd="1" destOrd="0" presId="urn:microsoft.com/office/officeart/2005/8/layout/hierarchy1"/>
    <dgm:cxn modelId="{1ECAF912-A5CD-433E-860C-7F5C5B5E2B96}" type="presParOf" srcId="{4D7E421D-F5D5-4A33-B6AA-997A0156F7CA}" destId="{39D2118E-E635-4BDA-BD57-854B026A6A1C}" srcOrd="0" destOrd="0" presId="urn:microsoft.com/office/officeart/2005/8/layout/hierarchy1"/>
    <dgm:cxn modelId="{CF8BEBE0-D6AF-4C60-819E-391E686266C9}" type="presParOf" srcId="{39D2118E-E635-4BDA-BD57-854B026A6A1C}" destId="{525D685A-854A-4E62-B33F-2215516C7D38}" srcOrd="0" destOrd="0" presId="urn:microsoft.com/office/officeart/2005/8/layout/hierarchy1"/>
    <dgm:cxn modelId="{58765F32-8377-4688-AC3A-6E28506CECEE}" type="presParOf" srcId="{39D2118E-E635-4BDA-BD57-854B026A6A1C}" destId="{A51023F2-1C22-4A0A-8ACD-ACF02077D433}" srcOrd="1" destOrd="0" presId="urn:microsoft.com/office/officeart/2005/8/layout/hierarchy1"/>
    <dgm:cxn modelId="{06899752-11CA-4B92-87BD-F81F82EA87D7}" type="presParOf" srcId="{4D7E421D-F5D5-4A33-B6AA-997A0156F7CA}" destId="{34EB4D0C-436D-43D3-9A9A-8D889364BF70}" srcOrd="1" destOrd="0" presId="urn:microsoft.com/office/officeart/2005/8/layout/hierarchy1"/>
    <dgm:cxn modelId="{2E1B781D-65B9-4147-B821-AB2F60A93A27}" type="presParOf" srcId="{496493BE-BE82-4688-B763-D64F01E904D6}" destId="{314E1DEC-6DF4-4F24-8EF1-B056CC871F8A}" srcOrd="2" destOrd="0" presId="urn:microsoft.com/office/officeart/2005/8/layout/hierarchy1"/>
    <dgm:cxn modelId="{FEDAF7AA-3828-4632-BC54-0F94D4032C5C}" type="presParOf" srcId="{496493BE-BE82-4688-B763-D64F01E904D6}" destId="{EF620AE2-2252-4FEC-8C46-74538DCDC00E}" srcOrd="3" destOrd="0" presId="urn:microsoft.com/office/officeart/2005/8/layout/hierarchy1"/>
    <dgm:cxn modelId="{F3AFA479-63AC-45AE-904B-C12AC1289FAB}" type="presParOf" srcId="{EF620AE2-2252-4FEC-8C46-74538DCDC00E}" destId="{70C990C1-EB9E-4A55-BF70-BF71DB31B830}" srcOrd="0" destOrd="0" presId="urn:microsoft.com/office/officeart/2005/8/layout/hierarchy1"/>
    <dgm:cxn modelId="{63CEDB7B-D0F0-4E07-A605-C31F7BB6F6C1}" type="presParOf" srcId="{70C990C1-EB9E-4A55-BF70-BF71DB31B830}" destId="{1DF60538-1ED6-4FF2-A797-C348EEC80E2B}" srcOrd="0" destOrd="0" presId="urn:microsoft.com/office/officeart/2005/8/layout/hierarchy1"/>
    <dgm:cxn modelId="{2A3BAE57-4486-4B68-B3E9-370B5BBF4188}" type="presParOf" srcId="{70C990C1-EB9E-4A55-BF70-BF71DB31B830}" destId="{7D3416DC-FB8C-4796-B242-B6605A6F0335}" srcOrd="1" destOrd="0" presId="urn:microsoft.com/office/officeart/2005/8/layout/hierarchy1"/>
    <dgm:cxn modelId="{A216A50C-E8F6-4D45-810C-0856CD5EDDE3}" type="presParOf" srcId="{EF620AE2-2252-4FEC-8C46-74538DCDC00E}" destId="{CEF856C9-EBB7-489F-A010-C94E24DC2881}" srcOrd="1" destOrd="0" presId="urn:microsoft.com/office/officeart/2005/8/layout/hierarchy1"/>
    <dgm:cxn modelId="{6123ED86-327D-46BA-BFE2-ABA467B9E195}" type="presParOf" srcId="{5F8C546D-3491-4695-B988-E751ADAC06E7}" destId="{88073E0B-AA69-4815-AAC2-5EAADB3DDBA8}" srcOrd="2" destOrd="0" presId="urn:microsoft.com/office/officeart/2005/8/layout/hierarchy1"/>
    <dgm:cxn modelId="{CA6E7663-CC8C-47AB-8064-4CF06F1B586C}" type="presParOf" srcId="{5F8C546D-3491-4695-B988-E751ADAC06E7}" destId="{8EE2F677-AE24-4AE3-877C-1C685871E9ED}" srcOrd="3" destOrd="0" presId="urn:microsoft.com/office/officeart/2005/8/layout/hierarchy1"/>
    <dgm:cxn modelId="{0ADB9853-63E9-45F6-8314-6FB841748A4F}" type="presParOf" srcId="{8EE2F677-AE24-4AE3-877C-1C685871E9ED}" destId="{7F4C6BA2-5472-4565-A954-013B0799C198}" srcOrd="0" destOrd="0" presId="urn:microsoft.com/office/officeart/2005/8/layout/hierarchy1"/>
    <dgm:cxn modelId="{187EBD01-7791-422A-8B74-16D600AC5B87}" type="presParOf" srcId="{7F4C6BA2-5472-4565-A954-013B0799C198}" destId="{4CD6F694-A60E-4C20-90FB-054053454F4A}" srcOrd="0" destOrd="0" presId="urn:microsoft.com/office/officeart/2005/8/layout/hierarchy1"/>
    <dgm:cxn modelId="{8AEEE8C0-08CE-48CC-9E61-E7A196EB74E4}" type="presParOf" srcId="{7F4C6BA2-5472-4565-A954-013B0799C198}" destId="{6539757A-A0A5-4292-B17C-A4462F1823E3}" srcOrd="1" destOrd="0" presId="urn:microsoft.com/office/officeart/2005/8/layout/hierarchy1"/>
    <dgm:cxn modelId="{8FD3BD52-3EE7-45CC-B4BB-3C71150ED5EA}" type="presParOf" srcId="{8EE2F677-AE24-4AE3-877C-1C685871E9ED}" destId="{8664AE25-9613-42AB-B275-42ABCCFA684E}" srcOrd="1" destOrd="0" presId="urn:microsoft.com/office/officeart/2005/8/layout/hierarchy1"/>
    <dgm:cxn modelId="{0202652E-275D-4D22-BDA2-194E2B2A1175}" type="presParOf" srcId="{8664AE25-9613-42AB-B275-42ABCCFA684E}" destId="{70703A4A-D076-4BC0-A512-9D185693D483}" srcOrd="0" destOrd="0" presId="urn:microsoft.com/office/officeart/2005/8/layout/hierarchy1"/>
    <dgm:cxn modelId="{5D6DF2F6-5198-43CE-8A58-BA1C2539E732}" type="presParOf" srcId="{8664AE25-9613-42AB-B275-42ABCCFA684E}" destId="{D3E9FF63-00D3-4196-9E0E-5EE45F4547F3}" srcOrd="1" destOrd="0" presId="urn:microsoft.com/office/officeart/2005/8/layout/hierarchy1"/>
    <dgm:cxn modelId="{E1DD7FB7-2176-44A5-B913-3D2DA22B5C6A}" type="presParOf" srcId="{D3E9FF63-00D3-4196-9E0E-5EE45F4547F3}" destId="{BDDA75B6-A638-4BA3-AEE1-52D2996BA001}" srcOrd="0" destOrd="0" presId="urn:microsoft.com/office/officeart/2005/8/layout/hierarchy1"/>
    <dgm:cxn modelId="{86A99493-DD54-47F0-889D-2D58FDF7304F}" type="presParOf" srcId="{BDDA75B6-A638-4BA3-AEE1-52D2996BA001}" destId="{C1B51F88-13AE-4C59-A02B-F435282AF51F}" srcOrd="0" destOrd="0" presId="urn:microsoft.com/office/officeart/2005/8/layout/hierarchy1"/>
    <dgm:cxn modelId="{EB24ACCC-329E-4262-B282-3D48329E8385}" type="presParOf" srcId="{BDDA75B6-A638-4BA3-AEE1-52D2996BA001}" destId="{534CE5EE-B325-450D-A2E5-A26ED1FD88F5}" srcOrd="1" destOrd="0" presId="urn:microsoft.com/office/officeart/2005/8/layout/hierarchy1"/>
    <dgm:cxn modelId="{0C0B968B-F512-414B-9B3D-29BEF941DF66}" type="presParOf" srcId="{D3E9FF63-00D3-4196-9E0E-5EE45F4547F3}" destId="{FA260BF8-AFA9-443B-9BD3-4FBC1F6B5531}"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571F38-1730-4115-B346-A63B58C6E3A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id-ID"/>
        </a:p>
      </dgm:t>
    </dgm:pt>
    <dgm:pt modelId="{89BE7FD2-B376-4CC8-880F-FB7C674DFF08}">
      <dgm:prSet custT="1"/>
      <dgm:spPr/>
      <dgm:t>
        <a:bodyPr/>
        <a:lstStyle/>
        <a:p>
          <a:pPr rtl="0"/>
          <a:r>
            <a:rPr lang="id-ID" sz="2000" dirty="0" smtClean="0"/>
            <a:t>Harus dapat mengukur secara jelas hasil belajar sesuai tujuan</a:t>
          </a:r>
          <a:endParaRPr lang="id-ID" sz="2000" dirty="0"/>
        </a:p>
      </dgm:t>
    </dgm:pt>
    <dgm:pt modelId="{CA1983A0-85C7-4807-BEEF-C6CC156CE939}" type="parTrans" cxnId="{64D330D8-C231-40FD-A730-D6C3AAF10121}">
      <dgm:prSet/>
      <dgm:spPr/>
      <dgm:t>
        <a:bodyPr/>
        <a:lstStyle/>
        <a:p>
          <a:endParaRPr lang="id-ID"/>
        </a:p>
      </dgm:t>
    </dgm:pt>
    <dgm:pt modelId="{97B48457-7E05-436F-A612-0EE413E5F170}" type="sibTrans" cxnId="{64D330D8-C231-40FD-A730-D6C3AAF10121}">
      <dgm:prSet/>
      <dgm:spPr/>
      <dgm:t>
        <a:bodyPr/>
        <a:lstStyle/>
        <a:p>
          <a:endParaRPr lang="id-ID"/>
        </a:p>
      </dgm:t>
    </dgm:pt>
    <dgm:pt modelId="{8E9F9D0B-3997-4F84-B184-5FBE46BFA103}">
      <dgm:prSet custT="1"/>
      <dgm:spPr/>
      <dgm:t>
        <a:bodyPr/>
        <a:lstStyle/>
        <a:p>
          <a:pPr rtl="0"/>
          <a:r>
            <a:rPr lang="id-ID" sz="2000" dirty="0" smtClean="0"/>
            <a:t>Butir soal harus merupakan sampel yang representatif materi yang telah diajarkan</a:t>
          </a:r>
          <a:endParaRPr lang="id-ID" sz="2000" dirty="0"/>
        </a:p>
      </dgm:t>
    </dgm:pt>
    <dgm:pt modelId="{ED81C8B0-5A4A-426F-84AA-09339C8E7044}" type="parTrans" cxnId="{0F3DEBC5-7811-4102-83EF-D6481092E082}">
      <dgm:prSet/>
      <dgm:spPr/>
      <dgm:t>
        <a:bodyPr/>
        <a:lstStyle/>
        <a:p>
          <a:endParaRPr lang="id-ID"/>
        </a:p>
      </dgm:t>
    </dgm:pt>
    <dgm:pt modelId="{134763F9-50E1-46BE-BFAF-1183DDC526C1}" type="sibTrans" cxnId="{0F3DEBC5-7811-4102-83EF-D6481092E082}">
      <dgm:prSet/>
      <dgm:spPr/>
      <dgm:t>
        <a:bodyPr/>
        <a:lstStyle/>
        <a:p>
          <a:endParaRPr lang="id-ID"/>
        </a:p>
      </dgm:t>
    </dgm:pt>
    <dgm:pt modelId="{7592E4E6-437D-4199-A991-F7F54EC64FE8}">
      <dgm:prSet custT="1"/>
      <dgm:spPr/>
      <dgm:t>
        <a:bodyPr/>
        <a:lstStyle/>
        <a:p>
          <a:pPr rtl="0"/>
          <a:r>
            <a:rPr lang="id-ID" sz="2000" dirty="0" smtClean="0"/>
            <a:t>Bentuk soal yang dikeluarkan harus bervariasi dalam bentuk maupun level kognitif yang akan diukur.</a:t>
          </a:r>
          <a:endParaRPr lang="id-ID" sz="2000" dirty="0"/>
        </a:p>
      </dgm:t>
    </dgm:pt>
    <dgm:pt modelId="{DB02800D-CFD9-424F-9CF3-A1E8D64D77E0}" type="parTrans" cxnId="{3A09B12E-7A90-4314-A4BA-BDACD775091E}">
      <dgm:prSet/>
      <dgm:spPr/>
      <dgm:t>
        <a:bodyPr/>
        <a:lstStyle/>
        <a:p>
          <a:endParaRPr lang="id-ID"/>
        </a:p>
      </dgm:t>
    </dgm:pt>
    <dgm:pt modelId="{DD5D87B8-A31D-4025-9287-1ADEE082A65E}" type="sibTrans" cxnId="{3A09B12E-7A90-4314-A4BA-BDACD775091E}">
      <dgm:prSet/>
      <dgm:spPr/>
      <dgm:t>
        <a:bodyPr/>
        <a:lstStyle/>
        <a:p>
          <a:endParaRPr lang="id-ID"/>
        </a:p>
      </dgm:t>
    </dgm:pt>
    <dgm:pt modelId="{2FEE4EE3-47A9-44D7-8D2B-F6A5663E39ED}">
      <dgm:prSet custT="1"/>
      <dgm:spPr/>
      <dgm:t>
        <a:bodyPr/>
        <a:lstStyle/>
        <a:p>
          <a:pPr rtl="0"/>
          <a:r>
            <a:rPr lang="id-ID" sz="2000" dirty="0" smtClean="0"/>
            <a:t>Tes yang disusun harus relevan dengan kegunaan jenis tes</a:t>
          </a:r>
          <a:endParaRPr lang="id-ID" sz="2000" dirty="0"/>
        </a:p>
      </dgm:t>
    </dgm:pt>
    <dgm:pt modelId="{50B16FCB-B4E0-4F52-8631-D414D1DDE2CB}" type="parTrans" cxnId="{C22504F1-0936-4B35-8162-FFA29C2246AC}">
      <dgm:prSet/>
      <dgm:spPr/>
      <dgm:t>
        <a:bodyPr/>
        <a:lstStyle/>
        <a:p>
          <a:endParaRPr lang="id-ID"/>
        </a:p>
      </dgm:t>
    </dgm:pt>
    <dgm:pt modelId="{B1C9295B-D448-4B0E-B63B-DDB5950652D0}" type="sibTrans" cxnId="{C22504F1-0936-4B35-8162-FFA29C2246AC}">
      <dgm:prSet/>
      <dgm:spPr/>
      <dgm:t>
        <a:bodyPr/>
        <a:lstStyle/>
        <a:p>
          <a:endParaRPr lang="id-ID"/>
        </a:p>
      </dgm:t>
    </dgm:pt>
    <dgm:pt modelId="{533F3828-E9BB-4CA4-9DBB-BB84C81CF55C}">
      <dgm:prSet custT="1"/>
      <dgm:spPr/>
      <dgm:t>
        <a:bodyPr/>
        <a:lstStyle/>
        <a:p>
          <a:pPr rtl="0"/>
          <a:r>
            <a:rPr lang="id-ID" sz="2000" dirty="0" smtClean="0"/>
            <a:t>Memiliki reliabilitas dan validitas yang baik</a:t>
          </a:r>
          <a:endParaRPr lang="id-ID" sz="2000" dirty="0"/>
        </a:p>
      </dgm:t>
    </dgm:pt>
    <dgm:pt modelId="{39371EF4-B813-4EA8-9637-FFAF3AE2965F}" type="parTrans" cxnId="{8BC6F189-A6AB-423A-A66A-BACA99A8F6FF}">
      <dgm:prSet/>
      <dgm:spPr/>
      <dgm:t>
        <a:bodyPr/>
        <a:lstStyle/>
        <a:p>
          <a:endParaRPr lang="id-ID"/>
        </a:p>
      </dgm:t>
    </dgm:pt>
    <dgm:pt modelId="{5FF5F97C-F566-4DBB-A3BA-FE018837531C}" type="sibTrans" cxnId="{8BC6F189-A6AB-423A-A66A-BACA99A8F6FF}">
      <dgm:prSet/>
      <dgm:spPr/>
      <dgm:t>
        <a:bodyPr/>
        <a:lstStyle/>
        <a:p>
          <a:endParaRPr lang="id-ID"/>
        </a:p>
      </dgm:t>
    </dgm:pt>
    <dgm:pt modelId="{7C133CBA-1F85-4015-AD30-460159F46258}">
      <dgm:prSet custT="1"/>
      <dgm:spPr/>
      <dgm:t>
        <a:bodyPr/>
        <a:lstStyle/>
        <a:p>
          <a:pPr rtl="0"/>
          <a:r>
            <a:rPr lang="id-ID" sz="2000" dirty="0" smtClean="0"/>
            <a:t>Selain mengukur keberhasilan siswa, tes tsb juga untuk memperbaiki cara belajar siswa dan cara mengajar guru</a:t>
          </a:r>
          <a:endParaRPr lang="id-ID" sz="2000" dirty="0"/>
        </a:p>
      </dgm:t>
    </dgm:pt>
    <dgm:pt modelId="{B7F759D0-62DB-4409-80AD-8C122C838FD3}" type="parTrans" cxnId="{7E9D0887-BB3D-4E10-A5CB-7E47493055DD}">
      <dgm:prSet/>
      <dgm:spPr/>
      <dgm:t>
        <a:bodyPr/>
        <a:lstStyle/>
        <a:p>
          <a:endParaRPr lang="id-ID"/>
        </a:p>
      </dgm:t>
    </dgm:pt>
    <dgm:pt modelId="{2F88F482-2494-4BB6-8731-36C491CC9CC3}" type="sibTrans" cxnId="{7E9D0887-BB3D-4E10-A5CB-7E47493055DD}">
      <dgm:prSet/>
      <dgm:spPr/>
      <dgm:t>
        <a:bodyPr/>
        <a:lstStyle/>
        <a:p>
          <a:endParaRPr lang="id-ID"/>
        </a:p>
      </dgm:t>
    </dgm:pt>
    <dgm:pt modelId="{E012E3EB-12D0-478D-98AA-E838141F4E1A}" type="pres">
      <dgm:prSet presAssocID="{C3571F38-1730-4115-B346-A63B58C6E3A9}" presName="Name0" presStyleCnt="0">
        <dgm:presLayoutVars>
          <dgm:dir/>
          <dgm:animLvl val="lvl"/>
          <dgm:resizeHandles val="exact"/>
        </dgm:presLayoutVars>
      </dgm:prSet>
      <dgm:spPr/>
      <dgm:t>
        <a:bodyPr/>
        <a:lstStyle/>
        <a:p>
          <a:endParaRPr lang="en-US"/>
        </a:p>
      </dgm:t>
    </dgm:pt>
    <dgm:pt modelId="{EB8647C7-1D15-49DD-9782-B566BF4A40FB}" type="pres">
      <dgm:prSet presAssocID="{89BE7FD2-B376-4CC8-880F-FB7C674DFF08}" presName="linNode" presStyleCnt="0"/>
      <dgm:spPr/>
    </dgm:pt>
    <dgm:pt modelId="{F8127F36-07AE-4CDE-A879-672A1F75741E}" type="pres">
      <dgm:prSet presAssocID="{89BE7FD2-B376-4CC8-880F-FB7C674DFF08}" presName="parentText" presStyleLbl="node1" presStyleIdx="0" presStyleCnt="6" custScaleX="277778">
        <dgm:presLayoutVars>
          <dgm:chMax val="1"/>
          <dgm:bulletEnabled val="1"/>
        </dgm:presLayoutVars>
      </dgm:prSet>
      <dgm:spPr/>
      <dgm:t>
        <a:bodyPr/>
        <a:lstStyle/>
        <a:p>
          <a:endParaRPr lang="en-US"/>
        </a:p>
      </dgm:t>
    </dgm:pt>
    <dgm:pt modelId="{E2F759AB-AF5C-4740-921F-5BE05B815DCA}" type="pres">
      <dgm:prSet presAssocID="{97B48457-7E05-436F-A612-0EE413E5F170}" presName="sp" presStyleCnt="0"/>
      <dgm:spPr/>
    </dgm:pt>
    <dgm:pt modelId="{2A54201D-31FC-4D34-AD91-B975DD575B8A}" type="pres">
      <dgm:prSet presAssocID="{8E9F9D0B-3997-4F84-B184-5FBE46BFA103}" presName="linNode" presStyleCnt="0"/>
      <dgm:spPr/>
    </dgm:pt>
    <dgm:pt modelId="{BBEDCE90-EB02-4F0F-B3BC-13C743AE2677}" type="pres">
      <dgm:prSet presAssocID="{8E9F9D0B-3997-4F84-B184-5FBE46BFA103}" presName="parentText" presStyleLbl="node1" presStyleIdx="1" presStyleCnt="6" custScaleX="277778">
        <dgm:presLayoutVars>
          <dgm:chMax val="1"/>
          <dgm:bulletEnabled val="1"/>
        </dgm:presLayoutVars>
      </dgm:prSet>
      <dgm:spPr/>
      <dgm:t>
        <a:bodyPr/>
        <a:lstStyle/>
        <a:p>
          <a:endParaRPr lang="en-US"/>
        </a:p>
      </dgm:t>
    </dgm:pt>
    <dgm:pt modelId="{D23973D1-C353-43DE-AE94-FD7E0006C13B}" type="pres">
      <dgm:prSet presAssocID="{134763F9-50E1-46BE-BFAF-1183DDC526C1}" presName="sp" presStyleCnt="0"/>
      <dgm:spPr/>
    </dgm:pt>
    <dgm:pt modelId="{03578B37-53F9-423E-982D-FC3A54B2D63E}" type="pres">
      <dgm:prSet presAssocID="{7592E4E6-437D-4199-A991-F7F54EC64FE8}" presName="linNode" presStyleCnt="0"/>
      <dgm:spPr/>
    </dgm:pt>
    <dgm:pt modelId="{0295F151-93FD-44C4-9F96-EB26663D61E7}" type="pres">
      <dgm:prSet presAssocID="{7592E4E6-437D-4199-A991-F7F54EC64FE8}" presName="parentText" presStyleLbl="node1" presStyleIdx="2" presStyleCnt="6" custScaleX="277778">
        <dgm:presLayoutVars>
          <dgm:chMax val="1"/>
          <dgm:bulletEnabled val="1"/>
        </dgm:presLayoutVars>
      </dgm:prSet>
      <dgm:spPr/>
      <dgm:t>
        <a:bodyPr/>
        <a:lstStyle/>
        <a:p>
          <a:endParaRPr lang="en-US"/>
        </a:p>
      </dgm:t>
    </dgm:pt>
    <dgm:pt modelId="{DB36523D-CF32-490B-ABC9-A5DBBC861394}" type="pres">
      <dgm:prSet presAssocID="{DD5D87B8-A31D-4025-9287-1ADEE082A65E}" presName="sp" presStyleCnt="0"/>
      <dgm:spPr/>
    </dgm:pt>
    <dgm:pt modelId="{50B808B3-4FED-43FE-A67E-8BB919F155A0}" type="pres">
      <dgm:prSet presAssocID="{2FEE4EE3-47A9-44D7-8D2B-F6A5663E39ED}" presName="linNode" presStyleCnt="0"/>
      <dgm:spPr/>
    </dgm:pt>
    <dgm:pt modelId="{9DE1082D-B688-46CA-AD33-2AF4014D91FE}" type="pres">
      <dgm:prSet presAssocID="{2FEE4EE3-47A9-44D7-8D2B-F6A5663E39ED}" presName="parentText" presStyleLbl="node1" presStyleIdx="3" presStyleCnt="6" custScaleX="277778">
        <dgm:presLayoutVars>
          <dgm:chMax val="1"/>
          <dgm:bulletEnabled val="1"/>
        </dgm:presLayoutVars>
      </dgm:prSet>
      <dgm:spPr/>
      <dgm:t>
        <a:bodyPr/>
        <a:lstStyle/>
        <a:p>
          <a:endParaRPr lang="en-US"/>
        </a:p>
      </dgm:t>
    </dgm:pt>
    <dgm:pt modelId="{79503D4A-AE59-4862-8436-92BFDCAB02DE}" type="pres">
      <dgm:prSet presAssocID="{B1C9295B-D448-4B0E-B63B-DDB5950652D0}" presName="sp" presStyleCnt="0"/>
      <dgm:spPr/>
    </dgm:pt>
    <dgm:pt modelId="{DC92B48A-3CE9-409D-809A-9A5A471E759C}" type="pres">
      <dgm:prSet presAssocID="{533F3828-E9BB-4CA4-9DBB-BB84C81CF55C}" presName="linNode" presStyleCnt="0"/>
      <dgm:spPr/>
    </dgm:pt>
    <dgm:pt modelId="{E5A923FB-CE5D-406A-AABD-C4715E6FDB31}" type="pres">
      <dgm:prSet presAssocID="{533F3828-E9BB-4CA4-9DBB-BB84C81CF55C}" presName="parentText" presStyleLbl="node1" presStyleIdx="4" presStyleCnt="6" custScaleX="277778">
        <dgm:presLayoutVars>
          <dgm:chMax val="1"/>
          <dgm:bulletEnabled val="1"/>
        </dgm:presLayoutVars>
      </dgm:prSet>
      <dgm:spPr/>
      <dgm:t>
        <a:bodyPr/>
        <a:lstStyle/>
        <a:p>
          <a:endParaRPr lang="en-US"/>
        </a:p>
      </dgm:t>
    </dgm:pt>
    <dgm:pt modelId="{427C5D69-DB30-4610-89C3-C425EBE4FD30}" type="pres">
      <dgm:prSet presAssocID="{5FF5F97C-F566-4DBB-A3BA-FE018837531C}" presName="sp" presStyleCnt="0"/>
      <dgm:spPr/>
    </dgm:pt>
    <dgm:pt modelId="{7D49E2A3-7F75-4FCE-93A8-ACB58F2683DE}" type="pres">
      <dgm:prSet presAssocID="{7C133CBA-1F85-4015-AD30-460159F46258}" presName="linNode" presStyleCnt="0"/>
      <dgm:spPr/>
    </dgm:pt>
    <dgm:pt modelId="{04D9FC35-0F58-4E95-B449-53DE0D0D58C6}" type="pres">
      <dgm:prSet presAssocID="{7C133CBA-1F85-4015-AD30-460159F46258}" presName="parentText" presStyleLbl="node1" presStyleIdx="5" presStyleCnt="6" custScaleX="277778">
        <dgm:presLayoutVars>
          <dgm:chMax val="1"/>
          <dgm:bulletEnabled val="1"/>
        </dgm:presLayoutVars>
      </dgm:prSet>
      <dgm:spPr/>
      <dgm:t>
        <a:bodyPr/>
        <a:lstStyle/>
        <a:p>
          <a:endParaRPr lang="en-US"/>
        </a:p>
      </dgm:t>
    </dgm:pt>
  </dgm:ptLst>
  <dgm:cxnLst>
    <dgm:cxn modelId="{52BE5A21-2C53-403B-8004-FAE03A16231B}" type="presOf" srcId="{C3571F38-1730-4115-B346-A63B58C6E3A9}" destId="{E012E3EB-12D0-478D-98AA-E838141F4E1A}" srcOrd="0" destOrd="0" presId="urn:microsoft.com/office/officeart/2005/8/layout/vList5"/>
    <dgm:cxn modelId="{F51EDB03-8A71-44FF-8C2D-CDF1C4DC637A}" type="presOf" srcId="{533F3828-E9BB-4CA4-9DBB-BB84C81CF55C}" destId="{E5A923FB-CE5D-406A-AABD-C4715E6FDB31}" srcOrd="0" destOrd="0" presId="urn:microsoft.com/office/officeart/2005/8/layout/vList5"/>
    <dgm:cxn modelId="{F638D214-F92B-4B91-B4A1-525D62B0F32A}" type="presOf" srcId="{89BE7FD2-B376-4CC8-880F-FB7C674DFF08}" destId="{F8127F36-07AE-4CDE-A879-672A1F75741E}" srcOrd="0" destOrd="0" presId="urn:microsoft.com/office/officeart/2005/8/layout/vList5"/>
    <dgm:cxn modelId="{BD96CE57-442E-4237-9378-2823B2A791CD}" type="presOf" srcId="{8E9F9D0B-3997-4F84-B184-5FBE46BFA103}" destId="{BBEDCE90-EB02-4F0F-B3BC-13C743AE2677}" srcOrd="0" destOrd="0" presId="urn:microsoft.com/office/officeart/2005/8/layout/vList5"/>
    <dgm:cxn modelId="{A37C3878-8A02-4633-A61D-A0ABE7EDC168}" type="presOf" srcId="{7592E4E6-437D-4199-A991-F7F54EC64FE8}" destId="{0295F151-93FD-44C4-9F96-EB26663D61E7}" srcOrd="0" destOrd="0" presId="urn:microsoft.com/office/officeart/2005/8/layout/vList5"/>
    <dgm:cxn modelId="{0F3DEBC5-7811-4102-83EF-D6481092E082}" srcId="{C3571F38-1730-4115-B346-A63B58C6E3A9}" destId="{8E9F9D0B-3997-4F84-B184-5FBE46BFA103}" srcOrd="1" destOrd="0" parTransId="{ED81C8B0-5A4A-426F-84AA-09339C8E7044}" sibTransId="{134763F9-50E1-46BE-BFAF-1183DDC526C1}"/>
    <dgm:cxn modelId="{8BC6F189-A6AB-423A-A66A-BACA99A8F6FF}" srcId="{C3571F38-1730-4115-B346-A63B58C6E3A9}" destId="{533F3828-E9BB-4CA4-9DBB-BB84C81CF55C}" srcOrd="4" destOrd="0" parTransId="{39371EF4-B813-4EA8-9637-FFAF3AE2965F}" sibTransId="{5FF5F97C-F566-4DBB-A3BA-FE018837531C}"/>
    <dgm:cxn modelId="{E875D727-1E8E-46EC-B2C2-DFD0D31AF8E6}" type="presOf" srcId="{7C133CBA-1F85-4015-AD30-460159F46258}" destId="{04D9FC35-0F58-4E95-B449-53DE0D0D58C6}" srcOrd="0" destOrd="0" presId="urn:microsoft.com/office/officeart/2005/8/layout/vList5"/>
    <dgm:cxn modelId="{80B2249B-A8EA-45F4-8154-DA13FDE923F3}" type="presOf" srcId="{2FEE4EE3-47A9-44D7-8D2B-F6A5663E39ED}" destId="{9DE1082D-B688-46CA-AD33-2AF4014D91FE}" srcOrd="0" destOrd="0" presId="urn:microsoft.com/office/officeart/2005/8/layout/vList5"/>
    <dgm:cxn modelId="{C22504F1-0936-4B35-8162-FFA29C2246AC}" srcId="{C3571F38-1730-4115-B346-A63B58C6E3A9}" destId="{2FEE4EE3-47A9-44D7-8D2B-F6A5663E39ED}" srcOrd="3" destOrd="0" parTransId="{50B16FCB-B4E0-4F52-8631-D414D1DDE2CB}" sibTransId="{B1C9295B-D448-4B0E-B63B-DDB5950652D0}"/>
    <dgm:cxn modelId="{64D330D8-C231-40FD-A730-D6C3AAF10121}" srcId="{C3571F38-1730-4115-B346-A63B58C6E3A9}" destId="{89BE7FD2-B376-4CC8-880F-FB7C674DFF08}" srcOrd="0" destOrd="0" parTransId="{CA1983A0-85C7-4807-BEEF-C6CC156CE939}" sibTransId="{97B48457-7E05-436F-A612-0EE413E5F170}"/>
    <dgm:cxn modelId="{3A09B12E-7A90-4314-A4BA-BDACD775091E}" srcId="{C3571F38-1730-4115-B346-A63B58C6E3A9}" destId="{7592E4E6-437D-4199-A991-F7F54EC64FE8}" srcOrd="2" destOrd="0" parTransId="{DB02800D-CFD9-424F-9CF3-A1E8D64D77E0}" sibTransId="{DD5D87B8-A31D-4025-9287-1ADEE082A65E}"/>
    <dgm:cxn modelId="{7E9D0887-BB3D-4E10-A5CB-7E47493055DD}" srcId="{C3571F38-1730-4115-B346-A63B58C6E3A9}" destId="{7C133CBA-1F85-4015-AD30-460159F46258}" srcOrd="5" destOrd="0" parTransId="{B7F759D0-62DB-4409-80AD-8C122C838FD3}" sibTransId="{2F88F482-2494-4BB6-8731-36C491CC9CC3}"/>
    <dgm:cxn modelId="{5D7C00C2-8EEF-4898-AFD5-1885B801D976}" type="presParOf" srcId="{E012E3EB-12D0-478D-98AA-E838141F4E1A}" destId="{EB8647C7-1D15-49DD-9782-B566BF4A40FB}" srcOrd="0" destOrd="0" presId="urn:microsoft.com/office/officeart/2005/8/layout/vList5"/>
    <dgm:cxn modelId="{BE2F7A4F-D107-4707-8892-9AD3DA9A974D}" type="presParOf" srcId="{EB8647C7-1D15-49DD-9782-B566BF4A40FB}" destId="{F8127F36-07AE-4CDE-A879-672A1F75741E}" srcOrd="0" destOrd="0" presId="urn:microsoft.com/office/officeart/2005/8/layout/vList5"/>
    <dgm:cxn modelId="{13206D24-C621-4A61-B5CD-ABFF7CD469D2}" type="presParOf" srcId="{E012E3EB-12D0-478D-98AA-E838141F4E1A}" destId="{E2F759AB-AF5C-4740-921F-5BE05B815DCA}" srcOrd="1" destOrd="0" presId="urn:microsoft.com/office/officeart/2005/8/layout/vList5"/>
    <dgm:cxn modelId="{1ED8CD0E-8F85-4379-BAD4-0FB53786DBCA}" type="presParOf" srcId="{E012E3EB-12D0-478D-98AA-E838141F4E1A}" destId="{2A54201D-31FC-4D34-AD91-B975DD575B8A}" srcOrd="2" destOrd="0" presId="urn:microsoft.com/office/officeart/2005/8/layout/vList5"/>
    <dgm:cxn modelId="{2AF68562-C047-449D-8EF4-6660DE704209}" type="presParOf" srcId="{2A54201D-31FC-4D34-AD91-B975DD575B8A}" destId="{BBEDCE90-EB02-4F0F-B3BC-13C743AE2677}" srcOrd="0" destOrd="0" presId="urn:microsoft.com/office/officeart/2005/8/layout/vList5"/>
    <dgm:cxn modelId="{321F6C21-2F57-4A6C-B0AB-FF834F39C33F}" type="presParOf" srcId="{E012E3EB-12D0-478D-98AA-E838141F4E1A}" destId="{D23973D1-C353-43DE-AE94-FD7E0006C13B}" srcOrd="3" destOrd="0" presId="urn:microsoft.com/office/officeart/2005/8/layout/vList5"/>
    <dgm:cxn modelId="{B453DC96-0718-44F7-A475-4053CE498A07}" type="presParOf" srcId="{E012E3EB-12D0-478D-98AA-E838141F4E1A}" destId="{03578B37-53F9-423E-982D-FC3A54B2D63E}" srcOrd="4" destOrd="0" presId="urn:microsoft.com/office/officeart/2005/8/layout/vList5"/>
    <dgm:cxn modelId="{EBF61EE2-1A19-4FDB-AAEF-7B17CA570BA9}" type="presParOf" srcId="{03578B37-53F9-423E-982D-FC3A54B2D63E}" destId="{0295F151-93FD-44C4-9F96-EB26663D61E7}" srcOrd="0" destOrd="0" presId="urn:microsoft.com/office/officeart/2005/8/layout/vList5"/>
    <dgm:cxn modelId="{9C05AA1F-99E4-41D6-9E9B-DCFD0E2BBED3}" type="presParOf" srcId="{E012E3EB-12D0-478D-98AA-E838141F4E1A}" destId="{DB36523D-CF32-490B-ABC9-A5DBBC861394}" srcOrd="5" destOrd="0" presId="urn:microsoft.com/office/officeart/2005/8/layout/vList5"/>
    <dgm:cxn modelId="{CC4CDA4C-2AB2-4F8D-A4F3-60D876254DD0}" type="presParOf" srcId="{E012E3EB-12D0-478D-98AA-E838141F4E1A}" destId="{50B808B3-4FED-43FE-A67E-8BB919F155A0}" srcOrd="6" destOrd="0" presId="urn:microsoft.com/office/officeart/2005/8/layout/vList5"/>
    <dgm:cxn modelId="{0277D24A-1E75-4128-8EC9-EDEF1205DCA9}" type="presParOf" srcId="{50B808B3-4FED-43FE-A67E-8BB919F155A0}" destId="{9DE1082D-B688-46CA-AD33-2AF4014D91FE}" srcOrd="0" destOrd="0" presId="urn:microsoft.com/office/officeart/2005/8/layout/vList5"/>
    <dgm:cxn modelId="{5C4C16FF-05C9-48F0-B771-3A8811F345E7}" type="presParOf" srcId="{E012E3EB-12D0-478D-98AA-E838141F4E1A}" destId="{79503D4A-AE59-4862-8436-92BFDCAB02DE}" srcOrd="7" destOrd="0" presId="urn:microsoft.com/office/officeart/2005/8/layout/vList5"/>
    <dgm:cxn modelId="{D937694D-A117-4482-90A0-6AF4BE30C857}" type="presParOf" srcId="{E012E3EB-12D0-478D-98AA-E838141F4E1A}" destId="{DC92B48A-3CE9-409D-809A-9A5A471E759C}" srcOrd="8" destOrd="0" presId="urn:microsoft.com/office/officeart/2005/8/layout/vList5"/>
    <dgm:cxn modelId="{2BE44319-5707-470E-BAA8-5E984DE36C71}" type="presParOf" srcId="{DC92B48A-3CE9-409D-809A-9A5A471E759C}" destId="{E5A923FB-CE5D-406A-AABD-C4715E6FDB31}" srcOrd="0" destOrd="0" presId="urn:microsoft.com/office/officeart/2005/8/layout/vList5"/>
    <dgm:cxn modelId="{15C45670-FE04-4B4A-AC0A-71E0023A5710}" type="presParOf" srcId="{E012E3EB-12D0-478D-98AA-E838141F4E1A}" destId="{427C5D69-DB30-4610-89C3-C425EBE4FD30}" srcOrd="9" destOrd="0" presId="urn:microsoft.com/office/officeart/2005/8/layout/vList5"/>
    <dgm:cxn modelId="{307DAB22-576C-4D3E-9C13-7D079A0982C5}" type="presParOf" srcId="{E012E3EB-12D0-478D-98AA-E838141F4E1A}" destId="{7D49E2A3-7F75-4FCE-93A8-ACB58F2683DE}" srcOrd="10" destOrd="0" presId="urn:microsoft.com/office/officeart/2005/8/layout/vList5"/>
    <dgm:cxn modelId="{300663D5-6AE6-479B-B7F3-BE5BBEB8F726}" type="presParOf" srcId="{7D49E2A3-7F75-4FCE-93A8-ACB58F2683DE}" destId="{04D9FC35-0F58-4E95-B449-53DE0D0D58C6}"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703A4A-D076-4BC0-A512-9D185693D483}">
      <dsp:nvSpPr>
        <dsp:cNvPr id="0" name=""/>
        <dsp:cNvSpPr/>
      </dsp:nvSpPr>
      <dsp:spPr>
        <a:xfrm>
          <a:off x="5610345" y="2927527"/>
          <a:ext cx="585789" cy="500170"/>
        </a:xfrm>
        <a:custGeom>
          <a:avLst/>
          <a:gdLst/>
          <a:ahLst/>
          <a:cxnLst/>
          <a:rect l="0" t="0" r="0" b="0"/>
          <a:pathLst>
            <a:path>
              <a:moveTo>
                <a:pt x="0" y="0"/>
              </a:moveTo>
              <a:lnTo>
                <a:pt x="0" y="328852"/>
              </a:lnTo>
              <a:lnTo>
                <a:pt x="585789" y="328852"/>
              </a:lnTo>
              <a:lnTo>
                <a:pt x="585789" y="500170"/>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073E0B-AA69-4815-AAC2-5EAADB3DDBA8}">
      <dsp:nvSpPr>
        <dsp:cNvPr id="0" name=""/>
        <dsp:cNvSpPr/>
      </dsp:nvSpPr>
      <dsp:spPr>
        <a:xfrm>
          <a:off x="3806177" y="981362"/>
          <a:ext cx="1804167" cy="771848"/>
        </a:xfrm>
        <a:custGeom>
          <a:avLst/>
          <a:gdLst/>
          <a:ahLst/>
          <a:cxnLst/>
          <a:rect l="0" t="0" r="0" b="0"/>
          <a:pathLst>
            <a:path>
              <a:moveTo>
                <a:pt x="0" y="0"/>
              </a:moveTo>
              <a:lnTo>
                <a:pt x="0" y="600530"/>
              </a:lnTo>
              <a:lnTo>
                <a:pt x="1804167" y="600530"/>
              </a:lnTo>
              <a:lnTo>
                <a:pt x="1804167" y="771848"/>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4E1DEC-6DF4-4F24-8EF1-B056CC871F8A}">
      <dsp:nvSpPr>
        <dsp:cNvPr id="0" name=""/>
        <dsp:cNvSpPr/>
      </dsp:nvSpPr>
      <dsp:spPr>
        <a:xfrm>
          <a:off x="1522334" y="2808451"/>
          <a:ext cx="1347395" cy="622627"/>
        </a:xfrm>
        <a:custGeom>
          <a:avLst/>
          <a:gdLst/>
          <a:ahLst/>
          <a:cxnLst/>
          <a:rect l="0" t="0" r="0" b="0"/>
          <a:pathLst>
            <a:path>
              <a:moveTo>
                <a:pt x="0" y="0"/>
              </a:moveTo>
              <a:lnTo>
                <a:pt x="0" y="451308"/>
              </a:lnTo>
              <a:lnTo>
                <a:pt x="1347395" y="451308"/>
              </a:lnTo>
              <a:lnTo>
                <a:pt x="1347395" y="622627"/>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A6BFCB2-F1B3-4089-A4C0-F745C4F21563}">
      <dsp:nvSpPr>
        <dsp:cNvPr id="0" name=""/>
        <dsp:cNvSpPr/>
      </dsp:nvSpPr>
      <dsp:spPr>
        <a:xfrm>
          <a:off x="719178" y="2808451"/>
          <a:ext cx="803155" cy="622627"/>
        </a:xfrm>
        <a:custGeom>
          <a:avLst/>
          <a:gdLst/>
          <a:ahLst/>
          <a:cxnLst/>
          <a:rect l="0" t="0" r="0" b="0"/>
          <a:pathLst>
            <a:path>
              <a:moveTo>
                <a:pt x="803155" y="0"/>
              </a:moveTo>
              <a:lnTo>
                <a:pt x="803155" y="451308"/>
              </a:lnTo>
              <a:lnTo>
                <a:pt x="0" y="451308"/>
              </a:lnTo>
              <a:lnTo>
                <a:pt x="0" y="622627"/>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AC75153-B4CF-4B3D-842C-BAD53E805260}">
      <dsp:nvSpPr>
        <dsp:cNvPr id="0" name=""/>
        <dsp:cNvSpPr/>
      </dsp:nvSpPr>
      <dsp:spPr>
        <a:xfrm>
          <a:off x="1522334" y="981362"/>
          <a:ext cx="2283843" cy="652772"/>
        </a:xfrm>
        <a:custGeom>
          <a:avLst/>
          <a:gdLst/>
          <a:ahLst/>
          <a:cxnLst/>
          <a:rect l="0" t="0" r="0" b="0"/>
          <a:pathLst>
            <a:path>
              <a:moveTo>
                <a:pt x="2283843" y="0"/>
              </a:moveTo>
              <a:lnTo>
                <a:pt x="2283843" y="481454"/>
              </a:lnTo>
              <a:lnTo>
                <a:pt x="0" y="481454"/>
              </a:lnTo>
              <a:lnTo>
                <a:pt x="0" y="652772"/>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9DA2EA-5ED0-449B-9361-45208DEFD5D9}">
      <dsp:nvSpPr>
        <dsp:cNvPr id="0" name=""/>
        <dsp:cNvSpPr/>
      </dsp:nvSpPr>
      <dsp:spPr>
        <a:xfrm>
          <a:off x="2881519" y="-192952"/>
          <a:ext cx="1849315" cy="117431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E7457F-0D60-4948-9D62-BD9B71962754}">
      <dsp:nvSpPr>
        <dsp:cNvPr id="0" name=""/>
        <dsp:cNvSpPr/>
      </dsp:nvSpPr>
      <dsp:spPr>
        <a:xfrm>
          <a:off x="3086999" y="2252"/>
          <a:ext cx="1849315" cy="117431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err="1" smtClean="0"/>
            <a:t>Instrumen</a:t>
          </a:r>
          <a:r>
            <a:rPr lang="en-US" sz="2200" kern="1200" dirty="0" smtClean="0"/>
            <a:t> </a:t>
          </a:r>
          <a:r>
            <a:rPr lang="en-US" sz="2200" kern="1200" dirty="0" err="1" smtClean="0"/>
            <a:t>Penilaian</a:t>
          </a:r>
          <a:endParaRPr lang="en-US" sz="2200" kern="1200" dirty="0"/>
        </a:p>
      </dsp:txBody>
      <dsp:txXfrm>
        <a:off x="3121394" y="36647"/>
        <a:ext cx="1780525" cy="1105525"/>
      </dsp:txXfrm>
    </dsp:sp>
    <dsp:sp modelId="{FE792BA4-2784-4D79-B7C0-7EC12189DA24}">
      <dsp:nvSpPr>
        <dsp:cNvPr id="0" name=""/>
        <dsp:cNvSpPr/>
      </dsp:nvSpPr>
      <dsp:spPr>
        <a:xfrm>
          <a:off x="597676" y="1634135"/>
          <a:ext cx="1849315" cy="117431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657056-853D-4A2B-811B-361F1EA902CC}">
      <dsp:nvSpPr>
        <dsp:cNvPr id="0" name=""/>
        <dsp:cNvSpPr/>
      </dsp:nvSpPr>
      <dsp:spPr>
        <a:xfrm>
          <a:off x="803155" y="1829341"/>
          <a:ext cx="1849315" cy="117431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err="1" smtClean="0"/>
            <a:t>Tes</a:t>
          </a:r>
          <a:endParaRPr lang="en-US" sz="2200" kern="1200" dirty="0"/>
        </a:p>
      </dsp:txBody>
      <dsp:txXfrm>
        <a:off x="837550" y="1863736"/>
        <a:ext cx="1780525" cy="1105525"/>
      </dsp:txXfrm>
    </dsp:sp>
    <dsp:sp modelId="{525D685A-854A-4E62-B33F-2215516C7D38}">
      <dsp:nvSpPr>
        <dsp:cNvPr id="0" name=""/>
        <dsp:cNvSpPr/>
      </dsp:nvSpPr>
      <dsp:spPr>
        <a:xfrm>
          <a:off x="-205479" y="3431078"/>
          <a:ext cx="1849315" cy="117431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1023F2-1C22-4A0A-8ACD-ACF02077D433}">
      <dsp:nvSpPr>
        <dsp:cNvPr id="0" name=""/>
        <dsp:cNvSpPr/>
      </dsp:nvSpPr>
      <dsp:spPr>
        <a:xfrm>
          <a:off x="0" y="3626284"/>
          <a:ext cx="1849315" cy="117431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err="1" smtClean="0"/>
            <a:t>Ranah</a:t>
          </a:r>
          <a:r>
            <a:rPr lang="en-US" sz="2200" kern="1200" dirty="0" smtClean="0"/>
            <a:t> </a:t>
          </a:r>
          <a:r>
            <a:rPr lang="en-US" sz="2200" kern="1200" dirty="0" err="1" smtClean="0"/>
            <a:t>Kogntif</a:t>
          </a:r>
          <a:endParaRPr lang="en-US" sz="2200" kern="1200" dirty="0"/>
        </a:p>
      </dsp:txBody>
      <dsp:txXfrm>
        <a:off x="34395" y="3660679"/>
        <a:ext cx="1780525" cy="1105525"/>
      </dsp:txXfrm>
    </dsp:sp>
    <dsp:sp modelId="{1DF60538-1ED6-4FF2-A797-C348EEC80E2B}">
      <dsp:nvSpPr>
        <dsp:cNvPr id="0" name=""/>
        <dsp:cNvSpPr/>
      </dsp:nvSpPr>
      <dsp:spPr>
        <a:xfrm>
          <a:off x="1945071" y="3431078"/>
          <a:ext cx="1849315" cy="117431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3416DC-FB8C-4796-B242-B6605A6F0335}">
      <dsp:nvSpPr>
        <dsp:cNvPr id="0" name=""/>
        <dsp:cNvSpPr/>
      </dsp:nvSpPr>
      <dsp:spPr>
        <a:xfrm>
          <a:off x="2150551" y="3626284"/>
          <a:ext cx="1849315" cy="117431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err="1" smtClean="0"/>
            <a:t>Ranah</a:t>
          </a:r>
          <a:r>
            <a:rPr lang="en-US" sz="2200" kern="1200" dirty="0" smtClean="0"/>
            <a:t> </a:t>
          </a:r>
          <a:r>
            <a:rPr lang="en-US" sz="2200" kern="1200" dirty="0" err="1" smtClean="0"/>
            <a:t>Psikomotor</a:t>
          </a:r>
          <a:endParaRPr lang="en-US" sz="2200" kern="1200" dirty="0"/>
        </a:p>
      </dsp:txBody>
      <dsp:txXfrm>
        <a:off x="2184946" y="3660679"/>
        <a:ext cx="1780525" cy="1105525"/>
      </dsp:txXfrm>
    </dsp:sp>
    <dsp:sp modelId="{4CD6F694-A60E-4C20-90FB-054053454F4A}">
      <dsp:nvSpPr>
        <dsp:cNvPr id="0" name=""/>
        <dsp:cNvSpPr/>
      </dsp:nvSpPr>
      <dsp:spPr>
        <a:xfrm>
          <a:off x="4685687" y="1753211"/>
          <a:ext cx="1849315" cy="117431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39757A-A0A5-4292-B17C-A4462F1823E3}">
      <dsp:nvSpPr>
        <dsp:cNvPr id="0" name=""/>
        <dsp:cNvSpPr/>
      </dsp:nvSpPr>
      <dsp:spPr>
        <a:xfrm>
          <a:off x="4891167" y="1948417"/>
          <a:ext cx="1849315" cy="117431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Non </a:t>
          </a:r>
          <a:r>
            <a:rPr lang="en-US" sz="2200" kern="1200" dirty="0" err="1" smtClean="0"/>
            <a:t>Tes</a:t>
          </a:r>
          <a:endParaRPr lang="en-US" sz="2200" kern="1200" dirty="0"/>
        </a:p>
      </dsp:txBody>
      <dsp:txXfrm>
        <a:off x="4925562" y="1982812"/>
        <a:ext cx="1780525" cy="1105525"/>
      </dsp:txXfrm>
    </dsp:sp>
    <dsp:sp modelId="{C1B51F88-13AE-4C59-A02B-F435282AF51F}">
      <dsp:nvSpPr>
        <dsp:cNvPr id="0" name=""/>
        <dsp:cNvSpPr/>
      </dsp:nvSpPr>
      <dsp:spPr>
        <a:xfrm>
          <a:off x="5271477" y="3427697"/>
          <a:ext cx="1849315" cy="117431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34CE5EE-B325-450D-A2E5-A26ED1FD88F5}">
      <dsp:nvSpPr>
        <dsp:cNvPr id="0" name=""/>
        <dsp:cNvSpPr/>
      </dsp:nvSpPr>
      <dsp:spPr>
        <a:xfrm>
          <a:off x="5476956" y="3622903"/>
          <a:ext cx="1849315" cy="117431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err="1" smtClean="0"/>
            <a:t>Ranah</a:t>
          </a:r>
          <a:r>
            <a:rPr lang="en-US" sz="2200" kern="1200" dirty="0" smtClean="0"/>
            <a:t> </a:t>
          </a:r>
          <a:r>
            <a:rPr lang="en-US" sz="2200" kern="1200" dirty="0" err="1" smtClean="0"/>
            <a:t>Afektif</a:t>
          </a:r>
          <a:endParaRPr lang="en-US" sz="2200" kern="1200" dirty="0"/>
        </a:p>
      </dsp:txBody>
      <dsp:txXfrm>
        <a:off x="5511351" y="3657298"/>
        <a:ext cx="1780525" cy="11055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127F36-07AE-4CDE-A879-672A1F75741E}">
      <dsp:nvSpPr>
        <dsp:cNvPr id="0" name=""/>
        <dsp:cNvSpPr/>
      </dsp:nvSpPr>
      <dsp:spPr>
        <a:xfrm>
          <a:off x="4015" y="1243"/>
          <a:ext cx="8221569" cy="723756"/>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id-ID" sz="2000" kern="1200" dirty="0" smtClean="0"/>
            <a:t>Harus dapat mengukur secara jelas hasil belajar sesuai tujuan</a:t>
          </a:r>
          <a:endParaRPr lang="id-ID" sz="2000" kern="1200" dirty="0"/>
        </a:p>
      </dsp:txBody>
      <dsp:txXfrm>
        <a:off x="39346" y="36574"/>
        <a:ext cx="8150907" cy="653094"/>
      </dsp:txXfrm>
    </dsp:sp>
    <dsp:sp modelId="{BBEDCE90-EB02-4F0F-B3BC-13C743AE2677}">
      <dsp:nvSpPr>
        <dsp:cNvPr id="0" name=""/>
        <dsp:cNvSpPr/>
      </dsp:nvSpPr>
      <dsp:spPr>
        <a:xfrm>
          <a:off x="4015" y="761187"/>
          <a:ext cx="8221569" cy="723756"/>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id-ID" sz="2000" kern="1200" dirty="0" smtClean="0"/>
            <a:t>Butir soal harus merupakan sampel yang representatif materi yang telah diajarkan</a:t>
          </a:r>
          <a:endParaRPr lang="id-ID" sz="2000" kern="1200" dirty="0"/>
        </a:p>
      </dsp:txBody>
      <dsp:txXfrm>
        <a:off x="39346" y="796518"/>
        <a:ext cx="8150907" cy="653094"/>
      </dsp:txXfrm>
    </dsp:sp>
    <dsp:sp modelId="{0295F151-93FD-44C4-9F96-EB26663D61E7}">
      <dsp:nvSpPr>
        <dsp:cNvPr id="0" name=""/>
        <dsp:cNvSpPr/>
      </dsp:nvSpPr>
      <dsp:spPr>
        <a:xfrm>
          <a:off x="4015" y="1521130"/>
          <a:ext cx="8221569" cy="723756"/>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id-ID" sz="2000" kern="1200" dirty="0" smtClean="0"/>
            <a:t>Bentuk soal yang dikeluarkan harus bervariasi dalam bentuk maupun level kognitif yang akan diukur.</a:t>
          </a:r>
          <a:endParaRPr lang="id-ID" sz="2000" kern="1200" dirty="0"/>
        </a:p>
      </dsp:txBody>
      <dsp:txXfrm>
        <a:off x="39346" y="1556461"/>
        <a:ext cx="8150907" cy="653094"/>
      </dsp:txXfrm>
    </dsp:sp>
    <dsp:sp modelId="{9DE1082D-B688-46CA-AD33-2AF4014D91FE}">
      <dsp:nvSpPr>
        <dsp:cNvPr id="0" name=""/>
        <dsp:cNvSpPr/>
      </dsp:nvSpPr>
      <dsp:spPr>
        <a:xfrm>
          <a:off x="4015" y="2281074"/>
          <a:ext cx="8221569" cy="723756"/>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id-ID" sz="2000" kern="1200" dirty="0" smtClean="0"/>
            <a:t>Tes yang disusun harus relevan dengan kegunaan jenis tes</a:t>
          </a:r>
          <a:endParaRPr lang="id-ID" sz="2000" kern="1200" dirty="0"/>
        </a:p>
      </dsp:txBody>
      <dsp:txXfrm>
        <a:off x="39346" y="2316405"/>
        <a:ext cx="8150907" cy="653094"/>
      </dsp:txXfrm>
    </dsp:sp>
    <dsp:sp modelId="{E5A923FB-CE5D-406A-AABD-C4715E6FDB31}">
      <dsp:nvSpPr>
        <dsp:cNvPr id="0" name=""/>
        <dsp:cNvSpPr/>
      </dsp:nvSpPr>
      <dsp:spPr>
        <a:xfrm>
          <a:off x="4015" y="3041018"/>
          <a:ext cx="8221569" cy="723756"/>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id-ID" sz="2000" kern="1200" dirty="0" smtClean="0"/>
            <a:t>Memiliki reliabilitas dan validitas yang baik</a:t>
          </a:r>
          <a:endParaRPr lang="id-ID" sz="2000" kern="1200" dirty="0"/>
        </a:p>
      </dsp:txBody>
      <dsp:txXfrm>
        <a:off x="39346" y="3076349"/>
        <a:ext cx="8150907" cy="653094"/>
      </dsp:txXfrm>
    </dsp:sp>
    <dsp:sp modelId="{04D9FC35-0F58-4E95-B449-53DE0D0D58C6}">
      <dsp:nvSpPr>
        <dsp:cNvPr id="0" name=""/>
        <dsp:cNvSpPr/>
      </dsp:nvSpPr>
      <dsp:spPr>
        <a:xfrm>
          <a:off x="4015" y="3800962"/>
          <a:ext cx="8221569" cy="723756"/>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id-ID" sz="2000" kern="1200" dirty="0" smtClean="0"/>
            <a:t>Selain mengukur keberhasilan siswa, tes tsb juga untuk memperbaiki cara belajar siswa dan cara mengajar guru</a:t>
          </a:r>
          <a:endParaRPr lang="id-ID" sz="2000" kern="1200" dirty="0"/>
        </a:p>
      </dsp:txBody>
      <dsp:txXfrm>
        <a:off x="39346" y="3836293"/>
        <a:ext cx="8150907" cy="65309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6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16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16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DF28506-275B-487A-B1E9-B725F2D8005A}" type="slidenum">
              <a:rPr lang="en-US"/>
              <a:pPr>
                <a:defRPr/>
              </a:pPr>
              <a:t>‹#›</a:t>
            </a:fld>
            <a:endParaRPr lang="en-US"/>
          </a:p>
        </p:txBody>
      </p:sp>
    </p:spTree>
    <p:extLst>
      <p:ext uri="{BB962C8B-B14F-4D97-AF65-F5344CB8AC3E}">
        <p14:creationId xmlns:p14="http://schemas.microsoft.com/office/powerpoint/2010/main" val="42601515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29699" name="Rectangle 1027"/>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30724" name="Rectangle 1028"/>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1029"/>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9702" name="Rectangle 1030"/>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29703" name="Rectangle 1031"/>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A209D09-E65D-406B-A723-962109731EA9}" type="slidenum">
              <a:rPr lang="en-GB"/>
              <a:pPr>
                <a:defRPr/>
              </a:pPr>
              <a:t>‹#›</a:t>
            </a:fld>
            <a:endParaRPr lang="en-GB"/>
          </a:p>
        </p:txBody>
      </p:sp>
    </p:spTree>
    <p:extLst>
      <p:ext uri="{BB962C8B-B14F-4D97-AF65-F5344CB8AC3E}">
        <p14:creationId xmlns:p14="http://schemas.microsoft.com/office/powerpoint/2010/main" val="6634167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06CE3B0-6199-439E-A502-B7953EAE6197}" type="slidenum">
              <a:rPr lang="en-GB" sz="1200" smtClean="0"/>
              <a:pPr eaLnBrk="1" hangingPunct="1"/>
              <a:t>1</a:t>
            </a:fld>
            <a:endParaRPr lang="en-GB" sz="120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C08F4CD-E018-4FFB-80F9-A1A98AB530F5}" type="slidenum">
              <a:rPr lang="en-GB" sz="1200" smtClean="0"/>
              <a:pPr eaLnBrk="1" hangingPunct="1"/>
              <a:t>11</a:t>
            </a:fld>
            <a:endParaRPr lang="en-GB" sz="1200"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1000" b="1"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xfrm>
            <a:off x="1144588" y="685800"/>
            <a:ext cx="4568825" cy="3427413"/>
          </a:xfrm>
          <a:ln/>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419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8F0E6D8-E0A2-4460-AAE5-2F82795699DB}" type="slidenum">
              <a:rPr lang="en-GB" sz="1200" smtClean="0"/>
              <a:pPr eaLnBrk="1" hangingPunct="1"/>
              <a:t>13</a:t>
            </a:fld>
            <a:endParaRPr lang="en-GB" sz="120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430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DF22EAC-E3CD-4498-82F2-BBF9117ADCB4}" type="slidenum">
              <a:rPr lang="en-GB" sz="1200" smtClean="0"/>
              <a:pPr eaLnBrk="1" hangingPunct="1"/>
              <a:t>14</a:t>
            </a:fld>
            <a:endParaRPr lang="en-GB" sz="120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440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8C9E982-63F6-4D10-9B3F-BB2BE80E1C2D}" type="slidenum">
              <a:rPr lang="en-GB" sz="1200" smtClean="0"/>
              <a:pPr eaLnBrk="1" hangingPunct="1"/>
              <a:t>15</a:t>
            </a:fld>
            <a:endParaRPr lang="en-GB" sz="120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45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385BC18-6954-44C5-8FD1-6911B92F735C}" type="slidenum">
              <a:rPr lang="en-GB" sz="1200" smtClean="0"/>
              <a:pPr eaLnBrk="1" hangingPunct="1"/>
              <a:t>16</a:t>
            </a:fld>
            <a:endParaRPr lang="en-GB" sz="120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8D651AC-1BE6-4103-9699-2EFF9C1D184D}" type="slidenum">
              <a:rPr lang="en-GB" sz="1200" smtClean="0"/>
              <a:pPr eaLnBrk="1" hangingPunct="1"/>
              <a:t>17</a:t>
            </a:fld>
            <a:endParaRPr lang="en-GB" sz="120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7808A61-FFC3-4249-81EF-2862D3E080A5}" type="slidenum">
              <a:rPr lang="en-GB" sz="1200" smtClean="0"/>
              <a:pPr eaLnBrk="1" hangingPunct="1"/>
              <a:t>18</a:t>
            </a:fld>
            <a:endParaRPr lang="en-GB" sz="120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3948ADE-CA87-4870-B73C-DE2696327204}" type="slidenum">
              <a:rPr lang="en-GB" sz="1200" smtClean="0"/>
              <a:pPr eaLnBrk="1" hangingPunct="1"/>
              <a:t>19</a:t>
            </a:fld>
            <a:endParaRPr lang="en-GB" sz="120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A59C5B9-A7C3-4BB3-862B-1E70A42DC8A8}" type="slidenum">
              <a:rPr lang="en-GB" sz="1200" smtClean="0"/>
              <a:pPr eaLnBrk="1" hangingPunct="1"/>
              <a:t>20</a:t>
            </a:fld>
            <a:endParaRPr lang="en-GB" sz="120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543109F-5D6B-4C66-8266-8F5940C3356A}" type="slidenum">
              <a:rPr lang="en-GB" sz="1200" smtClean="0"/>
              <a:pPr eaLnBrk="1" hangingPunct="1"/>
              <a:t>21</a:t>
            </a:fld>
            <a:endParaRPr lang="en-GB"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xfrm>
            <a:off x="1144588" y="685800"/>
            <a:ext cx="4568825" cy="3427413"/>
          </a:xfrm>
          <a:ln/>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327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D204D97-E001-4CBC-8872-74B9E4D37D86}" type="slidenum">
              <a:rPr lang="en-GB" sz="1200" smtClean="0"/>
              <a:pPr eaLnBrk="1" hangingPunct="1"/>
              <a:t>2</a:t>
            </a:fld>
            <a:endParaRPr lang="en-GB" sz="120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6F6B4B8-D299-4C48-8108-F48AD3E51176}" type="slidenum">
              <a:rPr lang="en-GB" sz="1200" smtClean="0"/>
              <a:pPr eaLnBrk="1" hangingPunct="1"/>
              <a:t>22</a:t>
            </a:fld>
            <a:endParaRPr lang="en-GB" sz="120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BA1CC4D-B23B-4E30-9506-B5F514FF2B68}" type="slidenum">
              <a:rPr lang="en-GB" sz="1200" smtClean="0"/>
              <a:pPr eaLnBrk="1" hangingPunct="1"/>
              <a:t>23</a:t>
            </a:fld>
            <a:endParaRPr lang="en-GB"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337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5DBF259-004D-4839-820D-DA54CEC2DD7A}" type="slidenum">
              <a:rPr lang="en-GB" sz="1200" smtClean="0"/>
              <a:pPr eaLnBrk="1" hangingPunct="1"/>
              <a:t>3</a:t>
            </a:fld>
            <a:endParaRPr lang="en-GB"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44588" y="685800"/>
            <a:ext cx="4568825" cy="3427413"/>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348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2B9C88B-8884-4CD2-B7E4-89F4B1FA7E83}" type="slidenum">
              <a:rPr lang="en-GB" sz="1200" smtClean="0"/>
              <a:pPr eaLnBrk="1" hangingPunct="1"/>
              <a:t>5</a:t>
            </a:fld>
            <a:endParaRPr lang="en-GB" sz="12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44588" y="685800"/>
            <a:ext cx="4568825" cy="3427413"/>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36DE368-D3E2-4588-BAA7-ABAF492404D8}" type="slidenum">
              <a:rPr lang="en-GB" sz="1200" smtClean="0"/>
              <a:pPr eaLnBrk="1" hangingPunct="1"/>
              <a:t>6</a:t>
            </a:fld>
            <a:endParaRPr lang="en-GB" sz="12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44588" y="685800"/>
            <a:ext cx="4568825" cy="3427413"/>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368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16EA096-9FDB-4F2B-B382-101A89188058}" type="slidenum">
              <a:rPr lang="en-GB" sz="1200" smtClean="0"/>
              <a:pPr eaLnBrk="1" hangingPunct="1"/>
              <a:t>7</a:t>
            </a:fld>
            <a:endParaRPr lang="en-GB" sz="120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xfrm>
            <a:off x="1144588" y="685800"/>
            <a:ext cx="4568825" cy="3427413"/>
          </a:xfrm>
          <a:ln/>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378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B248C64-EE96-40EF-A5E7-C67300EFB625}" type="slidenum">
              <a:rPr lang="en-GB" sz="1200" smtClean="0"/>
              <a:pPr eaLnBrk="1" hangingPunct="1"/>
              <a:t>8</a:t>
            </a:fld>
            <a:endParaRPr lang="en-GB" sz="12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44588" y="685800"/>
            <a:ext cx="4568825" cy="3427413"/>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389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7806C5A-C3BB-4E4D-82D9-FE38A22C7584}" type="slidenum">
              <a:rPr lang="en-GB" sz="1200" smtClean="0"/>
              <a:pPr eaLnBrk="1" hangingPunct="1"/>
              <a:t>9</a:t>
            </a:fld>
            <a:endParaRPr lang="en-GB" sz="120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144588" y="685800"/>
            <a:ext cx="4568825" cy="3427413"/>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BFC1A30-17B8-439A-AD87-D8484561997A}" type="slidenum">
              <a:rPr lang="en-GB" sz="1200" smtClean="0"/>
              <a:pPr eaLnBrk="1" hangingPunct="1"/>
              <a:t>10</a:t>
            </a:fld>
            <a:endParaRPr lang="en-GB" sz="120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1332767423 h 528"/>
                <a:gd name="T6" fmla="*/ 120019431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id-ID"/>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r>
              <a:rPr lang="en-US"/>
              <a:t>copyright dit.akademik.ditjen.dikti</a:t>
            </a:r>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CC424B28-4E7E-4B1F-8340-8575050D6ACB}" type="slidenum">
              <a:rPr lang="en-US"/>
              <a:pPr>
                <a:defRPr/>
              </a:pPr>
              <a:t>‹#›</a:t>
            </a:fld>
            <a:endParaRPr lang="en-US"/>
          </a:p>
        </p:txBody>
      </p:sp>
    </p:spTree>
    <p:extLst>
      <p:ext uri="{BB962C8B-B14F-4D97-AF65-F5344CB8AC3E}">
        <p14:creationId xmlns:p14="http://schemas.microsoft.com/office/powerpoint/2010/main" val="1122231550"/>
      </p:ext>
    </p:extLst>
  </p:cSld>
  <p:clrMapOvr>
    <a:masterClrMapping/>
  </p:clrMapOvr>
  <p:transition spd="slow">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r>
              <a:rPr lang="en-US"/>
              <a:t>copyright dit.akademik.ditjen.dikti</a:t>
            </a:r>
          </a:p>
        </p:txBody>
      </p:sp>
      <p:sp>
        <p:nvSpPr>
          <p:cNvPr id="6" name="Slide Number Placeholder 17"/>
          <p:cNvSpPr>
            <a:spLocks noGrp="1"/>
          </p:cNvSpPr>
          <p:nvPr>
            <p:ph type="sldNum" sz="quarter" idx="12"/>
          </p:nvPr>
        </p:nvSpPr>
        <p:spPr/>
        <p:txBody>
          <a:bodyPr/>
          <a:lstStyle>
            <a:lvl1pPr>
              <a:defRPr/>
            </a:lvl1pPr>
          </a:lstStyle>
          <a:p>
            <a:pPr>
              <a:defRPr/>
            </a:pPr>
            <a:fld id="{54537566-E774-4F79-8A87-BDA76E3262BC}" type="slidenum">
              <a:rPr lang="en-US"/>
              <a:pPr>
                <a:defRPr/>
              </a:pPr>
              <a:t>‹#›</a:t>
            </a:fld>
            <a:endParaRPr lang="en-US"/>
          </a:p>
        </p:txBody>
      </p:sp>
    </p:spTree>
    <p:extLst>
      <p:ext uri="{BB962C8B-B14F-4D97-AF65-F5344CB8AC3E}">
        <p14:creationId xmlns:p14="http://schemas.microsoft.com/office/powerpoint/2010/main" val="2239446374"/>
      </p:ext>
    </p:extLst>
  </p:cSld>
  <p:clrMapOvr>
    <a:masterClrMapping/>
  </p:clrMapOvr>
  <p:transition spd="slow">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r>
              <a:rPr lang="en-US"/>
              <a:t>copyright dit.akademik.ditjen.dikti</a:t>
            </a:r>
          </a:p>
        </p:txBody>
      </p:sp>
      <p:sp>
        <p:nvSpPr>
          <p:cNvPr id="6" name="Slide Number Placeholder 17"/>
          <p:cNvSpPr>
            <a:spLocks noGrp="1"/>
          </p:cNvSpPr>
          <p:nvPr>
            <p:ph type="sldNum" sz="quarter" idx="12"/>
          </p:nvPr>
        </p:nvSpPr>
        <p:spPr/>
        <p:txBody>
          <a:bodyPr/>
          <a:lstStyle>
            <a:lvl1pPr>
              <a:defRPr/>
            </a:lvl1pPr>
          </a:lstStyle>
          <a:p>
            <a:pPr>
              <a:defRPr/>
            </a:pPr>
            <a:fld id="{18E02775-84C4-4FA9-9B85-798D6C6680FE}" type="slidenum">
              <a:rPr lang="en-US"/>
              <a:pPr>
                <a:defRPr/>
              </a:pPr>
              <a:t>‹#›</a:t>
            </a:fld>
            <a:endParaRPr lang="en-US"/>
          </a:p>
        </p:txBody>
      </p:sp>
    </p:spTree>
    <p:extLst>
      <p:ext uri="{BB962C8B-B14F-4D97-AF65-F5344CB8AC3E}">
        <p14:creationId xmlns:p14="http://schemas.microsoft.com/office/powerpoint/2010/main" val="2779906478"/>
      </p:ext>
    </p:extLst>
  </p:cSld>
  <p:clrMapOvr>
    <a:masterClrMapping/>
  </p:clrMapOvr>
  <p:transition spd="slow">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r>
              <a:rPr lang="en-US"/>
              <a:t>copyright dit.akademik.ditjen.dikti</a:t>
            </a:r>
          </a:p>
        </p:txBody>
      </p:sp>
      <p:sp>
        <p:nvSpPr>
          <p:cNvPr id="6" name="Slide Number Placeholder 17"/>
          <p:cNvSpPr>
            <a:spLocks noGrp="1"/>
          </p:cNvSpPr>
          <p:nvPr>
            <p:ph type="sldNum" sz="quarter" idx="12"/>
          </p:nvPr>
        </p:nvSpPr>
        <p:spPr/>
        <p:txBody>
          <a:bodyPr/>
          <a:lstStyle>
            <a:lvl1pPr>
              <a:defRPr/>
            </a:lvl1pPr>
          </a:lstStyle>
          <a:p>
            <a:pPr>
              <a:defRPr/>
            </a:pPr>
            <a:fld id="{CC432BF6-3056-4C38-80C4-1524EC45873C}" type="slidenum">
              <a:rPr lang="en-US"/>
              <a:pPr>
                <a:defRPr/>
              </a:pPr>
              <a:t>‹#›</a:t>
            </a:fld>
            <a:endParaRPr lang="en-US"/>
          </a:p>
        </p:txBody>
      </p:sp>
    </p:spTree>
    <p:extLst>
      <p:ext uri="{BB962C8B-B14F-4D97-AF65-F5344CB8AC3E}">
        <p14:creationId xmlns:p14="http://schemas.microsoft.com/office/powerpoint/2010/main" val="1479597829"/>
      </p:ext>
    </p:extLst>
  </p:cSld>
  <p:clrMapOvr>
    <a:masterClrMapping/>
  </p:clrMapOvr>
  <p:transition spd="slow">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p>
        </p:txBody>
      </p:sp>
      <p:sp>
        <p:nvSpPr>
          <p:cNvPr id="7" name="Footer Placeholder 4"/>
          <p:cNvSpPr>
            <a:spLocks noGrp="1"/>
          </p:cNvSpPr>
          <p:nvPr>
            <p:ph type="ftr" sz="quarter" idx="11"/>
          </p:nvPr>
        </p:nvSpPr>
        <p:spPr/>
        <p:txBody>
          <a:bodyPr/>
          <a:lstStyle>
            <a:lvl1pPr>
              <a:defRPr/>
            </a:lvl1pPr>
            <a:extLst/>
          </a:lstStyle>
          <a:p>
            <a:pPr>
              <a:defRPr/>
            </a:pPr>
            <a:r>
              <a:rPr lang="en-US"/>
              <a:t>copyright dit.akademik.ditjen.dikti</a:t>
            </a:r>
          </a:p>
        </p:txBody>
      </p:sp>
      <p:sp>
        <p:nvSpPr>
          <p:cNvPr id="8" name="Slide Number Placeholder 5"/>
          <p:cNvSpPr>
            <a:spLocks noGrp="1"/>
          </p:cNvSpPr>
          <p:nvPr>
            <p:ph type="sldNum" sz="quarter" idx="12"/>
          </p:nvPr>
        </p:nvSpPr>
        <p:spPr/>
        <p:txBody>
          <a:bodyPr/>
          <a:lstStyle>
            <a:lvl1pPr>
              <a:defRPr/>
            </a:lvl1pPr>
            <a:extLst/>
          </a:lstStyle>
          <a:p>
            <a:pPr>
              <a:defRPr/>
            </a:pPr>
            <a:fld id="{A7AB4DFC-DB7B-449A-AC9C-55A189D78B01}" type="slidenum">
              <a:rPr lang="en-US"/>
              <a:pPr>
                <a:defRPr/>
              </a:pPr>
              <a:t>‹#›</a:t>
            </a:fld>
            <a:endParaRPr lang="en-US"/>
          </a:p>
        </p:txBody>
      </p:sp>
    </p:spTree>
    <p:extLst>
      <p:ext uri="{BB962C8B-B14F-4D97-AF65-F5344CB8AC3E}">
        <p14:creationId xmlns:p14="http://schemas.microsoft.com/office/powerpoint/2010/main" val="1116350252"/>
      </p:ext>
    </p:extLst>
  </p:cSld>
  <p:clrMapOvr>
    <a:overrideClrMapping bg1="dk1" tx1="lt1" bg2="dk2" tx2="lt2" accent1="accent1" accent2="accent2" accent3="accent3" accent4="accent4" accent5="accent5" accent6="accent6" hlink="hlink" folHlink="folHlink"/>
  </p:clrMapOvr>
  <p:transition spd="slow">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r>
              <a:rPr lang="en-US"/>
              <a:t>copyright dit.akademik.ditjen.dikti</a:t>
            </a:r>
          </a:p>
        </p:txBody>
      </p:sp>
      <p:sp>
        <p:nvSpPr>
          <p:cNvPr id="7" name="Slide Number Placeholder 6"/>
          <p:cNvSpPr>
            <a:spLocks noGrp="1"/>
          </p:cNvSpPr>
          <p:nvPr>
            <p:ph type="sldNum" sz="quarter" idx="12"/>
          </p:nvPr>
        </p:nvSpPr>
        <p:spPr/>
        <p:txBody>
          <a:bodyPr/>
          <a:lstStyle>
            <a:lvl1pPr>
              <a:defRPr/>
            </a:lvl1pPr>
            <a:extLst/>
          </a:lstStyle>
          <a:p>
            <a:pPr>
              <a:defRPr/>
            </a:pPr>
            <a:fld id="{25B3EE4D-5115-45D1-944C-FC5C7C1567B5}" type="slidenum">
              <a:rPr lang="en-US"/>
              <a:pPr>
                <a:defRPr/>
              </a:pPr>
              <a:t>‹#›</a:t>
            </a:fld>
            <a:endParaRPr lang="en-US"/>
          </a:p>
        </p:txBody>
      </p:sp>
    </p:spTree>
    <p:extLst>
      <p:ext uri="{BB962C8B-B14F-4D97-AF65-F5344CB8AC3E}">
        <p14:creationId xmlns:p14="http://schemas.microsoft.com/office/powerpoint/2010/main" val="1619896255"/>
      </p:ext>
    </p:extLst>
  </p:cSld>
  <p:clrMapOvr>
    <a:overrideClrMapping bg1="dk1" tx1="lt1" bg2="dk2" tx2="lt2" accent1="accent1" accent2="accent2" accent3="accent3" accent4="accent4" accent5="accent5" accent6="accent6" hlink="hlink" folHlink="folHlink"/>
  </p:clrMapOvr>
  <p:transition spd="slow">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r>
              <a:rPr lang="en-US"/>
              <a:t>copyright dit.akademik.ditjen.dikti</a:t>
            </a:r>
          </a:p>
        </p:txBody>
      </p:sp>
      <p:sp>
        <p:nvSpPr>
          <p:cNvPr id="9" name="Slide Number Placeholder 8"/>
          <p:cNvSpPr>
            <a:spLocks noGrp="1"/>
          </p:cNvSpPr>
          <p:nvPr>
            <p:ph type="sldNum" sz="quarter" idx="12"/>
          </p:nvPr>
        </p:nvSpPr>
        <p:spPr/>
        <p:txBody>
          <a:bodyPr/>
          <a:lstStyle>
            <a:lvl1pPr>
              <a:defRPr/>
            </a:lvl1pPr>
            <a:extLst/>
          </a:lstStyle>
          <a:p>
            <a:pPr>
              <a:defRPr/>
            </a:pPr>
            <a:fld id="{66F42842-E4EC-4E43-AE97-5E12A52C1134}" type="slidenum">
              <a:rPr lang="en-US"/>
              <a:pPr>
                <a:defRPr/>
              </a:pPr>
              <a:t>‹#›</a:t>
            </a:fld>
            <a:endParaRPr lang="en-US"/>
          </a:p>
        </p:txBody>
      </p:sp>
    </p:spTree>
    <p:extLst>
      <p:ext uri="{BB962C8B-B14F-4D97-AF65-F5344CB8AC3E}">
        <p14:creationId xmlns:p14="http://schemas.microsoft.com/office/powerpoint/2010/main" val="771352166"/>
      </p:ext>
    </p:extLst>
  </p:cSld>
  <p:clrMapOvr>
    <a:overrideClrMapping bg1="lt1" tx1="dk1" bg2="lt2" tx2="dk2" accent1="accent1" accent2="accent2" accent3="accent3" accent4="accent4" accent5="accent5" accent6="accent6" hlink="hlink" folHlink="folHlink"/>
  </p:clrMapOvr>
  <p:transition spd="slow">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US"/>
          </a:p>
        </p:txBody>
      </p:sp>
      <p:sp>
        <p:nvSpPr>
          <p:cNvPr id="4" name="Footer Placeholder 3"/>
          <p:cNvSpPr>
            <a:spLocks noGrp="1"/>
          </p:cNvSpPr>
          <p:nvPr>
            <p:ph type="ftr" sz="quarter" idx="11"/>
          </p:nvPr>
        </p:nvSpPr>
        <p:spPr/>
        <p:txBody>
          <a:bodyPr/>
          <a:lstStyle>
            <a:lvl1pPr>
              <a:defRPr/>
            </a:lvl1pPr>
            <a:extLst/>
          </a:lstStyle>
          <a:p>
            <a:pPr>
              <a:defRPr/>
            </a:pPr>
            <a:r>
              <a:rPr lang="en-US"/>
              <a:t>copyright dit.akademik.ditjen.dikti</a:t>
            </a:r>
          </a:p>
        </p:txBody>
      </p:sp>
      <p:sp>
        <p:nvSpPr>
          <p:cNvPr id="5" name="Slide Number Placeholder 4"/>
          <p:cNvSpPr>
            <a:spLocks noGrp="1"/>
          </p:cNvSpPr>
          <p:nvPr>
            <p:ph type="sldNum" sz="quarter" idx="12"/>
          </p:nvPr>
        </p:nvSpPr>
        <p:spPr/>
        <p:txBody>
          <a:bodyPr/>
          <a:lstStyle>
            <a:lvl1pPr>
              <a:defRPr/>
            </a:lvl1pPr>
            <a:extLst/>
          </a:lstStyle>
          <a:p>
            <a:pPr>
              <a:defRPr/>
            </a:pPr>
            <a:fld id="{1A2FA95B-04DB-4E68-88D1-C017E25F2015}" type="slidenum">
              <a:rPr lang="en-US"/>
              <a:pPr>
                <a:defRPr/>
              </a:pPr>
              <a:t>‹#›</a:t>
            </a:fld>
            <a:endParaRPr lang="en-US"/>
          </a:p>
        </p:txBody>
      </p:sp>
    </p:spTree>
    <p:extLst>
      <p:ext uri="{BB962C8B-B14F-4D97-AF65-F5344CB8AC3E}">
        <p14:creationId xmlns:p14="http://schemas.microsoft.com/office/powerpoint/2010/main" val="2620360767"/>
      </p:ext>
    </p:extLst>
  </p:cSld>
  <p:clrMapOvr>
    <a:overrideClrMapping bg1="dk1" tx1="lt1" bg2="dk2" tx2="lt2" accent1="accent1" accent2="accent2" accent3="accent3" accent4="accent4" accent5="accent5" accent6="accent6" hlink="hlink" folHlink="folHlink"/>
  </p:clrMapOvr>
  <p:transition spd="slow">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r>
              <a:rPr lang="en-US"/>
              <a:t>copyright dit.akademik.ditjen.dikti</a:t>
            </a:r>
          </a:p>
        </p:txBody>
      </p:sp>
      <p:sp>
        <p:nvSpPr>
          <p:cNvPr id="4" name="Slide Number Placeholder 17"/>
          <p:cNvSpPr>
            <a:spLocks noGrp="1"/>
          </p:cNvSpPr>
          <p:nvPr>
            <p:ph type="sldNum" sz="quarter" idx="12"/>
          </p:nvPr>
        </p:nvSpPr>
        <p:spPr/>
        <p:txBody>
          <a:bodyPr/>
          <a:lstStyle>
            <a:lvl1pPr>
              <a:defRPr/>
            </a:lvl1pPr>
          </a:lstStyle>
          <a:p>
            <a:pPr>
              <a:defRPr/>
            </a:pPr>
            <a:fld id="{AA8CA4A0-C26D-4824-9EEC-A7859698B8AA}" type="slidenum">
              <a:rPr lang="en-US"/>
              <a:pPr>
                <a:defRPr/>
              </a:pPr>
              <a:t>‹#›</a:t>
            </a:fld>
            <a:endParaRPr lang="en-US"/>
          </a:p>
        </p:txBody>
      </p:sp>
    </p:spTree>
    <p:extLst>
      <p:ext uri="{BB962C8B-B14F-4D97-AF65-F5344CB8AC3E}">
        <p14:creationId xmlns:p14="http://schemas.microsoft.com/office/powerpoint/2010/main" val="3699601892"/>
      </p:ext>
    </p:extLst>
  </p:cSld>
  <p:clrMapOvr>
    <a:masterClrMapping/>
  </p:clrMapOvr>
  <p:transition spd="slow">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r>
              <a:rPr lang="en-US"/>
              <a:t>copyright dit.akademik.ditjen.dikti</a:t>
            </a:r>
          </a:p>
        </p:txBody>
      </p:sp>
      <p:sp>
        <p:nvSpPr>
          <p:cNvPr id="7" name="Slide Number Placeholder 6"/>
          <p:cNvSpPr>
            <a:spLocks noGrp="1"/>
          </p:cNvSpPr>
          <p:nvPr>
            <p:ph type="sldNum" sz="quarter" idx="12"/>
          </p:nvPr>
        </p:nvSpPr>
        <p:spPr/>
        <p:txBody>
          <a:bodyPr/>
          <a:lstStyle>
            <a:lvl1pPr>
              <a:defRPr/>
            </a:lvl1pPr>
            <a:extLst/>
          </a:lstStyle>
          <a:p>
            <a:pPr>
              <a:defRPr/>
            </a:pPr>
            <a:fld id="{B9C16E4B-974A-4723-AD68-4DA8BE9C0C6B}" type="slidenum">
              <a:rPr lang="en-US"/>
              <a:pPr>
                <a:defRPr/>
              </a:pPr>
              <a:t>‹#›</a:t>
            </a:fld>
            <a:endParaRPr lang="en-US"/>
          </a:p>
        </p:txBody>
      </p:sp>
    </p:spTree>
    <p:extLst>
      <p:ext uri="{BB962C8B-B14F-4D97-AF65-F5344CB8AC3E}">
        <p14:creationId xmlns:p14="http://schemas.microsoft.com/office/powerpoint/2010/main" val="1237977763"/>
      </p:ext>
    </p:extLst>
  </p:cSld>
  <p:clrMapOvr>
    <a:overrideClrMapping bg1="lt1" tx1="dk1" bg2="lt2" tx2="dk2" accent1="accent1" accent2="accent2" accent3="accent3" accent4="accent4" accent5="accent5" accent6="accent6" hlink="hlink" folHlink="folHlink"/>
  </p:clrMapOvr>
  <p:transition spd="slow">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15"/>
          <p:cNvSpPr>
            <a:spLocks/>
          </p:cNvSpPr>
          <p:nvPr/>
        </p:nvSpPr>
        <p:spPr bwMode="auto">
          <a:xfrm>
            <a:off x="-53975" y="5784850"/>
            <a:ext cx="3802063" cy="838200"/>
          </a:xfrm>
          <a:custGeom>
            <a:avLst/>
            <a:gdLst>
              <a:gd name="T0" fmla="*/ 0 w 5760"/>
              <a:gd name="T1" fmla="*/ 0 h 528"/>
              <a:gd name="T2" fmla="*/ 2147483647 w 5760"/>
              <a:gd name="T3" fmla="*/ 0 h 528"/>
              <a:gd name="T4" fmla="*/ 2147483647 w 5760"/>
              <a:gd name="T5" fmla="*/ 1330642500 h 528"/>
              <a:gd name="T6" fmla="*/ 2091398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id-ID"/>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US"/>
              <a:t>copyright dit.akademik.ditjen.dikti</a:t>
            </a:r>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19E04FA0-9709-40F8-BCAD-51D11A6220C3}" type="slidenum">
              <a:rPr lang="en-US"/>
              <a:pPr>
                <a:defRPr/>
              </a:pPr>
              <a:t>‹#›</a:t>
            </a:fld>
            <a:endParaRPr lang="en-US"/>
          </a:p>
        </p:txBody>
      </p:sp>
    </p:spTree>
    <p:extLst>
      <p:ext uri="{BB962C8B-B14F-4D97-AF65-F5344CB8AC3E}">
        <p14:creationId xmlns:p14="http://schemas.microsoft.com/office/powerpoint/2010/main" val="177241378"/>
      </p:ext>
    </p:extLst>
  </p:cSld>
  <p:clrMapOvr>
    <a:overrideClrMapping bg1="dk1" tx1="lt1" bg2="dk2" tx2="lt2" accent1="accent1" accent2="accent2" accent3="accent3" accent4="accent4" accent5="accent5" accent6="accent6" hlink="hlink" folHlink="folHlink"/>
  </p:clrMapOvr>
  <p:transition spd="slow">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027" name="Freeform 11"/>
          <p:cNvSpPr>
            <a:spLocks/>
          </p:cNvSpPr>
          <p:nvPr/>
        </p:nvSpPr>
        <p:spPr bwMode="auto">
          <a:xfrm>
            <a:off x="-53975" y="5784850"/>
            <a:ext cx="3802063" cy="838200"/>
          </a:xfrm>
          <a:custGeom>
            <a:avLst/>
            <a:gdLst>
              <a:gd name="T0" fmla="*/ 0 w 5760"/>
              <a:gd name="T1" fmla="*/ 0 h 528"/>
              <a:gd name="T2" fmla="*/ 2147483647 w 5760"/>
              <a:gd name="T3" fmla="*/ 0 h 528"/>
              <a:gd name="T4" fmla="*/ 2147483647 w 5760"/>
              <a:gd name="T5" fmla="*/ 1330642500 h 528"/>
              <a:gd name="T6" fmla="*/ 2091398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id-ID"/>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r>
              <a:rPr lang="en-US"/>
              <a:t>copyright dit.akademik.ditjen.dikti</a:t>
            </a: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CA1E96C0-8B1C-4B00-8344-C4B00D6CA8C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89" r:id="rId1"/>
    <p:sldLayoutId id="2147483785" r:id="rId2"/>
    <p:sldLayoutId id="2147483790" r:id="rId3"/>
    <p:sldLayoutId id="2147483791" r:id="rId4"/>
    <p:sldLayoutId id="2147483792" r:id="rId5"/>
    <p:sldLayoutId id="2147483793" r:id="rId6"/>
    <p:sldLayoutId id="2147483786" r:id="rId7"/>
    <p:sldLayoutId id="2147483794" r:id="rId8"/>
    <p:sldLayoutId id="2147483795" r:id="rId9"/>
    <p:sldLayoutId id="2147483787" r:id="rId10"/>
    <p:sldLayoutId id="2147483788" r:id="rId11"/>
  </p:sldLayoutIdLst>
  <p:transition spd="slow">
    <p:wedge/>
  </p:transition>
  <p:hf sldNum="0"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WordArt 4"/>
          <p:cNvSpPr>
            <a:spLocks noChangeArrowheads="1" noChangeShapeType="1" noTextEdit="1"/>
          </p:cNvSpPr>
          <p:nvPr/>
        </p:nvSpPr>
        <p:spPr bwMode="auto">
          <a:xfrm>
            <a:off x="685800" y="1657350"/>
            <a:ext cx="7543800" cy="2895600"/>
          </a:xfrm>
          <a:prstGeom prst="rect">
            <a:avLst/>
          </a:prstGeom>
        </p:spPr>
        <p:txBody>
          <a:bodyPr wrap="none" fromWordArt="1">
            <a:prstTxWarp prst="textPlain">
              <a:avLst>
                <a:gd name="adj" fmla="val 50000"/>
              </a:avLst>
            </a:prstTxWarp>
          </a:bodyPr>
          <a:lstStyle/>
          <a:p>
            <a:pPr algn="ctr"/>
            <a:r>
              <a:rPr lang="id-ID" sz="3600" b="1" kern="10" normalizeH="1" dirty="0" smtClean="0">
                <a:ln w="12700">
                  <a:solidFill>
                    <a:srgbClr val="FF0000"/>
                  </a:solidFill>
                  <a:round/>
                  <a:headEnd/>
                  <a:tailEnd/>
                </a:ln>
                <a:solidFill>
                  <a:srgbClr val="1FAECD"/>
                </a:solidFill>
                <a:effectLst>
                  <a:outerShdw dist="45791" dir="2021404" algn="ctr" rotWithShape="0">
                    <a:schemeClr val="accent2"/>
                  </a:outerShdw>
                </a:effectLst>
                <a:latin typeface="Arial Black"/>
              </a:rPr>
              <a:t>PENYUSUNAN INSTRUMEN </a:t>
            </a:r>
          </a:p>
          <a:p>
            <a:pPr algn="ctr"/>
            <a:r>
              <a:rPr lang="id-ID" sz="3600" b="1" kern="10" normalizeH="1" dirty="0" smtClean="0">
                <a:ln w="12700">
                  <a:solidFill>
                    <a:srgbClr val="FF0000"/>
                  </a:solidFill>
                  <a:round/>
                  <a:headEnd/>
                  <a:tailEnd/>
                </a:ln>
                <a:solidFill>
                  <a:srgbClr val="1FAECD"/>
                </a:solidFill>
                <a:effectLst>
                  <a:outerShdw dist="45791" dir="2021404" algn="ctr" rotWithShape="0">
                    <a:schemeClr val="accent2"/>
                  </a:outerShdw>
                </a:effectLst>
                <a:latin typeface="Arial Black"/>
              </a:rPr>
              <a:t>PENILAIAN KOGNITIF</a:t>
            </a:r>
            <a:endParaRPr lang="id-ID" sz="3600" b="1" kern="10" normalizeH="1" dirty="0">
              <a:ln w="12700">
                <a:solidFill>
                  <a:srgbClr val="FF0000"/>
                </a:solidFill>
                <a:round/>
                <a:headEnd/>
                <a:tailEnd/>
              </a:ln>
              <a:solidFill>
                <a:srgbClr val="1FAECD"/>
              </a:solidFill>
              <a:effectLst>
                <a:outerShdw dist="45791" dir="2021404" algn="ctr" rotWithShape="0">
                  <a:schemeClr val="accent2"/>
                </a:outerShdw>
              </a:effectLst>
              <a:latin typeface="Arial Black"/>
            </a:endParaRPr>
          </a:p>
        </p:txBody>
      </p:sp>
      <p:sp>
        <p:nvSpPr>
          <p:cNvPr id="2" name="Rectangle 1"/>
          <p:cNvSpPr/>
          <p:nvPr/>
        </p:nvSpPr>
        <p:spPr>
          <a:xfrm>
            <a:off x="3352800" y="5238749"/>
            <a:ext cx="5562600" cy="646331"/>
          </a:xfrm>
          <a:prstGeom prst="rect">
            <a:avLst/>
          </a:prstGeom>
          <a:noFill/>
        </p:spPr>
        <p:txBody>
          <a:bodyPr wrap="square" lIns="91440" tIns="45720" rIns="91440" bIns="45720">
            <a:spAutoFit/>
          </a:bodyPr>
          <a:lstStyle/>
          <a:p>
            <a:pPr algn="ctr"/>
            <a:r>
              <a:rPr lang="en-US" sz="36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effectLst>
                  <a:outerShdw blurRad="41275" dist="12700" dir="12000000" algn="tl" rotWithShape="0">
                    <a:srgbClr val="000000">
                      <a:alpha val="40000"/>
                    </a:srgbClr>
                  </a:outerShdw>
                </a:effectLst>
              </a:rPr>
              <a:t>Dr. </a:t>
            </a:r>
            <a:r>
              <a:rPr lang="en-US" sz="3600" b="1" cap="none" spc="0"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effectLst>
                  <a:outerShdw blurRad="41275" dist="12700" dir="12000000" algn="tl" rotWithShape="0">
                    <a:srgbClr val="000000">
                      <a:alpha val="40000"/>
                    </a:srgbClr>
                  </a:outerShdw>
                </a:effectLst>
              </a:rPr>
              <a:t>Yusnaeni</a:t>
            </a:r>
            <a:r>
              <a:rPr lang="id-ID" sz="36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effectLst>
                  <a:outerShdw blurRad="41275" dist="12700" dir="12000000" algn="tl" rotWithShape="0">
                    <a:srgbClr val="000000">
                      <a:alpha val="40000"/>
                    </a:srgbClr>
                  </a:outerShdw>
                </a:effectLst>
              </a:rPr>
              <a:t>, </a:t>
            </a:r>
            <a:r>
              <a:rPr lang="en-US" sz="3600" b="1" cap="none" spc="0"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effectLst>
                  <a:outerShdw blurRad="41275" dist="12700" dir="12000000" algn="tl" rotWithShape="0">
                    <a:srgbClr val="000000">
                      <a:alpha val="40000"/>
                    </a:srgbClr>
                  </a:outerShdw>
                </a:effectLst>
              </a:rPr>
              <a:t>S.Pd</a:t>
            </a:r>
            <a:r>
              <a:rPr lang="en-US" sz="36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effectLst>
                  <a:outerShdw blurRad="41275" dist="12700" dir="12000000" algn="tl" rotWithShape="0">
                    <a:srgbClr val="000000">
                      <a:alpha val="40000"/>
                    </a:srgbClr>
                  </a:outerShdw>
                </a:effectLst>
              </a:rPr>
              <a:t>,.</a:t>
            </a:r>
            <a:r>
              <a:rPr lang="id-ID" sz="36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effectLst>
                  <a:outerShdw blurRad="41275" dist="12700" dir="12000000" algn="tl" rotWithShape="0">
                    <a:srgbClr val="000000">
                      <a:alpha val="40000"/>
                    </a:srgbClr>
                  </a:outerShdw>
                </a:effectLst>
              </a:rPr>
              <a:t>M.</a:t>
            </a:r>
            <a:r>
              <a:rPr lang="en-US" sz="36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effectLst>
                  <a:outerShdw blurRad="41275" dist="12700" dir="12000000" algn="tl" rotWithShape="0">
                    <a:srgbClr val="000000">
                      <a:alpha val="40000"/>
                    </a:srgbClr>
                  </a:outerShdw>
                </a:effectLst>
              </a:rPr>
              <a:t>Si</a:t>
            </a:r>
            <a:endParaRPr lang="en-US" sz="36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effectLst>
                <a:outerShdw blurRad="41275" dist="12700" dir="12000000" algn="tl" rotWithShape="0">
                  <a:srgbClr val="000000">
                    <a:alpha val="40000"/>
                  </a:srgbClr>
                </a:outerShdw>
              </a:effectLst>
            </a:endParaRPr>
          </a:p>
        </p:txBody>
      </p:sp>
    </p:spTree>
  </p:cSld>
  <p:clrMapOvr>
    <a:masterClrMapping/>
  </p:clrMapOvr>
  <p:transition spd="slow">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19200"/>
            <a:ext cx="8382000" cy="5638800"/>
          </a:xfrm>
          <a:ln>
            <a:miter lim="800000"/>
            <a:headEnd/>
            <a:tailEnd/>
          </a:ln>
          <a:extLst/>
        </p:spPr>
        <p:txBody>
          <a:bodyPr>
            <a:normAutofit/>
          </a:bodyPr>
          <a:lstStyle/>
          <a:p>
            <a:pPr marL="493712" lvl="6" indent="-457200" algn="just" eaLnBrk="0" fontAlgn="base" hangingPunct="0">
              <a:spcAft>
                <a:spcPct val="0"/>
              </a:spcAft>
              <a:buClr>
                <a:schemeClr val="accent1"/>
              </a:buClr>
              <a:buSzPct val="80000"/>
              <a:buFont typeface="Wingdings 2"/>
              <a:buNone/>
              <a:defRPr/>
            </a:pPr>
            <a:r>
              <a:rPr lang="en-US" sz="2400" b="1" dirty="0" smtClean="0">
                <a:effectLst>
                  <a:outerShdw blurRad="38100" dist="38100" dir="2700000" algn="tl">
                    <a:srgbClr val="000000">
                      <a:alpha val="43137"/>
                    </a:srgbClr>
                  </a:outerShdw>
                </a:effectLst>
                <a:latin typeface="Cambria" pitchFamily="18" charset="0"/>
              </a:rPr>
              <a:t>A.  </a:t>
            </a:r>
            <a:r>
              <a:rPr lang="en-US" sz="2400" b="1" dirty="0" err="1" smtClean="0">
                <a:effectLst>
                  <a:outerShdw blurRad="38100" dist="38100" dir="2700000" algn="tl">
                    <a:srgbClr val="000000">
                      <a:alpha val="43137"/>
                    </a:srgbClr>
                  </a:outerShdw>
                </a:effectLst>
                <a:latin typeface="Cambria" pitchFamily="18" charset="0"/>
              </a:rPr>
              <a:t>Kelebihan</a:t>
            </a:r>
            <a:endParaRPr lang="en-US" sz="2400" b="1" dirty="0">
              <a:effectLst>
                <a:outerShdw blurRad="38100" dist="38100" dir="2700000" algn="tl">
                  <a:srgbClr val="000000">
                    <a:alpha val="43137"/>
                  </a:srgbClr>
                </a:outerShdw>
              </a:effectLst>
              <a:latin typeface="Cambria" pitchFamily="18" charset="0"/>
            </a:endParaRPr>
          </a:p>
          <a:p>
            <a:pPr marL="857250" indent="-256032" eaLnBrk="1" fontAlgn="auto" hangingPunct="1">
              <a:spcAft>
                <a:spcPts val="0"/>
              </a:spcAft>
              <a:buFont typeface="Wingdings 3"/>
              <a:buChar char=""/>
              <a:defRPr/>
            </a:pPr>
            <a:r>
              <a:rPr lang="en-US" sz="2400" dirty="0" err="1" smtClean="0">
                <a:latin typeface="Cambria" pitchFamily="18" charset="0"/>
              </a:rPr>
              <a:t>Dapat</a:t>
            </a:r>
            <a:r>
              <a:rPr lang="en-US" sz="2400" dirty="0" smtClean="0">
                <a:latin typeface="Cambria" pitchFamily="18" charset="0"/>
              </a:rPr>
              <a:t> </a:t>
            </a:r>
            <a:r>
              <a:rPr lang="en-US" sz="2400" dirty="0" err="1" smtClean="0">
                <a:latin typeface="Cambria" pitchFamily="18" charset="0"/>
              </a:rPr>
              <a:t>mengukur</a:t>
            </a:r>
            <a:r>
              <a:rPr lang="en-US" sz="2400" dirty="0" smtClean="0">
                <a:latin typeface="Cambria" pitchFamily="18" charset="0"/>
              </a:rPr>
              <a:t> </a:t>
            </a:r>
            <a:r>
              <a:rPr lang="en-US" sz="2400" dirty="0" err="1" smtClean="0">
                <a:latin typeface="Cambria" pitchFamily="18" charset="0"/>
              </a:rPr>
              <a:t>proses</a:t>
            </a:r>
            <a:r>
              <a:rPr lang="en-US" sz="2400" dirty="0" smtClean="0">
                <a:latin typeface="Cambria" pitchFamily="18" charset="0"/>
              </a:rPr>
              <a:t> mental yang </a:t>
            </a:r>
            <a:r>
              <a:rPr lang="en-US" sz="2400" dirty="0" err="1" smtClean="0">
                <a:latin typeface="Cambria" pitchFamily="18" charset="0"/>
              </a:rPr>
              <a:t>tinggi</a:t>
            </a:r>
            <a:r>
              <a:rPr lang="en-US" sz="2400" dirty="0" smtClean="0">
                <a:latin typeface="Cambria" pitchFamily="18" charset="0"/>
              </a:rPr>
              <a:t> </a:t>
            </a:r>
            <a:r>
              <a:rPr lang="en-US" sz="2400" dirty="0" err="1" smtClean="0">
                <a:latin typeface="Cambria" pitchFamily="18" charset="0"/>
              </a:rPr>
              <a:t>atau</a:t>
            </a:r>
            <a:r>
              <a:rPr lang="en-US" sz="2400" dirty="0" smtClean="0">
                <a:latin typeface="Cambria" pitchFamily="18" charset="0"/>
              </a:rPr>
              <a:t> </a:t>
            </a:r>
            <a:r>
              <a:rPr lang="en-US" sz="2400" dirty="0" err="1" smtClean="0">
                <a:latin typeface="Cambria" pitchFamily="18" charset="0"/>
              </a:rPr>
              <a:t>aspek</a:t>
            </a:r>
            <a:r>
              <a:rPr lang="en-US" sz="2400" dirty="0" smtClean="0">
                <a:latin typeface="Cambria" pitchFamily="18" charset="0"/>
              </a:rPr>
              <a:t> </a:t>
            </a:r>
            <a:r>
              <a:rPr lang="en-US" sz="2400" dirty="0" err="1" smtClean="0">
                <a:latin typeface="Cambria" pitchFamily="18" charset="0"/>
              </a:rPr>
              <a:t>kognitif</a:t>
            </a:r>
            <a:r>
              <a:rPr lang="en-US" sz="2400" dirty="0" smtClean="0">
                <a:latin typeface="Cambria" pitchFamily="18" charset="0"/>
              </a:rPr>
              <a:t> yang </a:t>
            </a:r>
            <a:r>
              <a:rPr lang="en-US" sz="2400" dirty="0" err="1" smtClean="0">
                <a:latin typeface="Cambria" pitchFamily="18" charset="0"/>
              </a:rPr>
              <a:t>tinggi</a:t>
            </a:r>
            <a:endParaRPr lang="en-US" sz="2400" dirty="0" smtClean="0">
              <a:latin typeface="Cambria" pitchFamily="18" charset="0"/>
            </a:endParaRPr>
          </a:p>
          <a:p>
            <a:pPr marL="857250" indent="-256032" eaLnBrk="1" fontAlgn="auto" hangingPunct="1">
              <a:spcAft>
                <a:spcPts val="0"/>
              </a:spcAft>
              <a:buFont typeface="Wingdings 3"/>
              <a:buChar char=""/>
              <a:defRPr/>
            </a:pPr>
            <a:r>
              <a:rPr lang="en-US" sz="2400" dirty="0" err="1" smtClean="0">
                <a:latin typeface="Cambria" pitchFamily="18" charset="0"/>
              </a:rPr>
              <a:t>Dapat</a:t>
            </a:r>
            <a:r>
              <a:rPr lang="en-US" sz="2400" dirty="0" smtClean="0">
                <a:latin typeface="Cambria" pitchFamily="18" charset="0"/>
              </a:rPr>
              <a:t> </a:t>
            </a:r>
            <a:r>
              <a:rPr lang="en-US" sz="2400" dirty="0" err="1" smtClean="0">
                <a:latin typeface="Cambria" pitchFamily="18" charset="0"/>
              </a:rPr>
              <a:t>mengembangkan</a:t>
            </a:r>
            <a:r>
              <a:rPr lang="en-US" sz="2400" dirty="0" smtClean="0">
                <a:latin typeface="Cambria" pitchFamily="18" charset="0"/>
              </a:rPr>
              <a:t> </a:t>
            </a:r>
            <a:r>
              <a:rPr lang="en-US" sz="2400" dirty="0" err="1" smtClean="0">
                <a:latin typeface="Cambria" pitchFamily="18" charset="0"/>
              </a:rPr>
              <a:t>kemampuan</a:t>
            </a:r>
            <a:r>
              <a:rPr lang="en-US" sz="2400" dirty="0" smtClean="0">
                <a:latin typeface="Cambria" pitchFamily="18" charset="0"/>
              </a:rPr>
              <a:t> </a:t>
            </a:r>
            <a:r>
              <a:rPr lang="en-US" sz="2400" dirty="0" err="1" smtClean="0">
                <a:latin typeface="Cambria" pitchFamily="18" charset="0"/>
              </a:rPr>
              <a:t>berbahasa</a:t>
            </a:r>
            <a:endParaRPr lang="en-US" sz="2400" dirty="0" smtClean="0">
              <a:latin typeface="Cambria" pitchFamily="18" charset="0"/>
            </a:endParaRPr>
          </a:p>
          <a:p>
            <a:pPr marL="857250" indent="-256032" eaLnBrk="1" fontAlgn="auto" hangingPunct="1">
              <a:spcAft>
                <a:spcPts val="0"/>
              </a:spcAft>
              <a:buFont typeface="Wingdings 3"/>
              <a:buChar char=""/>
              <a:defRPr/>
            </a:pPr>
            <a:r>
              <a:rPr lang="en-US" sz="2400" dirty="0" err="1" smtClean="0">
                <a:latin typeface="Cambria" pitchFamily="18" charset="0"/>
              </a:rPr>
              <a:t>Dapat</a:t>
            </a:r>
            <a:r>
              <a:rPr lang="en-US" sz="2400" dirty="0" smtClean="0">
                <a:latin typeface="Cambria" pitchFamily="18" charset="0"/>
              </a:rPr>
              <a:t> </a:t>
            </a:r>
            <a:r>
              <a:rPr lang="en-US" sz="2400" dirty="0" err="1" smtClean="0">
                <a:latin typeface="Cambria" pitchFamily="18" charset="0"/>
              </a:rPr>
              <a:t>melatih</a:t>
            </a:r>
            <a:r>
              <a:rPr lang="en-US" sz="2400" dirty="0" smtClean="0">
                <a:latin typeface="Cambria" pitchFamily="18" charset="0"/>
              </a:rPr>
              <a:t> </a:t>
            </a:r>
            <a:r>
              <a:rPr lang="en-US" sz="2400" dirty="0" err="1" smtClean="0">
                <a:latin typeface="Cambria" pitchFamily="18" charset="0"/>
              </a:rPr>
              <a:t>kemampuan</a:t>
            </a:r>
            <a:r>
              <a:rPr lang="en-US" sz="2400" dirty="0" smtClean="0">
                <a:latin typeface="Cambria" pitchFamily="18" charset="0"/>
              </a:rPr>
              <a:t> </a:t>
            </a:r>
            <a:r>
              <a:rPr lang="en-US" sz="2400" dirty="0" err="1" smtClean="0">
                <a:latin typeface="Cambria" pitchFamily="18" charset="0"/>
              </a:rPr>
              <a:t>berpikir</a:t>
            </a:r>
            <a:r>
              <a:rPr lang="en-US" sz="2400" dirty="0" smtClean="0">
                <a:latin typeface="Cambria" pitchFamily="18" charset="0"/>
              </a:rPr>
              <a:t> </a:t>
            </a:r>
            <a:r>
              <a:rPr lang="en-US" sz="2400" dirty="0" err="1" smtClean="0">
                <a:latin typeface="Cambria" pitchFamily="18" charset="0"/>
              </a:rPr>
              <a:t>teratur</a:t>
            </a:r>
            <a:r>
              <a:rPr lang="en-US" sz="2400" dirty="0" smtClean="0">
                <a:latin typeface="Cambria" pitchFamily="18" charset="0"/>
              </a:rPr>
              <a:t> </a:t>
            </a:r>
            <a:r>
              <a:rPr lang="en-US" sz="2400" dirty="0" err="1" smtClean="0">
                <a:latin typeface="Cambria" pitchFamily="18" charset="0"/>
              </a:rPr>
              <a:t>atau</a:t>
            </a:r>
            <a:r>
              <a:rPr lang="en-US" sz="2400" dirty="0" smtClean="0">
                <a:latin typeface="Cambria" pitchFamily="18" charset="0"/>
              </a:rPr>
              <a:t> </a:t>
            </a:r>
            <a:r>
              <a:rPr lang="en-US" sz="2400" dirty="0" err="1" smtClean="0">
                <a:latin typeface="Cambria" pitchFamily="18" charset="0"/>
              </a:rPr>
              <a:t>penalaran</a:t>
            </a:r>
            <a:r>
              <a:rPr lang="en-US" sz="2400" dirty="0" smtClean="0">
                <a:latin typeface="Cambria" pitchFamily="18" charset="0"/>
              </a:rPr>
              <a:t>, </a:t>
            </a:r>
            <a:r>
              <a:rPr lang="en-US" sz="2400" dirty="0" err="1" smtClean="0">
                <a:latin typeface="Cambria" pitchFamily="18" charset="0"/>
              </a:rPr>
              <a:t>yakni</a:t>
            </a:r>
            <a:r>
              <a:rPr lang="en-US" sz="2400" dirty="0" smtClean="0">
                <a:latin typeface="Cambria" pitchFamily="18" charset="0"/>
              </a:rPr>
              <a:t> </a:t>
            </a:r>
            <a:r>
              <a:rPr lang="en-US" sz="2400" dirty="0" err="1" smtClean="0">
                <a:latin typeface="Cambria" pitchFamily="18" charset="0"/>
              </a:rPr>
              <a:t>berpikir</a:t>
            </a:r>
            <a:r>
              <a:rPr lang="en-US" sz="2400" dirty="0" smtClean="0">
                <a:latin typeface="Cambria" pitchFamily="18" charset="0"/>
              </a:rPr>
              <a:t> </a:t>
            </a:r>
            <a:r>
              <a:rPr lang="en-US" sz="2400" dirty="0" err="1" smtClean="0">
                <a:latin typeface="Cambria" pitchFamily="18" charset="0"/>
              </a:rPr>
              <a:t>logis</a:t>
            </a:r>
            <a:r>
              <a:rPr lang="en-US" sz="2400" dirty="0" smtClean="0">
                <a:latin typeface="Cambria" pitchFamily="18" charset="0"/>
              </a:rPr>
              <a:t>, </a:t>
            </a:r>
            <a:r>
              <a:rPr lang="en-US" sz="2400" dirty="0" err="1" smtClean="0">
                <a:latin typeface="Cambria" pitchFamily="18" charset="0"/>
              </a:rPr>
              <a:t>analitis</a:t>
            </a:r>
            <a:r>
              <a:rPr lang="en-US" sz="2400" dirty="0" smtClean="0">
                <a:latin typeface="Cambria" pitchFamily="18" charset="0"/>
              </a:rPr>
              <a:t>, </a:t>
            </a:r>
            <a:r>
              <a:rPr lang="en-US" sz="2400" dirty="0" err="1" smtClean="0">
                <a:latin typeface="Cambria" pitchFamily="18" charset="0"/>
              </a:rPr>
              <a:t>dan</a:t>
            </a:r>
            <a:r>
              <a:rPr lang="en-US" sz="2400" dirty="0" smtClean="0">
                <a:latin typeface="Cambria" pitchFamily="18" charset="0"/>
              </a:rPr>
              <a:t> </a:t>
            </a:r>
            <a:r>
              <a:rPr lang="en-US" sz="2400" dirty="0" err="1" smtClean="0">
                <a:latin typeface="Cambria" pitchFamily="18" charset="0"/>
              </a:rPr>
              <a:t>sistematis</a:t>
            </a:r>
            <a:endParaRPr lang="en-US" sz="2400" dirty="0" smtClean="0">
              <a:latin typeface="Cambria" pitchFamily="18" charset="0"/>
            </a:endParaRPr>
          </a:p>
          <a:p>
            <a:pPr marL="857250" indent="-256032" eaLnBrk="1" fontAlgn="auto" hangingPunct="1">
              <a:spcAft>
                <a:spcPts val="0"/>
              </a:spcAft>
              <a:buFont typeface="Wingdings 3"/>
              <a:buChar char=""/>
              <a:defRPr/>
            </a:pPr>
            <a:r>
              <a:rPr lang="en-US" sz="2400" dirty="0" err="1" smtClean="0">
                <a:latin typeface="Cambria" pitchFamily="18" charset="0"/>
              </a:rPr>
              <a:t>Mengembangkan</a:t>
            </a:r>
            <a:r>
              <a:rPr lang="en-US" sz="2400" dirty="0" smtClean="0">
                <a:latin typeface="Cambria" pitchFamily="18" charset="0"/>
              </a:rPr>
              <a:t> </a:t>
            </a:r>
            <a:r>
              <a:rPr lang="en-US" sz="2400" dirty="0" err="1" smtClean="0">
                <a:latin typeface="Cambria" pitchFamily="18" charset="0"/>
              </a:rPr>
              <a:t>keterampilan</a:t>
            </a:r>
            <a:r>
              <a:rPr lang="en-US" sz="2400" dirty="0" smtClean="0">
                <a:latin typeface="Cambria" pitchFamily="18" charset="0"/>
              </a:rPr>
              <a:t> </a:t>
            </a:r>
            <a:r>
              <a:rPr lang="en-US" sz="2400" dirty="0" err="1" smtClean="0">
                <a:latin typeface="Cambria" pitchFamily="18" charset="0"/>
              </a:rPr>
              <a:t>pemecahan</a:t>
            </a:r>
            <a:r>
              <a:rPr lang="en-US" sz="2400" dirty="0" smtClean="0">
                <a:latin typeface="Cambria" pitchFamily="18" charset="0"/>
              </a:rPr>
              <a:t> </a:t>
            </a:r>
            <a:r>
              <a:rPr lang="en-US" sz="2400" dirty="0" err="1" smtClean="0">
                <a:latin typeface="Cambria" pitchFamily="18" charset="0"/>
              </a:rPr>
              <a:t>masalah</a:t>
            </a:r>
            <a:endParaRPr lang="en-US" sz="2400" dirty="0" smtClean="0">
              <a:latin typeface="Cambria" pitchFamily="18" charset="0"/>
            </a:endParaRPr>
          </a:p>
          <a:p>
            <a:pPr marL="857250" indent="-256032" eaLnBrk="1" fontAlgn="auto" hangingPunct="1">
              <a:spcAft>
                <a:spcPts val="0"/>
              </a:spcAft>
              <a:buFont typeface="Wingdings 3"/>
              <a:buChar char=""/>
              <a:defRPr/>
            </a:pPr>
            <a:r>
              <a:rPr lang="en-US" sz="2400" dirty="0" err="1" smtClean="0">
                <a:latin typeface="Cambria" pitchFamily="18" charset="0"/>
              </a:rPr>
              <a:t>Mudah</a:t>
            </a:r>
            <a:r>
              <a:rPr lang="en-US" sz="2400" dirty="0" smtClean="0">
                <a:latin typeface="Cambria" pitchFamily="18" charset="0"/>
              </a:rPr>
              <a:t> </a:t>
            </a:r>
            <a:r>
              <a:rPr lang="en-US" sz="2400" dirty="0" err="1" smtClean="0">
                <a:latin typeface="Cambria" pitchFamily="18" charset="0"/>
              </a:rPr>
              <a:t>membuat</a:t>
            </a:r>
            <a:r>
              <a:rPr lang="en-US" sz="2400" dirty="0" smtClean="0">
                <a:latin typeface="Cambria" pitchFamily="18" charset="0"/>
              </a:rPr>
              <a:t> </a:t>
            </a:r>
            <a:r>
              <a:rPr lang="en-US" sz="2400" dirty="0" err="1" smtClean="0">
                <a:latin typeface="Cambria" pitchFamily="18" charset="0"/>
              </a:rPr>
              <a:t>soalnya</a:t>
            </a:r>
            <a:endParaRPr lang="en-US" sz="2400" dirty="0" smtClean="0">
              <a:latin typeface="Cambria" pitchFamily="18" charset="0"/>
            </a:endParaRPr>
          </a:p>
          <a:p>
            <a:pPr marL="514350" indent="-457200" eaLnBrk="1" fontAlgn="auto" hangingPunct="1">
              <a:spcAft>
                <a:spcPts val="0"/>
              </a:spcAft>
              <a:buFont typeface="Wingdings 3"/>
              <a:buAutoNum type="alphaUcPeriod" startAt="2"/>
              <a:defRPr/>
            </a:pPr>
            <a:r>
              <a:rPr lang="en-US" sz="2400" b="1" dirty="0" err="1" smtClean="0">
                <a:effectLst>
                  <a:outerShdw blurRad="38100" dist="38100" dir="2700000" algn="tl">
                    <a:srgbClr val="000000">
                      <a:alpha val="43137"/>
                    </a:srgbClr>
                  </a:outerShdw>
                </a:effectLst>
                <a:latin typeface="Cambria" pitchFamily="18" charset="0"/>
              </a:rPr>
              <a:t>Kekurangan</a:t>
            </a:r>
            <a:endParaRPr lang="en-US" sz="2400" b="1" dirty="0">
              <a:effectLst>
                <a:outerShdw blurRad="38100" dist="38100" dir="2700000" algn="tl">
                  <a:srgbClr val="000000">
                    <a:alpha val="43137"/>
                  </a:srgbClr>
                </a:outerShdw>
              </a:effectLst>
              <a:latin typeface="Cambria" pitchFamily="18" charset="0"/>
            </a:endParaRPr>
          </a:p>
          <a:p>
            <a:pPr marL="857250" indent="-256032" eaLnBrk="1" fontAlgn="auto" hangingPunct="1">
              <a:spcAft>
                <a:spcPts val="0"/>
              </a:spcAft>
              <a:buFont typeface="Wingdings 3"/>
              <a:buChar char=""/>
              <a:defRPr/>
            </a:pPr>
            <a:r>
              <a:rPr lang="en-US" sz="2400" dirty="0" err="1" smtClean="0">
                <a:latin typeface="Cambria" pitchFamily="18" charset="0"/>
              </a:rPr>
              <a:t>Sampel</a:t>
            </a:r>
            <a:r>
              <a:rPr lang="en-US" sz="2400" dirty="0" smtClean="0">
                <a:latin typeface="Cambria" pitchFamily="18" charset="0"/>
              </a:rPr>
              <a:t> </a:t>
            </a:r>
            <a:r>
              <a:rPr lang="en-US" sz="2400" dirty="0" err="1" smtClean="0">
                <a:latin typeface="Cambria" pitchFamily="18" charset="0"/>
              </a:rPr>
              <a:t>tes</a:t>
            </a:r>
            <a:r>
              <a:rPr lang="en-US" sz="2400" dirty="0" smtClean="0">
                <a:latin typeface="Cambria" pitchFamily="18" charset="0"/>
              </a:rPr>
              <a:t> </a:t>
            </a:r>
            <a:r>
              <a:rPr lang="en-US" sz="2400" dirty="0" err="1" smtClean="0">
                <a:latin typeface="Cambria" pitchFamily="18" charset="0"/>
              </a:rPr>
              <a:t>sangat</a:t>
            </a:r>
            <a:r>
              <a:rPr lang="en-US" sz="2400" dirty="0" smtClean="0">
                <a:latin typeface="Cambria" pitchFamily="18" charset="0"/>
              </a:rPr>
              <a:t> </a:t>
            </a:r>
            <a:r>
              <a:rPr lang="en-US" sz="2400" dirty="0" err="1" smtClean="0">
                <a:latin typeface="Cambria" pitchFamily="18" charset="0"/>
              </a:rPr>
              <a:t>terbatas</a:t>
            </a:r>
            <a:r>
              <a:rPr lang="en-US" sz="2400" dirty="0" smtClean="0">
                <a:latin typeface="Cambria" pitchFamily="18" charset="0"/>
              </a:rPr>
              <a:t> (</a:t>
            </a:r>
            <a:r>
              <a:rPr lang="en-US" sz="2400" dirty="0" err="1" smtClean="0">
                <a:latin typeface="Cambria" pitchFamily="18" charset="0"/>
              </a:rPr>
              <a:t>cakupan</a:t>
            </a:r>
            <a:r>
              <a:rPr lang="en-US" sz="2400" dirty="0" smtClean="0">
                <a:latin typeface="Cambria" pitchFamily="18" charset="0"/>
              </a:rPr>
              <a:t> </a:t>
            </a:r>
            <a:r>
              <a:rPr lang="en-US" sz="2400" dirty="0" err="1" smtClean="0">
                <a:latin typeface="Cambria" pitchFamily="18" charset="0"/>
              </a:rPr>
              <a:t>materinya</a:t>
            </a:r>
            <a:r>
              <a:rPr lang="en-US" sz="2400" dirty="0" smtClean="0">
                <a:latin typeface="Cambria" pitchFamily="18" charset="0"/>
              </a:rPr>
              <a:t> </a:t>
            </a:r>
            <a:r>
              <a:rPr lang="en-US" sz="2400" dirty="0" err="1" smtClean="0">
                <a:latin typeface="Cambria" pitchFamily="18" charset="0"/>
              </a:rPr>
              <a:t>terbatas</a:t>
            </a:r>
            <a:r>
              <a:rPr lang="en-US" sz="2400" dirty="0" smtClean="0">
                <a:latin typeface="Cambria" pitchFamily="18" charset="0"/>
              </a:rPr>
              <a:t>)</a:t>
            </a:r>
          </a:p>
          <a:p>
            <a:pPr marL="857250" indent="-256032" eaLnBrk="1" fontAlgn="auto" hangingPunct="1">
              <a:spcAft>
                <a:spcPts val="0"/>
              </a:spcAft>
              <a:buFont typeface="Wingdings 3"/>
              <a:buChar char=""/>
              <a:defRPr/>
            </a:pPr>
            <a:r>
              <a:rPr lang="en-US" sz="2400" dirty="0" err="1" smtClean="0">
                <a:latin typeface="Cambria" pitchFamily="18" charset="0"/>
              </a:rPr>
              <a:t>Sifatnya</a:t>
            </a:r>
            <a:r>
              <a:rPr lang="en-US" sz="2400" dirty="0" smtClean="0">
                <a:latin typeface="Cambria" pitchFamily="18" charset="0"/>
              </a:rPr>
              <a:t> </a:t>
            </a:r>
            <a:r>
              <a:rPr lang="en-US" sz="2400" dirty="0" err="1" smtClean="0">
                <a:latin typeface="Cambria" pitchFamily="18" charset="0"/>
              </a:rPr>
              <a:t>sangat</a:t>
            </a:r>
            <a:r>
              <a:rPr lang="en-US" sz="2400" dirty="0" smtClean="0">
                <a:latin typeface="Cambria" pitchFamily="18" charset="0"/>
              </a:rPr>
              <a:t> </a:t>
            </a:r>
            <a:r>
              <a:rPr lang="en-US" sz="2400" dirty="0" err="1" smtClean="0">
                <a:latin typeface="Cambria" pitchFamily="18" charset="0"/>
              </a:rPr>
              <a:t>subyektif</a:t>
            </a:r>
            <a:r>
              <a:rPr lang="en-US" sz="2400" dirty="0" smtClean="0">
                <a:latin typeface="Cambria" pitchFamily="18" charset="0"/>
              </a:rPr>
              <a:t> </a:t>
            </a:r>
            <a:r>
              <a:rPr lang="en-US" sz="2400" dirty="0" err="1" smtClean="0">
                <a:latin typeface="Cambria" pitchFamily="18" charset="0"/>
              </a:rPr>
              <a:t>baik</a:t>
            </a:r>
            <a:r>
              <a:rPr lang="en-US" sz="2400" dirty="0" smtClean="0">
                <a:latin typeface="Cambria" pitchFamily="18" charset="0"/>
              </a:rPr>
              <a:t> </a:t>
            </a:r>
            <a:r>
              <a:rPr lang="en-US" sz="2400" dirty="0" err="1" smtClean="0">
                <a:latin typeface="Cambria" pitchFamily="18" charset="0"/>
              </a:rPr>
              <a:t>dalam</a:t>
            </a:r>
            <a:r>
              <a:rPr lang="en-US" sz="2400" dirty="0" smtClean="0">
                <a:latin typeface="Cambria" pitchFamily="18" charset="0"/>
              </a:rPr>
              <a:t> </a:t>
            </a:r>
            <a:r>
              <a:rPr lang="en-US" sz="2400" dirty="0" err="1" smtClean="0">
                <a:latin typeface="Cambria" pitchFamily="18" charset="0"/>
              </a:rPr>
              <a:t>membuat</a:t>
            </a:r>
            <a:r>
              <a:rPr lang="en-US" sz="2400" dirty="0" smtClean="0">
                <a:latin typeface="Cambria" pitchFamily="18" charset="0"/>
              </a:rPr>
              <a:t> </a:t>
            </a:r>
            <a:r>
              <a:rPr lang="en-US" sz="2400" dirty="0" err="1" smtClean="0">
                <a:latin typeface="Cambria" pitchFamily="18" charset="0"/>
              </a:rPr>
              <a:t>pertanyaan</a:t>
            </a:r>
            <a:r>
              <a:rPr lang="en-US" sz="2400" dirty="0" smtClean="0">
                <a:latin typeface="Cambria" pitchFamily="18" charset="0"/>
              </a:rPr>
              <a:t> </a:t>
            </a:r>
            <a:r>
              <a:rPr lang="en-US" sz="2400" dirty="0" err="1" smtClean="0">
                <a:latin typeface="Cambria" pitchFamily="18" charset="0"/>
              </a:rPr>
              <a:t>maupun</a:t>
            </a:r>
            <a:r>
              <a:rPr lang="en-US" sz="2400" dirty="0" smtClean="0">
                <a:latin typeface="Cambria" pitchFamily="18" charset="0"/>
              </a:rPr>
              <a:t> </a:t>
            </a:r>
            <a:r>
              <a:rPr lang="en-US" sz="2400" dirty="0" err="1" smtClean="0">
                <a:latin typeface="Cambria" pitchFamily="18" charset="0"/>
              </a:rPr>
              <a:t>cara</a:t>
            </a:r>
            <a:r>
              <a:rPr lang="en-US" sz="2400" dirty="0" smtClean="0">
                <a:latin typeface="Cambria" pitchFamily="18" charset="0"/>
              </a:rPr>
              <a:t> </a:t>
            </a:r>
            <a:r>
              <a:rPr lang="en-US" sz="2400" dirty="0" err="1" smtClean="0">
                <a:latin typeface="Cambria" pitchFamily="18" charset="0"/>
              </a:rPr>
              <a:t>memeriksanya</a:t>
            </a:r>
            <a:endParaRPr lang="en-US" sz="2400" dirty="0" smtClean="0">
              <a:latin typeface="Cambria" pitchFamily="18" charset="0"/>
            </a:endParaRPr>
          </a:p>
        </p:txBody>
      </p:sp>
      <p:sp>
        <p:nvSpPr>
          <p:cNvPr id="1741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2EE998D-3A3D-4A97-89DE-183638E349EB}" type="slidenum">
              <a:rPr lang="en-US" sz="1000" smtClean="0"/>
              <a:pPr eaLnBrk="1" hangingPunct="1"/>
              <a:t>10</a:t>
            </a:fld>
            <a:endParaRPr lang="en-US" sz="1000" smtClean="0"/>
          </a:p>
        </p:txBody>
      </p:sp>
      <p:sp>
        <p:nvSpPr>
          <p:cNvPr id="2" name="Title 1"/>
          <p:cNvSpPr>
            <a:spLocks noGrp="1"/>
          </p:cNvSpPr>
          <p:nvPr>
            <p:ph type="title"/>
          </p:nvPr>
        </p:nvSpPr>
        <p:spPr/>
        <p:txBody>
          <a:bodyPr/>
          <a:lstStyle/>
          <a:p>
            <a:pPr eaLnBrk="1" fontAlgn="auto" hangingPunct="1">
              <a:spcAft>
                <a:spcPts val="0"/>
              </a:spcAft>
              <a:defRPr/>
            </a:pPr>
            <a:r>
              <a:rPr lang="en-US" sz="2800" dirty="0" err="1" smtClean="0">
                <a:effectLst>
                  <a:outerShdw blurRad="38100" dist="38100" dir="2700000" algn="tl">
                    <a:srgbClr val="000000">
                      <a:alpha val="43137"/>
                    </a:srgbClr>
                  </a:outerShdw>
                </a:effectLst>
              </a:rPr>
              <a:t>Kelebihan</a:t>
            </a:r>
            <a:r>
              <a:rPr lang="en-US" sz="2800" dirty="0" smtClean="0">
                <a:effectLst>
                  <a:outerShdw blurRad="38100" dist="38100" dir="2700000" algn="tl">
                    <a:srgbClr val="000000">
                      <a:alpha val="43137"/>
                    </a:srgbClr>
                  </a:outerShdw>
                </a:effectLst>
              </a:rPr>
              <a:t> </a:t>
            </a:r>
            <a:r>
              <a:rPr lang="en-US" sz="2800" dirty="0" err="1" smtClean="0">
                <a:effectLst>
                  <a:outerShdw blurRad="38100" dist="38100" dir="2700000" algn="tl">
                    <a:srgbClr val="000000">
                      <a:alpha val="43137"/>
                    </a:srgbClr>
                  </a:outerShdw>
                </a:effectLst>
              </a:rPr>
              <a:t>dan</a:t>
            </a:r>
            <a:r>
              <a:rPr lang="en-US" sz="2800" dirty="0" smtClean="0">
                <a:effectLst>
                  <a:outerShdw blurRad="38100" dist="38100" dir="2700000" algn="tl">
                    <a:srgbClr val="000000">
                      <a:alpha val="43137"/>
                    </a:srgbClr>
                  </a:outerShdw>
                </a:effectLst>
              </a:rPr>
              <a:t> </a:t>
            </a:r>
            <a:r>
              <a:rPr lang="en-US" sz="2800" dirty="0" err="1" smtClean="0">
                <a:effectLst>
                  <a:outerShdw blurRad="38100" dist="38100" dir="2700000" algn="tl">
                    <a:srgbClr val="000000">
                      <a:alpha val="43137"/>
                    </a:srgbClr>
                  </a:outerShdw>
                </a:effectLst>
              </a:rPr>
              <a:t>Kelemahan</a:t>
            </a:r>
            <a:r>
              <a:rPr lang="en-US" sz="2800" dirty="0" smtClean="0">
                <a:effectLst>
                  <a:outerShdw blurRad="38100" dist="38100" dir="2700000" algn="tl">
                    <a:srgbClr val="000000">
                      <a:alpha val="43137"/>
                    </a:srgbClr>
                  </a:outerShdw>
                </a:effectLst>
              </a:rPr>
              <a:t> </a:t>
            </a:r>
            <a:r>
              <a:rPr lang="en-US" sz="2800" dirty="0" err="1" smtClean="0">
                <a:effectLst>
                  <a:outerShdw blurRad="38100" dist="38100" dir="2700000" algn="tl">
                    <a:srgbClr val="000000">
                      <a:alpha val="43137"/>
                    </a:srgbClr>
                  </a:outerShdw>
                </a:effectLst>
              </a:rPr>
              <a:t>Soal</a:t>
            </a:r>
            <a:r>
              <a:rPr lang="en-US" sz="2800" dirty="0" smtClean="0">
                <a:effectLst>
                  <a:outerShdw blurRad="38100" dist="38100" dir="2700000" algn="tl">
                    <a:srgbClr val="000000">
                      <a:alpha val="43137"/>
                    </a:srgbClr>
                  </a:outerShdw>
                </a:effectLst>
              </a:rPr>
              <a:t>  </a:t>
            </a:r>
            <a:r>
              <a:rPr lang="en-US" sz="2800" dirty="0" err="1" smtClean="0">
                <a:effectLst>
                  <a:outerShdw blurRad="38100" dist="38100" dir="2700000" algn="tl">
                    <a:srgbClr val="000000">
                      <a:alpha val="43137"/>
                    </a:srgbClr>
                  </a:outerShdw>
                </a:effectLst>
              </a:rPr>
              <a:t>Uraian</a:t>
            </a:r>
            <a:endParaRPr lang="en-US" sz="2800" dirty="0">
              <a:effectLst>
                <a:outerShdw blurRad="38100" dist="38100" dir="2700000" algn="tl">
                  <a:srgbClr val="000000">
                    <a:alpha val="43137"/>
                  </a:srgbClr>
                </a:outerShdw>
              </a:effectLst>
            </a:endParaRPr>
          </a:p>
        </p:txBody>
      </p:sp>
    </p:spTree>
  </p:cSld>
  <p:clrMapOvr>
    <a:masterClrMapping/>
  </p:clrMapOvr>
  <p:transition spd="slow">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ChangeArrowheads="1"/>
          </p:cNvSpPr>
          <p:nvPr/>
        </p:nvSpPr>
        <p:spPr bwMode="auto">
          <a:xfrm>
            <a:off x="7620000" y="1828800"/>
            <a:ext cx="1295400" cy="3894138"/>
          </a:xfrm>
          <a:prstGeom prst="rect">
            <a:avLst/>
          </a:prstGeom>
          <a:solidFill>
            <a:srgbClr val="FFFFFF"/>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DDDDDD"/>
            </a:extrusionClr>
          </a:sp3d>
        </p:spPr>
        <p:txBody>
          <a:bodyPr wrap="none">
            <a:flatTx/>
          </a:bodyPr>
          <a:lstStyle/>
          <a:p>
            <a:pPr>
              <a:spcBef>
                <a:spcPct val="30000"/>
              </a:spcBef>
              <a:defRPr/>
            </a:pPr>
            <a:r>
              <a:rPr kumimoji="1" lang="en-US" sz="1600" b="1" dirty="0">
                <a:solidFill>
                  <a:schemeClr val="accent2"/>
                </a:solidFill>
                <a:effectLst>
                  <a:outerShdw blurRad="38100" dist="38100" dir="2700000" algn="tl">
                    <a:srgbClr val="C0C0C0"/>
                  </a:outerShdw>
                </a:effectLst>
                <a:latin typeface="Arial" charset="0"/>
              </a:rPr>
              <a:t>EVALUASI</a:t>
            </a:r>
          </a:p>
          <a:p>
            <a:pPr>
              <a:spcBef>
                <a:spcPct val="30000"/>
              </a:spcBef>
              <a:defRPr/>
            </a:pPr>
            <a:endParaRPr kumimoji="1" lang="en-US" sz="1600" b="1" dirty="0">
              <a:solidFill>
                <a:schemeClr val="accent2"/>
              </a:solidFill>
              <a:effectLst>
                <a:outerShdw blurRad="38100" dist="38100" dir="2700000" algn="tl">
                  <a:srgbClr val="C0C0C0"/>
                </a:outerShdw>
              </a:effectLst>
              <a:latin typeface="Arial" charset="0"/>
            </a:endParaRPr>
          </a:p>
          <a:p>
            <a:pPr algn="ctr">
              <a:spcBef>
                <a:spcPct val="30000"/>
              </a:spcBef>
              <a:defRPr/>
            </a:pPr>
            <a:r>
              <a:rPr kumimoji="1" lang="en-US" sz="1600" b="1" dirty="0">
                <a:solidFill>
                  <a:schemeClr val="accent2"/>
                </a:solidFill>
                <a:effectLst>
                  <a:outerShdw blurRad="38100" dist="38100" dir="2700000" algn="tl">
                    <a:srgbClr val="C0C0C0"/>
                  </a:outerShdw>
                </a:effectLst>
                <a:latin typeface="Arial" charset="0"/>
              </a:rPr>
              <a:t>(C6)</a:t>
            </a:r>
          </a:p>
          <a:p>
            <a:pPr algn="ctr">
              <a:spcBef>
                <a:spcPct val="30000"/>
              </a:spcBef>
              <a:defRPr/>
            </a:pPr>
            <a:endParaRPr kumimoji="1" lang="en-US" sz="1600" b="1" dirty="0">
              <a:solidFill>
                <a:schemeClr val="accent2"/>
              </a:solidFill>
              <a:effectLst>
                <a:outerShdw blurRad="38100" dist="38100" dir="2700000" algn="tl">
                  <a:srgbClr val="C0C0C0"/>
                </a:outerShdw>
              </a:effectLst>
              <a:latin typeface="Arial" charset="0"/>
            </a:endParaRPr>
          </a:p>
          <a:p>
            <a:pPr>
              <a:defRPr/>
            </a:pPr>
            <a:r>
              <a:rPr kumimoji="1" lang="en-US" sz="1600" b="1" dirty="0" err="1">
                <a:latin typeface="Arial" charset="0"/>
              </a:rPr>
              <a:t>Mengkritik</a:t>
            </a:r>
            <a:endParaRPr kumimoji="1" lang="en-US" sz="1600" b="1" dirty="0">
              <a:latin typeface="Arial" charset="0"/>
            </a:endParaRPr>
          </a:p>
          <a:p>
            <a:pPr>
              <a:defRPr/>
            </a:pPr>
            <a:r>
              <a:rPr kumimoji="1" lang="en-US" sz="1600" b="1" dirty="0" err="1">
                <a:latin typeface="Arial" charset="0"/>
              </a:rPr>
              <a:t>Menilai</a:t>
            </a:r>
            <a:endParaRPr kumimoji="1" lang="en-US" sz="1600" b="1" dirty="0">
              <a:latin typeface="Arial" charset="0"/>
            </a:endParaRPr>
          </a:p>
          <a:p>
            <a:pPr>
              <a:defRPr/>
            </a:pPr>
            <a:r>
              <a:rPr kumimoji="1" lang="en-US" sz="1600" b="1" dirty="0" err="1">
                <a:latin typeface="Arial" charset="0"/>
              </a:rPr>
              <a:t>Menafsirkan</a:t>
            </a:r>
            <a:endParaRPr kumimoji="1" lang="en-US" sz="1600" b="1" dirty="0">
              <a:latin typeface="Arial" charset="0"/>
            </a:endParaRPr>
          </a:p>
          <a:p>
            <a:pPr>
              <a:defRPr/>
            </a:pPr>
            <a:endParaRPr lang="en-US" sz="1600" dirty="0">
              <a:latin typeface="Arial" charset="0"/>
            </a:endParaRPr>
          </a:p>
        </p:txBody>
      </p:sp>
      <p:sp>
        <p:nvSpPr>
          <p:cNvPr id="18435" name="Text Box 3"/>
          <p:cNvSpPr txBox="1">
            <a:spLocks noChangeArrowheads="1"/>
          </p:cNvSpPr>
          <p:nvPr/>
        </p:nvSpPr>
        <p:spPr bwMode="auto">
          <a:xfrm>
            <a:off x="381000" y="425450"/>
            <a:ext cx="5334000" cy="94615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2800">
                <a:solidFill>
                  <a:srgbClr val="9900CC"/>
                </a:solidFill>
                <a:latin typeface="Arial Black" pitchFamily="34" charset="0"/>
              </a:rPr>
              <a:t>TINGKATAN KEMAMPUAN RANAH KOGNITIF BLOOM</a:t>
            </a:r>
          </a:p>
        </p:txBody>
      </p:sp>
      <p:sp>
        <p:nvSpPr>
          <p:cNvPr id="185348" name="Rectangle 4"/>
          <p:cNvSpPr>
            <a:spLocks noChangeArrowheads="1"/>
          </p:cNvSpPr>
          <p:nvPr/>
        </p:nvSpPr>
        <p:spPr bwMode="auto">
          <a:xfrm>
            <a:off x="6248400" y="2209800"/>
            <a:ext cx="1371600" cy="3552825"/>
          </a:xfrm>
          <a:prstGeom prst="rect">
            <a:avLst/>
          </a:prstGeom>
          <a:solidFill>
            <a:srgbClr val="FFFFFF"/>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DDDDDD"/>
            </a:extrusionClr>
          </a:sp3d>
        </p:spPr>
        <p:txBody>
          <a:bodyPr wrap="none">
            <a:flatTx/>
          </a:bodyPr>
          <a:lstStyle/>
          <a:p>
            <a:pPr indent="114300">
              <a:spcBef>
                <a:spcPct val="30000"/>
              </a:spcBef>
              <a:defRPr/>
            </a:pPr>
            <a:r>
              <a:rPr kumimoji="1" lang="en-US" sz="1600" b="1" dirty="0">
                <a:solidFill>
                  <a:schemeClr val="accent2"/>
                </a:solidFill>
                <a:effectLst>
                  <a:outerShdw blurRad="38100" dist="38100" dir="2700000" algn="tl">
                    <a:srgbClr val="C0C0C0"/>
                  </a:outerShdw>
                </a:effectLst>
                <a:latin typeface="Arial" charset="0"/>
              </a:rPr>
              <a:t>SINTESIS</a:t>
            </a:r>
          </a:p>
          <a:p>
            <a:pPr indent="114300">
              <a:spcBef>
                <a:spcPct val="30000"/>
              </a:spcBef>
              <a:defRPr/>
            </a:pPr>
            <a:endParaRPr kumimoji="1" lang="en-US" sz="1600" b="1" dirty="0">
              <a:solidFill>
                <a:schemeClr val="accent2"/>
              </a:solidFill>
              <a:effectLst>
                <a:outerShdw blurRad="38100" dist="38100" dir="2700000" algn="tl">
                  <a:srgbClr val="C0C0C0"/>
                </a:outerShdw>
              </a:effectLst>
              <a:latin typeface="Arial" charset="0"/>
            </a:endParaRPr>
          </a:p>
          <a:p>
            <a:pPr indent="114300" algn="ctr">
              <a:spcBef>
                <a:spcPct val="30000"/>
              </a:spcBef>
              <a:defRPr/>
            </a:pPr>
            <a:r>
              <a:rPr kumimoji="1" lang="en-US" sz="1600" b="1" dirty="0">
                <a:solidFill>
                  <a:schemeClr val="accent2"/>
                </a:solidFill>
                <a:effectLst>
                  <a:outerShdw blurRad="38100" dist="38100" dir="2700000" algn="tl">
                    <a:srgbClr val="C0C0C0"/>
                  </a:outerShdw>
                </a:effectLst>
                <a:latin typeface="Arial" charset="0"/>
              </a:rPr>
              <a:t>(C5)</a:t>
            </a:r>
          </a:p>
          <a:p>
            <a:pPr indent="114300" algn="ctr">
              <a:spcBef>
                <a:spcPct val="30000"/>
              </a:spcBef>
              <a:defRPr/>
            </a:pPr>
            <a:endParaRPr kumimoji="1" lang="en-US" sz="1600" b="1" dirty="0">
              <a:solidFill>
                <a:schemeClr val="accent2"/>
              </a:solidFill>
              <a:effectLst>
                <a:outerShdw blurRad="38100" dist="38100" dir="2700000" algn="tl">
                  <a:srgbClr val="C0C0C0"/>
                </a:outerShdw>
              </a:effectLst>
              <a:latin typeface="Arial" charset="0"/>
            </a:endParaRPr>
          </a:p>
          <a:p>
            <a:pPr indent="114300">
              <a:defRPr/>
            </a:pPr>
            <a:r>
              <a:rPr kumimoji="1" lang="en-US" sz="1600" b="1" dirty="0" err="1">
                <a:latin typeface="Arial" charset="0"/>
              </a:rPr>
              <a:t>Merangkai</a:t>
            </a:r>
            <a:endParaRPr kumimoji="1" lang="en-US" sz="1600" b="1" dirty="0">
              <a:latin typeface="Arial" charset="0"/>
            </a:endParaRPr>
          </a:p>
          <a:p>
            <a:pPr indent="114300">
              <a:defRPr/>
            </a:pPr>
            <a:r>
              <a:rPr kumimoji="1" lang="en-US" sz="1600" b="1" dirty="0" err="1">
                <a:latin typeface="Arial" charset="0"/>
              </a:rPr>
              <a:t>Merancang</a:t>
            </a:r>
            <a:endParaRPr kumimoji="1" lang="en-US" sz="1600" b="1" dirty="0">
              <a:latin typeface="Arial" charset="0"/>
            </a:endParaRPr>
          </a:p>
          <a:p>
            <a:pPr indent="114300">
              <a:defRPr/>
            </a:pPr>
            <a:r>
              <a:rPr kumimoji="1" lang="en-US" sz="1600" b="1" dirty="0" err="1">
                <a:latin typeface="Arial" charset="0"/>
              </a:rPr>
              <a:t>Mengatur</a:t>
            </a:r>
            <a:endParaRPr kumimoji="1" lang="en-US" sz="1600" b="1" dirty="0">
              <a:latin typeface="Arial" charset="0"/>
            </a:endParaRPr>
          </a:p>
          <a:p>
            <a:pPr indent="114300">
              <a:defRPr/>
            </a:pPr>
            <a:endParaRPr lang="en-US" sz="1600" dirty="0">
              <a:latin typeface="Arial" charset="0"/>
            </a:endParaRPr>
          </a:p>
        </p:txBody>
      </p:sp>
      <p:sp>
        <p:nvSpPr>
          <p:cNvPr id="185349" name="Rectangle 5"/>
          <p:cNvSpPr>
            <a:spLocks noChangeArrowheads="1"/>
          </p:cNvSpPr>
          <p:nvPr/>
        </p:nvSpPr>
        <p:spPr bwMode="auto">
          <a:xfrm>
            <a:off x="4876800" y="2590800"/>
            <a:ext cx="1371600" cy="3211513"/>
          </a:xfrm>
          <a:prstGeom prst="rect">
            <a:avLst/>
          </a:prstGeom>
          <a:solidFill>
            <a:srgbClr val="FFFFFF"/>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DDDDDD"/>
            </a:extrusionClr>
          </a:sp3d>
        </p:spPr>
        <p:txBody>
          <a:bodyPr wrap="none">
            <a:flatTx/>
          </a:bodyPr>
          <a:lstStyle/>
          <a:p>
            <a:pPr>
              <a:spcBef>
                <a:spcPct val="30000"/>
              </a:spcBef>
              <a:defRPr/>
            </a:pPr>
            <a:r>
              <a:rPr kumimoji="1" lang="en-US" sz="1600" b="1" dirty="0">
                <a:solidFill>
                  <a:schemeClr val="accent2"/>
                </a:solidFill>
                <a:effectLst>
                  <a:outerShdw blurRad="38100" dist="38100" dir="2700000" algn="tl">
                    <a:srgbClr val="C0C0C0"/>
                  </a:outerShdw>
                </a:effectLst>
                <a:latin typeface="Arial" charset="0"/>
              </a:rPr>
              <a:t>ANALISIS</a:t>
            </a:r>
          </a:p>
          <a:p>
            <a:pPr>
              <a:defRPr/>
            </a:pPr>
            <a:endParaRPr lang="en-US" sz="1600" b="1" dirty="0">
              <a:solidFill>
                <a:schemeClr val="accent2"/>
              </a:solidFill>
              <a:effectLst>
                <a:outerShdw blurRad="38100" dist="38100" dir="2700000" algn="tl">
                  <a:srgbClr val="C0C0C0"/>
                </a:outerShdw>
              </a:effectLst>
              <a:latin typeface="Arial" charset="0"/>
            </a:endParaRPr>
          </a:p>
          <a:p>
            <a:pPr algn="ctr">
              <a:defRPr/>
            </a:pPr>
            <a:r>
              <a:rPr lang="en-US" sz="1600" b="1" dirty="0">
                <a:solidFill>
                  <a:schemeClr val="accent2"/>
                </a:solidFill>
                <a:effectLst>
                  <a:outerShdw blurRad="38100" dist="38100" dir="2700000" algn="tl">
                    <a:srgbClr val="C0C0C0"/>
                  </a:outerShdw>
                </a:effectLst>
                <a:latin typeface="Arial" charset="0"/>
              </a:rPr>
              <a:t>(C4)</a:t>
            </a:r>
          </a:p>
          <a:p>
            <a:pPr algn="ctr">
              <a:defRPr/>
            </a:pPr>
            <a:endParaRPr lang="en-US" sz="1600" b="1" dirty="0">
              <a:solidFill>
                <a:schemeClr val="accent2"/>
              </a:solidFill>
              <a:effectLst>
                <a:outerShdw blurRad="38100" dist="38100" dir="2700000" algn="tl">
                  <a:srgbClr val="C0C0C0"/>
                </a:outerShdw>
              </a:effectLst>
              <a:latin typeface="Arial" charset="0"/>
            </a:endParaRPr>
          </a:p>
          <a:p>
            <a:pPr algn="ctr">
              <a:defRPr/>
            </a:pPr>
            <a:endParaRPr lang="en-US" sz="1600" b="1" dirty="0">
              <a:solidFill>
                <a:schemeClr val="accent2"/>
              </a:solidFill>
              <a:effectLst>
                <a:outerShdw blurRad="38100" dist="38100" dir="2700000" algn="tl">
                  <a:srgbClr val="C0C0C0"/>
                </a:outerShdw>
              </a:effectLst>
              <a:latin typeface="Arial" charset="0"/>
            </a:endParaRPr>
          </a:p>
          <a:p>
            <a:pPr>
              <a:defRPr/>
            </a:pPr>
            <a:r>
              <a:rPr lang="en-US" sz="1600" b="1" dirty="0" err="1">
                <a:latin typeface="Arial" charset="0"/>
              </a:rPr>
              <a:t>Memilah</a:t>
            </a:r>
            <a:endParaRPr lang="en-US" sz="1600" b="1" dirty="0">
              <a:latin typeface="Arial" charset="0"/>
            </a:endParaRPr>
          </a:p>
          <a:p>
            <a:pPr>
              <a:defRPr/>
            </a:pPr>
            <a:r>
              <a:rPr lang="en-US" sz="1600" b="1" dirty="0" err="1">
                <a:latin typeface="Arial" charset="0"/>
              </a:rPr>
              <a:t>Membedakan</a:t>
            </a:r>
            <a:endParaRPr lang="en-US" sz="1600" b="1" dirty="0">
              <a:latin typeface="Arial" charset="0"/>
            </a:endParaRPr>
          </a:p>
          <a:p>
            <a:pPr>
              <a:defRPr/>
            </a:pPr>
            <a:r>
              <a:rPr lang="en-US" sz="1600" b="1" dirty="0" err="1">
                <a:latin typeface="Arial" charset="0"/>
              </a:rPr>
              <a:t>Membagi</a:t>
            </a:r>
            <a:endParaRPr lang="en-US" sz="1600" b="1" dirty="0">
              <a:latin typeface="Arial" charset="0"/>
            </a:endParaRPr>
          </a:p>
        </p:txBody>
      </p:sp>
      <p:sp>
        <p:nvSpPr>
          <p:cNvPr id="185350" name="Rectangle 6"/>
          <p:cNvSpPr>
            <a:spLocks noChangeArrowheads="1"/>
          </p:cNvSpPr>
          <p:nvPr/>
        </p:nvSpPr>
        <p:spPr bwMode="auto">
          <a:xfrm>
            <a:off x="3429000" y="3048000"/>
            <a:ext cx="1447800" cy="2800350"/>
          </a:xfrm>
          <a:prstGeom prst="rect">
            <a:avLst/>
          </a:prstGeom>
          <a:solidFill>
            <a:srgbClr val="FFFFFF"/>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DDDDDD"/>
            </a:extrusionClr>
          </a:sp3d>
        </p:spPr>
        <p:txBody>
          <a:bodyPr wrap="none">
            <a:flatTx/>
          </a:bodyPr>
          <a:lstStyle/>
          <a:p>
            <a:pPr>
              <a:spcBef>
                <a:spcPct val="30000"/>
              </a:spcBef>
              <a:defRPr/>
            </a:pPr>
            <a:r>
              <a:rPr kumimoji="1" lang="en-US" sz="1600" b="1" dirty="0">
                <a:solidFill>
                  <a:schemeClr val="accent2"/>
                </a:solidFill>
                <a:effectLst>
                  <a:outerShdw blurRad="38100" dist="38100" dir="2700000" algn="tl">
                    <a:srgbClr val="C0C0C0"/>
                  </a:outerShdw>
                </a:effectLst>
                <a:latin typeface="Arial" charset="0"/>
              </a:rPr>
              <a:t>PENERAPAN</a:t>
            </a:r>
          </a:p>
          <a:p>
            <a:pPr>
              <a:spcBef>
                <a:spcPct val="30000"/>
              </a:spcBef>
              <a:defRPr/>
            </a:pPr>
            <a:endParaRPr kumimoji="1" lang="en-US" sz="1600" b="1" dirty="0">
              <a:solidFill>
                <a:schemeClr val="accent2"/>
              </a:solidFill>
              <a:effectLst>
                <a:outerShdw blurRad="38100" dist="38100" dir="2700000" algn="tl">
                  <a:srgbClr val="C0C0C0"/>
                </a:outerShdw>
              </a:effectLst>
              <a:latin typeface="Arial" charset="0"/>
            </a:endParaRPr>
          </a:p>
          <a:p>
            <a:pPr algn="ctr">
              <a:spcBef>
                <a:spcPct val="30000"/>
              </a:spcBef>
              <a:defRPr/>
            </a:pPr>
            <a:r>
              <a:rPr kumimoji="1" lang="en-US" sz="1600" b="1" dirty="0">
                <a:solidFill>
                  <a:schemeClr val="accent2"/>
                </a:solidFill>
                <a:effectLst>
                  <a:outerShdw blurRad="38100" dist="38100" dir="2700000" algn="tl">
                    <a:srgbClr val="C0C0C0"/>
                  </a:outerShdw>
                </a:effectLst>
                <a:latin typeface="Arial" charset="0"/>
              </a:rPr>
              <a:t>(C3) </a:t>
            </a:r>
          </a:p>
          <a:p>
            <a:pPr algn="ctr">
              <a:spcBef>
                <a:spcPct val="30000"/>
              </a:spcBef>
              <a:defRPr/>
            </a:pPr>
            <a:endParaRPr kumimoji="1" lang="en-US" sz="1600" b="1" dirty="0">
              <a:solidFill>
                <a:schemeClr val="accent2"/>
              </a:solidFill>
              <a:effectLst>
                <a:outerShdw blurRad="38100" dist="38100" dir="2700000" algn="tl">
                  <a:srgbClr val="C0C0C0"/>
                </a:outerShdw>
              </a:effectLst>
              <a:latin typeface="Arial" charset="0"/>
            </a:endParaRPr>
          </a:p>
          <a:p>
            <a:pPr>
              <a:defRPr/>
            </a:pPr>
            <a:r>
              <a:rPr kumimoji="1" lang="en-US" sz="1600" b="1" dirty="0" err="1">
                <a:latin typeface="Arial" charset="0"/>
              </a:rPr>
              <a:t>Menghitung</a:t>
            </a:r>
            <a:endParaRPr kumimoji="1" lang="en-US" sz="1600" b="1" dirty="0">
              <a:latin typeface="Arial" charset="0"/>
            </a:endParaRPr>
          </a:p>
          <a:p>
            <a:pPr>
              <a:defRPr/>
            </a:pPr>
            <a:r>
              <a:rPr kumimoji="1" lang="en-US" sz="1600" b="1" dirty="0" err="1">
                <a:latin typeface="Arial" charset="0"/>
              </a:rPr>
              <a:t>Membuktikan</a:t>
            </a:r>
            <a:endParaRPr kumimoji="1" lang="en-US" sz="1600" b="1" dirty="0">
              <a:latin typeface="Arial" charset="0"/>
            </a:endParaRPr>
          </a:p>
          <a:p>
            <a:pPr>
              <a:defRPr/>
            </a:pPr>
            <a:r>
              <a:rPr kumimoji="1" lang="en-US" sz="1600" b="1" dirty="0" err="1">
                <a:latin typeface="Arial" charset="0"/>
              </a:rPr>
              <a:t>Melengkapi</a:t>
            </a:r>
            <a:endParaRPr kumimoji="1" lang="en-US" sz="1600" b="1" dirty="0">
              <a:latin typeface="Arial" charset="0"/>
            </a:endParaRPr>
          </a:p>
          <a:p>
            <a:pPr>
              <a:defRPr/>
            </a:pPr>
            <a:endParaRPr kumimoji="1" lang="en-US" sz="1600" b="1" dirty="0">
              <a:latin typeface="Arial" charset="0"/>
            </a:endParaRPr>
          </a:p>
          <a:p>
            <a:pPr>
              <a:defRPr/>
            </a:pPr>
            <a:endParaRPr lang="en-US" sz="1600" dirty="0">
              <a:latin typeface="Arial" charset="0"/>
            </a:endParaRPr>
          </a:p>
        </p:txBody>
      </p:sp>
      <p:sp>
        <p:nvSpPr>
          <p:cNvPr id="185351" name="Rectangle 7"/>
          <p:cNvSpPr>
            <a:spLocks noChangeArrowheads="1"/>
          </p:cNvSpPr>
          <p:nvPr/>
        </p:nvSpPr>
        <p:spPr bwMode="auto">
          <a:xfrm>
            <a:off x="1905000" y="3429000"/>
            <a:ext cx="1524000" cy="2459038"/>
          </a:xfrm>
          <a:prstGeom prst="rect">
            <a:avLst/>
          </a:prstGeom>
          <a:solidFill>
            <a:srgbClr val="FFFFFF"/>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DDDDDD"/>
            </a:extrusionClr>
          </a:sp3d>
        </p:spPr>
        <p:txBody>
          <a:bodyPr wrap="none">
            <a:flatTx/>
          </a:bodyPr>
          <a:lstStyle/>
          <a:p>
            <a:pPr>
              <a:spcBef>
                <a:spcPct val="30000"/>
              </a:spcBef>
              <a:defRPr/>
            </a:pPr>
            <a:r>
              <a:rPr kumimoji="1" lang="en-US" sz="1600" b="1" dirty="0">
                <a:solidFill>
                  <a:schemeClr val="accent2"/>
                </a:solidFill>
                <a:effectLst>
                  <a:outerShdw blurRad="38100" dist="38100" dir="2700000" algn="tl">
                    <a:srgbClr val="C0C0C0"/>
                  </a:outerShdw>
                </a:effectLst>
                <a:latin typeface="Arial" charset="0"/>
              </a:rPr>
              <a:t>PEMAHAMAN</a:t>
            </a:r>
          </a:p>
          <a:p>
            <a:pPr algn="ctr">
              <a:defRPr/>
            </a:pPr>
            <a:endParaRPr lang="en-US" sz="1600" b="1" dirty="0">
              <a:solidFill>
                <a:schemeClr val="accent2"/>
              </a:solidFill>
              <a:effectLst>
                <a:outerShdw blurRad="38100" dist="38100" dir="2700000" algn="tl">
                  <a:srgbClr val="C0C0C0"/>
                </a:outerShdw>
              </a:effectLst>
              <a:latin typeface="Arial" charset="0"/>
            </a:endParaRPr>
          </a:p>
          <a:p>
            <a:pPr algn="ctr">
              <a:defRPr/>
            </a:pPr>
            <a:r>
              <a:rPr lang="en-US" sz="1600" b="1" dirty="0">
                <a:solidFill>
                  <a:schemeClr val="accent2"/>
                </a:solidFill>
                <a:effectLst>
                  <a:outerShdw blurRad="38100" dist="38100" dir="2700000" algn="tl">
                    <a:srgbClr val="C0C0C0"/>
                  </a:outerShdw>
                </a:effectLst>
                <a:latin typeface="Arial" charset="0"/>
              </a:rPr>
              <a:t>(C2)</a:t>
            </a:r>
          </a:p>
          <a:p>
            <a:pPr>
              <a:defRPr/>
            </a:pPr>
            <a:endParaRPr lang="en-US" sz="1600" b="1" dirty="0">
              <a:latin typeface="Arial" charset="0"/>
            </a:endParaRPr>
          </a:p>
          <a:p>
            <a:pPr>
              <a:defRPr/>
            </a:pPr>
            <a:endParaRPr lang="en-US" sz="1600" b="1" dirty="0">
              <a:latin typeface="Arial" charset="0"/>
            </a:endParaRPr>
          </a:p>
          <a:p>
            <a:pPr>
              <a:defRPr/>
            </a:pPr>
            <a:r>
              <a:rPr lang="en-US" sz="1600" b="1" dirty="0" err="1">
                <a:latin typeface="Arial" charset="0"/>
              </a:rPr>
              <a:t>Menerangkan</a:t>
            </a:r>
            <a:endParaRPr lang="en-US" sz="1600" b="1" dirty="0">
              <a:latin typeface="Arial" charset="0"/>
            </a:endParaRPr>
          </a:p>
          <a:p>
            <a:pPr>
              <a:defRPr/>
            </a:pPr>
            <a:r>
              <a:rPr lang="en-US" sz="1600" b="1" dirty="0" err="1">
                <a:latin typeface="Arial" charset="0"/>
              </a:rPr>
              <a:t>Menjelaskan</a:t>
            </a:r>
            <a:endParaRPr lang="en-US" sz="1600" b="1" dirty="0">
              <a:latin typeface="Arial" charset="0"/>
            </a:endParaRPr>
          </a:p>
          <a:p>
            <a:pPr>
              <a:defRPr/>
            </a:pPr>
            <a:r>
              <a:rPr lang="en-US" sz="1600" b="1" dirty="0" err="1">
                <a:latin typeface="Arial" charset="0"/>
              </a:rPr>
              <a:t>Merangkum</a:t>
            </a:r>
            <a:endParaRPr lang="en-US" sz="1600" b="1" dirty="0">
              <a:latin typeface="Arial" charset="0"/>
            </a:endParaRPr>
          </a:p>
          <a:p>
            <a:pPr>
              <a:defRPr/>
            </a:pPr>
            <a:endParaRPr lang="en-US" sz="1600" b="1" dirty="0">
              <a:latin typeface="Arial" charset="0"/>
            </a:endParaRPr>
          </a:p>
        </p:txBody>
      </p:sp>
      <p:sp>
        <p:nvSpPr>
          <p:cNvPr id="185352" name="Rectangle 8"/>
          <p:cNvSpPr>
            <a:spLocks noChangeArrowheads="1"/>
          </p:cNvSpPr>
          <p:nvPr/>
        </p:nvSpPr>
        <p:spPr bwMode="auto">
          <a:xfrm>
            <a:off x="304800" y="3962400"/>
            <a:ext cx="1600200" cy="1981200"/>
          </a:xfrm>
          <a:prstGeom prst="rect">
            <a:avLst/>
          </a:prstGeom>
          <a:solidFill>
            <a:srgbClr val="FFFFFF"/>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DDDDDD"/>
            </a:extrusionClr>
          </a:sp3d>
        </p:spPr>
        <p:txBody>
          <a:bodyPr wrap="none">
            <a:flatTx/>
          </a:bodyPr>
          <a:lstStyle/>
          <a:p>
            <a:pPr algn="ctr">
              <a:spcBef>
                <a:spcPct val="30000"/>
              </a:spcBef>
              <a:defRPr/>
            </a:pPr>
            <a:r>
              <a:rPr kumimoji="1" lang="en-US" sz="1600" b="1" dirty="0">
                <a:solidFill>
                  <a:schemeClr val="accent2"/>
                </a:solidFill>
                <a:effectLst>
                  <a:outerShdw blurRad="38100" dist="38100" dir="2700000" algn="tl">
                    <a:srgbClr val="C0C0C0"/>
                  </a:outerShdw>
                </a:effectLst>
                <a:latin typeface="Arial" charset="0"/>
              </a:rPr>
              <a:t>PENGETAHUAN</a:t>
            </a:r>
          </a:p>
          <a:p>
            <a:pPr algn="ctr">
              <a:spcBef>
                <a:spcPct val="30000"/>
              </a:spcBef>
              <a:defRPr/>
            </a:pPr>
            <a:endParaRPr kumimoji="1" lang="en-US" sz="1600" b="1" dirty="0">
              <a:solidFill>
                <a:schemeClr val="accent2"/>
              </a:solidFill>
              <a:effectLst>
                <a:outerShdw blurRad="38100" dist="38100" dir="2700000" algn="tl">
                  <a:srgbClr val="C0C0C0"/>
                </a:outerShdw>
              </a:effectLst>
              <a:latin typeface="Arial" charset="0"/>
            </a:endParaRPr>
          </a:p>
          <a:p>
            <a:pPr algn="ctr">
              <a:spcBef>
                <a:spcPct val="30000"/>
              </a:spcBef>
              <a:defRPr/>
            </a:pPr>
            <a:r>
              <a:rPr kumimoji="1" lang="en-US" sz="1600" b="1" dirty="0">
                <a:solidFill>
                  <a:schemeClr val="accent2"/>
                </a:solidFill>
                <a:effectLst>
                  <a:outerShdw blurRad="38100" dist="38100" dir="2700000" algn="tl">
                    <a:srgbClr val="C0C0C0"/>
                  </a:outerShdw>
                </a:effectLst>
                <a:latin typeface="Arial" charset="0"/>
              </a:rPr>
              <a:t>(C1)</a:t>
            </a:r>
          </a:p>
          <a:p>
            <a:pPr algn="ctr">
              <a:spcBef>
                <a:spcPct val="30000"/>
              </a:spcBef>
              <a:defRPr/>
            </a:pPr>
            <a:endParaRPr kumimoji="1" lang="en-US" sz="1600" b="1" dirty="0">
              <a:solidFill>
                <a:schemeClr val="accent2"/>
              </a:solidFill>
              <a:effectLst>
                <a:outerShdw blurRad="38100" dist="38100" dir="2700000" algn="tl">
                  <a:srgbClr val="C0C0C0"/>
                </a:outerShdw>
              </a:effectLst>
              <a:latin typeface="Arial" charset="0"/>
            </a:endParaRPr>
          </a:p>
          <a:p>
            <a:pPr algn="ctr">
              <a:defRPr/>
            </a:pPr>
            <a:r>
              <a:rPr lang="en-US" sz="1600" b="1" dirty="0" err="1">
                <a:latin typeface="Arial" charset="0"/>
              </a:rPr>
              <a:t>Mengingat</a:t>
            </a:r>
            <a:endParaRPr lang="en-US" sz="1600" b="1" dirty="0">
              <a:latin typeface="Arial" charset="0"/>
            </a:endParaRPr>
          </a:p>
          <a:p>
            <a:pPr algn="ctr">
              <a:defRPr/>
            </a:pPr>
            <a:r>
              <a:rPr lang="en-US" sz="1600" b="1" dirty="0" err="1">
                <a:latin typeface="Arial" charset="0"/>
              </a:rPr>
              <a:t>Menghafal</a:t>
            </a:r>
            <a:endParaRPr lang="en-US" sz="1600" b="1" dirty="0">
              <a:latin typeface="Arial" charset="0"/>
            </a:endParaRPr>
          </a:p>
          <a:p>
            <a:pPr algn="ctr">
              <a:defRPr/>
            </a:pPr>
            <a:r>
              <a:rPr lang="en-US" sz="1600" b="1" dirty="0" err="1">
                <a:latin typeface="Arial" charset="0"/>
              </a:rPr>
              <a:t>Menyebut</a:t>
            </a:r>
            <a:endParaRPr lang="en-US" sz="1600" b="1" dirty="0">
              <a:latin typeface="Arial" charset="0"/>
            </a:endParaRPr>
          </a:p>
        </p:txBody>
      </p:sp>
    </p:spTree>
  </p:cSld>
  <p:clrMapOvr>
    <a:masterClrMapping/>
  </p:clrMapOvr>
  <p:transition spd="slow">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defRPr/>
            </a:pPr>
            <a:r>
              <a:rPr lang="en-US" smtClean="0"/>
              <a:t>copyright dit.akademik.ditjen.dikti</a:t>
            </a:r>
            <a:endParaRPr lang="en-US"/>
          </a:p>
        </p:txBody>
      </p:sp>
      <p:pic>
        <p:nvPicPr>
          <p:cNvPr id="1026" name="Picture 2" descr="ARTIE TEJA: PPT Penilaian Ranah Kognit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4431232"/>
      </p:ext>
    </p:extLst>
  </p:cSld>
  <p:clrMapOvr>
    <a:masterClrMapping/>
  </p:clrMapOvr>
  <p:transition spd="slow">
    <p:wedg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828800"/>
            <a:ext cx="8382000" cy="4191000"/>
          </a:xfrm>
        </p:spPr>
        <p:txBody>
          <a:bodyPr>
            <a:noAutofit/>
          </a:bodyPr>
          <a:lstStyle/>
          <a:p>
            <a:pPr marL="365760" indent="-256032" algn="just" eaLnBrk="1">
              <a:spcAft>
                <a:spcPts val="0"/>
              </a:spcAft>
              <a:buFont typeface="Wingdings 3"/>
              <a:buChar char=""/>
              <a:defRPr/>
            </a:pPr>
            <a:r>
              <a:rPr lang="en-US" sz="2000" b="1" dirty="0" smtClean="0">
                <a:latin typeface="Calibri" pitchFamily="34" charset="0"/>
              </a:rPr>
              <a:t>(C1) </a:t>
            </a:r>
            <a:r>
              <a:rPr lang="en-US" sz="2000" b="1" dirty="0" err="1" smtClean="0">
                <a:latin typeface="Calibri" pitchFamily="34" charset="0"/>
              </a:rPr>
              <a:t>Hafalan</a:t>
            </a:r>
            <a:r>
              <a:rPr lang="en-US" sz="2000" b="1" dirty="0" smtClean="0">
                <a:latin typeface="Calibri" pitchFamily="34" charset="0"/>
              </a:rPr>
              <a:t>/</a:t>
            </a:r>
            <a:r>
              <a:rPr lang="en-US" sz="2000" b="1" dirty="0" err="1" smtClean="0">
                <a:latin typeface="Calibri" pitchFamily="34" charset="0"/>
              </a:rPr>
              <a:t>ingatan</a:t>
            </a:r>
            <a:r>
              <a:rPr lang="en-US" sz="2000" b="1" dirty="0" smtClean="0">
                <a:latin typeface="Calibri" pitchFamily="34" charset="0"/>
              </a:rPr>
              <a:t> (</a:t>
            </a:r>
            <a:r>
              <a:rPr lang="en-US" sz="2000" b="1" i="1" dirty="0" smtClean="0">
                <a:latin typeface="Calibri" pitchFamily="34" charset="0"/>
              </a:rPr>
              <a:t>Recall</a:t>
            </a:r>
            <a:r>
              <a:rPr lang="en-US" sz="2000" b="1" dirty="0" smtClean="0">
                <a:latin typeface="Calibri" pitchFamily="34" charset="0"/>
              </a:rPr>
              <a:t>).</a:t>
            </a:r>
            <a:r>
              <a:rPr lang="en-US" sz="2000" dirty="0" smtClean="0">
                <a:latin typeface="Calibri" pitchFamily="34" charset="0"/>
              </a:rPr>
              <a:t> </a:t>
            </a:r>
            <a:r>
              <a:rPr lang="en-US" sz="2000" dirty="0" err="1" smtClean="0">
                <a:latin typeface="Calibri" pitchFamily="34" charset="0"/>
              </a:rPr>
              <a:t>Jenjang</a:t>
            </a:r>
            <a:r>
              <a:rPr lang="en-US" sz="2000" dirty="0" smtClean="0">
                <a:latin typeface="Calibri" pitchFamily="34" charset="0"/>
              </a:rPr>
              <a:t> </a:t>
            </a:r>
            <a:r>
              <a:rPr lang="en-US" sz="2000" dirty="0" err="1" smtClean="0">
                <a:latin typeface="Calibri" pitchFamily="34" charset="0"/>
              </a:rPr>
              <a:t>ini</a:t>
            </a:r>
            <a:r>
              <a:rPr lang="en-US" sz="2000" dirty="0" smtClean="0">
                <a:latin typeface="Calibri" pitchFamily="34" charset="0"/>
              </a:rPr>
              <a:t> </a:t>
            </a:r>
            <a:r>
              <a:rPr lang="en-US" sz="2000" dirty="0" err="1" smtClean="0">
                <a:latin typeface="Calibri" pitchFamily="34" charset="0"/>
              </a:rPr>
              <a:t>meliputi</a:t>
            </a:r>
            <a:r>
              <a:rPr lang="en-US" sz="2000" dirty="0" smtClean="0">
                <a:latin typeface="Calibri" pitchFamily="34" charset="0"/>
              </a:rPr>
              <a:t> </a:t>
            </a:r>
            <a:r>
              <a:rPr lang="en-US" sz="2000" dirty="0" err="1" smtClean="0">
                <a:latin typeface="Calibri" pitchFamily="34" charset="0"/>
              </a:rPr>
              <a:t>kemampuan</a:t>
            </a:r>
            <a:r>
              <a:rPr lang="en-US" sz="2000" dirty="0" smtClean="0">
                <a:latin typeface="Calibri" pitchFamily="34" charset="0"/>
              </a:rPr>
              <a:t> </a:t>
            </a:r>
            <a:r>
              <a:rPr lang="en-US" sz="2000" dirty="0" err="1" smtClean="0">
                <a:latin typeface="Calibri" pitchFamily="34" charset="0"/>
              </a:rPr>
              <a:t>menyatakan</a:t>
            </a:r>
            <a:r>
              <a:rPr lang="en-US" sz="2000" dirty="0" smtClean="0">
                <a:latin typeface="Calibri" pitchFamily="34" charset="0"/>
              </a:rPr>
              <a:t> </a:t>
            </a:r>
            <a:r>
              <a:rPr lang="en-US" sz="2000" dirty="0" err="1" smtClean="0">
                <a:latin typeface="Calibri" pitchFamily="34" charset="0"/>
              </a:rPr>
              <a:t>kembali</a:t>
            </a:r>
            <a:r>
              <a:rPr lang="en-US" sz="2000" dirty="0" smtClean="0">
                <a:latin typeface="Calibri" pitchFamily="34" charset="0"/>
              </a:rPr>
              <a:t> </a:t>
            </a:r>
            <a:r>
              <a:rPr lang="en-US" sz="2000" dirty="0" err="1" smtClean="0">
                <a:latin typeface="Calibri" pitchFamily="34" charset="0"/>
              </a:rPr>
              <a:t>fakta</a:t>
            </a:r>
            <a:r>
              <a:rPr lang="en-US" sz="2000" dirty="0" smtClean="0">
                <a:latin typeface="Calibri" pitchFamily="34" charset="0"/>
              </a:rPr>
              <a:t>, </a:t>
            </a:r>
            <a:r>
              <a:rPr lang="en-US" sz="2000" dirty="0" err="1" smtClean="0">
                <a:latin typeface="Calibri" pitchFamily="34" charset="0"/>
              </a:rPr>
              <a:t>konsep</a:t>
            </a:r>
            <a:r>
              <a:rPr lang="en-US" sz="2000" dirty="0" smtClean="0">
                <a:latin typeface="Calibri" pitchFamily="34" charset="0"/>
              </a:rPr>
              <a:t>, </a:t>
            </a:r>
            <a:r>
              <a:rPr lang="en-US" sz="2000" dirty="0" err="1" smtClean="0">
                <a:latin typeface="Calibri" pitchFamily="34" charset="0"/>
              </a:rPr>
              <a:t>prinsip</a:t>
            </a:r>
            <a:r>
              <a:rPr lang="en-US" sz="2000" dirty="0" smtClean="0">
                <a:latin typeface="Calibri" pitchFamily="34" charset="0"/>
              </a:rPr>
              <a:t>, </a:t>
            </a:r>
            <a:r>
              <a:rPr lang="en-US" sz="2000" dirty="0" err="1" smtClean="0">
                <a:latin typeface="Calibri" pitchFamily="34" charset="0"/>
              </a:rPr>
              <a:t>prosedur</a:t>
            </a:r>
            <a:r>
              <a:rPr lang="en-US" sz="2000" dirty="0" smtClean="0">
                <a:latin typeface="Calibri" pitchFamily="34" charset="0"/>
              </a:rPr>
              <a:t> yang </a:t>
            </a:r>
            <a:r>
              <a:rPr lang="en-US" sz="2000" dirty="0" err="1" smtClean="0">
                <a:latin typeface="Calibri" pitchFamily="34" charset="0"/>
              </a:rPr>
              <a:t>telah</a:t>
            </a:r>
            <a:r>
              <a:rPr lang="en-US" sz="2000" dirty="0" smtClean="0">
                <a:latin typeface="Calibri" pitchFamily="34" charset="0"/>
              </a:rPr>
              <a:t> </a:t>
            </a:r>
            <a:r>
              <a:rPr lang="en-US" sz="2000" dirty="0" err="1" smtClean="0">
                <a:latin typeface="Calibri" pitchFamily="34" charset="0"/>
              </a:rPr>
              <a:t>dipelajari</a:t>
            </a:r>
            <a:r>
              <a:rPr lang="en-US" sz="2000" dirty="0" smtClean="0">
                <a:latin typeface="Calibri" pitchFamily="34" charset="0"/>
              </a:rPr>
              <a:t> </a:t>
            </a:r>
            <a:r>
              <a:rPr lang="en-US" sz="2000" dirty="0" err="1" smtClean="0">
                <a:latin typeface="Calibri" pitchFamily="34" charset="0"/>
              </a:rPr>
              <a:t>oleh</a:t>
            </a:r>
            <a:r>
              <a:rPr lang="en-US" sz="2000" dirty="0" smtClean="0">
                <a:latin typeface="Calibri" pitchFamily="34" charset="0"/>
              </a:rPr>
              <a:t> </a:t>
            </a:r>
            <a:r>
              <a:rPr lang="en-US" sz="2000" dirty="0" err="1" smtClean="0">
                <a:latin typeface="Calibri" pitchFamily="34" charset="0"/>
              </a:rPr>
              <a:t>siswa</a:t>
            </a:r>
            <a:r>
              <a:rPr lang="en-US" sz="2000" dirty="0" smtClean="0">
                <a:latin typeface="Calibri" pitchFamily="34" charset="0"/>
              </a:rPr>
              <a:t>. </a:t>
            </a:r>
            <a:r>
              <a:rPr lang="en-US" sz="2000" dirty="0" err="1" smtClean="0">
                <a:latin typeface="Calibri" pitchFamily="34" charset="0"/>
              </a:rPr>
              <a:t>Jadi</a:t>
            </a:r>
            <a:r>
              <a:rPr lang="en-US" sz="2000" dirty="0" smtClean="0">
                <a:latin typeface="Calibri" pitchFamily="34" charset="0"/>
              </a:rPr>
              <a:t> </a:t>
            </a:r>
            <a:r>
              <a:rPr lang="en-US" sz="2000" dirty="0" err="1" smtClean="0">
                <a:latin typeface="Calibri" pitchFamily="34" charset="0"/>
              </a:rPr>
              <a:t>dalam</a:t>
            </a:r>
            <a:r>
              <a:rPr lang="en-US" sz="2000" dirty="0" smtClean="0">
                <a:latin typeface="Calibri" pitchFamily="34" charset="0"/>
              </a:rPr>
              <a:t> </a:t>
            </a:r>
            <a:r>
              <a:rPr lang="en-US" sz="2000" dirty="0" err="1" smtClean="0">
                <a:latin typeface="Calibri" pitchFamily="34" charset="0"/>
              </a:rPr>
              <a:t>jenjang</a:t>
            </a:r>
            <a:r>
              <a:rPr lang="en-US" sz="2000" dirty="0" smtClean="0">
                <a:latin typeface="Calibri" pitchFamily="34" charset="0"/>
              </a:rPr>
              <a:t> </a:t>
            </a:r>
            <a:r>
              <a:rPr lang="en-US" sz="2000" dirty="0" err="1" smtClean="0">
                <a:latin typeface="Calibri" pitchFamily="34" charset="0"/>
              </a:rPr>
              <a:t>ini</a:t>
            </a:r>
            <a:r>
              <a:rPr lang="en-US" sz="2000" dirty="0" smtClean="0">
                <a:latin typeface="Calibri" pitchFamily="34" charset="0"/>
              </a:rPr>
              <a:t> </a:t>
            </a:r>
            <a:r>
              <a:rPr lang="en-US" sz="2000" dirty="0" err="1" smtClean="0">
                <a:latin typeface="Calibri" pitchFamily="34" charset="0"/>
              </a:rPr>
              <a:t>siswa</a:t>
            </a:r>
            <a:r>
              <a:rPr lang="en-US" sz="2000" dirty="0" smtClean="0">
                <a:latin typeface="Calibri" pitchFamily="34" charset="0"/>
              </a:rPr>
              <a:t> </a:t>
            </a:r>
            <a:r>
              <a:rPr lang="en-US" sz="2000" dirty="0" err="1" smtClean="0">
                <a:latin typeface="Calibri" pitchFamily="34" charset="0"/>
              </a:rPr>
              <a:t>hanya</a:t>
            </a:r>
            <a:r>
              <a:rPr lang="en-US" sz="2000" dirty="0" smtClean="0">
                <a:latin typeface="Calibri" pitchFamily="34" charset="0"/>
              </a:rPr>
              <a:t> </a:t>
            </a:r>
            <a:r>
              <a:rPr lang="en-US" sz="2000" dirty="0" err="1" smtClean="0">
                <a:latin typeface="Calibri" pitchFamily="34" charset="0"/>
              </a:rPr>
              <a:t>diminta</a:t>
            </a:r>
            <a:r>
              <a:rPr lang="en-US" sz="2000" dirty="0" smtClean="0">
                <a:latin typeface="Calibri" pitchFamily="34" charset="0"/>
              </a:rPr>
              <a:t> </a:t>
            </a:r>
            <a:r>
              <a:rPr lang="en-US" sz="2000" dirty="0" err="1" smtClean="0">
                <a:latin typeface="Calibri" pitchFamily="34" charset="0"/>
              </a:rPr>
              <a:t>untuk</a:t>
            </a:r>
            <a:r>
              <a:rPr lang="en-US" sz="2000" dirty="0" smtClean="0">
                <a:latin typeface="Calibri" pitchFamily="34" charset="0"/>
              </a:rPr>
              <a:t> </a:t>
            </a:r>
            <a:r>
              <a:rPr lang="en-US" sz="2000" dirty="0" err="1" smtClean="0">
                <a:latin typeface="Calibri" pitchFamily="34" charset="0"/>
              </a:rPr>
              <a:t>mengenali</a:t>
            </a:r>
            <a:r>
              <a:rPr lang="en-US" sz="2000" dirty="0" smtClean="0">
                <a:latin typeface="Calibri" pitchFamily="34" charset="0"/>
              </a:rPr>
              <a:t> </a:t>
            </a:r>
            <a:r>
              <a:rPr lang="en-US" sz="2000" dirty="0" err="1" smtClean="0">
                <a:latin typeface="Calibri" pitchFamily="34" charset="0"/>
              </a:rPr>
              <a:t>atau</a:t>
            </a:r>
            <a:r>
              <a:rPr lang="en-US" sz="2000" dirty="0" smtClean="0">
                <a:latin typeface="Calibri" pitchFamily="34" charset="0"/>
              </a:rPr>
              <a:t> </a:t>
            </a:r>
            <a:r>
              <a:rPr lang="en-US" sz="2000" dirty="0" err="1" smtClean="0">
                <a:latin typeface="Calibri" pitchFamily="34" charset="0"/>
              </a:rPr>
              <a:t>mengetahui</a:t>
            </a:r>
            <a:r>
              <a:rPr lang="en-US" sz="2000" dirty="0" smtClean="0">
                <a:latin typeface="Calibri" pitchFamily="34" charset="0"/>
              </a:rPr>
              <a:t> </a:t>
            </a:r>
            <a:r>
              <a:rPr lang="en-US" sz="2000" dirty="0" err="1" smtClean="0">
                <a:latin typeface="Calibri" pitchFamily="34" charset="0"/>
              </a:rPr>
              <a:t>adanya</a:t>
            </a:r>
            <a:r>
              <a:rPr lang="en-US" sz="2000" dirty="0" smtClean="0">
                <a:latin typeface="Calibri" pitchFamily="34" charset="0"/>
              </a:rPr>
              <a:t> </a:t>
            </a:r>
            <a:r>
              <a:rPr lang="en-US" sz="2000" dirty="0" err="1" smtClean="0">
                <a:latin typeface="Calibri" pitchFamily="34" charset="0"/>
              </a:rPr>
              <a:t>fakta</a:t>
            </a:r>
            <a:r>
              <a:rPr lang="en-US" sz="2000" dirty="0" smtClean="0">
                <a:latin typeface="Calibri" pitchFamily="34" charset="0"/>
              </a:rPr>
              <a:t>, </a:t>
            </a:r>
            <a:r>
              <a:rPr lang="en-US" sz="2000" dirty="0" err="1" smtClean="0">
                <a:latin typeface="Calibri" pitchFamily="34" charset="0"/>
              </a:rPr>
              <a:t>konsep</a:t>
            </a:r>
            <a:r>
              <a:rPr lang="en-US" sz="2000" dirty="0" smtClean="0">
                <a:latin typeface="Calibri" pitchFamily="34" charset="0"/>
              </a:rPr>
              <a:t>, </a:t>
            </a:r>
            <a:r>
              <a:rPr lang="en-US" sz="2000" dirty="0" err="1" smtClean="0">
                <a:latin typeface="Calibri" pitchFamily="34" charset="0"/>
              </a:rPr>
              <a:t>prinsip</a:t>
            </a:r>
            <a:r>
              <a:rPr lang="en-US" sz="2000" dirty="0" smtClean="0">
                <a:latin typeface="Calibri" pitchFamily="34" charset="0"/>
              </a:rPr>
              <a:t>, </a:t>
            </a:r>
            <a:r>
              <a:rPr lang="en-US" sz="2000" dirty="0" err="1" smtClean="0">
                <a:latin typeface="Calibri" pitchFamily="34" charset="0"/>
              </a:rPr>
              <a:t>prosedur</a:t>
            </a:r>
            <a:r>
              <a:rPr lang="en-US" sz="2000" dirty="0" smtClean="0">
                <a:latin typeface="Calibri" pitchFamily="34" charset="0"/>
              </a:rPr>
              <a:t> </a:t>
            </a:r>
            <a:r>
              <a:rPr lang="en-US" sz="2000" dirty="0" err="1" smtClean="0">
                <a:latin typeface="Calibri" pitchFamily="34" charset="0"/>
              </a:rPr>
              <a:t>dan</a:t>
            </a:r>
            <a:r>
              <a:rPr lang="en-US" sz="2000" dirty="0" smtClean="0">
                <a:latin typeface="Calibri" pitchFamily="34" charset="0"/>
              </a:rPr>
              <a:t> </a:t>
            </a:r>
            <a:r>
              <a:rPr lang="en-US" sz="2000" dirty="0" err="1" smtClean="0">
                <a:latin typeface="Calibri" pitchFamily="34" charset="0"/>
              </a:rPr>
              <a:t>sejenisnya</a:t>
            </a:r>
            <a:r>
              <a:rPr lang="en-US" sz="2000" dirty="0" smtClean="0">
                <a:latin typeface="Calibri" pitchFamily="34" charset="0"/>
              </a:rPr>
              <a:t>, </a:t>
            </a:r>
            <a:r>
              <a:rPr lang="en-US" sz="2000" dirty="0" err="1" smtClean="0">
                <a:latin typeface="Calibri" pitchFamily="34" charset="0"/>
              </a:rPr>
              <a:t>tanpa</a:t>
            </a:r>
            <a:r>
              <a:rPr lang="en-US" sz="2000" dirty="0" smtClean="0">
                <a:latin typeface="Calibri" pitchFamily="34" charset="0"/>
              </a:rPr>
              <a:t> </a:t>
            </a:r>
            <a:r>
              <a:rPr lang="en-US" sz="2000" dirty="0" err="1" smtClean="0">
                <a:latin typeface="Calibri" pitchFamily="34" charset="0"/>
              </a:rPr>
              <a:t>harus</a:t>
            </a:r>
            <a:r>
              <a:rPr lang="en-US" sz="2000" dirty="0" smtClean="0">
                <a:latin typeface="Calibri" pitchFamily="34" charset="0"/>
              </a:rPr>
              <a:t> </a:t>
            </a:r>
            <a:r>
              <a:rPr lang="en-US" sz="2000" dirty="0" err="1" smtClean="0">
                <a:latin typeface="Calibri" pitchFamily="34" charset="0"/>
              </a:rPr>
              <a:t>mengerti</a:t>
            </a:r>
            <a:r>
              <a:rPr lang="en-US" sz="2000" dirty="0" smtClean="0">
                <a:latin typeface="Calibri" pitchFamily="34" charset="0"/>
              </a:rPr>
              <a:t> </a:t>
            </a:r>
            <a:r>
              <a:rPr lang="en-US" sz="2000" dirty="0" err="1" smtClean="0">
                <a:latin typeface="Calibri" pitchFamily="34" charset="0"/>
              </a:rPr>
              <a:t>atau</a:t>
            </a:r>
            <a:r>
              <a:rPr lang="en-US" sz="2000" dirty="0" smtClean="0">
                <a:latin typeface="Calibri" pitchFamily="34" charset="0"/>
              </a:rPr>
              <a:t> </a:t>
            </a:r>
            <a:r>
              <a:rPr lang="en-US" sz="2000" dirty="0" err="1" smtClean="0">
                <a:latin typeface="Calibri" pitchFamily="34" charset="0"/>
              </a:rPr>
              <a:t>dapat</a:t>
            </a:r>
            <a:r>
              <a:rPr lang="en-US" sz="2000" dirty="0" smtClean="0">
                <a:latin typeface="Calibri" pitchFamily="34" charset="0"/>
              </a:rPr>
              <a:t> </a:t>
            </a:r>
            <a:r>
              <a:rPr lang="en-US" sz="2000" dirty="0" err="1" smtClean="0">
                <a:latin typeface="Calibri" pitchFamily="34" charset="0"/>
              </a:rPr>
              <a:t>menggunakannya</a:t>
            </a:r>
            <a:r>
              <a:rPr lang="en-US" sz="2000" dirty="0" smtClean="0">
                <a:latin typeface="Calibri" pitchFamily="34" charset="0"/>
              </a:rPr>
              <a:t>.</a:t>
            </a:r>
          </a:p>
          <a:p>
            <a:pPr marL="365760" indent="-256032" algn="just" eaLnBrk="1" fontAlgn="auto" hangingPunct="1">
              <a:spcAft>
                <a:spcPts val="0"/>
              </a:spcAft>
              <a:buFont typeface="Wingdings 3"/>
              <a:buChar char=""/>
              <a:defRPr/>
            </a:pPr>
            <a:r>
              <a:rPr lang="en-US" sz="2000" dirty="0" err="1" smtClean="0">
                <a:latin typeface="Calibri" pitchFamily="34" charset="0"/>
              </a:rPr>
              <a:t>Contoh</a:t>
            </a:r>
            <a:r>
              <a:rPr lang="en-US" sz="2000" dirty="0" smtClean="0">
                <a:latin typeface="Calibri" pitchFamily="34" charset="0"/>
              </a:rPr>
              <a:t>: </a:t>
            </a:r>
            <a:r>
              <a:rPr lang="pt-BR" sz="2000" dirty="0" smtClean="0">
                <a:latin typeface="Calibri" pitchFamily="34" charset="0"/>
              </a:rPr>
              <a:t>Simbol unsur perak, tembaga, dan emas secara berturut-turut adalah ....</a:t>
            </a:r>
            <a:endParaRPr lang="en-US" sz="2000" dirty="0" smtClean="0">
              <a:latin typeface="Calibri" pitchFamily="34" charset="0"/>
            </a:endParaRPr>
          </a:p>
          <a:p>
            <a:pPr marL="914400" indent="-514350" algn="just" eaLnBrk="1" fontAlgn="auto" hangingPunct="1">
              <a:spcAft>
                <a:spcPts val="0"/>
              </a:spcAft>
              <a:buFont typeface="Wingdings 3"/>
              <a:buAutoNum type="alphaUcPeriod"/>
              <a:defRPr/>
            </a:pPr>
            <a:r>
              <a:rPr lang="pt-BR" sz="2000" dirty="0" smtClean="0">
                <a:latin typeface="Calibri" pitchFamily="34" charset="0"/>
              </a:rPr>
              <a:t>Ag, Cu dan Au</a:t>
            </a:r>
            <a:endParaRPr lang="en-US" sz="2000" dirty="0" smtClean="0">
              <a:latin typeface="Calibri" pitchFamily="34" charset="0"/>
            </a:endParaRPr>
          </a:p>
          <a:p>
            <a:pPr marL="914400" indent="-514350" algn="just" eaLnBrk="1" fontAlgn="auto" hangingPunct="1">
              <a:spcAft>
                <a:spcPts val="0"/>
              </a:spcAft>
              <a:buFont typeface="Wingdings 3"/>
              <a:buAutoNum type="alphaUcPeriod"/>
              <a:defRPr/>
            </a:pPr>
            <a:r>
              <a:rPr lang="en-US" sz="2000" dirty="0" smtClean="0">
                <a:latin typeface="Calibri" pitchFamily="34" charset="0"/>
              </a:rPr>
              <a:t>Fe, Cu </a:t>
            </a:r>
            <a:r>
              <a:rPr lang="en-US" sz="2000" dirty="0" err="1" smtClean="0">
                <a:latin typeface="Calibri" pitchFamily="34" charset="0"/>
              </a:rPr>
              <a:t>dan</a:t>
            </a:r>
            <a:r>
              <a:rPr lang="en-US" sz="2000" dirty="0" smtClean="0">
                <a:latin typeface="Calibri" pitchFamily="34" charset="0"/>
              </a:rPr>
              <a:t> </a:t>
            </a:r>
            <a:r>
              <a:rPr lang="pt-BR" sz="2000" dirty="0" smtClean="0">
                <a:latin typeface="Calibri" pitchFamily="34" charset="0"/>
              </a:rPr>
              <a:t>Au</a:t>
            </a:r>
            <a:endParaRPr lang="en-US" sz="2000" dirty="0" smtClean="0">
              <a:latin typeface="Calibri" pitchFamily="34" charset="0"/>
            </a:endParaRPr>
          </a:p>
          <a:p>
            <a:pPr marL="914400" indent="-514350" algn="just" eaLnBrk="1" fontAlgn="auto" hangingPunct="1">
              <a:spcAft>
                <a:spcPts val="0"/>
              </a:spcAft>
              <a:buFont typeface="Wingdings 3"/>
              <a:buAutoNum type="alphaUcPeriod"/>
              <a:defRPr/>
            </a:pPr>
            <a:r>
              <a:rPr lang="en-US" sz="2000" dirty="0" err="1" smtClean="0">
                <a:latin typeface="Calibri" pitchFamily="34" charset="0"/>
              </a:rPr>
              <a:t>Sn</a:t>
            </a:r>
            <a:r>
              <a:rPr lang="en-US" sz="2000" dirty="0" smtClean="0">
                <a:latin typeface="Calibri" pitchFamily="34" charset="0"/>
              </a:rPr>
              <a:t>, Ag </a:t>
            </a:r>
            <a:r>
              <a:rPr lang="en-US" sz="2000" dirty="0" err="1" smtClean="0">
                <a:latin typeface="Calibri" pitchFamily="34" charset="0"/>
              </a:rPr>
              <a:t>dan</a:t>
            </a:r>
            <a:r>
              <a:rPr lang="en-US" sz="2000" dirty="0" smtClean="0">
                <a:latin typeface="Calibri" pitchFamily="34" charset="0"/>
              </a:rPr>
              <a:t> Cu</a:t>
            </a:r>
          </a:p>
          <a:p>
            <a:pPr marL="914400" indent="-514350" algn="just" eaLnBrk="1" fontAlgn="auto" hangingPunct="1">
              <a:spcAft>
                <a:spcPts val="0"/>
              </a:spcAft>
              <a:buFont typeface="Wingdings 3"/>
              <a:buAutoNum type="alphaUcPeriod"/>
              <a:defRPr/>
            </a:pPr>
            <a:r>
              <a:rPr lang="en-US" sz="2000" dirty="0" smtClean="0">
                <a:latin typeface="Calibri" pitchFamily="34" charset="0"/>
              </a:rPr>
              <a:t>Pd, Ag </a:t>
            </a:r>
            <a:r>
              <a:rPr lang="en-US" sz="2000" dirty="0" err="1" smtClean="0">
                <a:latin typeface="Calibri" pitchFamily="34" charset="0"/>
              </a:rPr>
              <a:t>dan</a:t>
            </a:r>
            <a:r>
              <a:rPr lang="en-US" sz="2000" dirty="0" smtClean="0">
                <a:latin typeface="Calibri" pitchFamily="34" charset="0"/>
              </a:rPr>
              <a:t> Cu</a:t>
            </a:r>
          </a:p>
          <a:p>
            <a:pPr marL="914400" indent="-514350" algn="just" eaLnBrk="1" fontAlgn="auto" hangingPunct="1">
              <a:spcAft>
                <a:spcPts val="0"/>
              </a:spcAft>
              <a:buFont typeface="Wingdings 3"/>
              <a:buAutoNum type="alphaUcPeriod"/>
              <a:defRPr/>
            </a:pPr>
            <a:r>
              <a:rPr lang="en-US" sz="2000" dirty="0" smtClean="0">
                <a:latin typeface="Calibri" pitchFamily="34" charset="0"/>
              </a:rPr>
              <a:t>Ag, Pd </a:t>
            </a:r>
            <a:r>
              <a:rPr lang="en-US" sz="2000" dirty="0" err="1" smtClean="0">
                <a:latin typeface="Calibri" pitchFamily="34" charset="0"/>
              </a:rPr>
              <a:t>dan</a:t>
            </a:r>
            <a:r>
              <a:rPr lang="en-US" sz="2000" dirty="0" smtClean="0">
                <a:latin typeface="Calibri" pitchFamily="34" charset="0"/>
              </a:rPr>
              <a:t> Au </a:t>
            </a:r>
          </a:p>
        </p:txBody>
      </p:sp>
      <p:sp>
        <p:nvSpPr>
          <p:cNvPr id="1945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6072DD2-5995-42CC-A47E-EAF4AFA16AB7}" type="slidenum">
              <a:rPr lang="en-US" sz="1000" smtClean="0"/>
              <a:pPr eaLnBrk="1" hangingPunct="1"/>
              <a:t>13</a:t>
            </a:fld>
            <a:endParaRPr lang="en-US" sz="1000" smtClean="0"/>
          </a:p>
        </p:txBody>
      </p:sp>
      <p:sp>
        <p:nvSpPr>
          <p:cNvPr id="2" name="Title 1"/>
          <p:cNvSpPr>
            <a:spLocks noGrp="1"/>
          </p:cNvSpPr>
          <p:nvPr>
            <p:ph type="title"/>
          </p:nvPr>
        </p:nvSpPr>
        <p:spPr>
          <a:xfrm>
            <a:off x="533400" y="381000"/>
            <a:ext cx="8229600" cy="1143000"/>
          </a:xfrm>
        </p:spPr>
        <p:txBody>
          <a:bodyPr/>
          <a:lstStyle/>
          <a:p>
            <a:pPr lvl="4" eaLnBrk="1" fontAlgn="auto" hangingPunct="1">
              <a:spcAft>
                <a:spcPts val="0"/>
              </a:spcAft>
              <a:defRPr/>
            </a:pPr>
            <a:r>
              <a:rPr lang="en-US" sz="3200" dirty="0" err="1">
                <a:solidFill>
                  <a:sysClr val="windowText" lastClr="000000"/>
                </a:solidFill>
                <a:latin typeface="Cambria" pitchFamily="18" charset="0"/>
              </a:rPr>
              <a:t>Penyusunan</a:t>
            </a:r>
            <a:r>
              <a:rPr lang="en-US" sz="3200" dirty="0">
                <a:solidFill>
                  <a:sysClr val="windowText" lastClr="000000"/>
                </a:solidFill>
                <a:latin typeface="Cambria" pitchFamily="18" charset="0"/>
              </a:rPr>
              <a:t> </a:t>
            </a:r>
            <a:r>
              <a:rPr lang="en-US" sz="3200" dirty="0" err="1">
                <a:solidFill>
                  <a:sysClr val="windowText" lastClr="000000"/>
                </a:solidFill>
                <a:latin typeface="Cambria" pitchFamily="18" charset="0"/>
              </a:rPr>
              <a:t>Tes</a:t>
            </a:r>
            <a:r>
              <a:rPr lang="en-US" sz="3200" dirty="0">
                <a:solidFill>
                  <a:sysClr val="windowText" lastClr="000000"/>
                </a:solidFill>
                <a:latin typeface="Cambria" pitchFamily="18" charset="0"/>
              </a:rPr>
              <a:t> </a:t>
            </a:r>
            <a:r>
              <a:rPr lang="en-US" sz="3200" dirty="0" err="1">
                <a:solidFill>
                  <a:sysClr val="windowText" lastClr="000000"/>
                </a:solidFill>
                <a:latin typeface="Cambria" pitchFamily="18" charset="0"/>
              </a:rPr>
              <a:t>Kognitif</a:t>
            </a:r>
            <a:r>
              <a:rPr lang="en-US" sz="3200" dirty="0">
                <a:solidFill>
                  <a:sysClr val="windowText" lastClr="000000"/>
                </a:solidFill>
                <a:latin typeface="Cambria" pitchFamily="18" charset="0"/>
              </a:rPr>
              <a:t> </a:t>
            </a:r>
            <a:r>
              <a:rPr lang="en-US" sz="3200" dirty="0" err="1">
                <a:solidFill>
                  <a:sysClr val="windowText" lastClr="000000"/>
                </a:solidFill>
                <a:latin typeface="Cambria" pitchFamily="18" charset="0"/>
              </a:rPr>
              <a:t>menurut</a:t>
            </a:r>
            <a:r>
              <a:rPr lang="en-US" sz="3200" dirty="0">
                <a:solidFill>
                  <a:sysClr val="windowText" lastClr="000000"/>
                </a:solidFill>
                <a:latin typeface="Cambria" pitchFamily="18" charset="0"/>
              </a:rPr>
              <a:t> Bloom</a:t>
            </a:r>
            <a:endParaRPr lang="en-US" sz="3200" dirty="0">
              <a:solidFill>
                <a:sysClr val="windowText" lastClr="000000"/>
              </a:solidFill>
              <a:effectLst>
                <a:outerShdw blurRad="38100" dist="38100" dir="2700000" algn="tl">
                  <a:srgbClr val="000000">
                    <a:alpha val="43137"/>
                  </a:srgbClr>
                </a:outerShdw>
              </a:effectLst>
              <a:latin typeface="Cambria" pitchFamily="18" charset="0"/>
            </a:endParaRPr>
          </a:p>
        </p:txBody>
      </p:sp>
    </p:spTree>
  </p:cSld>
  <p:clrMapOvr>
    <a:masterClrMapping/>
  </p:clrMapOvr>
  <p:transition spd="slow">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365760" indent="-256032" algn="just" eaLnBrk="1" fontAlgn="auto" hangingPunct="1">
              <a:spcAft>
                <a:spcPts val="0"/>
              </a:spcAft>
              <a:buFont typeface="Wingdings 3"/>
              <a:buChar char=""/>
              <a:defRPr/>
            </a:pPr>
            <a:r>
              <a:rPr lang="en-US" sz="2000" b="1" dirty="0" smtClean="0"/>
              <a:t>(C2) </a:t>
            </a:r>
            <a:r>
              <a:rPr lang="en-US" sz="2000" b="1" dirty="0" err="1" smtClean="0"/>
              <a:t>Pemahaman</a:t>
            </a:r>
            <a:r>
              <a:rPr lang="en-US" sz="2000" b="1" dirty="0" smtClean="0"/>
              <a:t> (</a:t>
            </a:r>
            <a:r>
              <a:rPr lang="en-US" sz="2000" b="1" i="1" dirty="0" smtClean="0"/>
              <a:t>Comprehension</a:t>
            </a:r>
            <a:r>
              <a:rPr lang="en-US" sz="2000" b="1" dirty="0" smtClean="0"/>
              <a:t>).</a:t>
            </a:r>
            <a:r>
              <a:rPr lang="en-US" sz="2000" dirty="0" smtClean="0"/>
              <a:t> </a:t>
            </a:r>
            <a:r>
              <a:rPr lang="en-US" sz="2000" dirty="0" err="1" smtClean="0"/>
              <a:t>Jenjang</a:t>
            </a:r>
            <a:r>
              <a:rPr lang="en-US" sz="2000" dirty="0" smtClean="0"/>
              <a:t> </a:t>
            </a:r>
            <a:r>
              <a:rPr lang="en-US" sz="2000" dirty="0" err="1" smtClean="0"/>
              <a:t>pemahaman</a:t>
            </a:r>
            <a:r>
              <a:rPr lang="en-US" sz="2000" dirty="0" smtClean="0"/>
              <a:t> </a:t>
            </a:r>
            <a:r>
              <a:rPr lang="en-US" sz="2000" dirty="0" err="1" smtClean="0"/>
              <a:t>adalah</a:t>
            </a:r>
            <a:r>
              <a:rPr lang="en-US" sz="2000" dirty="0" smtClean="0"/>
              <a:t> </a:t>
            </a:r>
            <a:r>
              <a:rPr lang="en-US" sz="2000" b="1" dirty="0" err="1" smtClean="0"/>
              <a:t>kemampuan</a:t>
            </a:r>
            <a:r>
              <a:rPr lang="en-US" sz="2000" b="1" dirty="0" smtClean="0"/>
              <a:t> </a:t>
            </a:r>
            <a:r>
              <a:rPr lang="en-US" sz="2000" b="1" dirty="0" err="1" smtClean="0"/>
              <a:t>menangkap</a:t>
            </a:r>
            <a:r>
              <a:rPr lang="en-US" sz="2000" b="1" dirty="0" smtClean="0"/>
              <a:t> </a:t>
            </a:r>
            <a:r>
              <a:rPr lang="en-US" sz="2000" b="1" dirty="0" err="1" smtClean="0"/>
              <a:t>arti</a:t>
            </a:r>
            <a:r>
              <a:rPr lang="en-US" sz="2000" b="1" dirty="0" smtClean="0"/>
              <a:t> </a:t>
            </a:r>
            <a:r>
              <a:rPr lang="en-US" sz="2000" b="1" dirty="0" err="1" smtClean="0"/>
              <a:t>atau</a:t>
            </a:r>
            <a:r>
              <a:rPr lang="en-US" sz="2000" b="1" dirty="0" smtClean="0"/>
              <a:t> </a:t>
            </a:r>
            <a:r>
              <a:rPr lang="en-US" sz="2000" b="1" dirty="0" err="1" smtClean="0"/>
              <a:t>makna</a:t>
            </a:r>
            <a:r>
              <a:rPr lang="en-US" sz="2000" b="1" dirty="0" smtClean="0"/>
              <a:t> </a:t>
            </a:r>
            <a:r>
              <a:rPr lang="en-US" sz="2000" dirty="0" err="1" smtClean="0"/>
              <a:t>dari</a:t>
            </a:r>
            <a:r>
              <a:rPr lang="en-US" sz="2000" dirty="0" smtClean="0"/>
              <a:t> </a:t>
            </a:r>
            <a:r>
              <a:rPr lang="en-US" sz="2000" dirty="0" err="1" smtClean="0"/>
              <a:t>informasi</a:t>
            </a:r>
            <a:r>
              <a:rPr lang="en-US" sz="2000" dirty="0" smtClean="0"/>
              <a:t> yang </a:t>
            </a:r>
            <a:r>
              <a:rPr lang="en-US" sz="2000" dirty="0" err="1" smtClean="0"/>
              <a:t>diterima</a:t>
            </a:r>
            <a:r>
              <a:rPr lang="en-US" sz="2000" dirty="0" smtClean="0"/>
              <a:t>. </a:t>
            </a:r>
            <a:r>
              <a:rPr lang="en-US" sz="2000" dirty="0" err="1" smtClean="0"/>
              <a:t>Misalnya</a:t>
            </a:r>
            <a:r>
              <a:rPr lang="en-US" sz="2000" dirty="0" smtClean="0"/>
              <a:t>, </a:t>
            </a:r>
            <a:r>
              <a:rPr lang="en-US" sz="2000" dirty="0" err="1" smtClean="0"/>
              <a:t>dapat</a:t>
            </a:r>
            <a:r>
              <a:rPr lang="en-US" sz="2000" dirty="0" smtClean="0"/>
              <a:t> </a:t>
            </a:r>
            <a:r>
              <a:rPr lang="en-US" sz="2000" dirty="0" err="1" smtClean="0"/>
              <a:t>menafsirkan</a:t>
            </a:r>
            <a:r>
              <a:rPr lang="en-US" sz="2000" dirty="0" smtClean="0"/>
              <a:t> </a:t>
            </a:r>
            <a:r>
              <a:rPr lang="en-US" sz="2000" dirty="0" err="1" smtClean="0"/>
              <a:t>bagan</a:t>
            </a:r>
            <a:r>
              <a:rPr lang="en-US" sz="2000" dirty="0" smtClean="0"/>
              <a:t>, diagram, </a:t>
            </a:r>
            <a:r>
              <a:rPr lang="en-US" sz="2000" dirty="0" err="1" smtClean="0"/>
              <a:t>atau</a:t>
            </a:r>
            <a:r>
              <a:rPr lang="en-US" sz="2000" dirty="0" smtClean="0"/>
              <a:t> </a:t>
            </a:r>
            <a:r>
              <a:rPr lang="en-US" sz="2000" dirty="0" err="1" smtClean="0"/>
              <a:t>grafik</a:t>
            </a:r>
            <a:r>
              <a:rPr lang="en-US" sz="2000" dirty="0" smtClean="0"/>
              <a:t>; </a:t>
            </a:r>
            <a:r>
              <a:rPr lang="en-US" sz="2000" dirty="0" err="1" smtClean="0"/>
              <a:t>menterjemahkan</a:t>
            </a:r>
            <a:r>
              <a:rPr lang="en-US" sz="2000" dirty="0" smtClean="0"/>
              <a:t> </a:t>
            </a:r>
            <a:r>
              <a:rPr lang="en-US" sz="2000" dirty="0" err="1" smtClean="0"/>
              <a:t>suatu</a:t>
            </a:r>
            <a:r>
              <a:rPr lang="en-US" sz="2000" dirty="0" smtClean="0"/>
              <a:t> </a:t>
            </a:r>
            <a:r>
              <a:rPr lang="en-US" sz="2000" dirty="0" err="1" smtClean="0"/>
              <a:t>pernyataan</a:t>
            </a:r>
            <a:r>
              <a:rPr lang="en-US" sz="2000" dirty="0" smtClean="0"/>
              <a:t> verbal </a:t>
            </a:r>
            <a:r>
              <a:rPr lang="en-US" sz="2000" dirty="0" err="1" smtClean="0"/>
              <a:t>kedalam</a:t>
            </a:r>
            <a:r>
              <a:rPr lang="en-US" sz="2000" dirty="0" smtClean="0"/>
              <a:t> </a:t>
            </a:r>
            <a:r>
              <a:rPr lang="en-US" sz="2000" dirty="0" err="1" smtClean="0"/>
              <a:t>pernyataan</a:t>
            </a:r>
            <a:r>
              <a:rPr lang="en-US" sz="2000" dirty="0" smtClean="0"/>
              <a:t> </a:t>
            </a:r>
            <a:r>
              <a:rPr lang="en-US" sz="2000" dirty="0" err="1" smtClean="0"/>
              <a:t>matematika</a:t>
            </a:r>
            <a:r>
              <a:rPr lang="en-US" sz="2000" dirty="0" smtClean="0"/>
              <a:t> </a:t>
            </a:r>
            <a:r>
              <a:rPr lang="en-US" sz="2000" dirty="0" err="1" smtClean="0"/>
              <a:t>atau</a:t>
            </a:r>
            <a:r>
              <a:rPr lang="en-US" sz="2000" dirty="0" smtClean="0"/>
              <a:t> </a:t>
            </a:r>
            <a:r>
              <a:rPr lang="en-US" sz="2000" dirty="0" err="1" smtClean="0"/>
              <a:t>sebaliknya</a:t>
            </a:r>
            <a:r>
              <a:rPr lang="en-US" sz="2000" dirty="0" smtClean="0"/>
              <a:t>; </a:t>
            </a:r>
            <a:r>
              <a:rPr lang="en-US" sz="2000" dirty="0" err="1" smtClean="0"/>
              <a:t>meramalkan</a:t>
            </a:r>
            <a:r>
              <a:rPr lang="en-US" sz="2000" dirty="0" smtClean="0"/>
              <a:t> </a:t>
            </a:r>
            <a:r>
              <a:rPr lang="en-US" sz="2000" dirty="0" err="1" smtClean="0"/>
              <a:t>berdasarkan</a:t>
            </a:r>
            <a:r>
              <a:rPr lang="en-US" sz="2000" dirty="0" smtClean="0"/>
              <a:t> </a:t>
            </a:r>
            <a:r>
              <a:rPr lang="en-US" sz="2000" dirty="0" err="1" smtClean="0"/>
              <a:t>kecenderungan</a:t>
            </a:r>
            <a:r>
              <a:rPr lang="en-US" sz="2000" dirty="0" smtClean="0"/>
              <a:t> </a:t>
            </a:r>
            <a:r>
              <a:rPr lang="en-US" sz="2000" dirty="0" err="1" smtClean="0"/>
              <a:t>tertentu</a:t>
            </a:r>
            <a:r>
              <a:rPr lang="en-US" sz="2000" dirty="0" smtClean="0"/>
              <a:t> (</a:t>
            </a:r>
            <a:r>
              <a:rPr lang="en-US" sz="2000" dirty="0" err="1" smtClean="0"/>
              <a:t>mengekstrapolasikan</a:t>
            </a:r>
            <a:r>
              <a:rPr lang="en-US" sz="2000" dirty="0" smtClean="0"/>
              <a:t>); </a:t>
            </a:r>
            <a:r>
              <a:rPr lang="en-US" sz="2000" dirty="0" err="1" smtClean="0"/>
              <a:t>mengungkapkan</a:t>
            </a:r>
            <a:r>
              <a:rPr lang="en-US" sz="2000" dirty="0" smtClean="0"/>
              <a:t> </a:t>
            </a:r>
            <a:r>
              <a:rPr lang="en-US" sz="2000" dirty="0" err="1" smtClean="0"/>
              <a:t>suatu</a:t>
            </a:r>
            <a:r>
              <a:rPr lang="en-US" sz="2000" dirty="0" smtClean="0"/>
              <a:t> </a:t>
            </a:r>
            <a:r>
              <a:rPr lang="en-US" sz="2000" dirty="0" err="1" smtClean="0"/>
              <a:t>konsep</a:t>
            </a:r>
            <a:r>
              <a:rPr lang="en-US" sz="2000" dirty="0" smtClean="0"/>
              <a:t> </a:t>
            </a:r>
            <a:r>
              <a:rPr lang="en-US" sz="2000" dirty="0" err="1" smtClean="0"/>
              <a:t>dengan</a:t>
            </a:r>
            <a:r>
              <a:rPr lang="en-US" sz="2000" dirty="0" smtClean="0"/>
              <a:t> </a:t>
            </a:r>
            <a:r>
              <a:rPr lang="en-US" sz="2000" dirty="0" err="1" smtClean="0"/>
              <a:t>kata-kata</a:t>
            </a:r>
            <a:r>
              <a:rPr lang="en-US" sz="2000" dirty="0" smtClean="0"/>
              <a:t> </a:t>
            </a:r>
            <a:r>
              <a:rPr lang="en-US" sz="2000" dirty="0" err="1" smtClean="0"/>
              <a:t>sendiri</a:t>
            </a:r>
            <a:r>
              <a:rPr lang="en-US" sz="2000" dirty="0" smtClean="0"/>
              <a:t>. </a:t>
            </a:r>
            <a:r>
              <a:rPr lang="en-US" sz="2000" dirty="0" err="1" smtClean="0"/>
              <a:t>Jadi</a:t>
            </a:r>
            <a:r>
              <a:rPr lang="en-US" sz="2000" dirty="0" smtClean="0"/>
              <a:t> </a:t>
            </a:r>
            <a:r>
              <a:rPr lang="en-US" sz="2000" dirty="0" err="1" smtClean="0"/>
              <a:t>pada</a:t>
            </a:r>
            <a:r>
              <a:rPr lang="en-US" sz="2000" dirty="0" smtClean="0"/>
              <a:t> </a:t>
            </a:r>
            <a:r>
              <a:rPr lang="en-US" sz="2000" dirty="0" err="1" smtClean="0"/>
              <a:t>jenjang</a:t>
            </a:r>
            <a:r>
              <a:rPr lang="en-US" sz="2000" dirty="0" smtClean="0"/>
              <a:t> </a:t>
            </a:r>
            <a:r>
              <a:rPr lang="en-US" sz="2000" dirty="0" err="1" smtClean="0"/>
              <a:t>ini</a:t>
            </a:r>
            <a:r>
              <a:rPr lang="en-US" sz="2000" dirty="0" smtClean="0"/>
              <a:t> </a:t>
            </a:r>
            <a:r>
              <a:rPr lang="en-US" sz="2000" dirty="0" err="1" smtClean="0"/>
              <a:t>siswa</a:t>
            </a:r>
            <a:r>
              <a:rPr lang="en-US" sz="2000" dirty="0" smtClean="0"/>
              <a:t> </a:t>
            </a:r>
            <a:r>
              <a:rPr lang="en-US" sz="2000" dirty="0" err="1" smtClean="0"/>
              <a:t>diharapkan</a:t>
            </a:r>
            <a:r>
              <a:rPr lang="en-US" sz="2000" dirty="0" smtClean="0"/>
              <a:t> </a:t>
            </a:r>
            <a:r>
              <a:rPr lang="en-US" sz="2000" dirty="0" err="1" smtClean="0"/>
              <a:t>kemampuannya</a:t>
            </a:r>
            <a:r>
              <a:rPr lang="en-US" sz="2000" dirty="0" smtClean="0"/>
              <a:t> </a:t>
            </a:r>
            <a:r>
              <a:rPr lang="en-US" sz="2000" dirty="0" err="1" smtClean="0"/>
              <a:t>untuk</a:t>
            </a:r>
            <a:r>
              <a:rPr lang="en-US" sz="2000" dirty="0" smtClean="0"/>
              <a:t> </a:t>
            </a:r>
            <a:r>
              <a:rPr lang="en-US" sz="2000" dirty="0" err="1" smtClean="0"/>
              <a:t>mengerti</a:t>
            </a:r>
            <a:r>
              <a:rPr lang="en-US" sz="2000" dirty="0" smtClean="0"/>
              <a:t> </a:t>
            </a:r>
            <a:r>
              <a:rPr lang="en-US" sz="2000" dirty="0" err="1" smtClean="0"/>
              <a:t>arti</a:t>
            </a:r>
            <a:r>
              <a:rPr lang="en-US" sz="2000" dirty="0" smtClean="0"/>
              <a:t> </a:t>
            </a:r>
            <a:r>
              <a:rPr lang="en-US" sz="2000" dirty="0" err="1" smtClean="0"/>
              <a:t>atau</a:t>
            </a:r>
            <a:r>
              <a:rPr lang="en-US" sz="2000" dirty="0" smtClean="0"/>
              <a:t> </a:t>
            </a:r>
            <a:r>
              <a:rPr lang="en-US" sz="2000" dirty="0" err="1" smtClean="0"/>
              <a:t>makna</a:t>
            </a:r>
            <a:r>
              <a:rPr lang="en-US" sz="2000" dirty="0" smtClean="0"/>
              <a:t> </a:t>
            </a:r>
            <a:r>
              <a:rPr lang="en-US" sz="2000" dirty="0" err="1" smtClean="0"/>
              <a:t>dari</a:t>
            </a:r>
            <a:r>
              <a:rPr lang="en-US" sz="2000" dirty="0" smtClean="0"/>
              <a:t> </a:t>
            </a:r>
            <a:r>
              <a:rPr lang="en-US" sz="2000" dirty="0" err="1" smtClean="0"/>
              <a:t>informasi</a:t>
            </a:r>
            <a:r>
              <a:rPr lang="en-US" sz="2000" dirty="0" smtClean="0"/>
              <a:t> yang </a:t>
            </a:r>
            <a:r>
              <a:rPr lang="en-US" sz="2000" dirty="0" err="1" smtClean="0"/>
              <a:t>diperoleh</a:t>
            </a:r>
            <a:r>
              <a:rPr lang="en-US" sz="2000" dirty="0" smtClean="0"/>
              <a:t> </a:t>
            </a:r>
            <a:r>
              <a:rPr lang="en-US" sz="2000" dirty="0" err="1" smtClean="0"/>
              <a:t>baik</a:t>
            </a:r>
            <a:r>
              <a:rPr lang="en-US" sz="2000" dirty="0" smtClean="0"/>
              <a:t> </a:t>
            </a:r>
            <a:r>
              <a:rPr lang="en-US" sz="2000" dirty="0" err="1" smtClean="0"/>
              <a:t>berupa</a:t>
            </a:r>
            <a:r>
              <a:rPr lang="en-US" sz="2000" dirty="0" smtClean="0"/>
              <a:t> </a:t>
            </a:r>
            <a:r>
              <a:rPr lang="en-US" sz="2000" dirty="0" err="1" smtClean="0"/>
              <a:t>fakta</a:t>
            </a:r>
            <a:r>
              <a:rPr lang="en-US" sz="2000" dirty="0" smtClean="0"/>
              <a:t>, </a:t>
            </a:r>
            <a:r>
              <a:rPr lang="en-US" sz="2000" dirty="0" err="1" smtClean="0"/>
              <a:t>konsep</a:t>
            </a:r>
            <a:r>
              <a:rPr lang="en-US" sz="2000" dirty="0" smtClean="0"/>
              <a:t>, </a:t>
            </a:r>
            <a:r>
              <a:rPr lang="en-US" sz="2000" dirty="0" err="1" smtClean="0"/>
              <a:t>prinsip</a:t>
            </a:r>
            <a:r>
              <a:rPr lang="en-US" sz="2000" dirty="0" smtClean="0"/>
              <a:t>, </a:t>
            </a:r>
            <a:r>
              <a:rPr lang="en-US" sz="2000" dirty="0" err="1" smtClean="0"/>
              <a:t>situasi</a:t>
            </a:r>
            <a:r>
              <a:rPr lang="en-US" sz="2000" dirty="0" smtClean="0"/>
              <a:t>  yang </a:t>
            </a:r>
            <a:r>
              <a:rPr lang="en-US" sz="2000" dirty="0" err="1" smtClean="0"/>
              <a:t>telah</a:t>
            </a:r>
            <a:r>
              <a:rPr lang="en-US" sz="2000" dirty="0" smtClean="0"/>
              <a:t> </a:t>
            </a:r>
            <a:r>
              <a:rPr lang="en-US" sz="2000" dirty="0" err="1" smtClean="0"/>
              <a:t>diketahui</a:t>
            </a:r>
            <a:r>
              <a:rPr lang="en-US" sz="2000" dirty="0" smtClean="0"/>
              <a:t> </a:t>
            </a:r>
            <a:r>
              <a:rPr lang="en-US" sz="2000" dirty="0" err="1" smtClean="0"/>
              <a:t>siswa</a:t>
            </a:r>
            <a:r>
              <a:rPr lang="en-US" sz="2000" dirty="0" smtClean="0"/>
              <a:t>.</a:t>
            </a:r>
          </a:p>
          <a:p>
            <a:pPr marL="365760" indent="-256032" eaLnBrk="1" fontAlgn="auto" hangingPunct="1">
              <a:spcAft>
                <a:spcPts val="0"/>
              </a:spcAft>
              <a:buFont typeface="Wingdings 3"/>
              <a:buChar char=""/>
              <a:defRPr/>
            </a:pPr>
            <a:r>
              <a:rPr lang="en-US" sz="2000" dirty="0" err="1" smtClean="0"/>
              <a:t>Contoh</a:t>
            </a:r>
            <a:r>
              <a:rPr lang="en-US" sz="2000" dirty="0" smtClean="0"/>
              <a:t>: </a:t>
            </a:r>
          </a:p>
          <a:p>
            <a:pPr marL="365760" indent="-256032" eaLnBrk="1" fontAlgn="auto" hangingPunct="1">
              <a:spcAft>
                <a:spcPts val="0"/>
              </a:spcAft>
              <a:buFont typeface="Wingdings 3"/>
              <a:buNone/>
              <a:defRPr/>
            </a:pPr>
            <a:r>
              <a:rPr lang="en-US" sz="2000" dirty="0" smtClean="0"/>
              <a:t>	</a:t>
            </a:r>
            <a:r>
              <a:rPr lang="en-US" sz="2000" dirty="0" err="1" smtClean="0"/>
              <a:t>Jumlah</a:t>
            </a:r>
            <a:r>
              <a:rPr lang="en-US" sz="2000" dirty="0" smtClean="0"/>
              <a:t> atom N yang </a:t>
            </a:r>
            <a:r>
              <a:rPr lang="en-US" sz="2000" dirty="0" err="1" smtClean="0"/>
              <a:t>terdapat</a:t>
            </a:r>
            <a:r>
              <a:rPr lang="en-US" sz="2000" dirty="0" smtClean="0"/>
              <a:t> </a:t>
            </a:r>
            <a:r>
              <a:rPr lang="en-US" sz="2000" dirty="0" err="1" smtClean="0"/>
              <a:t>pada</a:t>
            </a:r>
            <a:r>
              <a:rPr lang="en-US" sz="2000" dirty="0" smtClean="0"/>
              <a:t> </a:t>
            </a:r>
            <a:r>
              <a:rPr lang="en-US" sz="2000" dirty="0" err="1" smtClean="0"/>
              <a:t>molekul</a:t>
            </a:r>
            <a:r>
              <a:rPr lang="en-US" sz="2000" dirty="0" smtClean="0"/>
              <a:t>  (NH</a:t>
            </a:r>
            <a:r>
              <a:rPr lang="en-US" sz="2000" baseline="-25000" dirty="0" smtClean="0"/>
              <a:t>4</a:t>
            </a:r>
            <a:r>
              <a:rPr lang="en-US" sz="2000" dirty="0" smtClean="0"/>
              <a:t>)</a:t>
            </a:r>
            <a:r>
              <a:rPr lang="en-US" sz="2000" baseline="-25000" dirty="0" smtClean="0"/>
              <a:t>2</a:t>
            </a:r>
            <a:r>
              <a:rPr lang="en-US" sz="2000" dirty="0" smtClean="0"/>
              <a:t>SO</a:t>
            </a:r>
            <a:r>
              <a:rPr lang="en-US" sz="2000" baseline="-25000" dirty="0" smtClean="0"/>
              <a:t>4</a:t>
            </a:r>
            <a:r>
              <a:rPr lang="en-US" sz="2000" dirty="0" smtClean="0"/>
              <a:t> </a:t>
            </a:r>
            <a:r>
              <a:rPr lang="en-US" sz="2000" dirty="0" err="1" smtClean="0"/>
              <a:t>sebanyak</a:t>
            </a:r>
            <a:r>
              <a:rPr lang="en-US" sz="2000" dirty="0" smtClean="0"/>
              <a:t>….</a:t>
            </a:r>
          </a:p>
          <a:p>
            <a:pPr marL="365760" indent="-256032" eaLnBrk="1">
              <a:spcAft>
                <a:spcPts val="0"/>
              </a:spcAft>
              <a:buFont typeface="Wingdings 3"/>
              <a:buNone/>
              <a:defRPr/>
            </a:pPr>
            <a:r>
              <a:rPr lang="en-US" sz="2000" dirty="0" smtClean="0"/>
              <a:t>	A.    1       B.    2          C.    4           D.    6          E.     8 </a:t>
            </a:r>
            <a:endParaRPr lang="en-US" sz="2000" dirty="0"/>
          </a:p>
        </p:txBody>
      </p:sp>
      <p:sp>
        <p:nvSpPr>
          <p:cNvPr id="4" name="Title 3"/>
          <p:cNvSpPr>
            <a:spLocks noGrp="1"/>
          </p:cNvSpPr>
          <p:nvPr>
            <p:ph type="title"/>
          </p:nvPr>
        </p:nvSpPr>
        <p:spPr/>
        <p:txBody>
          <a:bodyPr/>
          <a:lstStyle/>
          <a:p>
            <a:pPr eaLnBrk="1" fontAlgn="auto" hangingPunct="1">
              <a:spcAft>
                <a:spcPts val="0"/>
              </a:spcAft>
              <a:defRPr/>
            </a:pPr>
            <a:r>
              <a:rPr lang="en-US" sz="3200" dirty="0" err="1" smtClean="0">
                <a:latin typeface="Cambria" pitchFamily="18" charset="0"/>
              </a:rPr>
              <a:t>Penyusunan</a:t>
            </a:r>
            <a:r>
              <a:rPr lang="en-US" sz="3200" dirty="0" smtClean="0">
                <a:latin typeface="Cambria" pitchFamily="18" charset="0"/>
              </a:rPr>
              <a:t> </a:t>
            </a:r>
            <a:r>
              <a:rPr lang="en-US" sz="3200" dirty="0" err="1" smtClean="0">
                <a:latin typeface="Cambria" pitchFamily="18" charset="0"/>
              </a:rPr>
              <a:t>Tes</a:t>
            </a:r>
            <a:r>
              <a:rPr lang="en-US" sz="3200" dirty="0" smtClean="0">
                <a:latin typeface="Cambria" pitchFamily="18" charset="0"/>
              </a:rPr>
              <a:t> </a:t>
            </a:r>
            <a:r>
              <a:rPr lang="en-US" sz="3200" dirty="0" err="1" smtClean="0">
                <a:latin typeface="Cambria" pitchFamily="18" charset="0"/>
              </a:rPr>
              <a:t>Kognitif</a:t>
            </a:r>
            <a:r>
              <a:rPr lang="en-US" sz="3200" dirty="0" smtClean="0">
                <a:latin typeface="Cambria" pitchFamily="18" charset="0"/>
              </a:rPr>
              <a:t> </a:t>
            </a:r>
            <a:r>
              <a:rPr lang="en-US" sz="3200" dirty="0" err="1" smtClean="0">
                <a:latin typeface="Cambria" pitchFamily="18" charset="0"/>
              </a:rPr>
              <a:t>menurut</a:t>
            </a:r>
            <a:r>
              <a:rPr lang="en-US" sz="3200" dirty="0" smtClean="0">
                <a:latin typeface="Cambria" pitchFamily="18" charset="0"/>
              </a:rPr>
              <a:t> Bloom</a:t>
            </a:r>
            <a:endParaRPr lang="en-US" sz="3200" dirty="0"/>
          </a:p>
        </p:txBody>
      </p:sp>
    </p:spTree>
  </p:cSld>
  <p:clrMapOvr>
    <a:masterClrMapping/>
  </p:clrMapOvr>
  <p:transition spd="slow">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
          <p:cNvSpPr>
            <a:spLocks noGrp="1"/>
          </p:cNvSpPr>
          <p:nvPr>
            <p:ph idx="1"/>
          </p:nvPr>
        </p:nvSpPr>
        <p:spPr/>
        <p:txBody>
          <a:bodyPr/>
          <a:lstStyle/>
          <a:p>
            <a:pPr algn="just" eaLnBrk="1"/>
            <a:r>
              <a:rPr lang="en-US" sz="2000" b="1" smtClean="0"/>
              <a:t>(C3) Penerapan (</a:t>
            </a:r>
            <a:r>
              <a:rPr lang="en-US" sz="2000" b="1" i="1" smtClean="0"/>
              <a:t>Application).</a:t>
            </a:r>
            <a:r>
              <a:rPr lang="en-US" sz="2000" smtClean="0"/>
              <a:t> Yang termasuk jenjang penerapan adalah </a:t>
            </a:r>
            <a:r>
              <a:rPr lang="en-US" sz="2000" b="1" smtClean="0"/>
              <a:t>kemampuan menggunakan prinsip, aturan, atau metode yang telah diketahuinya  kedalam situasi baru atau situasi kongkrit</a:t>
            </a:r>
            <a:r>
              <a:rPr lang="en-US" sz="2000" smtClean="0"/>
              <a:t>. Kemampuan siswa menerapkan hal-hal di atas pada situasi yang telah dikenalnya dengan baik, bukan lagi mengukur penerapan , mungkin saja hanya aspek ingatan.  </a:t>
            </a:r>
          </a:p>
          <a:p>
            <a:pPr algn="just" eaLnBrk="1"/>
            <a:r>
              <a:rPr lang="en-US" sz="2000" smtClean="0"/>
              <a:t>Contoh:</a:t>
            </a:r>
          </a:p>
          <a:p>
            <a:pPr algn="just" eaLnBrk="1" hangingPunct="1">
              <a:buFont typeface="Wingdings 3" pitchFamily="18" charset="2"/>
              <a:buNone/>
            </a:pPr>
            <a:r>
              <a:rPr lang="en-US" sz="2000" smtClean="0"/>
              <a:t>	Suatu larutan yang mengandung 3 gram zat non elektrolit dalam 100 gram air  </a:t>
            </a:r>
            <a:r>
              <a:rPr lang="pt-BR" sz="2000" smtClean="0"/>
              <a:t>(k</a:t>
            </a:r>
            <a:r>
              <a:rPr lang="pt-BR" sz="2000" baseline="-25000" smtClean="0"/>
              <a:t>f</a:t>
            </a:r>
            <a:r>
              <a:rPr lang="pt-BR" sz="2000" smtClean="0"/>
              <a:t>  = 1,86 ) membeku pada -0,279</a:t>
            </a:r>
            <a:r>
              <a:rPr lang="pt-BR" sz="2000" baseline="30000" smtClean="0"/>
              <a:t>0</a:t>
            </a:r>
            <a:r>
              <a:rPr lang="pt-BR" sz="2000" smtClean="0"/>
              <a:t>C. Massa molekul relatif zat tersebut adalah....</a:t>
            </a:r>
            <a:endParaRPr lang="en-US" sz="2000" smtClean="0"/>
          </a:p>
          <a:p>
            <a:pPr algn="just" eaLnBrk="1" hangingPunct="1">
              <a:buFont typeface="Wingdings 3" pitchFamily="18" charset="2"/>
              <a:buNone/>
            </a:pPr>
            <a:r>
              <a:rPr lang="pt-BR" sz="2000" smtClean="0"/>
              <a:t>	A. 95       B.  100         C.  175          D.   200      E.  300</a:t>
            </a:r>
            <a:r>
              <a:rPr lang="en-US" sz="2000" smtClean="0"/>
              <a:t> </a:t>
            </a:r>
          </a:p>
        </p:txBody>
      </p:sp>
      <p:sp>
        <p:nvSpPr>
          <p:cNvPr id="4" name="Title 3"/>
          <p:cNvSpPr>
            <a:spLocks noGrp="1"/>
          </p:cNvSpPr>
          <p:nvPr>
            <p:ph type="title"/>
          </p:nvPr>
        </p:nvSpPr>
        <p:spPr/>
        <p:txBody>
          <a:bodyPr/>
          <a:lstStyle/>
          <a:p>
            <a:pPr eaLnBrk="1" fontAlgn="auto" hangingPunct="1">
              <a:spcAft>
                <a:spcPts val="0"/>
              </a:spcAft>
              <a:defRPr/>
            </a:pPr>
            <a:r>
              <a:rPr lang="en-US" sz="3200" dirty="0" err="1" smtClean="0">
                <a:latin typeface="Cambria" pitchFamily="18" charset="0"/>
              </a:rPr>
              <a:t>Penyusunan</a:t>
            </a:r>
            <a:r>
              <a:rPr lang="en-US" sz="3200" dirty="0" smtClean="0">
                <a:latin typeface="Cambria" pitchFamily="18" charset="0"/>
              </a:rPr>
              <a:t> </a:t>
            </a:r>
            <a:r>
              <a:rPr lang="en-US" sz="3200" dirty="0" err="1" smtClean="0">
                <a:latin typeface="Cambria" pitchFamily="18" charset="0"/>
              </a:rPr>
              <a:t>Tes</a:t>
            </a:r>
            <a:r>
              <a:rPr lang="en-US" sz="3200" dirty="0" smtClean="0">
                <a:latin typeface="Cambria" pitchFamily="18" charset="0"/>
              </a:rPr>
              <a:t> </a:t>
            </a:r>
            <a:r>
              <a:rPr lang="en-US" sz="3200" dirty="0" err="1" smtClean="0">
                <a:latin typeface="Cambria" pitchFamily="18" charset="0"/>
              </a:rPr>
              <a:t>Kognitif</a:t>
            </a:r>
            <a:r>
              <a:rPr lang="en-US" sz="3200" dirty="0" smtClean="0">
                <a:latin typeface="Cambria" pitchFamily="18" charset="0"/>
              </a:rPr>
              <a:t> </a:t>
            </a:r>
            <a:r>
              <a:rPr lang="en-US" sz="3200" dirty="0" err="1" smtClean="0">
                <a:latin typeface="Cambria" pitchFamily="18" charset="0"/>
              </a:rPr>
              <a:t>menurut</a:t>
            </a:r>
            <a:r>
              <a:rPr lang="en-US" sz="3200" dirty="0" smtClean="0">
                <a:latin typeface="Cambria" pitchFamily="18" charset="0"/>
              </a:rPr>
              <a:t> Bloom</a:t>
            </a:r>
            <a:endParaRPr lang="en-US" sz="3200" dirty="0"/>
          </a:p>
        </p:txBody>
      </p:sp>
    </p:spTree>
  </p:cSld>
  <p:clrMapOvr>
    <a:masterClrMapping/>
  </p:clrMapOvr>
  <p:transition spd="slow">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914400"/>
            <a:ext cx="8915400" cy="5791200"/>
          </a:xfrm>
        </p:spPr>
        <p:txBody>
          <a:bodyPr>
            <a:normAutofit/>
          </a:bodyPr>
          <a:lstStyle/>
          <a:p>
            <a:pPr marL="365760" indent="-256032" algn="just" eaLnBrk="1">
              <a:spcAft>
                <a:spcPts val="0"/>
              </a:spcAft>
              <a:buFont typeface="Wingdings 3"/>
              <a:buChar char=""/>
              <a:defRPr/>
            </a:pPr>
            <a:r>
              <a:rPr lang="en-US" sz="2000" b="1" dirty="0" smtClean="0"/>
              <a:t>(C4) </a:t>
            </a:r>
            <a:r>
              <a:rPr lang="en-US" sz="2000" b="1" dirty="0" err="1" smtClean="0"/>
              <a:t>Analisis</a:t>
            </a:r>
            <a:r>
              <a:rPr lang="en-US" sz="2000" b="1" dirty="0" smtClean="0"/>
              <a:t> (</a:t>
            </a:r>
            <a:r>
              <a:rPr lang="en-US" sz="2000" b="1" i="1" dirty="0" smtClean="0"/>
              <a:t>Analysis</a:t>
            </a:r>
            <a:r>
              <a:rPr lang="en-US" sz="2000" b="1" dirty="0" smtClean="0"/>
              <a:t>). </a:t>
            </a:r>
            <a:r>
              <a:rPr lang="en-US" sz="2000" dirty="0" err="1" smtClean="0"/>
              <a:t>Jenjang</a:t>
            </a:r>
            <a:r>
              <a:rPr lang="en-US" sz="2000" dirty="0" smtClean="0"/>
              <a:t> </a:t>
            </a:r>
            <a:r>
              <a:rPr lang="en-US" sz="2000" dirty="0" err="1" smtClean="0"/>
              <a:t>analisis</a:t>
            </a:r>
            <a:r>
              <a:rPr lang="en-US" sz="2000" dirty="0" smtClean="0"/>
              <a:t> </a:t>
            </a:r>
            <a:r>
              <a:rPr lang="en-US" sz="2000" dirty="0" err="1" smtClean="0"/>
              <a:t>adalah</a:t>
            </a:r>
            <a:r>
              <a:rPr lang="en-US" sz="2000" dirty="0" smtClean="0"/>
              <a:t> </a:t>
            </a:r>
            <a:r>
              <a:rPr lang="en-US" sz="2000" b="1" dirty="0" err="1" smtClean="0"/>
              <a:t>kemampuan</a:t>
            </a:r>
            <a:r>
              <a:rPr lang="en-US" sz="2000" b="1" dirty="0" smtClean="0"/>
              <a:t> </a:t>
            </a:r>
            <a:r>
              <a:rPr lang="en-US" sz="2000" b="1" dirty="0" err="1" smtClean="0"/>
              <a:t>menguraikan</a:t>
            </a:r>
            <a:r>
              <a:rPr lang="en-US" sz="2000" b="1" dirty="0" smtClean="0"/>
              <a:t> </a:t>
            </a:r>
            <a:r>
              <a:rPr lang="en-US" sz="2000" b="1" dirty="0" err="1" smtClean="0"/>
              <a:t>suatu</a:t>
            </a:r>
            <a:r>
              <a:rPr lang="en-US" sz="2000" b="1" dirty="0" smtClean="0"/>
              <a:t> </a:t>
            </a:r>
            <a:r>
              <a:rPr lang="en-US" sz="2000" b="1" dirty="0" err="1" smtClean="0"/>
              <a:t>informasi</a:t>
            </a:r>
            <a:r>
              <a:rPr lang="en-US" sz="2000" b="1" dirty="0" smtClean="0"/>
              <a:t> yang </a:t>
            </a:r>
            <a:r>
              <a:rPr lang="en-US" sz="2000" b="1" dirty="0" err="1" smtClean="0"/>
              <a:t>dihadapi</a:t>
            </a:r>
            <a:r>
              <a:rPr lang="en-US" sz="2000" b="1" dirty="0" smtClean="0"/>
              <a:t> </a:t>
            </a:r>
            <a:r>
              <a:rPr lang="en-US" sz="2000" b="1" dirty="0" err="1" smtClean="0"/>
              <a:t>menjadi</a:t>
            </a:r>
            <a:r>
              <a:rPr lang="en-US" sz="2000" b="1" dirty="0" smtClean="0"/>
              <a:t> </a:t>
            </a:r>
            <a:r>
              <a:rPr lang="en-US" sz="2000" b="1" dirty="0" err="1" smtClean="0"/>
              <a:t>komponen-komponennya</a:t>
            </a:r>
            <a:r>
              <a:rPr lang="en-US" sz="2000" b="1" dirty="0" smtClean="0"/>
              <a:t>, </a:t>
            </a:r>
            <a:r>
              <a:rPr lang="en-US" sz="2000" b="1" dirty="0" err="1" smtClean="0"/>
              <a:t>sehingga</a:t>
            </a:r>
            <a:r>
              <a:rPr lang="en-US" sz="2000" b="1" dirty="0" smtClean="0"/>
              <a:t> </a:t>
            </a:r>
            <a:r>
              <a:rPr lang="en-US" sz="2000" b="1" dirty="0" err="1" smtClean="0"/>
              <a:t>struktur</a:t>
            </a:r>
            <a:r>
              <a:rPr lang="en-US" sz="2000" b="1" dirty="0" smtClean="0"/>
              <a:t> </a:t>
            </a:r>
            <a:r>
              <a:rPr lang="en-US" sz="2000" b="1" dirty="0" err="1" smtClean="0"/>
              <a:t>informasi</a:t>
            </a:r>
            <a:r>
              <a:rPr lang="en-US" sz="2000" b="1" dirty="0" smtClean="0"/>
              <a:t> </a:t>
            </a:r>
            <a:r>
              <a:rPr lang="en-US" sz="2000" b="1" dirty="0" err="1" smtClean="0"/>
              <a:t>serta</a:t>
            </a:r>
            <a:r>
              <a:rPr lang="en-US" sz="2000" b="1" dirty="0" smtClean="0"/>
              <a:t> </a:t>
            </a:r>
            <a:r>
              <a:rPr lang="en-US" sz="2000" b="1" dirty="0" err="1" smtClean="0"/>
              <a:t>hubungan</a:t>
            </a:r>
            <a:r>
              <a:rPr lang="en-US" sz="2000" b="1" dirty="0" smtClean="0"/>
              <a:t> </a:t>
            </a:r>
            <a:r>
              <a:rPr lang="en-US" sz="2000" b="1" dirty="0" err="1" smtClean="0"/>
              <a:t>antar</a:t>
            </a:r>
            <a:r>
              <a:rPr lang="en-US" sz="2000" b="1" dirty="0" smtClean="0"/>
              <a:t> </a:t>
            </a:r>
            <a:r>
              <a:rPr lang="en-US" sz="2000" b="1" dirty="0" err="1" smtClean="0"/>
              <a:t>komponen</a:t>
            </a:r>
            <a:r>
              <a:rPr lang="en-US" sz="2000" b="1" dirty="0" smtClean="0"/>
              <a:t> </a:t>
            </a:r>
            <a:r>
              <a:rPr lang="en-US" sz="2000" b="1" dirty="0" err="1" smtClean="0"/>
              <a:t>informasi</a:t>
            </a:r>
            <a:r>
              <a:rPr lang="en-US" sz="2000" b="1" dirty="0" smtClean="0"/>
              <a:t> </a:t>
            </a:r>
            <a:r>
              <a:rPr lang="en-US" sz="2000" b="1" dirty="0" err="1" smtClean="0"/>
              <a:t>tersebut</a:t>
            </a:r>
            <a:r>
              <a:rPr lang="en-US" sz="2000" b="1" dirty="0" smtClean="0"/>
              <a:t> </a:t>
            </a:r>
            <a:r>
              <a:rPr lang="en-US" sz="2000" b="1" dirty="0" err="1" smtClean="0"/>
              <a:t>menjadi</a:t>
            </a:r>
            <a:r>
              <a:rPr lang="en-US" sz="2000" b="1" dirty="0" smtClean="0"/>
              <a:t> </a:t>
            </a:r>
            <a:r>
              <a:rPr lang="en-US" sz="2000" b="1" dirty="0" err="1" smtClean="0"/>
              <a:t>jelas</a:t>
            </a:r>
            <a:r>
              <a:rPr lang="en-US" sz="2000" dirty="0" smtClean="0"/>
              <a:t>.</a:t>
            </a:r>
          </a:p>
          <a:p>
            <a:pPr marL="365760" indent="-256032" algn="just" eaLnBrk="1">
              <a:spcAft>
                <a:spcPts val="0"/>
              </a:spcAft>
              <a:buFont typeface="Wingdings 3"/>
              <a:buChar char=""/>
              <a:defRPr/>
            </a:pPr>
            <a:r>
              <a:rPr lang="en-US" sz="2000" dirty="0" err="1" smtClean="0"/>
              <a:t>Contoh</a:t>
            </a:r>
            <a:r>
              <a:rPr lang="en-US" sz="2000" dirty="0" smtClean="0"/>
              <a:t>:</a:t>
            </a:r>
            <a:endParaRPr lang="id-ID" sz="2000" dirty="0">
              <a:latin typeface="Arial" pitchFamily="34" charset="0"/>
              <a:cs typeface="Arial" pitchFamily="34" charset="0"/>
            </a:endParaRPr>
          </a:p>
          <a:p>
            <a:pPr marL="365760" indent="-256032" algn="just" eaLnBrk="1" fontAlgn="auto" hangingPunct="1">
              <a:spcAft>
                <a:spcPts val="0"/>
              </a:spcAft>
              <a:buFont typeface="Wingdings 3"/>
              <a:buNone/>
              <a:defRPr/>
            </a:pPr>
            <a:endParaRPr lang="en-US" sz="2000" dirty="0" smtClean="0"/>
          </a:p>
        </p:txBody>
      </p:sp>
      <p:sp>
        <p:nvSpPr>
          <p:cNvPr id="4" name="Title 3"/>
          <p:cNvSpPr>
            <a:spLocks noGrp="1"/>
          </p:cNvSpPr>
          <p:nvPr>
            <p:ph type="title"/>
          </p:nvPr>
        </p:nvSpPr>
        <p:spPr>
          <a:xfrm>
            <a:off x="457200" y="152400"/>
            <a:ext cx="8229600" cy="762000"/>
          </a:xfrm>
        </p:spPr>
        <p:txBody>
          <a:bodyPr/>
          <a:lstStyle/>
          <a:p>
            <a:pPr eaLnBrk="1" fontAlgn="auto" hangingPunct="1">
              <a:spcAft>
                <a:spcPts val="0"/>
              </a:spcAft>
              <a:defRPr/>
            </a:pPr>
            <a:r>
              <a:rPr lang="en-US" sz="3200" dirty="0" err="1" smtClean="0">
                <a:latin typeface="Cambria" pitchFamily="18" charset="0"/>
              </a:rPr>
              <a:t>Penyusunan</a:t>
            </a:r>
            <a:r>
              <a:rPr lang="en-US" sz="3200" dirty="0" smtClean="0">
                <a:latin typeface="Cambria" pitchFamily="18" charset="0"/>
              </a:rPr>
              <a:t> </a:t>
            </a:r>
            <a:r>
              <a:rPr lang="en-US" sz="3200" dirty="0" err="1" smtClean="0">
                <a:latin typeface="Cambria" pitchFamily="18" charset="0"/>
              </a:rPr>
              <a:t>Tes</a:t>
            </a:r>
            <a:r>
              <a:rPr lang="en-US" sz="3200" dirty="0" smtClean="0">
                <a:latin typeface="Cambria" pitchFamily="18" charset="0"/>
              </a:rPr>
              <a:t> </a:t>
            </a:r>
            <a:r>
              <a:rPr lang="en-US" sz="3200" dirty="0" err="1" smtClean="0">
                <a:latin typeface="Cambria" pitchFamily="18" charset="0"/>
              </a:rPr>
              <a:t>Kognitif</a:t>
            </a:r>
            <a:r>
              <a:rPr lang="en-US" sz="3200" dirty="0" smtClean="0">
                <a:latin typeface="Cambria" pitchFamily="18" charset="0"/>
              </a:rPr>
              <a:t> </a:t>
            </a:r>
            <a:r>
              <a:rPr lang="en-US" sz="3200" dirty="0" err="1" smtClean="0">
                <a:latin typeface="Cambria" pitchFamily="18" charset="0"/>
              </a:rPr>
              <a:t>menurut</a:t>
            </a:r>
            <a:r>
              <a:rPr lang="en-US" sz="3200" dirty="0" smtClean="0">
                <a:latin typeface="Cambria" pitchFamily="18" charset="0"/>
              </a:rPr>
              <a:t> Bloom</a:t>
            </a:r>
            <a:endParaRPr lang="en-US" sz="3200" dirty="0"/>
          </a:p>
        </p:txBody>
      </p:sp>
      <p:pic>
        <p:nvPicPr>
          <p:cNvPr id="5" name="Picture 2"/>
          <p:cNvPicPr>
            <a:picLocks noChangeAspect="1" noChangeArrowheads="1"/>
          </p:cNvPicPr>
          <p:nvPr/>
        </p:nvPicPr>
        <p:blipFill>
          <a:blip r:embed="rId3"/>
          <a:srcRect/>
          <a:stretch>
            <a:fillRect/>
          </a:stretch>
        </p:blipFill>
        <p:spPr bwMode="auto">
          <a:xfrm>
            <a:off x="12700" y="2590800"/>
            <a:ext cx="4711700" cy="4267200"/>
          </a:xfrm>
          <a:prstGeom prst="rect">
            <a:avLst/>
          </a:prstGeom>
          <a:noFill/>
        </p:spPr>
      </p:pic>
      <p:sp>
        <p:nvSpPr>
          <p:cNvPr id="3" name="TextBox 2"/>
          <p:cNvSpPr txBox="1"/>
          <p:nvPr/>
        </p:nvSpPr>
        <p:spPr>
          <a:xfrm>
            <a:off x="4876800" y="4766608"/>
            <a:ext cx="4191000" cy="1938992"/>
          </a:xfrm>
          <a:prstGeom prst="rect">
            <a:avLst/>
          </a:prstGeom>
          <a:noFill/>
        </p:spPr>
        <p:txBody>
          <a:bodyPr wrap="square" rtlCol="0">
            <a:spAutoFit/>
          </a:bodyPr>
          <a:lstStyle/>
          <a:p>
            <a:pPr lvl="0" algn="just"/>
            <a:r>
              <a:rPr lang="id-ID" sz="2000" dirty="0">
                <a:latin typeface="Calibri" pitchFamily="34" charset="0"/>
                <a:ea typeface="Times New Roman" pitchFamily="18" charset="0"/>
                <a:cs typeface="Times New Roman" pitchFamily="18" charset="0"/>
              </a:rPr>
              <a:t>Dari ke-empat siswa tersebut, siapakah melakukan </a:t>
            </a:r>
            <a:r>
              <a:rPr lang="id-ID" sz="2000" dirty="0" smtClean="0">
                <a:latin typeface="Calibri" pitchFamily="34" charset="0"/>
                <a:ea typeface="Times New Roman" pitchFamily="18" charset="0"/>
                <a:cs typeface="Times New Roman" pitchFamily="18" charset="0"/>
              </a:rPr>
              <a:t>percobaan </a:t>
            </a:r>
            <a:r>
              <a:rPr lang="id-ID" sz="2000" dirty="0">
                <a:latin typeface="Calibri" pitchFamily="34" charset="0"/>
                <a:ea typeface="Times New Roman" pitchFamily="18" charset="0"/>
                <a:cs typeface="Times New Roman" pitchFamily="18" charset="0"/>
              </a:rPr>
              <a:t>dengan menggunakan variabel kontrol yang tepat...</a:t>
            </a:r>
            <a:endParaRPr lang="id-ID" sz="2000" dirty="0">
              <a:latin typeface="Arial" pitchFamily="34" charset="0"/>
              <a:cs typeface="Arial" pitchFamily="34" charset="0"/>
            </a:endParaRPr>
          </a:p>
          <a:p>
            <a:pPr marL="342900" indent="-342900" algn="just" eaLnBrk="0" hangingPunct="0">
              <a:buFont typeface="+mj-lt"/>
              <a:buAutoNum type="alphaUcPeriod"/>
            </a:pPr>
            <a:r>
              <a:rPr lang="id-ID" sz="2000" dirty="0">
                <a:latin typeface="Calibri" pitchFamily="34" charset="0"/>
                <a:ea typeface="Times New Roman" pitchFamily="18" charset="0"/>
                <a:cs typeface="Times New Roman" pitchFamily="18" charset="0"/>
              </a:rPr>
              <a:t>Anang	</a:t>
            </a:r>
            <a:r>
              <a:rPr lang="id-ID" sz="2000" dirty="0" smtClean="0">
                <a:latin typeface="Calibri" pitchFamily="34" charset="0"/>
                <a:ea typeface="Times New Roman" pitchFamily="18" charset="0"/>
                <a:cs typeface="Times New Roman" pitchFamily="18" charset="0"/>
              </a:rPr>
              <a:t>C</a:t>
            </a:r>
            <a:r>
              <a:rPr lang="id-ID" sz="2000" dirty="0">
                <a:latin typeface="Calibri" pitchFamily="34" charset="0"/>
                <a:ea typeface="Times New Roman" pitchFamily="18" charset="0"/>
                <a:cs typeface="Times New Roman" pitchFamily="18" charset="0"/>
              </a:rPr>
              <a:t>. Poppy</a:t>
            </a:r>
            <a:endParaRPr lang="id-ID" sz="2000" dirty="0">
              <a:latin typeface="Arial" pitchFamily="34" charset="0"/>
              <a:cs typeface="Arial" pitchFamily="34" charset="0"/>
            </a:endParaRPr>
          </a:p>
          <a:p>
            <a:pPr marL="342900" indent="-342900" algn="just" eaLnBrk="0" hangingPunct="0">
              <a:buFont typeface="+mj-lt"/>
              <a:buAutoNum type="alphaUcPeriod"/>
            </a:pPr>
            <a:r>
              <a:rPr lang="id-ID" sz="2000" dirty="0">
                <a:latin typeface="Calibri" pitchFamily="34" charset="0"/>
                <a:ea typeface="Times New Roman" pitchFamily="18" charset="0"/>
                <a:cs typeface="Times New Roman" pitchFamily="18" charset="0"/>
              </a:rPr>
              <a:t>Parmin	</a:t>
            </a:r>
            <a:r>
              <a:rPr lang="id-ID" sz="2000" dirty="0" smtClean="0">
                <a:latin typeface="Calibri" pitchFamily="34" charset="0"/>
                <a:ea typeface="Times New Roman" pitchFamily="18" charset="0"/>
                <a:cs typeface="Times New Roman" pitchFamily="18" charset="0"/>
              </a:rPr>
              <a:t>D</a:t>
            </a:r>
            <a:r>
              <a:rPr lang="id-ID" sz="2000" dirty="0">
                <a:latin typeface="Calibri" pitchFamily="34" charset="0"/>
                <a:ea typeface="Times New Roman" pitchFamily="18" charset="0"/>
                <a:cs typeface="Times New Roman" pitchFamily="18" charset="0"/>
              </a:rPr>
              <a:t>. Juli</a:t>
            </a:r>
            <a:endParaRPr lang="id-ID" sz="2000" dirty="0">
              <a:latin typeface="Arial" pitchFamily="34" charset="0"/>
              <a:cs typeface="Arial" pitchFamily="34" charset="0"/>
            </a:endParaRPr>
          </a:p>
        </p:txBody>
      </p:sp>
      <p:sp>
        <p:nvSpPr>
          <p:cNvPr id="7" name="TextBox 6"/>
          <p:cNvSpPr txBox="1"/>
          <p:nvPr/>
        </p:nvSpPr>
        <p:spPr>
          <a:xfrm>
            <a:off x="4724400" y="2169616"/>
            <a:ext cx="4343400" cy="2554545"/>
          </a:xfrm>
          <a:prstGeom prst="rect">
            <a:avLst/>
          </a:prstGeom>
          <a:noFill/>
        </p:spPr>
        <p:txBody>
          <a:bodyPr wrap="square" rtlCol="0">
            <a:spAutoFit/>
          </a:bodyPr>
          <a:lstStyle/>
          <a:p>
            <a:pPr marL="109728" algn="just" eaLnBrk="1">
              <a:spcAft>
                <a:spcPts val="0"/>
              </a:spcAft>
              <a:defRPr/>
            </a:pPr>
            <a:r>
              <a:rPr lang="id-ID" sz="2000" dirty="0">
                <a:solidFill>
                  <a:srgbClr val="000000"/>
                </a:solidFill>
                <a:latin typeface="Calibri" pitchFamily="34" charset="0"/>
                <a:ea typeface="Times New Roman" pitchFamily="18" charset="0"/>
                <a:cs typeface="Calibri" pitchFamily="34" charset="0"/>
              </a:rPr>
              <a:t>Empat orang siswa yang bernama Juli, Poppy, Parmin dan Anang menyelidiki apakah tanaman membutuhkan cahaya untuk bertahan hidup. Mereka masing-masing menanam tanaman yang sama dalam kondisi yang berbeda seperti yang tertera pada gambar </a:t>
            </a:r>
            <a:r>
              <a:rPr lang="en-US" sz="2000" dirty="0" smtClean="0">
                <a:solidFill>
                  <a:srgbClr val="000000"/>
                </a:solidFill>
                <a:latin typeface="Calibri" pitchFamily="34" charset="0"/>
                <a:ea typeface="Times New Roman" pitchFamily="18" charset="0"/>
                <a:cs typeface="Calibri" pitchFamily="34" charset="0"/>
              </a:rPr>
              <a:t>di </a:t>
            </a:r>
            <a:r>
              <a:rPr lang="en-US" sz="2000" dirty="0" err="1" smtClean="0">
                <a:solidFill>
                  <a:srgbClr val="000000"/>
                </a:solidFill>
                <a:latin typeface="Calibri" pitchFamily="34" charset="0"/>
                <a:ea typeface="Times New Roman" pitchFamily="18" charset="0"/>
                <a:cs typeface="Calibri" pitchFamily="34" charset="0"/>
              </a:rPr>
              <a:t>samping</a:t>
            </a:r>
            <a:r>
              <a:rPr lang="en-US" sz="2000" dirty="0">
                <a:solidFill>
                  <a:srgbClr val="000000"/>
                </a:solidFill>
                <a:latin typeface="Calibri" pitchFamily="34" charset="0"/>
                <a:ea typeface="Times New Roman" pitchFamily="18" charset="0"/>
                <a:cs typeface="Calibri" pitchFamily="34" charset="0"/>
              </a:rPr>
              <a:t>.</a:t>
            </a:r>
            <a:endParaRPr lang="id-ID" sz="2000" dirty="0">
              <a:latin typeface="Arial" pitchFamily="34" charset="0"/>
              <a:cs typeface="Arial" pitchFamily="34" charset="0"/>
            </a:endParaRPr>
          </a:p>
        </p:txBody>
      </p:sp>
    </p:spTree>
  </p:cSld>
  <p:clrMapOvr>
    <a:masterClrMapping/>
  </p:clrMapOvr>
  <p:transition spd="slow">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1"/>
          <p:cNvSpPr>
            <a:spLocks noGrp="1"/>
          </p:cNvSpPr>
          <p:nvPr>
            <p:ph idx="1"/>
          </p:nvPr>
        </p:nvSpPr>
        <p:spPr>
          <a:xfrm>
            <a:off x="457200" y="1143000"/>
            <a:ext cx="8229600" cy="4919663"/>
          </a:xfrm>
        </p:spPr>
        <p:txBody>
          <a:bodyPr/>
          <a:lstStyle/>
          <a:p>
            <a:pPr algn="just" eaLnBrk="1"/>
            <a:r>
              <a:rPr lang="en-US" sz="2000" b="1" smtClean="0"/>
              <a:t>(C5) Sintesis (Synthesis).</a:t>
            </a:r>
            <a:r>
              <a:rPr lang="en-US" sz="2000" smtClean="0"/>
              <a:t> Jenjang sistesis adalah kemampuan untuk mengintegrasikan bagian-bagian terpisah menjadi suatu keseluruhan yang terpadu. Termasuk di dalamnya kemampuan merencanakan eksperimen, karya tulis (laporan, artikel), menyusun cara baru untuk mengklasifikasikan obyek, peristiwa dan informasi-informasi lainnya.</a:t>
            </a:r>
          </a:p>
          <a:p>
            <a:pPr algn="just" eaLnBrk="1"/>
            <a:r>
              <a:rPr lang="en-US" sz="2000" smtClean="0"/>
              <a:t>Contoh:</a:t>
            </a:r>
          </a:p>
          <a:p>
            <a:pPr algn="just" eaLnBrk="1">
              <a:buFont typeface="Wingdings 3" pitchFamily="18" charset="2"/>
              <a:buNone/>
            </a:pPr>
            <a:r>
              <a:rPr lang="en-US" sz="2000" smtClean="0"/>
              <a:t>	Dari observasi di laboratorium diperoleh data:  (a) tembaga tidak bereaksi dengan larutan 1 molar Pb(NO </a:t>
            </a:r>
            <a:r>
              <a:rPr lang="en-US" sz="2000" baseline="-25000" smtClean="0"/>
              <a:t>3</a:t>
            </a:r>
            <a:r>
              <a:rPr lang="en-US" sz="2000" smtClean="0"/>
              <a:t>)</a:t>
            </a:r>
            <a:r>
              <a:rPr lang="en-US" sz="2000" baseline="-25000" smtClean="0"/>
              <a:t>2</a:t>
            </a:r>
            <a:r>
              <a:rPr lang="en-US" sz="2000" smtClean="0"/>
              <a:t> ; (b) timah melarut dalam larutan 1 molar AgNO</a:t>
            </a:r>
            <a:r>
              <a:rPr lang="en-US" sz="2000" baseline="-25000" smtClean="0"/>
              <a:t>3</a:t>
            </a:r>
            <a:r>
              <a:rPr lang="en-US" sz="2000" smtClean="0"/>
              <a:t> disertai timbulnya kristal perak; (c) perak tidak bereaksi dengan larutan 1 molar Cu(NO</a:t>
            </a:r>
            <a:r>
              <a:rPr lang="en-US" sz="2000" baseline="-25000" smtClean="0"/>
              <a:t>3</a:t>
            </a:r>
            <a:r>
              <a:rPr lang="en-US" sz="2000" smtClean="0"/>
              <a:t>)</a:t>
            </a:r>
            <a:r>
              <a:rPr lang="en-US" sz="2000" baseline="-25000" smtClean="0"/>
              <a:t>2</a:t>
            </a:r>
            <a:r>
              <a:rPr lang="en-US" sz="2000" smtClean="0"/>
              <a:t>. Urutan ketiga logam tersebut sebagai reduktor dari yang paling tinggi ke yang paling rendah adalah ....</a:t>
            </a:r>
          </a:p>
          <a:p>
            <a:pPr eaLnBrk="1" hangingPunct="1">
              <a:buFont typeface="Wingdings 3" pitchFamily="18" charset="2"/>
              <a:buNone/>
            </a:pPr>
            <a:r>
              <a:rPr lang="pt-BR" sz="2000" smtClean="0"/>
              <a:t>	A. Cu,  Pb,  Ag</a:t>
            </a:r>
            <a:r>
              <a:rPr lang="en-US" sz="2000" smtClean="0"/>
              <a:t>	</a:t>
            </a:r>
            <a:r>
              <a:rPr lang="pt-BR" sz="2000" smtClean="0"/>
              <a:t>B. Cu,  Ag,  Pb</a:t>
            </a:r>
            <a:r>
              <a:rPr lang="en-US" sz="2000" smtClean="0"/>
              <a:t>		</a:t>
            </a:r>
            <a:r>
              <a:rPr lang="pt-BR" sz="2000" smtClean="0"/>
              <a:t>C. Pb,  Ag,  Cu</a:t>
            </a:r>
            <a:endParaRPr lang="en-US" sz="2000" smtClean="0"/>
          </a:p>
          <a:p>
            <a:pPr eaLnBrk="1" hangingPunct="1">
              <a:buFont typeface="Wingdings 3" pitchFamily="18" charset="2"/>
              <a:buNone/>
            </a:pPr>
            <a:r>
              <a:rPr lang="pt-BR" sz="2000" smtClean="0"/>
              <a:t>	D. Pb,  Cu,  Ag	E. Ag,  Pb,  C</a:t>
            </a:r>
            <a:endParaRPr lang="en-US" sz="2000" smtClean="0"/>
          </a:p>
          <a:p>
            <a:pPr algn="just" eaLnBrk="1">
              <a:buFont typeface="Wingdings 3" pitchFamily="18" charset="2"/>
              <a:buNone/>
            </a:pPr>
            <a:endParaRPr lang="en-US" sz="2000" smtClean="0"/>
          </a:p>
        </p:txBody>
      </p:sp>
      <p:sp>
        <p:nvSpPr>
          <p:cNvPr id="4" name="Title 3"/>
          <p:cNvSpPr>
            <a:spLocks noGrp="1"/>
          </p:cNvSpPr>
          <p:nvPr>
            <p:ph type="title"/>
          </p:nvPr>
        </p:nvSpPr>
        <p:spPr/>
        <p:txBody>
          <a:bodyPr/>
          <a:lstStyle/>
          <a:p>
            <a:pPr eaLnBrk="1" fontAlgn="auto" hangingPunct="1">
              <a:spcAft>
                <a:spcPts val="0"/>
              </a:spcAft>
              <a:defRPr/>
            </a:pPr>
            <a:r>
              <a:rPr lang="en-US" sz="3200" dirty="0" err="1" smtClean="0">
                <a:latin typeface="Cambria" pitchFamily="18" charset="0"/>
              </a:rPr>
              <a:t>Penyusunan</a:t>
            </a:r>
            <a:r>
              <a:rPr lang="en-US" sz="3200" dirty="0" smtClean="0">
                <a:latin typeface="Cambria" pitchFamily="18" charset="0"/>
              </a:rPr>
              <a:t> </a:t>
            </a:r>
            <a:r>
              <a:rPr lang="en-US" sz="3200" dirty="0" err="1" smtClean="0">
                <a:latin typeface="Cambria" pitchFamily="18" charset="0"/>
              </a:rPr>
              <a:t>Tes</a:t>
            </a:r>
            <a:r>
              <a:rPr lang="en-US" sz="3200" dirty="0" smtClean="0">
                <a:latin typeface="Cambria" pitchFamily="18" charset="0"/>
              </a:rPr>
              <a:t> </a:t>
            </a:r>
            <a:r>
              <a:rPr lang="en-US" sz="3200" dirty="0" err="1" smtClean="0">
                <a:latin typeface="Cambria" pitchFamily="18" charset="0"/>
              </a:rPr>
              <a:t>Kognitif</a:t>
            </a:r>
            <a:r>
              <a:rPr lang="en-US" sz="3200" dirty="0" smtClean="0">
                <a:latin typeface="Cambria" pitchFamily="18" charset="0"/>
              </a:rPr>
              <a:t> </a:t>
            </a:r>
            <a:r>
              <a:rPr lang="en-US" sz="3200" dirty="0" err="1" smtClean="0">
                <a:latin typeface="Cambria" pitchFamily="18" charset="0"/>
              </a:rPr>
              <a:t>menurut</a:t>
            </a:r>
            <a:r>
              <a:rPr lang="en-US" sz="3200" dirty="0" smtClean="0">
                <a:latin typeface="Cambria" pitchFamily="18" charset="0"/>
              </a:rPr>
              <a:t> Bloom</a:t>
            </a:r>
            <a:endParaRPr lang="en-US" sz="3200" dirty="0"/>
          </a:p>
        </p:txBody>
      </p:sp>
    </p:spTree>
  </p:cSld>
  <p:clrMapOvr>
    <a:masterClrMapping/>
  </p:clrMapOvr>
  <p:transition spd="slow">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idx="1"/>
          </p:nvPr>
        </p:nvSpPr>
        <p:spPr>
          <a:xfrm>
            <a:off x="457200" y="1143000"/>
            <a:ext cx="8229600" cy="5334000"/>
          </a:xfrm>
        </p:spPr>
        <p:txBody>
          <a:bodyPr/>
          <a:lstStyle/>
          <a:p>
            <a:pPr algn="just" eaLnBrk="1"/>
            <a:r>
              <a:rPr lang="en-US" sz="1800" b="1" smtClean="0"/>
              <a:t>(C6) Evaluasi (</a:t>
            </a:r>
            <a:r>
              <a:rPr lang="en-US" sz="1800" b="1" i="1" smtClean="0"/>
              <a:t>Evaluation</a:t>
            </a:r>
            <a:r>
              <a:rPr lang="en-US" sz="1800" b="1" smtClean="0"/>
              <a:t>).</a:t>
            </a:r>
            <a:r>
              <a:rPr lang="en-US" sz="1800" smtClean="0"/>
              <a:t> Kemampuan pada jenjang evaluasi ialah kemampuan untuk mempertimbangkan nilai suatu pernyataan, uraian, pekerjaan, berdasarkan kriteria tertentu yang ditetapkan. Misalnya, kemampuan memilih rumusan kesimpulan yang didukung oleh data serta menilai suatu karangan berdasarkan kriteria penilaian tertentu.</a:t>
            </a:r>
          </a:p>
          <a:p>
            <a:pPr algn="just" eaLnBrk="1"/>
            <a:r>
              <a:rPr lang="en-US" sz="1800" smtClean="0"/>
              <a:t>Contoh:</a:t>
            </a:r>
          </a:p>
          <a:p>
            <a:pPr algn="just" eaLnBrk="1">
              <a:buFont typeface="Wingdings 3" pitchFamily="18" charset="2"/>
              <a:buNone/>
            </a:pPr>
            <a:r>
              <a:rPr lang="pt-BR" sz="1800" smtClean="0"/>
              <a:t>	Berikut ini diberikan data tentang potensial elektrode standar logam  Q, R, S dan T:</a:t>
            </a:r>
            <a:endParaRPr lang="en-US" sz="1800" smtClean="0"/>
          </a:p>
          <a:p>
            <a:pPr eaLnBrk="1" hangingPunct="1">
              <a:buFont typeface="Wingdings 3" pitchFamily="18" charset="2"/>
              <a:buNone/>
            </a:pPr>
            <a:r>
              <a:rPr lang="pt-BR" sz="1800" smtClean="0"/>
              <a:t>	Q(s)   </a:t>
            </a:r>
            <a:r>
              <a:rPr lang="en-US" sz="1800" smtClean="0">
                <a:sym typeface="Symbol" pitchFamily="18" charset="2"/>
              </a:rPr>
              <a:t></a:t>
            </a:r>
            <a:r>
              <a:rPr lang="pt-BR" sz="1800" smtClean="0"/>
              <a:t>   Q</a:t>
            </a:r>
            <a:r>
              <a:rPr lang="pt-BR" sz="1800" baseline="30000" smtClean="0"/>
              <a:t>3+</a:t>
            </a:r>
            <a:r>
              <a:rPr lang="pt-BR" sz="1800" smtClean="0"/>
              <a:t>(aq) + 3e        E</a:t>
            </a:r>
            <a:r>
              <a:rPr lang="pt-BR" sz="1800" baseline="30000" smtClean="0"/>
              <a:t>0</a:t>
            </a:r>
            <a:r>
              <a:rPr lang="pt-BR" sz="1800" smtClean="0"/>
              <a:t> = + O,74 V   </a:t>
            </a:r>
            <a:endParaRPr lang="en-US" sz="1800" smtClean="0"/>
          </a:p>
          <a:p>
            <a:pPr eaLnBrk="1" hangingPunct="1">
              <a:buFont typeface="Wingdings 3" pitchFamily="18" charset="2"/>
              <a:buNone/>
            </a:pPr>
            <a:r>
              <a:rPr lang="pt-BR" sz="1800" smtClean="0"/>
              <a:t>	R(s)   </a:t>
            </a:r>
            <a:r>
              <a:rPr lang="en-US" sz="1800" smtClean="0">
                <a:sym typeface="Symbol" pitchFamily="18" charset="2"/>
              </a:rPr>
              <a:t></a:t>
            </a:r>
            <a:r>
              <a:rPr lang="pt-BR" sz="1800" smtClean="0"/>
              <a:t>   R</a:t>
            </a:r>
            <a:r>
              <a:rPr lang="pt-BR" sz="1800" baseline="30000" smtClean="0"/>
              <a:t>2+</a:t>
            </a:r>
            <a:r>
              <a:rPr lang="pt-BR" sz="1800" smtClean="0"/>
              <a:t>(aq) + 2e  	E</a:t>
            </a:r>
            <a:r>
              <a:rPr lang="pt-BR" sz="1800" baseline="30000" smtClean="0"/>
              <a:t>0</a:t>
            </a:r>
            <a:r>
              <a:rPr lang="pt-BR" sz="1800" smtClean="0"/>
              <a:t> = + 0,25 V</a:t>
            </a:r>
            <a:endParaRPr lang="en-US" sz="1800" smtClean="0"/>
          </a:p>
          <a:p>
            <a:pPr eaLnBrk="1" hangingPunct="1">
              <a:buFont typeface="Wingdings 3" pitchFamily="18" charset="2"/>
              <a:buNone/>
            </a:pPr>
            <a:r>
              <a:rPr lang="pt-BR" sz="1800" smtClean="0"/>
              <a:t>	S (s)   </a:t>
            </a:r>
            <a:r>
              <a:rPr lang="en-US" sz="1800" smtClean="0">
                <a:sym typeface="Symbol" pitchFamily="18" charset="2"/>
              </a:rPr>
              <a:t></a:t>
            </a:r>
            <a:r>
              <a:rPr lang="pt-BR" sz="1800" smtClean="0"/>
              <a:t>   S</a:t>
            </a:r>
            <a:r>
              <a:rPr lang="pt-BR" sz="1800" baseline="30000" smtClean="0"/>
              <a:t>2+ </a:t>
            </a:r>
            <a:r>
              <a:rPr lang="pt-BR" sz="1800" smtClean="0"/>
              <a:t>(aq) + 2e  	E</a:t>
            </a:r>
            <a:r>
              <a:rPr lang="pt-BR" sz="1800" baseline="30000" smtClean="0"/>
              <a:t>0</a:t>
            </a:r>
            <a:r>
              <a:rPr lang="pt-BR" sz="1800" smtClean="0"/>
              <a:t> = + 0,14 V</a:t>
            </a:r>
            <a:endParaRPr lang="en-US" sz="1800" smtClean="0"/>
          </a:p>
          <a:p>
            <a:pPr eaLnBrk="1" hangingPunct="1">
              <a:buFont typeface="Wingdings 3" pitchFamily="18" charset="2"/>
              <a:buNone/>
            </a:pPr>
            <a:r>
              <a:rPr lang="pt-BR" sz="1800" smtClean="0"/>
              <a:t>	T (s)   </a:t>
            </a:r>
            <a:r>
              <a:rPr lang="en-US" sz="1800" smtClean="0">
                <a:sym typeface="Symbol" pitchFamily="18" charset="2"/>
              </a:rPr>
              <a:t></a:t>
            </a:r>
            <a:r>
              <a:rPr lang="pt-BR" sz="1800" smtClean="0"/>
              <a:t>   T</a:t>
            </a:r>
            <a:r>
              <a:rPr lang="pt-BR" sz="1800" baseline="30000" smtClean="0"/>
              <a:t>2+ </a:t>
            </a:r>
            <a:r>
              <a:rPr lang="pt-BR" sz="1800" smtClean="0"/>
              <a:t>(aq) + 2e   	E</a:t>
            </a:r>
            <a:r>
              <a:rPr lang="pt-BR" sz="1800" baseline="30000" smtClean="0"/>
              <a:t>0</a:t>
            </a:r>
            <a:r>
              <a:rPr lang="pt-BR" sz="1800" smtClean="0"/>
              <a:t> = + 0,13 V </a:t>
            </a:r>
            <a:endParaRPr lang="en-US" sz="1800" smtClean="0"/>
          </a:p>
          <a:p>
            <a:pPr eaLnBrk="1" hangingPunct="1">
              <a:buFont typeface="Wingdings 3" pitchFamily="18" charset="2"/>
              <a:buNone/>
            </a:pPr>
            <a:r>
              <a:rPr lang="pt-BR" sz="1800" smtClean="0"/>
              <a:t>	Jika kita melakukan perlindungan secara katodik (mencegah perkaratan) pada besi yang data potensial elektrodenya :Fe (s) </a:t>
            </a:r>
            <a:r>
              <a:rPr lang="en-US" sz="1800" smtClean="0">
                <a:sym typeface="Symbol" pitchFamily="18" charset="2"/>
              </a:rPr>
              <a:t></a:t>
            </a:r>
            <a:r>
              <a:rPr lang="pt-BR" sz="1800" smtClean="0"/>
              <a:t> Fe</a:t>
            </a:r>
            <a:r>
              <a:rPr lang="pt-BR" sz="1800" baseline="30000" smtClean="0"/>
              <a:t>2+</a:t>
            </a:r>
            <a:r>
              <a:rPr lang="pt-BR" sz="1800" smtClean="0"/>
              <a:t> (aq) + 2e   E</a:t>
            </a:r>
            <a:r>
              <a:rPr lang="pt-BR" sz="1800" baseline="30000" smtClean="0"/>
              <a:t>0</a:t>
            </a:r>
            <a:r>
              <a:rPr lang="pt-BR" sz="1800" smtClean="0"/>
              <a:t> =  + 0,44 V , maka logam di atas yang dipilih adalah ....</a:t>
            </a:r>
            <a:endParaRPr lang="en-US" sz="1800" smtClean="0"/>
          </a:p>
          <a:p>
            <a:pPr eaLnBrk="1">
              <a:buFont typeface="Wingdings 3" pitchFamily="18" charset="2"/>
              <a:buNone/>
            </a:pPr>
            <a:r>
              <a:rPr lang="pt-BR" sz="1800" smtClean="0"/>
              <a:t>	 </a:t>
            </a:r>
            <a:r>
              <a:rPr lang="en-US" sz="1800" smtClean="0"/>
              <a:t>A.  Q	B.  R           C.   S               D.   T		E. R &amp; S </a:t>
            </a:r>
          </a:p>
          <a:p>
            <a:pPr algn="just" eaLnBrk="1">
              <a:buFont typeface="Wingdings 3" pitchFamily="18" charset="2"/>
              <a:buNone/>
            </a:pPr>
            <a:endParaRPr lang="en-US" sz="1800" smtClean="0"/>
          </a:p>
        </p:txBody>
      </p:sp>
      <p:sp>
        <p:nvSpPr>
          <p:cNvPr id="4" name="Title 3"/>
          <p:cNvSpPr>
            <a:spLocks noGrp="1"/>
          </p:cNvSpPr>
          <p:nvPr>
            <p:ph type="title"/>
          </p:nvPr>
        </p:nvSpPr>
        <p:spPr/>
        <p:txBody>
          <a:bodyPr/>
          <a:lstStyle/>
          <a:p>
            <a:pPr eaLnBrk="1" fontAlgn="auto" hangingPunct="1">
              <a:spcAft>
                <a:spcPts val="0"/>
              </a:spcAft>
              <a:defRPr/>
            </a:pPr>
            <a:r>
              <a:rPr lang="en-US" sz="3200" dirty="0" err="1" smtClean="0">
                <a:latin typeface="Cambria" pitchFamily="18" charset="0"/>
              </a:rPr>
              <a:t>Penyusunan</a:t>
            </a:r>
            <a:r>
              <a:rPr lang="en-US" sz="3200" dirty="0" smtClean="0">
                <a:latin typeface="Cambria" pitchFamily="18" charset="0"/>
              </a:rPr>
              <a:t> </a:t>
            </a:r>
            <a:r>
              <a:rPr lang="en-US" sz="3200" dirty="0" err="1" smtClean="0">
                <a:latin typeface="Cambria" pitchFamily="18" charset="0"/>
              </a:rPr>
              <a:t>Tes</a:t>
            </a:r>
            <a:r>
              <a:rPr lang="en-US" sz="3200" dirty="0" smtClean="0">
                <a:latin typeface="Cambria" pitchFamily="18" charset="0"/>
              </a:rPr>
              <a:t> </a:t>
            </a:r>
            <a:r>
              <a:rPr lang="en-US" sz="3200" dirty="0" err="1" smtClean="0">
                <a:latin typeface="Cambria" pitchFamily="18" charset="0"/>
              </a:rPr>
              <a:t>Kognitif</a:t>
            </a:r>
            <a:r>
              <a:rPr lang="en-US" sz="3200" dirty="0" smtClean="0">
                <a:latin typeface="Cambria" pitchFamily="18" charset="0"/>
              </a:rPr>
              <a:t> </a:t>
            </a:r>
            <a:r>
              <a:rPr lang="en-US" sz="3200" dirty="0" err="1" smtClean="0">
                <a:latin typeface="Cambria" pitchFamily="18" charset="0"/>
              </a:rPr>
              <a:t>menurut</a:t>
            </a:r>
            <a:r>
              <a:rPr lang="en-US" sz="3200" dirty="0" smtClean="0">
                <a:latin typeface="Cambria" pitchFamily="18" charset="0"/>
              </a:rPr>
              <a:t> Bloom</a:t>
            </a:r>
            <a:endParaRPr lang="en-US" sz="3200" dirty="0"/>
          </a:p>
        </p:txBody>
      </p:sp>
    </p:spTree>
  </p:cSld>
  <p:clrMapOvr>
    <a:masterClrMapping/>
  </p:clrMapOvr>
  <p:transition spd="slow">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525963"/>
          </a:xfrm>
          <a:ln>
            <a:miter lim="800000"/>
            <a:headEnd/>
            <a:tailEnd/>
          </a:ln>
          <a:extLst/>
        </p:spPr>
        <p:txBody>
          <a:bodyPr>
            <a:normAutofit fontScale="85000" lnSpcReduction="20000"/>
          </a:bodyPr>
          <a:lstStyle/>
          <a:p>
            <a:pPr marL="571500" lvl="7" indent="-514350" algn="just">
              <a:buFont typeface="Wingdings 2"/>
              <a:buNone/>
              <a:defRPr/>
            </a:pPr>
            <a:r>
              <a:rPr lang="en-US" sz="2800" dirty="0" smtClean="0"/>
              <a:t>A. </a:t>
            </a:r>
            <a:r>
              <a:rPr lang="en-US" sz="2800" dirty="0" err="1" smtClean="0"/>
              <a:t>Penskoran</a:t>
            </a:r>
            <a:r>
              <a:rPr lang="en-US" sz="2800" dirty="0" smtClean="0"/>
              <a:t> </a:t>
            </a:r>
            <a:r>
              <a:rPr lang="en-US" sz="2800" dirty="0" err="1" smtClean="0"/>
              <a:t>tanpa</a:t>
            </a:r>
            <a:r>
              <a:rPr lang="en-US" sz="2800" dirty="0" smtClean="0"/>
              <a:t> </a:t>
            </a:r>
            <a:r>
              <a:rPr lang="en-US" sz="2800" dirty="0" err="1" smtClean="0"/>
              <a:t>koreksi</a:t>
            </a:r>
            <a:r>
              <a:rPr lang="en-US" sz="2800" dirty="0" smtClean="0"/>
              <a:t> </a:t>
            </a:r>
            <a:r>
              <a:rPr lang="en-US" sz="2800" dirty="0" err="1" smtClean="0"/>
              <a:t>terhadap</a:t>
            </a:r>
            <a:r>
              <a:rPr lang="en-US" sz="2800" dirty="0" smtClean="0"/>
              <a:t> </a:t>
            </a:r>
            <a:r>
              <a:rPr lang="en-US" sz="2800" dirty="0" err="1" smtClean="0"/>
              <a:t>jawaban</a:t>
            </a:r>
            <a:r>
              <a:rPr lang="en-US" sz="2800" dirty="0" smtClean="0"/>
              <a:t> </a:t>
            </a:r>
            <a:r>
              <a:rPr lang="en-US" sz="2800" dirty="0" err="1" smtClean="0"/>
              <a:t>tebakan</a:t>
            </a:r>
            <a:r>
              <a:rPr lang="en-US" sz="2800" dirty="0" smtClean="0"/>
              <a:t> </a:t>
            </a:r>
            <a:r>
              <a:rPr lang="en-US" sz="2800" dirty="0" err="1" smtClean="0"/>
              <a:t>adalah</a:t>
            </a:r>
            <a:r>
              <a:rPr lang="en-US" sz="2800" dirty="0" smtClean="0"/>
              <a:t> </a:t>
            </a:r>
            <a:r>
              <a:rPr lang="en-US" sz="2800" dirty="0" err="1" smtClean="0"/>
              <a:t>satu</a:t>
            </a:r>
            <a:r>
              <a:rPr lang="en-US" sz="2800" dirty="0" smtClean="0"/>
              <a:t> </a:t>
            </a:r>
            <a:r>
              <a:rPr lang="en-US" sz="2800" dirty="0" err="1" smtClean="0"/>
              <a:t>untuk</a:t>
            </a:r>
            <a:r>
              <a:rPr lang="en-US" sz="2800" dirty="0" smtClean="0"/>
              <a:t> </a:t>
            </a:r>
            <a:r>
              <a:rPr lang="en-US" sz="2800" dirty="0" err="1" smtClean="0"/>
              <a:t>tiap</a:t>
            </a:r>
            <a:r>
              <a:rPr lang="en-US" sz="2800" dirty="0" smtClean="0"/>
              <a:t> </a:t>
            </a:r>
            <a:r>
              <a:rPr lang="en-US" sz="2800" dirty="0" err="1" smtClean="0"/>
              <a:t>butir</a:t>
            </a:r>
            <a:r>
              <a:rPr lang="en-US" sz="2800" dirty="0" smtClean="0"/>
              <a:t> yang </a:t>
            </a:r>
            <a:r>
              <a:rPr lang="en-US" sz="2800" dirty="0" err="1" smtClean="0"/>
              <a:t>dijawab</a:t>
            </a:r>
            <a:r>
              <a:rPr lang="en-US" sz="2800" dirty="0" smtClean="0"/>
              <a:t> </a:t>
            </a:r>
            <a:r>
              <a:rPr lang="en-US" sz="2800" dirty="0" err="1" smtClean="0"/>
              <a:t>benar</a:t>
            </a:r>
            <a:r>
              <a:rPr lang="en-US" sz="2800" dirty="0" smtClean="0"/>
              <a:t>, </a:t>
            </a:r>
            <a:r>
              <a:rPr lang="en-US" sz="2800" dirty="0" err="1" smtClean="0"/>
              <a:t>sehingga</a:t>
            </a:r>
            <a:r>
              <a:rPr lang="en-US" sz="2800" dirty="0" smtClean="0"/>
              <a:t> </a:t>
            </a:r>
            <a:r>
              <a:rPr lang="en-US" sz="2800" dirty="0" err="1" smtClean="0"/>
              <a:t>jumlah</a:t>
            </a:r>
            <a:r>
              <a:rPr lang="en-US" sz="2800" dirty="0" smtClean="0"/>
              <a:t> </a:t>
            </a:r>
            <a:r>
              <a:rPr lang="en-US" sz="2800" dirty="0" err="1" smtClean="0"/>
              <a:t>sekor</a:t>
            </a:r>
            <a:r>
              <a:rPr lang="en-US" sz="2800" dirty="0" smtClean="0"/>
              <a:t> yang </a:t>
            </a:r>
            <a:r>
              <a:rPr lang="en-US" sz="2800" dirty="0" err="1" smtClean="0"/>
              <a:t>diperoleh</a:t>
            </a:r>
            <a:r>
              <a:rPr lang="en-US" sz="2800" dirty="0" smtClean="0"/>
              <a:t> </a:t>
            </a:r>
            <a:r>
              <a:rPr lang="en-US" sz="2800" dirty="0" err="1" smtClean="0"/>
              <a:t>peserta</a:t>
            </a:r>
            <a:r>
              <a:rPr lang="en-US" sz="2800" dirty="0" smtClean="0"/>
              <a:t> </a:t>
            </a:r>
            <a:r>
              <a:rPr lang="en-US" sz="2800" dirty="0" err="1" smtClean="0"/>
              <a:t>didik</a:t>
            </a:r>
            <a:r>
              <a:rPr lang="en-US" sz="2800" dirty="0" smtClean="0"/>
              <a:t> </a:t>
            </a:r>
            <a:r>
              <a:rPr lang="en-US" sz="2800" dirty="0" err="1" smtClean="0"/>
              <a:t>adalah</a:t>
            </a:r>
            <a:r>
              <a:rPr lang="en-US" sz="2800" dirty="0" smtClean="0"/>
              <a:t> </a:t>
            </a:r>
            <a:r>
              <a:rPr lang="en-US" sz="2800" dirty="0" err="1" smtClean="0"/>
              <a:t>banyaknya</a:t>
            </a:r>
            <a:r>
              <a:rPr lang="en-US" sz="2800" dirty="0" smtClean="0"/>
              <a:t> </a:t>
            </a:r>
            <a:r>
              <a:rPr lang="en-US" sz="2800" dirty="0" err="1" smtClean="0"/>
              <a:t>butir</a:t>
            </a:r>
            <a:r>
              <a:rPr lang="en-US" sz="2800" dirty="0" smtClean="0"/>
              <a:t> yang </a:t>
            </a:r>
            <a:r>
              <a:rPr lang="en-US" sz="2800" dirty="0" err="1" smtClean="0"/>
              <a:t>dijawab</a:t>
            </a:r>
            <a:r>
              <a:rPr lang="en-US" sz="2800" dirty="0" smtClean="0"/>
              <a:t> </a:t>
            </a:r>
            <a:r>
              <a:rPr lang="en-US" sz="2800" dirty="0" err="1" smtClean="0"/>
              <a:t>benar</a:t>
            </a:r>
            <a:r>
              <a:rPr lang="en-US" sz="2800" dirty="0" smtClean="0"/>
              <a:t>.</a:t>
            </a:r>
          </a:p>
          <a:p>
            <a:pPr marL="365760" indent="-256032" algn="just" eaLnBrk="1" fontAlgn="auto" hangingPunct="1">
              <a:spcAft>
                <a:spcPts val="0"/>
              </a:spcAft>
              <a:buFont typeface="Wingdings 3"/>
              <a:buNone/>
              <a:defRPr/>
            </a:pPr>
            <a:r>
              <a:rPr lang="en-US" sz="2800" dirty="0" smtClean="0"/>
              <a:t>			B</a:t>
            </a:r>
          </a:p>
          <a:p>
            <a:pPr marL="365760" indent="-256032" algn="just" eaLnBrk="1" fontAlgn="auto" hangingPunct="1">
              <a:spcAft>
                <a:spcPts val="0"/>
              </a:spcAft>
              <a:buFont typeface="Wingdings 3"/>
              <a:buNone/>
              <a:defRPr/>
            </a:pPr>
            <a:r>
              <a:rPr lang="en-US" sz="2800" dirty="0" smtClean="0"/>
              <a:t>	</a:t>
            </a:r>
            <a:r>
              <a:rPr lang="en-US" sz="2800" dirty="0" err="1" smtClean="0"/>
              <a:t>Skor</a:t>
            </a:r>
            <a:r>
              <a:rPr lang="en-US" sz="2800" dirty="0" smtClean="0"/>
              <a:t> = </a:t>
            </a:r>
            <a:r>
              <a:rPr lang="id-ID" sz="2800" dirty="0" smtClean="0"/>
              <a:t>   </a:t>
            </a:r>
            <a:r>
              <a:rPr lang="en-US" sz="2800" dirty="0" smtClean="0">
                <a:sym typeface="Symbol"/>
              </a:rPr>
              <a:t></a:t>
            </a:r>
            <a:r>
              <a:rPr lang="en-US" sz="2800" dirty="0" smtClean="0"/>
              <a:t> x 100</a:t>
            </a:r>
          </a:p>
          <a:p>
            <a:pPr marL="365760" indent="-256032" algn="just" eaLnBrk="1" fontAlgn="auto" hangingPunct="1">
              <a:spcAft>
                <a:spcPts val="0"/>
              </a:spcAft>
              <a:buFont typeface="Wingdings 3"/>
              <a:buNone/>
              <a:defRPr/>
            </a:pPr>
            <a:r>
              <a:rPr lang="en-US" sz="2800" dirty="0" smtClean="0"/>
              <a:t>			N</a:t>
            </a:r>
          </a:p>
          <a:p>
            <a:pPr marL="571500" indent="-461963" algn="just" eaLnBrk="1" fontAlgn="auto" hangingPunct="1">
              <a:spcAft>
                <a:spcPts val="0"/>
              </a:spcAft>
              <a:buFont typeface="Wingdings 3"/>
              <a:buNone/>
              <a:defRPr/>
            </a:pPr>
            <a:r>
              <a:rPr lang="en-US" sz="2800" dirty="0" smtClean="0"/>
              <a:t>B. </a:t>
            </a:r>
            <a:r>
              <a:rPr lang="en-US" dirty="0" err="1" smtClean="0"/>
              <a:t>Penskoran</a:t>
            </a:r>
            <a:r>
              <a:rPr lang="en-US" dirty="0" smtClean="0"/>
              <a:t> </a:t>
            </a:r>
            <a:r>
              <a:rPr lang="en-US" dirty="0" err="1" smtClean="0"/>
              <a:t>dengan</a:t>
            </a:r>
            <a:r>
              <a:rPr lang="en-US" dirty="0" smtClean="0"/>
              <a:t> </a:t>
            </a:r>
            <a:r>
              <a:rPr lang="en-US" dirty="0" err="1" smtClean="0"/>
              <a:t>koreksi</a:t>
            </a:r>
            <a:r>
              <a:rPr lang="en-US" dirty="0" smtClean="0"/>
              <a:t> </a:t>
            </a:r>
            <a:r>
              <a:rPr lang="en-US" dirty="0" err="1" smtClean="0"/>
              <a:t>terhadap</a:t>
            </a:r>
            <a:r>
              <a:rPr lang="en-US" dirty="0" smtClean="0"/>
              <a:t> </a:t>
            </a:r>
            <a:r>
              <a:rPr lang="en-US" dirty="0" err="1" smtClean="0"/>
              <a:t>jawaban</a:t>
            </a:r>
            <a:r>
              <a:rPr lang="en-US" dirty="0" smtClean="0"/>
              <a:t> </a:t>
            </a:r>
            <a:r>
              <a:rPr lang="en-US" dirty="0" err="1" smtClean="0"/>
              <a:t>tebakan</a:t>
            </a:r>
            <a:r>
              <a:rPr lang="en-US" dirty="0" smtClean="0"/>
              <a:t> </a:t>
            </a:r>
            <a:r>
              <a:rPr lang="en-US" dirty="0" err="1" smtClean="0"/>
              <a:t>adalah</a:t>
            </a:r>
            <a:r>
              <a:rPr lang="en-US" dirty="0" smtClean="0"/>
              <a:t> </a:t>
            </a:r>
            <a:r>
              <a:rPr lang="en-US" dirty="0" err="1" smtClean="0"/>
              <a:t>sebagai</a:t>
            </a:r>
            <a:r>
              <a:rPr lang="en-US" dirty="0" smtClean="0"/>
              <a:t> </a:t>
            </a:r>
            <a:r>
              <a:rPr lang="en-US" dirty="0" err="1" smtClean="0"/>
              <a:t>berikut</a:t>
            </a:r>
            <a:r>
              <a:rPr lang="en-US" dirty="0" smtClean="0"/>
              <a:t>:</a:t>
            </a:r>
            <a:endParaRPr lang="en-US" sz="1100" dirty="0" smtClean="0"/>
          </a:p>
          <a:p>
            <a:pPr marL="365760" indent="-256032" eaLnBrk="1" fontAlgn="auto" hangingPunct="1">
              <a:spcAft>
                <a:spcPts val="0"/>
              </a:spcAft>
              <a:buFont typeface="Wingdings 3"/>
              <a:buNone/>
              <a:defRPr/>
            </a:pPr>
            <a:r>
              <a:rPr lang="en-US" sz="2800" dirty="0" smtClean="0"/>
              <a:t>			       S</a:t>
            </a:r>
            <a:endParaRPr lang="en-US" sz="1800" dirty="0" smtClean="0"/>
          </a:p>
          <a:p>
            <a:pPr marL="365760" indent="-256032" eaLnBrk="1" fontAlgn="auto" hangingPunct="1">
              <a:spcAft>
                <a:spcPts val="0"/>
              </a:spcAft>
              <a:buFont typeface="Wingdings 3"/>
              <a:buNone/>
              <a:defRPr/>
            </a:pPr>
            <a:r>
              <a:rPr lang="en-US" sz="2800" dirty="0" smtClean="0"/>
              <a:t>	</a:t>
            </a:r>
            <a:r>
              <a:rPr lang="en-US" sz="2800" dirty="0" err="1" smtClean="0"/>
              <a:t>Skor</a:t>
            </a:r>
            <a:r>
              <a:rPr lang="en-US" sz="2800" dirty="0" smtClean="0"/>
              <a:t> = [(B -  </a:t>
            </a:r>
            <a:r>
              <a:rPr lang="en-US" sz="2800" dirty="0" smtClean="0">
                <a:sym typeface="Symbol"/>
              </a:rPr>
              <a:t></a:t>
            </a:r>
            <a:r>
              <a:rPr lang="en-US" sz="2800" dirty="0" smtClean="0"/>
              <a:t> )/N] x 100 </a:t>
            </a:r>
            <a:endParaRPr lang="en-US" sz="1800" dirty="0" smtClean="0"/>
          </a:p>
          <a:p>
            <a:pPr marL="365760" indent="-256032" eaLnBrk="1" fontAlgn="auto" hangingPunct="1">
              <a:spcAft>
                <a:spcPts val="0"/>
              </a:spcAft>
              <a:buFont typeface="Wingdings 3"/>
              <a:buNone/>
              <a:defRPr/>
            </a:pPr>
            <a:r>
              <a:rPr lang="en-US" sz="2800" dirty="0" smtClean="0"/>
              <a:t>     		      P - l</a:t>
            </a:r>
            <a:endParaRPr lang="en-US" sz="1800" dirty="0" smtClean="0"/>
          </a:p>
          <a:p>
            <a:pPr marL="365760" indent="-256032" algn="just" eaLnBrk="1" fontAlgn="auto" hangingPunct="1">
              <a:spcAft>
                <a:spcPts val="0"/>
              </a:spcAft>
              <a:buFont typeface="Wingdings 3"/>
              <a:buNone/>
              <a:defRPr/>
            </a:pPr>
            <a:endParaRPr lang="en-US" sz="2800" dirty="0" smtClean="0"/>
          </a:p>
        </p:txBody>
      </p:sp>
      <p:sp>
        <p:nvSpPr>
          <p:cNvPr id="4" name="Title 3"/>
          <p:cNvSpPr>
            <a:spLocks noGrp="1"/>
          </p:cNvSpPr>
          <p:nvPr>
            <p:ph type="title"/>
          </p:nvPr>
        </p:nvSpPr>
        <p:spPr/>
        <p:txBody>
          <a:bodyPr/>
          <a:lstStyle/>
          <a:p>
            <a:pPr eaLnBrk="1" fontAlgn="auto" hangingPunct="1">
              <a:spcAft>
                <a:spcPts val="0"/>
              </a:spcAft>
              <a:defRPr/>
            </a:pPr>
            <a:r>
              <a:rPr lang="en-US" dirty="0" smtClean="0"/>
              <a:t>Cara </a:t>
            </a:r>
            <a:r>
              <a:rPr lang="en-US" dirty="0" err="1" smtClean="0"/>
              <a:t>Pemberian</a:t>
            </a:r>
            <a:r>
              <a:rPr lang="en-US" dirty="0" smtClean="0"/>
              <a:t> </a:t>
            </a:r>
            <a:r>
              <a:rPr lang="en-US" dirty="0" err="1" smtClean="0"/>
              <a:t>Skor</a:t>
            </a:r>
            <a:endParaRPr lang="en-US" dirty="0"/>
          </a:p>
        </p:txBody>
      </p:sp>
    </p:spTree>
  </p:cSld>
  <p:clrMapOvr>
    <a:masterClrMapping/>
  </p:clrMapOvr>
  <p:transition spd="slow">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a:xfrm>
            <a:off x="785813" y="1428750"/>
            <a:ext cx="7072312" cy="4400550"/>
          </a:xfrm>
        </p:spPr>
        <p:txBody>
          <a:bodyPr>
            <a:normAutofit lnSpcReduction="10000"/>
          </a:bodyPr>
          <a:lstStyle/>
          <a:p>
            <a:pPr marL="549275" indent="-514350" eaLnBrk="1" fontAlgn="auto" hangingPunct="1">
              <a:spcAft>
                <a:spcPts val="0"/>
              </a:spcAft>
              <a:buFont typeface="Franklin Gothic Book" pitchFamily="34" charset="0"/>
              <a:buAutoNum type="arabicPeriod"/>
              <a:defRPr/>
            </a:pPr>
            <a:r>
              <a:rPr lang="en-US" sz="2800" dirty="0" err="1" smtClean="0"/>
              <a:t>Menjelaskan</a:t>
            </a:r>
            <a:r>
              <a:rPr lang="en-US" sz="2800" dirty="0" smtClean="0"/>
              <a:t> </a:t>
            </a:r>
            <a:r>
              <a:rPr lang="en-US" sz="2800" dirty="0" err="1" smtClean="0"/>
              <a:t>instrumen</a:t>
            </a:r>
            <a:r>
              <a:rPr lang="en-US" sz="2800" dirty="0" smtClean="0"/>
              <a:t> </a:t>
            </a:r>
            <a:r>
              <a:rPr lang="en-US" sz="2800" dirty="0" err="1" smtClean="0"/>
              <a:t>penilaian</a:t>
            </a:r>
            <a:r>
              <a:rPr lang="en-US" sz="2800" dirty="0" smtClean="0"/>
              <a:t> </a:t>
            </a:r>
            <a:r>
              <a:rPr lang="en-US" sz="2800" dirty="0" err="1" smtClean="0"/>
              <a:t>berbentuk</a:t>
            </a:r>
            <a:r>
              <a:rPr lang="en-US" sz="2800" dirty="0" smtClean="0"/>
              <a:t> </a:t>
            </a:r>
            <a:r>
              <a:rPr lang="en-US" sz="2800" dirty="0" err="1" smtClean="0"/>
              <a:t>tes</a:t>
            </a:r>
            <a:r>
              <a:rPr lang="en-US" sz="2800" dirty="0" smtClean="0"/>
              <a:t> </a:t>
            </a:r>
            <a:r>
              <a:rPr lang="en-US" sz="2800" dirty="0" err="1" smtClean="0"/>
              <a:t>dan</a:t>
            </a:r>
            <a:r>
              <a:rPr lang="en-US" sz="2800" dirty="0" smtClean="0"/>
              <a:t> non </a:t>
            </a:r>
            <a:r>
              <a:rPr lang="en-US" sz="2800" dirty="0" err="1" smtClean="0"/>
              <a:t>tes</a:t>
            </a:r>
            <a:endParaRPr lang="en-US" sz="2800" dirty="0" smtClean="0"/>
          </a:p>
          <a:p>
            <a:pPr marL="549275" indent="-514350" eaLnBrk="1" fontAlgn="auto" hangingPunct="1">
              <a:spcAft>
                <a:spcPts val="0"/>
              </a:spcAft>
              <a:buFont typeface="Franklin Gothic Book" pitchFamily="34" charset="0"/>
              <a:buAutoNum type="arabicPeriod"/>
              <a:defRPr/>
            </a:pPr>
            <a:r>
              <a:rPr lang="en-US" sz="2800" dirty="0" err="1" smtClean="0"/>
              <a:t>Mendeskripsikan</a:t>
            </a:r>
            <a:r>
              <a:rPr lang="en-US" sz="2800" dirty="0" smtClean="0"/>
              <a:t> </a:t>
            </a:r>
            <a:r>
              <a:rPr lang="en-US" sz="2800" dirty="0" err="1" smtClean="0"/>
              <a:t>instrumen</a:t>
            </a:r>
            <a:r>
              <a:rPr lang="en-US" sz="2800" dirty="0" smtClean="0"/>
              <a:t> </a:t>
            </a:r>
            <a:r>
              <a:rPr lang="en-US" sz="2800" dirty="0" err="1" smtClean="0"/>
              <a:t>ranah</a:t>
            </a:r>
            <a:r>
              <a:rPr lang="en-US" sz="2800" dirty="0" smtClean="0"/>
              <a:t> </a:t>
            </a:r>
            <a:r>
              <a:rPr lang="en-US" sz="2800" dirty="0" err="1" smtClean="0"/>
              <a:t>kognitif</a:t>
            </a:r>
            <a:endParaRPr lang="en-US" sz="2800" dirty="0" smtClean="0"/>
          </a:p>
          <a:p>
            <a:pPr marL="549275" indent="-514350" eaLnBrk="1" fontAlgn="auto" hangingPunct="1">
              <a:spcAft>
                <a:spcPts val="0"/>
              </a:spcAft>
              <a:buFont typeface="Franklin Gothic Book" pitchFamily="34" charset="0"/>
              <a:buAutoNum type="arabicPeriod"/>
              <a:defRPr/>
            </a:pPr>
            <a:r>
              <a:rPr lang="en-US" sz="2800" dirty="0" err="1" smtClean="0"/>
              <a:t>Menjelaskan</a:t>
            </a:r>
            <a:r>
              <a:rPr lang="en-US" sz="2800" dirty="0" smtClean="0"/>
              <a:t> </a:t>
            </a:r>
            <a:r>
              <a:rPr lang="en-US" sz="2800" dirty="0" err="1" smtClean="0"/>
              <a:t>syarat-syarat</a:t>
            </a:r>
            <a:r>
              <a:rPr lang="en-US" sz="2800" dirty="0" smtClean="0"/>
              <a:t> </a:t>
            </a:r>
            <a:r>
              <a:rPr lang="en-US" sz="2800" dirty="0" err="1" smtClean="0"/>
              <a:t>penyusunan</a:t>
            </a:r>
            <a:r>
              <a:rPr lang="en-US" sz="2800" dirty="0" smtClean="0"/>
              <a:t> </a:t>
            </a:r>
            <a:r>
              <a:rPr lang="en-US" sz="2800" dirty="0" err="1" smtClean="0"/>
              <a:t>instrumen</a:t>
            </a:r>
            <a:r>
              <a:rPr lang="en-US" sz="2800" dirty="0" smtClean="0"/>
              <a:t> </a:t>
            </a:r>
            <a:r>
              <a:rPr lang="en-US" sz="2800" dirty="0" err="1" smtClean="0"/>
              <a:t>ranah</a:t>
            </a:r>
            <a:r>
              <a:rPr lang="en-US" sz="2800" dirty="0" smtClean="0"/>
              <a:t> </a:t>
            </a:r>
            <a:r>
              <a:rPr lang="en-US" sz="2800" dirty="0" err="1" smtClean="0"/>
              <a:t>kognitif</a:t>
            </a:r>
            <a:endParaRPr lang="en-US" sz="2800" dirty="0" smtClean="0"/>
          </a:p>
          <a:p>
            <a:pPr marL="549275" indent="-514350" eaLnBrk="1" fontAlgn="auto" hangingPunct="1">
              <a:spcAft>
                <a:spcPts val="0"/>
              </a:spcAft>
              <a:buFont typeface="Franklin Gothic Book" pitchFamily="34" charset="0"/>
              <a:buAutoNum type="arabicPeriod"/>
              <a:defRPr/>
            </a:pPr>
            <a:r>
              <a:rPr lang="en-US" sz="2800" dirty="0" err="1" smtClean="0"/>
              <a:t>Menyusun</a:t>
            </a:r>
            <a:r>
              <a:rPr lang="en-US" sz="2800" dirty="0" smtClean="0"/>
              <a:t> </a:t>
            </a:r>
            <a:r>
              <a:rPr lang="en-US" sz="2800" dirty="0" err="1" smtClean="0"/>
              <a:t>soal-soal</a:t>
            </a:r>
            <a:r>
              <a:rPr lang="en-US" sz="2800" dirty="0" smtClean="0"/>
              <a:t> </a:t>
            </a:r>
            <a:r>
              <a:rPr lang="en-US" sz="2800" dirty="0" err="1" smtClean="0"/>
              <a:t>hasil</a:t>
            </a:r>
            <a:r>
              <a:rPr lang="en-US" sz="2800" dirty="0" smtClean="0"/>
              <a:t> </a:t>
            </a:r>
            <a:r>
              <a:rPr lang="en-US" sz="2800" dirty="0" err="1" smtClean="0"/>
              <a:t>belajar</a:t>
            </a:r>
            <a:r>
              <a:rPr lang="en-US" sz="2800" dirty="0" smtClean="0"/>
              <a:t> </a:t>
            </a:r>
            <a:r>
              <a:rPr lang="en-US" sz="2800" dirty="0" err="1" smtClean="0"/>
              <a:t>kognitif</a:t>
            </a:r>
            <a:r>
              <a:rPr lang="en-US" sz="2800" dirty="0" smtClean="0"/>
              <a:t>  (C1-C6)</a:t>
            </a:r>
          </a:p>
          <a:p>
            <a:pPr marL="549275" indent="-514350" eaLnBrk="1" fontAlgn="auto" hangingPunct="1">
              <a:spcAft>
                <a:spcPts val="0"/>
              </a:spcAft>
              <a:buFont typeface="Franklin Gothic Book" pitchFamily="34" charset="0"/>
              <a:buAutoNum type="arabicPeriod"/>
              <a:defRPr/>
            </a:pPr>
            <a:r>
              <a:rPr lang="en-US" sz="2800" dirty="0" err="1" smtClean="0"/>
              <a:t>Menghitung</a:t>
            </a:r>
            <a:r>
              <a:rPr lang="en-US" sz="2800" dirty="0" smtClean="0"/>
              <a:t> </a:t>
            </a:r>
            <a:r>
              <a:rPr lang="en-US" sz="2800" dirty="0" err="1" smtClean="0"/>
              <a:t>skor</a:t>
            </a:r>
            <a:r>
              <a:rPr lang="en-US" sz="2800" dirty="0" smtClean="0"/>
              <a:t> </a:t>
            </a:r>
            <a:r>
              <a:rPr lang="en-US" sz="2800" dirty="0" err="1" smtClean="0"/>
              <a:t>tes</a:t>
            </a:r>
            <a:r>
              <a:rPr lang="en-US" sz="2800" dirty="0" smtClean="0"/>
              <a:t> </a:t>
            </a:r>
            <a:r>
              <a:rPr lang="en-US" sz="2800" dirty="0" err="1" smtClean="0"/>
              <a:t>kognitif</a:t>
            </a:r>
            <a:endParaRPr lang="en-US" sz="2800" dirty="0" smtClean="0"/>
          </a:p>
        </p:txBody>
      </p:sp>
      <p:sp>
        <p:nvSpPr>
          <p:cNvPr id="1024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22D3F90-CEAD-419F-8DB3-C5171DEE6BE6}" type="slidenum">
              <a:rPr lang="en-US" sz="1000" smtClean="0"/>
              <a:pPr eaLnBrk="1" hangingPunct="1"/>
              <a:t>2</a:t>
            </a:fld>
            <a:endParaRPr lang="en-US" sz="1000" smtClean="0"/>
          </a:p>
        </p:txBody>
      </p:sp>
      <p:sp>
        <p:nvSpPr>
          <p:cNvPr id="2" name="Title 1"/>
          <p:cNvSpPr>
            <a:spLocks noGrp="1"/>
          </p:cNvSpPr>
          <p:nvPr>
            <p:ph type="title"/>
          </p:nvPr>
        </p:nvSpPr>
        <p:spPr/>
        <p:txBody>
          <a:bodyPr/>
          <a:lstStyle/>
          <a:p>
            <a:pPr eaLnBrk="1" fontAlgn="auto" hangingPunct="1">
              <a:spcAft>
                <a:spcPts val="0"/>
              </a:spcAft>
              <a:defRPr/>
            </a:pPr>
            <a:r>
              <a:rPr lang="en-US" dirty="0" smtClean="0">
                <a:effectLst>
                  <a:outerShdw blurRad="38100" dist="38100" dir="2700000" algn="tl">
                    <a:srgbClr val="000000">
                      <a:alpha val="43137"/>
                    </a:srgbClr>
                  </a:outerShdw>
                </a:effectLst>
              </a:rPr>
              <a:t>TUJUAN PEMBELAJARAN</a:t>
            </a:r>
            <a:endParaRPr lang="en-US" dirty="0">
              <a:effectLst>
                <a:outerShdw blurRad="38100" dist="38100" dir="2700000" algn="tl">
                  <a:srgbClr val="000000">
                    <a:alpha val="43137"/>
                  </a:srgbClr>
                </a:outerShdw>
              </a:effectLst>
            </a:endParaRPr>
          </a:p>
        </p:txBody>
      </p:sp>
    </p:spTree>
  </p:cSld>
  <p:clrMapOvr>
    <a:masterClrMapping/>
  </p:clrMapOvr>
  <p:transition spd="slow">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365760" indent="-256032" eaLnBrk="1" fontAlgn="auto" hangingPunct="1">
              <a:spcAft>
                <a:spcPts val="0"/>
              </a:spcAft>
              <a:buFont typeface="Wingdings 3"/>
              <a:buNone/>
              <a:defRPr/>
            </a:pPr>
            <a:r>
              <a:rPr lang="en-US" sz="3200" i="1" dirty="0" smtClean="0"/>
              <a:t>	</a:t>
            </a:r>
            <a:r>
              <a:rPr lang="en-US" sz="3200" b="1" dirty="0" err="1" smtClean="0"/>
              <a:t>Pembobotan</a:t>
            </a:r>
            <a:r>
              <a:rPr lang="en-US" sz="3200" b="1" dirty="0" smtClean="0"/>
              <a:t> </a:t>
            </a:r>
            <a:r>
              <a:rPr lang="en-US" sz="3200" b="1" dirty="0" err="1" smtClean="0"/>
              <a:t>soal</a:t>
            </a:r>
            <a:r>
              <a:rPr lang="en-US" sz="3200" b="1" dirty="0" smtClean="0"/>
              <a:t> </a:t>
            </a:r>
            <a:r>
              <a:rPr lang="en-US" sz="3200" b="1" dirty="0" err="1" smtClean="0"/>
              <a:t>uraian</a:t>
            </a:r>
            <a:endParaRPr lang="en-US" sz="3200" b="1" dirty="0" smtClean="0"/>
          </a:p>
          <a:p>
            <a:pPr marL="365760" indent="-256032" eaLnBrk="1" fontAlgn="auto" hangingPunct="1">
              <a:spcAft>
                <a:spcPts val="0"/>
              </a:spcAft>
              <a:buFont typeface="Wingdings 3"/>
              <a:buNone/>
              <a:defRPr/>
            </a:pPr>
            <a:r>
              <a:rPr lang="en-US" sz="3200" i="1" dirty="0" smtClean="0"/>
              <a:t>		        a</a:t>
            </a:r>
            <a:endParaRPr lang="en-US" sz="3200" dirty="0" smtClean="0"/>
          </a:p>
          <a:p>
            <a:pPr marL="365760" indent="-256032" eaLnBrk="1" fontAlgn="auto" hangingPunct="1">
              <a:spcAft>
                <a:spcPts val="0"/>
              </a:spcAft>
              <a:buFont typeface="Wingdings 3"/>
              <a:buNone/>
              <a:defRPr/>
            </a:pPr>
            <a:r>
              <a:rPr lang="en-US" sz="3200" b="1" dirty="0" smtClean="0"/>
              <a:t>	SBS</a:t>
            </a:r>
            <a:r>
              <a:rPr lang="en-US" sz="3200" dirty="0" smtClean="0"/>
              <a:t> =   </a:t>
            </a:r>
            <a:r>
              <a:rPr lang="en-US" sz="3200" dirty="0" smtClean="0">
                <a:sym typeface="Symbol"/>
              </a:rPr>
              <a:t></a:t>
            </a:r>
            <a:r>
              <a:rPr lang="en-US" sz="3200" dirty="0" smtClean="0"/>
              <a:t>  x  c</a:t>
            </a:r>
          </a:p>
          <a:p>
            <a:pPr marL="621792" lvl="1" eaLnBrk="1" fontAlgn="auto" hangingPunct="1">
              <a:spcBef>
                <a:spcPts val="324"/>
              </a:spcBef>
              <a:spcAft>
                <a:spcPts val="0"/>
              </a:spcAft>
              <a:buFont typeface="Verdana"/>
              <a:buNone/>
              <a:defRPr/>
            </a:pPr>
            <a:r>
              <a:rPr lang="en-US" sz="3200" dirty="0" smtClean="0"/>
              <a:t>			b</a:t>
            </a:r>
          </a:p>
          <a:p>
            <a:pPr marL="365760" indent="-256032" eaLnBrk="1" fontAlgn="auto" hangingPunct="1">
              <a:spcAft>
                <a:spcPts val="0"/>
              </a:spcAft>
              <a:buFont typeface="Wingdings 3"/>
              <a:buNone/>
              <a:defRPr/>
            </a:pPr>
            <a:r>
              <a:rPr lang="en-US" sz="3200" b="1" dirty="0" smtClean="0"/>
              <a:t>	STP  = Σ SBS</a:t>
            </a:r>
            <a:endParaRPr lang="en-US" sz="3200" dirty="0" smtClean="0"/>
          </a:p>
          <a:p>
            <a:pPr marL="365760" indent="-256032" eaLnBrk="1" fontAlgn="auto" hangingPunct="1">
              <a:spcAft>
                <a:spcPts val="0"/>
              </a:spcAft>
              <a:buFont typeface="Wingdings 3"/>
              <a:buNone/>
              <a:defRPr/>
            </a:pPr>
            <a:endParaRPr lang="en-US" sz="3200" b="1" dirty="0" smtClean="0"/>
          </a:p>
          <a:p>
            <a:pPr marL="365760" indent="-256032" eaLnBrk="1" fontAlgn="auto" hangingPunct="1">
              <a:spcAft>
                <a:spcPts val="0"/>
              </a:spcAft>
              <a:buFont typeface="Wingdings 3"/>
              <a:buNone/>
              <a:defRPr/>
            </a:pPr>
            <a:r>
              <a:rPr lang="en-US" sz="3200" b="1" dirty="0" err="1" smtClean="0"/>
              <a:t>Pembobotan</a:t>
            </a:r>
            <a:r>
              <a:rPr lang="en-US" sz="3200" b="1" dirty="0" smtClean="0"/>
              <a:t> </a:t>
            </a:r>
            <a:r>
              <a:rPr lang="en-US" sz="3200" b="1" dirty="0" err="1" smtClean="0"/>
              <a:t>Soal</a:t>
            </a:r>
            <a:r>
              <a:rPr lang="en-US" sz="3200" b="1" dirty="0" smtClean="0"/>
              <a:t> </a:t>
            </a:r>
            <a:r>
              <a:rPr lang="en-US" sz="3200" b="1" dirty="0" err="1" smtClean="0"/>
              <a:t>Bentuk</a:t>
            </a:r>
            <a:r>
              <a:rPr lang="en-US" sz="3200" b="1" dirty="0" smtClean="0"/>
              <a:t> </a:t>
            </a:r>
            <a:r>
              <a:rPr lang="en-US" sz="3200" b="1" dirty="0" err="1" smtClean="0"/>
              <a:t>Campuran</a:t>
            </a:r>
            <a:endParaRPr lang="en-US" sz="3200" b="1" dirty="0" smtClean="0"/>
          </a:p>
          <a:p>
            <a:pPr marL="365760" indent="-256032" eaLnBrk="1" fontAlgn="auto" hangingPunct="1">
              <a:spcAft>
                <a:spcPts val="0"/>
              </a:spcAft>
              <a:buFont typeface="Wingdings 3"/>
              <a:buNone/>
              <a:defRPr/>
            </a:pPr>
            <a:r>
              <a:rPr lang="en-US" sz="3200" dirty="0" smtClean="0"/>
              <a:t> </a:t>
            </a:r>
          </a:p>
          <a:p>
            <a:pPr marL="365760" indent="-256032" eaLnBrk="1" fontAlgn="auto" hangingPunct="1">
              <a:spcAft>
                <a:spcPts val="0"/>
              </a:spcAft>
              <a:buFont typeface="Wingdings 3"/>
              <a:buNone/>
              <a:defRPr/>
            </a:pPr>
            <a:r>
              <a:rPr lang="pt-BR" sz="3200" dirty="0" smtClean="0"/>
              <a:t> 		    n</a:t>
            </a:r>
            <a:r>
              <a:rPr lang="pt-BR" sz="3200" baseline="-25000" dirty="0" smtClean="0"/>
              <a:t>1</a:t>
            </a:r>
            <a:r>
              <a:rPr lang="pt-BR" sz="3200" dirty="0" smtClean="0"/>
              <a:t>				n</a:t>
            </a:r>
            <a:r>
              <a:rPr lang="pt-BR" sz="3200" baseline="-25000" dirty="0" smtClean="0"/>
              <a:t>2</a:t>
            </a:r>
            <a:endParaRPr lang="en-US" sz="3200" dirty="0" smtClean="0"/>
          </a:p>
          <a:p>
            <a:pPr marL="365760" indent="-256032" eaLnBrk="1" fontAlgn="auto" hangingPunct="1">
              <a:spcAft>
                <a:spcPts val="0"/>
              </a:spcAft>
              <a:buFont typeface="Wingdings 3"/>
              <a:buChar char=""/>
              <a:defRPr/>
            </a:pPr>
            <a:r>
              <a:rPr lang="pt-BR" sz="3200" dirty="0" smtClean="0"/>
              <a:t>w</a:t>
            </a:r>
            <a:r>
              <a:rPr lang="pt-BR" sz="3200" baseline="-25000" dirty="0" smtClean="0"/>
              <a:t>1</a:t>
            </a:r>
            <a:r>
              <a:rPr lang="pt-BR" sz="3200" dirty="0" smtClean="0"/>
              <a:t>x   </a:t>
            </a:r>
            <a:r>
              <a:rPr lang="en-US" sz="3200" dirty="0" smtClean="0">
                <a:sym typeface="Symbol"/>
              </a:rPr>
              <a:t></a:t>
            </a:r>
            <a:r>
              <a:rPr lang="pt-BR" sz="3200" dirty="0" smtClean="0"/>
              <a:t>  x 100   + w</a:t>
            </a:r>
            <a:r>
              <a:rPr lang="pt-BR" sz="3200" baseline="-25000" dirty="0" smtClean="0"/>
              <a:t>2</a:t>
            </a:r>
            <a:r>
              <a:rPr lang="pt-BR" sz="3200" dirty="0" smtClean="0"/>
              <a:t>x	</a:t>
            </a:r>
            <a:r>
              <a:rPr lang="en-US" sz="3200" dirty="0" smtClean="0">
                <a:sym typeface="Symbol"/>
              </a:rPr>
              <a:t></a:t>
            </a:r>
            <a:r>
              <a:rPr lang="pt-BR" sz="3200" dirty="0" smtClean="0"/>
              <a:t>  x 100 </a:t>
            </a:r>
            <a:endParaRPr lang="en-US" sz="3200" dirty="0" smtClean="0"/>
          </a:p>
          <a:p>
            <a:pPr marL="365760" indent="-256032" eaLnBrk="1" fontAlgn="auto" hangingPunct="1">
              <a:spcAft>
                <a:spcPts val="0"/>
              </a:spcAft>
              <a:buFont typeface="Wingdings 3"/>
              <a:buNone/>
              <a:defRPr/>
            </a:pPr>
            <a:r>
              <a:rPr lang="pt-BR" sz="3200" dirty="0" smtClean="0"/>
              <a:t>		     N</a:t>
            </a:r>
            <a:r>
              <a:rPr lang="pt-BR" sz="3200" baseline="-25000" dirty="0" smtClean="0"/>
              <a:t>1</a:t>
            </a:r>
            <a:r>
              <a:rPr lang="pt-BR" sz="3200" dirty="0" smtClean="0"/>
              <a:t>			N</a:t>
            </a:r>
            <a:r>
              <a:rPr lang="pt-BR" sz="3200" baseline="-25000" dirty="0" smtClean="0"/>
              <a:t>2</a:t>
            </a:r>
            <a:endParaRPr lang="en-US" sz="3200" dirty="0" smtClean="0"/>
          </a:p>
          <a:p>
            <a:pPr marL="365760" indent="-256032" eaLnBrk="1" fontAlgn="auto" hangingPunct="1">
              <a:spcAft>
                <a:spcPts val="0"/>
              </a:spcAft>
              <a:buFont typeface="Wingdings 3"/>
              <a:buNone/>
              <a:defRPr/>
            </a:pPr>
            <a:endParaRPr lang="en-US" sz="3200" dirty="0" smtClean="0"/>
          </a:p>
          <a:p>
            <a:pPr marL="365760" indent="-256032" eaLnBrk="1" fontAlgn="auto" hangingPunct="1">
              <a:spcAft>
                <a:spcPts val="0"/>
              </a:spcAft>
              <a:buFont typeface="Wingdings 3"/>
              <a:buNone/>
              <a:defRPr/>
            </a:pPr>
            <a:endParaRPr lang="en-US" sz="3200" dirty="0" smtClean="0"/>
          </a:p>
          <a:p>
            <a:pPr marL="365760" indent="-256032" algn="just" eaLnBrk="1" fontAlgn="auto" hangingPunct="1">
              <a:spcAft>
                <a:spcPts val="0"/>
              </a:spcAft>
              <a:buFont typeface="Wingdings 3"/>
              <a:buNone/>
              <a:defRPr/>
            </a:pPr>
            <a:endParaRPr lang="en-US" sz="3200" dirty="0" smtClean="0"/>
          </a:p>
        </p:txBody>
      </p:sp>
      <p:sp>
        <p:nvSpPr>
          <p:cNvPr id="4" name="Title 3"/>
          <p:cNvSpPr>
            <a:spLocks noGrp="1"/>
          </p:cNvSpPr>
          <p:nvPr>
            <p:ph type="title"/>
          </p:nvPr>
        </p:nvSpPr>
        <p:spPr/>
        <p:txBody>
          <a:bodyPr/>
          <a:lstStyle/>
          <a:p>
            <a:pPr eaLnBrk="1" fontAlgn="auto" hangingPunct="1">
              <a:spcAft>
                <a:spcPts val="0"/>
              </a:spcAft>
              <a:defRPr/>
            </a:pPr>
            <a:r>
              <a:rPr lang="en-US" dirty="0" smtClean="0"/>
              <a:t>Cara </a:t>
            </a:r>
            <a:r>
              <a:rPr lang="en-US" dirty="0" err="1" smtClean="0"/>
              <a:t>Pemberian</a:t>
            </a:r>
            <a:r>
              <a:rPr lang="en-US" dirty="0" smtClean="0"/>
              <a:t> </a:t>
            </a:r>
            <a:r>
              <a:rPr lang="en-US" dirty="0" err="1" smtClean="0"/>
              <a:t>Skor</a:t>
            </a:r>
            <a:endParaRPr lang="en-US" dirty="0"/>
          </a:p>
        </p:txBody>
      </p:sp>
    </p:spTree>
  </p:cSld>
  <p:clrMapOvr>
    <a:masterClrMapping/>
  </p:clrMapOvr>
  <p:transition spd="slow">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1"/>
          <p:cNvSpPr>
            <a:spLocks noGrp="1"/>
          </p:cNvSpPr>
          <p:nvPr>
            <p:ph idx="1"/>
          </p:nvPr>
        </p:nvSpPr>
        <p:spPr>
          <a:xfrm>
            <a:off x="457200" y="1143000"/>
            <a:ext cx="8229600" cy="5486400"/>
          </a:xfrm>
        </p:spPr>
        <p:txBody>
          <a:bodyPr/>
          <a:lstStyle/>
          <a:p>
            <a:pPr algn="just" eaLnBrk="1" hangingPunct="1"/>
            <a:r>
              <a:rPr lang="en-US" sz="2400" smtClean="0"/>
              <a:t> Seorang guru melakukan tes dengan menggunakan soal bentuk pilihan yang terdiri dari 50 butir soal dengan 5 pilihan tiap butir. Seorang siswa menjawab dengan benar sebanyak 25 butir soal, dijawab salah 15 dan tidak dijawab 10. Hitung berapa skor yang diperoleh siswa tersebut!</a:t>
            </a:r>
          </a:p>
          <a:p>
            <a:pPr algn="just" eaLnBrk="1" hangingPunct="1"/>
            <a:r>
              <a:rPr lang="en-US" sz="2400" smtClean="0"/>
              <a:t>Tanpa koreksi</a:t>
            </a:r>
          </a:p>
          <a:p>
            <a:pPr algn="just" eaLnBrk="1" hangingPunct="1">
              <a:buFont typeface="Wingdings 3" pitchFamily="18" charset="2"/>
              <a:buNone/>
            </a:pPr>
            <a:r>
              <a:rPr lang="en-US" sz="2400" smtClean="0"/>
              <a:t>		     25</a:t>
            </a:r>
          </a:p>
          <a:p>
            <a:pPr algn="just" eaLnBrk="1" hangingPunct="1">
              <a:buFont typeface="Wingdings 3" pitchFamily="18" charset="2"/>
              <a:buNone/>
            </a:pPr>
            <a:r>
              <a:rPr lang="en-US" sz="2400" smtClean="0"/>
              <a:t>	Skor =  </a:t>
            </a:r>
            <a:r>
              <a:rPr lang="en-US" sz="2400" smtClean="0">
                <a:sym typeface="Symbol" pitchFamily="18" charset="2"/>
              </a:rPr>
              <a:t></a:t>
            </a:r>
            <a:r>
              <a:rPr lang="en-US" sz="2400" smtClean="0"/>
              <a:t>  x 100	= 50</a:t>
            </a:r>
          </a:p>
          <a:p>
            <a:pPr algn="just" eaLnBrk="1" hangingPunct="1">
              <a:buFont typeface="Wingdings 3" pitchFamily="18" charset="2"/>
              <a:buNone/>
            </a:pPr>
            <a:r>
              <a:rPr lang="en-US" sz="2400" smtClean="0"/>
              <a:t>		     50</a:t>
            </a:r>
          </a:p>
          <a:p>
            <a:pPr algn="just" eaLnBrk="1" hangingPunct="1"/>
            <a:r>
              <a:rPr lang="en-US" sz="2400" smtClean="0"/>
              <a:t>Dengan koreksi</a:t>
            </a:r>
          </a:p>
          <a:p>
            <a:pPr algn="just" eaLnBrk="1" hangingPunct="1">
              <a:buFont typeface="Wingdings 3" pitchFamily="18" charset="2"/>
              <a:buNone/>
            </a:pPr>
            <a:r>
              <a:rPr lang="en-US" sz="2400" smtClean="0"/>
              <a:t>				15</a:t>
            </a:r>
          </a:p>
          <a:p>
            <a:pPr algn="just" eaLnBrk="1" hangingPunct="1">
              <a:buFont typeface="Wingdings 3" pitchFamily="18" charset="2"/>
              <a:buNone/>
            </a:pPr>
            <a:r>
              <a:rPr lang="en-US" sz="2400" smtClean="0"/>
              <a:t>	Skor = [(25 - </a:t>
            </a:r>
            <a:r>
              <a:rPr lang="en-US" sz="2400" smtClean="0">
                <a:sym typeface="Symbol" pitchFamily="18" charset="2"/>
              </a:rPr>
              <a:t></a:t>
            </a:r>
            <a:r>
              <a:rPr lang="en-US" sz="2400" smtClean="0"/>
              <a:t> )/50] x 100 = 42,5</a:t>
            </a:r>
          </a:p>
          <a:p>
            <a:pPr algn="just" eaLnBrk="1" hangingPunct="1">
              <a:buFont typeface="Wingdings 3" pitchFamily="18" charset="2"/>
              <a:buNone/>
            </a:pPr>
            <a:r>
              <a:rPr lang="en-US" sz="2400" smtClean="0"/>
              <a:t>				5 - 1</a:t>
            </a:r>
          </a:p>
        </p:txBody>
      </p:sp>
      <p:sp>
        <p:nvSpPr>
          <p:cNvPr id="4" name="Title 3"/>
          <p:cNvSpPr>
            <a:spLocks noGrp="1"/>
          </p:cNvSpPr>
          <p:nvPr>
            <p:ph type="title"/>
          </p:nvPr>
        </p:nvSpPr>
        <p:spPr/>
        <p:txBody>
          <a:bodyPr/>
          <a:lstStyle/>
          <a:p>
            <a:pPr eaLnBrk="1" fontAlgn="auto" hangingPunct="1">
              <a:spcAft>
                <a:spcPts val="0"/>
              </a:spcAft>
              <a:defRPr/>
            </a:pPr>
            <a:r>
              <a:rPr lang="en-US" dirty="0" err="1" smtClean="0"/>
              <a:t>Contoh</a:t>
            </a:r>
            <a:endParaRPr lang="en-US" dirty="0"/>
          </a:p>
        </p:txBody>
      </p:sp>
    </p:spTree>
  </p:cSld>
  <p:clrMapOvr>
    <a:masterClrMapping/>
  </p:clrMapOvr>
  <p:transition spd="slow">
    <p:wedg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486400"/>
          </a:xfrm>
        </p:spPr>
        <p:txBody>
          <a:bodyPr>
            <a:noAutofit/>
          </a:bodyPr>
          <a:lstStyle/>
          <a:p>
            <a:pPr marL="365760" indent="-256032" algn="just" eaLnBrk="1" fontAlgn="auto" hangingPunct="1">
              <a:spcAft>
                <a:spcPts val="0"/>
              </a:spcAft>
              <a:buFont typeface="Wingdings 3"/>
              <a:buChar char=""/>
              <a:defRPr/>
            </a:pPr>
            <a:r>
              <a:rPr lang="en-US" sz="2000" dirty="0" err="1" smtClean="0"/>
              <a:t>Seorang</a:t>
            </a:r>
            <a:r>
              <a:rPr lang="en-US" sz="2000" dirty="0" smtClean="0"/>
              <a:t> guru </a:t>
            </a:r>
            <a:r>
              <a:rPr lang="en-US" sz="2000" dirty="0" err="1" smtClean="0"/>
              <a:t>melakukan</a:t>
            </a:r>
            <a:r>
              <a:rPr lang="en-US" sz="2000" dirty="0" smtClean="0"/>
              <a:t> </a:t>
            </a:r>
            <a:r>
              <a:rPr lang="en-US" sz="2000" dirty="0" err="1" smtClean="0"/>
              <a:t>tes</a:t>
            </a:r>
            <a:r>
              <a:rPr lang="en-US" sz="2000" dirty="0" smtClean="0"/>
              <a:t> </a:t>
            </a:r>
            <a:r>
              <a:rPr lang="en-US" sz="2000" dirty="0" err="1" smtClean="0"/>
              <a:t>dengan</a:t>
            </a:r>
            <a:r>
              <a:rPr lang="en-US" sz="2000" dirty="0" smtClean="0"/>
              <a:t> </a:t>
            </a:r>
            <a:r>
              <a:rPr lang="en-US" sz="2000" dirty="0" err="1" smtClean="0"/>
              <a:t>menggunakan</a:t>
            </a:r>
            <a:r>
              <a:rPr lang="en-US" sz="2000" dirty="0" smtClean="0"/>
              <a:t> </a:t>
            </a:r>
            <a:r>
              <a:rPr lang="en-US" sz="2000" dirty="0" err="1" smtClean="0"/>
              <a:t>soal</a:t>
            </a:r>
            <a:r>
              <a:rPr lang="en-US" sz="2000" dirty="0" smtClean="0"/>
              <a:t> </a:t>
            </a:r>
            <a:r>
              <a:rPr lang="en-US" sz="2000" dirty="0" err="1" smtClean="0"/>
              <a:t>bentuk</a:t>
            </a:r>
            <a:r>
              <a:rPr lang="en-US" sz="2000" dirty="0" smtClean="0"/>
              <a:t> </a:t>
            </a:r>
            <a:r>
              <a:rPr lang="en-US" sz="2000" dirty="0" err="1" smtClean="0"/>
              <a:t>pilihan</a:t>
            </a:r>
            <a:r>
              <a:rPr lang="en-US" sz="2000" dirty="0" smtClean="0"/>
              <a:t> yang </a:t>
            </a:r>
            <a:r>
              <a:rPr lang="en-US" sz="2000" dirty="0" err="1" smtClean="0"/>
              <a:t>terdiri</a:t>
            </a:r>
            <a:r>
              <a:rPr lang="en-US" sz="2000" dirty="0" smtClean="0"/>
              <a:t> </a:t>
            </a:r>
            <a:r>
              <a:rPr lang="en-US" sz="2000" dirty="0" err="1" smtClean="0"/>
              <a:t>dari</a:t>
            </a:r>
            <a:r>
              <a:rPr lang="en-US" sz="2000" dirty="0" smtClean="0"/>
              <a:t> 30 </a:t>
            </a:r>
            <a:r>
              <a:rPr lang="en-US" sz="2000" dirty="0" err="1" smtClean="0"/>
              <a:t>butir</a:t>
            </a:r>
            <a:r>
              <a:rPr lang="en-US" sz="2000" dirty="0" smtClean="0"/>
              <a:t> </a:t>
            </a:r>
            <a:r>
              <a:rPr lang="en-US" sz="2000" dirty="0" err="1" smtClean="0"/>
              <a:t>soal</a:t>
            </a:r>
            <a:r>
              <a:rPr lang="en-US" sz="2000" dirty="0" smtClean="0"/>
              <a:t> </a:t>
            </a:r>
            <a:r>
              <a:rPr lang="en-US" sz="2000" dirty="0" err="1" smtClean="0"/>
              <a:t>dengan</a:t>
            </a:r>
            <a:r>
              <a:rPr lang="en-US" sz="2000" dirty="0" smtClean="0"/>
              <a:t> 5 </a:t>
            </a:r>
            <a:r>
              <a:rPr lang="en-US" sz="2000" dirty="0" err="1" smtClean="0"/>
              <a:t>pilihan</a:t>
            </a:r>
            <a:r>
              <a:rPr lang="en-US" sz="2000" dirty="0" smtClean="0"/>
              <a:t> </a:t>
            </a:r>
            <a:r>
              <a:rPr lang="en-US" sz="2000" dirty="0" err="1" smtClean="0"/>
              <a:t>tiap</a:t>
            </a:r>
            <a:r>
              <a:rPr lang="en-US" sz="2000" dirty="0" smtClean="0"/>
              <a:t> </a:t>
            </a:r>
            <a:r>
              <a:rPr lang="en-US" sz="2000" dirty="0" err="1" smtClean="0"/>
              <a:t>butir</a:t>
            </a:r>
            <a:r>
              <a:rPr lang="en-US" sz="2000" dirty="0" smtClean="0"/>
              <a:t>. </a:t>
            </a:r>
            <a:r>
              <a:rPr lang="en-US" sz="2000" dirty="0" err="1" smtClean="0"/>
              <a:t>Seorang</a:t>
            </a:r>
            <a:r>
              <a:rPr lang="en-US" sz="2000" dirty="0" smtClean="0"/>
              <a:t> </a:t>
            </a:r>
            <a:r>
              <a:rPr lang="en-US" sz="2000" dirty="0" err="1" smtClean="0"/>
              <a:t>siswa</a:t>
            </a:r>
            <a:r>
              <a:rPr lang="en-US" sz="2000" dirty="0" smtClean="0"/>
              <a:t> </a:t>
            </a:r>
            <a:r>
              <a:rPr lang="en-US" sz="2000" dirty="0" err="1" smtClean="0"/>
              <a:t>menjawab</a:t>
            </a:r>
            <a:r>
              <a:rPr lang="en-US" sz="2000" dirty="0" smtClean="0"/>
              <a:t> </a:t>
            </a:r>
            <a:r>
              <a:rPr lang="en-US" sz="2000" dirty="0" err="1" smtClean="0"/>
              <a:t>dengan</a:t>
            </a:r>
            <a:r>
              <a:rPr lang="en-US" sz="2000" dirty="0" smtClean="0"/>
              <a:t> </a:t>
            </a:r>
            <a:r>
              <a:rPr lang="en-US" sz="2000" dirty="0" err="1" smtClean="0"/>
              <a:t>benar</a:t>
            </a:r>
            <a:r>
              <a:rPr lang="en-US" sz="2000" dirty="0" smtClean="0"/>
              <a:t> </a:t>
            </a:r>
            <a:r>
              <a:rPr lang="en-US" sz="2000" dirty="0" err="1" smtClean="0"/>
              <a:t>sebanyak</a:t>
            </a:r>
            <a:r>
              <a:rPr lang="en-US" sz="2000" dirty="0" smtClean="0"/>
              <a:t> 20 </a:t>
            </a:r>
            <a:r>
              <a:rPr lang="en-US" sz="2000" dirty="0" err="1" smtClean="0"/>
              <a:t>butir</a:t>
            </a:r>
            <a:r>
              <a:rPr lang="en-US" sz="2000" dirty="0" smtClean="0"/>
              <a:t> </a:t>
            </a:r>
            <a:r>
              <a:rPr lang="en-US" sz="2000" dirty="0" err="1" smtClean="0"/>
              <a:t>soal</a:t>
            </a:r>
            <a:r>
              <a:rPr lang="en-US" sz="2000" dirty="0" smtClean="0"/>
              <a:t> </a:t>
            </a:r>
            <a:r>
              <a:rPr lang="en-US" sz="2000" dirty="0" err="1" smtClean="0"/>
              <a:t>dan</a:t>
            </a:r>
            <a:r>
              <a:rPr lang="en-US" sz="2000" dirty="0" smtClean="0"/>
              <a:t> </a:t>
            </a:r>
            <a:r>
              <a:rPr lang="en-US" sz="2000" dirty="0" err="1" smtClean="0"/>
              <a:t>dijawab</a:t>
            </a:r>
            <a:r>
              <a:rPr lang="en-US" sz="2000" dirty="0" smtClean="0"/>
              <a:t> </a:t>
            </a:r>
            <a:r>
              <a:rPr lang="en-US" sz="2000" dirty="0" err="1" smtClean="0"/>
              <a:t>salah</a:t>
            </a:r>
            <a:r>
              <a:rPr lang="en-US" sz="2000" dirty="0" smtClean="0"/>
              <a:t> 10 (</a:t>
            </a:r>
            <a:r>
              <a:rPr lang="en-US" sz="2000" dirty="0" err="1" smtClean="0"/>
              <a:t>skor</a:t>
            </a:r>
            <a:r>
              <a:rPr lang="en-US" sz="2000" dirty="0" smtClean="0"/>
              <a:t> </a:t>
            </a:r>
            <a:r>
              <a:rPr lang="en-US" sz="2000" dirty="0" err="1" smtClean="0"/>
              <a:t>maksimum</a:t>
            </a:r>
            <a:r>
              <a:rPr lang="en-US" sz="2000" dirty="0" smtClean="0"/>
              <a:t> 30), </a:t>
            </a:r>
            <a:r>
              <a:rPr lang="en-US" sz="2000" dirty="0" err="1" smtClean="0"/>
              <a:t>sedangkan</a:t>
            </a:r>
            <a:r>
              <a:rPr lang="en-US" sz="2000" dirty="0" smtClean="0"/>
              <a:t> </a:t>
            </a:r>
            <a:r>
              <a:rPr lang="en-US" sz="2000" dirty="0" err="1" smtClean="0"/>
              <a:t>soal</a:t>
            </a:r>
            <a:r>
              <a:rPr lang="en-US" sz="2000" dirty="0" smtClean="0"/>
              <a:t> </a:t>
            </a:r>
            <a:r>
              <a:rPr lang="en-US" sz="2000" dirty="0" err="1" smtClean="0"/>
              <a:t>bentuk</a:t>
            </a:r>
            <a:r>
              <a:rPr lang="en-US" sz="2000" dirty="0" smtClean="0"/>
              <a:t> </a:t>
            </a:r>
            <a:r>
              <a:rPr lang="en-US" sz="2000" dirty="0" err="1" smtClean="0"/>
              <a:t>uraian</a:t>
            </a:r>
            <a:r>
              <a:rPr lang="en-US" sz="2000" dirty="0" smtClean="0"/>
              <a:t> </a:t>
            </a:r>
            <a:r>
              <a:rPr lang="en-US" sz="2000" dirty="0" err="1" smtClean="0"/>
              <a:t>bisa</a:t>
            </a:r>
            <a:r>
              <a:rPr lang="en-US" sz="2000" dirty="0" smtClean="0"/>
              <a:t> </a:t>
            </a:r>
            <a:r>
              <a:rPr lang="en-US" sz="2000" dirty="0" err="1" smtClean="0"/>
              <a:t>dijawab</a:t>
            </a:r>
            <a:r>
              <a:rPr lang="en-US" sz="2000" dirty="0" smtClean="0"/>
              <a:t> </a:t>
            </a:r>
            <a:r>
              <a:rPr lang="en-US" sz="2000" dirty="0" err="1" smtClean="0"/>
              <a:t>benar</a:t>
            </a:r>
            <a:r>
              <a:rPr lang="en-US" sz="2000" dirty="0" smtClean="0"/>
              <a:t> 20 </a:t>
            </a:r>
            <a:r>
              <a:rPr lang="en-US" sz="2000" dirty="0" err="1" smtClean="0"/>
              <a:t>dari</a:t>
            </a:r>
            <a:r>
              <a:rPr lang="en-US" sz="2000" dirty="0" smtClean="0"/>
              <a:t> </a:t>
            </a:r>
            <a:r>
              <a:rPr lang="en-US" sz="2000" dirty="0" err="1" smtClean="0"/>
              <a:t>skor</a:t>
            </a:r>
            <a:r>
              <a:rPr lang="en-US" sz="2000" dirty="0" smtClean="0"/>
              <a:t> 30. </a:t>
            </a:r>
            <a:r>
              <a:rPr lang="en-US" sz="2000" dirty="0" err="1" smtClean="0"/>
              <a:t>Apabila</a:t>
            </a:r>
            <a:r>
              <a:rPr lang="en-US" sz="2000" dirty="0" smtClean="0"/>
              <a:t> </a:t>
            </a:r>
            <a:r>
              <a:rPr lang="en-US" sz="2000" dirty="0" err="1" smtClean="0"/>
              <a:t>bobot</a:t>
            </a:r>
            <a:r>
              <a:rPr lang="en-US" sz="2000" dirty="0" smtClean="0"/>
              <a:t> </a:t>
            </a:r>
            <a:r>
              <a:rPr lang="en-US" sz="2000" dirty="0" err="1" smtClean="0"/>
              <a:t>pilihan</a:t>
            </a:r>
            <a:r>
              <a:rPr lang="en-US" sz="2000" dirty="0" smtClean="0"/>
              <a:t> </a:t>
            </a:r>
            <a:r>
              <a:rPr lang="en-US" sz="2000" dirty="0" err="1" smtClean="0"/>
              <a:t>ganda</a:t>
            </a:r>
            <a:r>
              <a:rPr lang="en-US" sz="2000" dirty="0" smtClean="0"/>
              <a:t> </a:t>
            </a:r>
            <a:r>
              <a:rPr lang="en-US" sz="2000" dirty="0" err="1" smtClean="0"/>
              <a:t>adalah</a:t>
            </a:r>
            <a:r>
              <a:rPr lang="en-US" sz="2000" dirty="0" smtClean="0"/>
              <a:t> 0,4 </a:t>
            </a:r>
            <a:r>
              <a:rPr lang="en-US" sz="2000" dirty="0" err="1" smtClean="0"/>
              <a:t>dan</a:t>
            </a:r>
            <a:r>
              <a:rPr lang="en-US" sz="2000" dirty="0" smtClean="0"/>
              <a:t> </a:t>
            </a:r>
            <a:r>
              <a:rPr lang="en-US" sz="2000" dirty="0" err="1" smtClean="0"/>
              <a:t>bentuk</a:t>
            </a:r>
            <a:r>
              <a:rPr lang="en-US" sz="2000" dirty="0" smtClean="0"/>
              <a:t> </a:t>
            </a:r>
            <a:r>
              <a:rPr lang="en-US" sz="2000" dirty="0" err="1" smtClean="0"/>
              <a:t>uraian</a:t>
            </a:r>
            <a:r>
              <a:rPr lang="en-US" sz="2000" dirty="0" smtClean="0"/>
              <a:t> 0,6. </a:t>
            </a:r>
            <a:r>
              <a:rPr lang="en-US" sz="2000" dirty="0" err="1" smtClean="0"/>
              <a:t>Hitung</a:t>
            </a:r>
            <a:r>
              <a:rPr lang="en-US" sz="2000" dirty="0" smtClean="0"/>
              <a:t> </a:t>
            </a:r>
            <a:r>
              <a:rPr lang="en-US" sz="2000" dirty="0" err="1" smtClean="0"/>
              <a:t>berapa</a:t>
            </a:r>
            <a:r>
              <a:rPr lang="en-US" sz="2000" dirty="0" smtClean="0"/>
              <a:t> </a:t>
            </a:r>
            <a:r>
              <a:rPr lang="en-US" sz="2000" dirty="0" err="1" smtClean="0"/>
              <a:t>skor</a:t>
            </a:r>
            <a:r>
              <a:rPr lang="en-US" sz="2000" dirty="0" smtClean="0"/>
              <a:t> yang </a:t>
            </a:r>
            <a:r>
              <a:rPr lang="en-US" sz="2000" dirty="0" err="1" smtClean="0"/>
              <a:t>diperoleh</a:t>
            </a:r>
            <a:r>
              <a:rPr lang="en-US" sz="2000" dirty="0" smtClean="0"/>
              <a:t> </a:t>
            </a:r>
            <a:r>
              <a:rPr lang="en-US" sz="2000" dirty="0" err="1" smtClean="0"/>
              <a:t>siswa</a:t>
            </a:r>
            <a:r>
              <a:rPr lang="en-US" sz="2000" dirty="0" smtClean="0"/>
              <a:t> </a:t>
            </a:r>
            <a:r>
              <a:rPr lang="en-US" sz="2000" dirty="0" err="1" smtClean="0"/>
              <a:t>tersebut</a:t>
            </a:r>
            <a:r>
              <a:rPr lang="en-US" sz="2000" dirty="0" smtClean="0"/>
              <a:t> </a:t>
            </a:r>
            <a:r>
              <a:rPr lang="en-US" sz="2000" dirty="0" err="1" smtClean="0"/>
              <a:t>apabila</a:t>
            </a:r>
            <a:r>
              <a:rPr lang="en-US" sz="2000" dirty="0" smtClean="0"/>
              <a:t> </a:t>
            </a:r>
            <a:r>
              <a:rPr lang="en-US" sz="2000" dirty="0" err="1" smtClean="0"/>
              <a:t>sistem</a:t>
            </a:r>
            <a:r>
              <a:rPr lang="en-US" sz="2000" dirty="0" smtClean="0"/>
              <a:t> </a:t>
            </a:r>
            <a:r>
              <a:rPr lang="en-US" sz="2000" dirty="0" err="1" smtClean="0"/>
              <a:t>penskoran</a:t>
            </a:r>
            <a:r>
              <a:rPr lang="en-US" sz="2000" dirty="0" smtClean="0"/>
              <a:t> </a:t>
            </a:r>
            <a:r>
              <a:rPr lang="en-US" sz="2000" dirty="0" err="1" smtClean="0"/>
              <a:t>tanpa</a:t>
            </a:r>
            <a:r>
              <a:rPr lang="en-US" sz="2000" dirty="0" smtClean="0"/>
              <a:t> </a:t>
            </a:r>
            <a:r>
              <a:rPr lang="en-US" sz="2000" dirty="0" err="1" smtClean="0"/>
              <a:t>koreksi</a:t>
            </a:r>
            <a:r>
              <a:rPr lang="en-US" sz="2000" dirty="0" smtClean="0"/>
              <a:t>!</a:t>
            </a:r>
          </a:p>
          <a:p>
            <a:pPr marL="365760" indent="-256032" eaLnBrk="1" fontAlgn="auto" hangingPunct="1">
              <a:spcAft>
                <a:spcPts val="0"/>
              </a:spcAft>
              <a:buFont typeface="Wingdings 3"/>
              <a:buNone/>
              <a:defRPr/>
            </a:pPr>
            <a:r>
              <a:rPr lang="en-US" sz="2000" dirty="0" smtClean="0"/>
              <a:t>		   20			20</a:t>
            </a:r>
          </a:p>
          <a:p>
            <a:pPr marL="365760" indent="-256032" eaLnBrk="1" fontAlgn="auto" hangingPunct="1">
              <a:spcAft>
                <a:spcPts val="0"/>
              </a:spcAft>
              <a:buFont typeface="Wingdings 3"/>
              <a:buNone/>
              <a:defRPr/>
            </a:pPr>
            <a:r>
              <a:rPr lang="en-US" sz="2000" dirty="0" smtClean="0"/>
              <a:t>	0,4x   </a:t>
            </a:r>
            <a:r>
              <a:rPr lang="en-US" sz="2000" dirty="0" smtClean="0">
                <a:sym typeface="Symbol"/>
              </a:rPr>
              <a:t></a:t>
            </a:r>
            <a:r>
              <a:rPr lang="en-US" sz="2000" dirty="0" smtClean="0"/>
              <a:t>  x 100   +0,6x	</a:t>
            </a:r>
            <a:r>
              <a:rPr lang="en-US" sz="2000" dirty="0" smtClean="0">
                <a:sym typeface="Symbol"/>
              </a:rPr>
              <a:t></a:t>
            </a:r>
            <a:r>
              <a:rPr lang="en-US" sz="2000" dirty="0" smtClean="0"/>
              <a:t>  x 100    =  6</a:t>
            </a:r>
            <a:r>
              <a:rPr lang="id-ID" sz="2000" dirty="0" smtClean="0"/>
              <a:t>6,7</a:t>
            </a:r>
            <a:endParaRPr lang="en-US" sz="2000" dirty="0" smtClean="0"/>
          </a:p>
          <a:p>
            <a:pPr marL="365760" indent="-256032" eaLnBrk="1" fontAlgn="auto" hangingPunct="1">
              <a:spcAft>
                <a:spcPts val="0"/>
              </a:spcAft>
              <a:buFont typeface="Wingdings 3"/>
              <a:buNone/>
              <a:defRPr/>
            </a:pPr>
            <a:r>
              <a:rPr lang="en-US" sz="2000" dirty="0" smtClean="0"/>
              <a:t>		   30			30</a:t>
            </a:r>
          </a:p>
          <a:p>
            <a:pPr marL="971550" indent="-628650" eaLnBrk="1" fontAlgn="auto" hangingPunct="1">
              <a:spcAft>
                <a:spcPts val="0"/>
              </a:spcAft>
              <a:buFont typeface="Wingdings 3"/>
              <a:buNone/>
              <a:defRPr/>
            </a:pPr>
            <a:r>
              <a:rPr lang="en-US" sz="2000" dirty="0" smtClean="0"/>
              <a:t>a)	</a:t>
            </a:r>
            <a:r>
              <a:rPr lang="en-US" sz="2000" dirty="0" err="1" smtClean="0"/>
              <a:t>Skor</a:t>
            </a:r>
            <a:r>
              <a:rPr lang="en-US" sz="2000" dirty="0" smtClean="0"/>
              <a:t> </a:t>
            </a:r>
            <a:r>
              <a:rPr lang="en-US" sz="2000" dirty="0" err="1" smtClean="0"/>
              <a:t>pilihan</a:t>
            </a:r>
            <a:r>
              <a:rPr lang="en-US" sz="2000" dirty="0" smtClean="0"/>
              <a:t> </a:t>
            </a:r>
            <a:r>
              <a:rPr lang="en-US" sz="2000" dirty="0" err="1" smtClean="0"/>
              <a:t>ganda</a:t>
            </a:r>
            <a:r>
              <a:rPr lang="en-US" sz="2000" dirty="0" smtClean="0"/>
              <a:t> </a:t>
            </a:r>
            <a:r>
              <a:rPr lang="en-US" sz="2000" dirty="0" err="1" smtClean="0"/>
              <a:t>tanpa</a:t>
            </a:r>
            <a:r>
              <a:rPr lang="en-US" sz="2000" dirty="0" smtClean="0"/>
              <a:t> </a:t>
            </a:r>
            <a:r>
              <a:rPr lang="en-US" sz="2000" dirty="0" err="1" smtClean="0"/>
              <a:t>koreksi</a:t>
            </a:r>
            <a:r>
              <a:rPr lang="en-US" sz="2000" dirty="0" smtClean="0"/>
              <a:t> </a:t>
            </a:r>
            <a:r>
              <a:rPr lang="en-US" sz="2000" dirty="0" err="1" smtClean="0"/>
              <a:t>jawaban</a:t>
            </a:r>
            <a:r>
              <a:rPr lang="en-US" sz="2000" dirty="0" smtClean="0"/>
              <a:t> </a:t>
            </a:r>
            <a:r>
              <a:rPr lang="en-US" sz="2000" dirty="0" err="1" smtClean="0"/>
              <a:t>dugaan</a:t>
            </a:r>
            <a:r>
              <a:rPr lang="en-US" sz="2000" dirty="0" smtClean="0"/>
              <a:t>: (20/30) x 100 = 66,7</a:t>
            </a:r>
          </a:p>
          <a:p>
            <a:pPr marL="365760" indent="-256032" eaLnBrk="1" fontAlgn="auto" hangingPunct="1">
              <a:spcAft>
                <a:spcPts val="0"/>
              </a:spcAft>
              <a:buFont typeface="Wingdings 3"/>
              <a:buNone/>
              <a:defRPr/>
            </a:pPr>
            <a:r>
              <a:rPr lang="en-US" sz="2000" dirty="0" smtClean="0"/>
              <a:t>	b)	</a:t>
            </a:r>
            <a:r>
              <a:rPr lang="en-US" sz="2000" dirty="0" err="1" smtClean="0"/>
              <a:t>Skor</a:t>
            </a:r>
            <a:r>
              <a:rPr lang="en-US" sz="2000" dirty="0" smtClean="0"/>
              <a:t> </a:t>
            </a:r>
            <a:r>
              <a:rPr lang="en-US" sz="2000" dirty="0" err="1" smtClean="0"/>
              <a:t>bentuk</a:t>
            </a:r>
            <a:r>
              <a:rPr lang="en-US" sz="2000" dirty="0" smtClean="0"/>
              <a:t> </a:t>
            </a:r>
            <a:r>
              <a:rPr lang="en-US" sz="2000" dirty="0" err="1" smtClean="0"/>
              <a:t>uraian</a:t>
            </a:r>
            <a:r>
              <a:rPr lang="en-US" sz="2000" dirty="0" smtClean="0"/>
              <a:t> </a:t>
            </a:r>
            <a:r>
              <a:rPr lang="en-US" sz="2000" dirty="0" err="1" smtClean="0"/>
              <a:t>adalah</a:t>
            </a:r>
            <a:r>
              <a:rPr lang="en-US" sz="2000" dirty="0" smtClean="0"/>
              <a:t>: (20/</a:t>
            </a:r>
            <a:r>
              <a:rPr lang="id-ID" sz="2000" dirty="0" smtClean="0"/>
              <a:t>3</a:t>
            </a:r>
            <a:r>
              <a:rPr lang="en-US" sz="2000" dirty="0" smtClean="0"/>
              <a:t>0) x 100 = 66,7.</a:t>
            </a:r>
          </a:p>
          <a:p>
            <a:pPr marL="365760" indent="-256032" eaLnBrk="1" fontAlgn="auto" hangingPunct="1">
              <a:spcAft>
                <a:spcPts val="0"/>
              </a:spcAft>
              <a:buFont typeface="Wingdings 3"/>
              <a:buNone/>
              <a:defRPr/>
            </a:pPr>
            <a:r>
              <a:rPr lang="en-US" sz="2000" dirty="0" smtClean="0"/>
              <a:t>	c)	</a:t>
            </a:r>
            <a:r>
              <a:rPr lang="en-US" sz="2000" dirty="0" err="1" smtClean="0"/>
              <a:t>Skor</a:t>
            </a:r>
            <a:r>
              <a:rPr lang="en-US" sz="2000" dirty="0" smtClean="0"/>
              <a:t> </a:t>
            </a:r>
            <a:r>
              <a:rPr lang="en-US" sz="2000" dirty="0" err="1" smtClean="0"/>
              <a:t>akhir</a:t>
            </a:r>
            <a:r>
              <a:rPr lang="en-US" sz="2000" dirty="0" smtClean="0"/>
              <a:t> </a:t>
            </a:r>
            <a:r>
              <a:rPr lang="en-US" sz="2000" dirty="0" err="1" smtClean="0"/>
              <a:t>adalah</a:t>
            </a:r>
            <a:r>
              <a:rPr lang="en-US" sz="2000" dirty="0" smtClean="0"/>
              <a:t>: 0,4 x (66,7) + 0,6 x (66,7) = </a:t>
            </a:r>
          </a:p>
          <a:p>
            <a:pPr marL="365760" indent="-256032" eaLnBrk="1" fontAlgn="auto" hangingPunct="1">
              <a:spcAft>
                <a:spcPts val="0"/>
              </a:spcAft>
              <a:buFont typeface="Wingdings 3"/>
              <a:buNone/>
              <a:defRPr/>
            </a:pPr>
            <a:r>
              <a:rPr lang="en-US" sz="2000" dirty="0" smtClean="0"/>
              <a:t>				       26,68 + 40,02 = 66,7</a:t>
            </a:r>
          </a:p>
          <a:p>
            <a:pPr marL="365760" indent="-256032" algn="just" eaLnBrk="1" fontAlgn="auto" hangingPunct="1">
              <a:spcAft>
                <a:spcPts val="0"/>
              </a:spcAft>
              <a:buFont typeface="Wingdings 3"/>
              <a:buNone/>
              <a:defRPr/>
            </a:pPr>
            <a:endParaRPr lang="en-US" sz="2000" dirty="0"/>
          </a:p>
        </p:txBody>
      </p:sp>
      <p:sp>
        <p:nvSpPr>
          <p:cNvPr id="4" name="Title 3"/>
          <p:cNvSpPr>
            <a:spLocks noGrp="1"/>
          </p:cNvSpPr>
          <p:nvPr>
            <p:ph type="title"/>
          </p:nvPr>
        </p:nvSpPr>
        <p:spPr/>
        <p:txBody>
          <a:bodyPr/>
          <a:lstStyle/>
          <a:p>
            <a:pPr eaLnBrk="1" fontAlgn="auto" hangingPunct="1">
              <a:spcAft>
                <a:spcPts val="0"/>
              </a:spcAft>
              <a:defRPr/>
            </a:pPr>
            <a:r>
              <a:rPr lang="en-US" dirty="0" err="1" smtClean="0"/>
              <a:t>Contoh</a:t>
            </a:r>
            <a:endParaRPr lang="en-US" dirty="0"/>
          </a:p>
        </p:txBody>
      </p:sp>
    </p:spTree>
  </p:cSld>
  <p:clrMapOvr>
    <a:masterClrMapping/>
  </p:clrMapOvr>
  <p:transition spd="slow">
    <p:wedg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46466A"/>
        </a:solidFill>
        <a:effectLst/>
      </p:bgPr>
    </p:bg>
    <p:spTree>
      <p:nvGrpSpPr>
        <p:cNvPr id="1" name=""/>
        <p:cNvGrpSpPr/>
        <p:nvPr/>
      </p:nvGrpSpPr>
      <p:grpSpPr>
        <a:xfrm>
          <a:off x="0" y="0"/>
          <a:ext cx="0" cy="0"/>
          <a:chOff x="0" y="0"/>
          <a:chExt cx="0" cy="0"/>
        </a:xfrm>
      </p:grpSpPr>
      <p:sp>
        <p:nvSpPr>
          <p:cNvPr id="226306" name="WordArt 2"/>
          <p:cNvSpPr>
            <a:spLocks noChangeArrowheads="1" noChangeShapeType="1" noTextEdit="1"/>
          </p:cNvSpPr>
          <p:nvPr/>
        </p:nvSpPr>
        <p:spPr bwMode="auto">
          <a:xfrm rot="419592">
            <a:off x="1219200" y="2743200"/>
            <a:ext cx="6248400" cy="2130425"/>
          </a:xfrm>
          <a:prstGeom prst="rect">
            <a:avLst/>
          </a:prstGeom>
        </p:spPr>
        <p:txBody>
          <a:bodyPr spcFirstLastPara="1" wrap="none" fromWordArt="1">
            <a:prstTxWarp prst="textArchUp">
              <a:avLst>
                <a:gd name="adj" fmla="val 11500644"/>
              </a:avLst>
            </a:prstTxWarp>
            <a:scene3d>
              <a:camera prst="legacyPerspectiveFront">
                <a:rot lat="20519989" lon="1080000" rev="0"/>
              </a:camera>
              <a:lightRig rig="legacyHarsh2" dir="b"/>
            </a:scene3d>
            <a:sp3d extrusionH="430200" prstMaterial="legacyMatte">
              <a:extrusionClr>
                <a:srgbClr val="FF6600"/>
              </a:extrusionClr>
            </a:sp3d>
          </a:bodyPr>
          <a:lstStyle/>
          <a:p>
            <a:pPr algn="ctr"/>
            <a:r>
              <a:rPr lang="id-ID" sz="3600" kern="10">
                <a:ln w="9525">
                  <a:round/>
                  <a:headEnd/>
                  <a:tailEnd/>
                </a:ln>
                <a:gradFill rotWithShape="1">
                  <a:gsLst>
                    <a:gs pos="0">
                      <a:srgbClr val="FFE701"/>
                    </a:gs>
                    <a:gs pos="100000">
                      <a:srgbClr val="FE3E02"/>
                    </a:gs>
                  </a:gsLst>
                  <a:lin ang="4980000" scaled="1"/>
                </a:gradFill>
                <a:latin typeface="Impact"/>
              </a:rPr>
              <a:t>TERIMA KASIH</a:t>
            </a: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0"/>
                                  </p:stCondLst>
                                  <p:childTnLst>
                                    <p:set>
                                      <p:cBhvr>
                                        <p:cTn id="6" dur="1" fill="hold">
                                          <p:stCondLst>
                                            <p:cond delay="0"/>
                                          </p:stCondLst>
                                        </p:cTn>
                                        <p:tgtEl>
                                          <p:spTgt spid="226306"/>
                                        </p:tgtEl>
                                        <p:attrNameLst>
                                          <p:attrName>style.visibility</p:attrName>
                                        </p:attrNameLst>
                                      </p:cBhvr>
                                      <p:to>
                                        <p:strVal val="visible"/>
                                      </p:to>
                                    </p:set>
                                    <p:animEffect transition="in" filter="strips(downRight)">
                                      <p:cBhvr>
                                        <p:cTn id="7" dur="1000"/>
                                        <p:tgtEl>
                                          <p:spTgt spid="2263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0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685800" y="1371600"/>
          <a:ext cx="80772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457200" y="274638"/>
            <a:ext cx="7086600" cy="1143000"/>
          </a:xfrm>
        </p:spPr>
        <p:txBody>
          <a:bodyPr/>
          <a:lstStyle/>
          <a:p>
            <a:pPr eaLnBrk="1" fontAlgn="auto" hangingPunct="1">
              <a:spcAft>
                <a:spcPts val="0"/>
              </a:spcAft>
              <a:defRPr/>
            </a:pPr>
            <a:r>
              <a:rPr lang="en-US" sz="4000" dirty="0" err="1" smtClean="0">
                <a:latin typeface="Cambria" pitchFamily="18" charset="0"/>
              </a:rPr>
              <a:t>Bentuk</a:t>
            </a:r>
            <a:r>
              <a:rPr lang="en-US" sz="4000" dirty="0" smtClean="0">
                <a:latin typeface="Cambria" pitchFamily="18" charset="0"/>
              </a:rPr>
              <a:t> </a:t>
            </a:r>
            <a:r>
              <a:rPr lang="en-US" sz="4000" dirty="0" err="1" smtClean="0">
                <a:latin typeface="Cambria" pitchFamily="18" charset="0"/>
              </a:rPr>
              <a:t>Instrumen</a:t>
            </a:r>
            <a:r>
              <a:rPr lang="en-US" sz="4000" dirty="0" smtClean="0">
                <a:latin typeface="Cambria" pitchFamily="18" charset="0"/>
              </a:rPr>
              <a:t> </a:t>
            </a:r>
            <a:r>
              <a:rPr lang="en-US" sz="4000" dirty="0" err="1" smtClean="0">
                <a:latin typeface="Cambria" pitchFamily="18" charset="0"/>
              </a:rPr>
              <a:t>Penilaian</a:t>
            </a:r>
            <a:r>
              <a:rPr lang="en-US" sz="4000" dirty="0" smtClean="0">
                <a:latin typeface="Cambria" pitchFamily="18" charset="0"/>
              </a:rPr>
              <a:t> </a:t>
            </a:r>
            <a:endParaRPr lang="en-US" sz="4000" dirty="0">
              <a:latin typeface="Cambria" pitchFamily="18" charset="0"/>
            </a:endParaRPr>
          </a:p>
        </p:txBody>
      </p:sp>
    </p:spTree>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pPr algn="ctr"/>
            <a:r>
              <a:rPr lang="id-ID" dirty="0" smtClean="0"/>
              <a:t>Prinsip Dasar Penyusunan Tes</a:t>
            </a:r>
            <a:endParaRPr lang="id-ID" dirty="0"/>
          </a:p>
        </p:txBody>
      </p:sp>
      <p:sp>
        <p:nvSpPr>
          <p:cNvPr id="4" name="Footer Placeholder 3"/>
          <p:cNvSpPr>
            <a:spLocks noGrp="1"/>
          </p:cNvSpPr>
          <p:nvPr>
            <p:ph type="ftr" sz="quarter" idx="11"/>
          </p:nvPr>
        </p:nvSpPr>
        <p:spPr/>
        <p:txBody>
          <a:bodyPr/>
          <a:lstStyle/>
          <a:p>
            <a:pPr>
              <a:defRPr/>
            </a:pPr>
            <a:r>
              <a:rPr lang="en-US" smtClean="0"/>
              <a:t>copyright dit.akademik.ditjen.dikti</a:t>
            </a:r>
            <a:endParaRPr lang="en-US"/>
          </a:p>
        </p:txBody>
      </p:sp>
    </p:spTree>
  </p:cSld>
  <p:clrMapOvr>
    <a:masterClrMapping/>
  </p:clrMapOvr>
  <p:transition spd="slow">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382000" cy="4525963"/>
          </a:xfrm>
          <a:ln>
            <a:miter lim="800000"/>
            <a:headEnd/>
            <a:tailEnd/>
          </a:ln>
          <a:extLst/>
        </p:spPr>
        <p:txBody>
          <a:bodyPr>
            <a:normAutofit lnSpcReduction="10000"/>
          </a:bodyPr>
          <a:lstStyle/>
          <a:p>
            <a:pPr marL="493712" lvl="6" indent="-457200" algn="just" eaLnBrk="0" fontAlgn="base" hangingPunct="0">
              <a:spcAft>
                <a:spcPct val="0"/>
              </a:spcAft>
              <a:buClr>
                <a:schemeClr val="accent1"/>
              </a:buClr>
              <a:buSzPct val="80000"/>
              <a:buFont typeface="Arial"/>
              <a:buAutoNum type="alphaUcPeriod"/>
              <a:defRPr/>
            </a:pPr>
            <a:r>
              <a:rPr lang="en-US" sz="2800" b="1" dirty="0" err="1" smtClean="0">
                <a:effectLst>
                  <a:outerShdw blurRad="38100" dist="38100" dir="2700000" algn="tl">
                    <a:srgbClr val="000000">
                      <a:alpha val="43137"/>
                    </a:srgbClr>
                  </a:outerShdw>
                </a:effectLst>
                <a:latin typeface="Cambria" pitchFamily="18" charset="0"/>
              </a:rPr>
              <a:t>Syarat</a:t>
            </a:r>
            <a:r>
              <a:rPr lang="en-US" sz="2800" b="1" dirty="0" smtClean="0">
                <a:effectLst>
                  <a:outerShdw blurRad="38100" dist="38100" dir="2700000" algn="tl">
                    <a:srgbClr val="000000">
                      <a:alpha val="43137"/>
                    </a:srgbClr>
                  </a:outerShdw>
                </a:effectLst>
                <a:latin typeface="Cambria" pitchFamily="18" charset="0"/>
              </a:rPr>
              <a:t> </a:t>
            </a:r>
            <a:r>
              <a:rPr lang="en-US" sz="2800" b="1" dirty="0" err="1" smtClean="0">
                <a:effectLst>
                  <a:outerShdw blurRad="38100" dist="38100" dir="2700000" algn="tl">
                    <a:srgbClr val="000000">
                      <a:alpha val="43137"/>
                    </a:srgbClr>
                  </a:outerShdw>
                </a:effectLst>
                <a:latin typeface="Cambria" pitchFamily="18" charset="0"/>
              </a:rPr>
              <a:t>Umum</a:t>
            </a:r>
            <a:endParaRPr lang="en-US" sz="2800" b="1" dirty="0" smtClean="0">
              <a:effectLst>
                <a:outerShdw blurRad="38100" dist="38100" dir="2700000" algn="tl">
                  <a:srgbClr val="000000">
                    <a:alpha val="43137"/>
                  </a:srgbClr>
                </a:outerShdw>
              </a:effectLst>
              <a:latin typeface="Cambria" pitchFamily="18" charset="0"/>
            </a:endParaRPr>
          </a:p>
          <a:p>
            <a:pPr marL="857250" indent="-256032" eaLnBrk="1" fontAlgn="auto" hangingPunct="1">
              <a:spcAft>
                <a:spcPts val="0"/>
              </a:spcAft>
              <a:buFont typeface="Wingdings 3"/>
              <a:buChar char=""/>
              <a:defRPr/>
            </a:pPr>
            <a:r>
              <a:rPr lang="en-US" sz="2800" dirty="0" err="1" smtClean="0">
                <a:latin typeface="Cambria" pitchFamily="18" charset="0"/>
              </a:rPr>
              <a:t>materi</a:t>
            </a:r>
            <a:r>
              <a:rPr lang="en-US" sz="2800" dirty="0" smtClean="0">
                <a:latin typeface="Cambria" pitchFamily="18" charset="0"/>
              </a:rPr>
              <a:t> </a:t>
            </a:r>
            <a:r>
              <a:rPr lang="en-US" sz="2800" dirty="0" err="1">
                <a:latin typeface="Cambria" pitchFamily="18" charset="0"/>
              </a:rPr>
              <a:t>soal</a:t>
            </a:r>
            <a:r>
              <a:rPr lang="en-US" sz="2800" dirty="0">
                <a:latin typeface="Cambria" pitchFamily="18" charset="0"/>
              </a:rPr>
              <a:t> </a:t>
            </a:r>
            <a:r>
              <a:rPr lang="en-US" sz="2800" dirty="0" err="1">
                <a:latin typeface="Cambria" pitchFamily="18" charset="0"/>
              </a:rPr>
              <a:t>sesuai</a:t>
            </a:r>
            <a:r>
              <a:rPr lang="en-US" sz="2800" dirty="0">
                <a:latin typeface="Cambria" pitchFamily="18" charset="0"/>
              </a:rPr>
              <a:t> </a:t>
            </a:r>
            <a:r>
              <a:rPr lang="en-US" sz="2800" dirty="0" err="1">
                <a:latin typeface="Cambria" pitchFamily="18" charset="0"/>
              </a:rPr>
              <a:t>indikator</a:t>
            </a:r>
            <a:endParaRPr lang="en-US" sz="2800" dirty="0">
              <a:latin typeface="Cambria" pitchFamily="18" charset="0"/>
            </a:endParaRPr>
          </a:p>
          <a:p>
            <a:pPr marL="857250" indent="-256032" eaLnBrk="1" fontAlgn="auto" hangingPunct="1">
              <a:spcAft>
                <a:spcPts val="0"/>
              </a:spcAft>
              <a:buFont typeface="Wingdings 3"/>
              <a:buChar char=""/>
              <a:defRPr/>
            </a:pPr>
            <a:r>
              <a:rPr lang="en-US" sz="2800" dirty="0" err="1">
                <a:latin typeface="Cambria" pitchFamily="18" charset="0"/>
              </a:rPr>
              <a:t>materi</a:t>
            </a:r>
            <a:r>
              <a:rPr lang="en-US" sz="2800" dirty="0">
                <a:latin typeface="Cambria" pitchFamily="18" charset="0"/>
              </a:rPr>
              <a:t> </a:t>
            </a:r>
            <a:r>
              <a:rPr lang="en-US" sz="2800" dirty="0" err="1">
                <a:latin typeface="Cambria" pitchFamily="18" charset="0"/>
              </a:rPr>
              <a:t>soal</a:t>
            </a:r>
            <a:r>
              <a:rPr lang="en-US" sz="2800" dirty="0">
                <a:latin typeface="Cambria" pitchFamily="18" charset="0"/>
              </a:rPr>
              <a:t> </a:t>
            </a:r>
            <a:r>
              <a:rPr lang="en-US" sz="2800" dirty="0" err="1">
                <a:latin typeface="Cambria" pitchFamily="18" charset="0"/>
              </a:rPr>
              <a:t>sesuai</a:t>
            </a:r>
            <a:r>
              <a:rPr lang="en-US" sz="2800" dirty="0">
                <a:latin typeface="Cambria" pitchFamily="18" charset="0"/>
              </a:rPr>
              <a:t> </a:t>
            </a:r>
            <a:r>
              <a:rPr lang="en-US" sz="2800" dirty="0" err="1">
                <a:latin typeface="Cambria" pitchFamily="18" charset="0"/>
              </a:rPr>
              <a:t>dengan</a:t>
            </a:r>
            <a:r>
              <a:rPr lang="en-US" sz="2800" dirty="0">
                <a:latin typeface="Cambria" pitchFamily="18" charset="0"/>
              </a:rPr>
              <a:t> </a:t>
            </a:r>
            <a:r>
              <a:rPr lang="en-US" sz="2800" dirty="0" err="1">
                <a:latin typeface="Cambria" pitchFamily="18" charset="0"/>
              </a:rPr>
              <a:t>jenjang</a:t>
            </a:r>
            <a:r>
              <a:rPr lang="en-US" sz="2800" dirty="0">
                <a:latin typeface="Cambria" pitchFamily="18" charset="0"/>
              </a:rPr>
              <a:t> </a:t>
            </a:r>
            <a:r>
              <a:rPr lang="en-US" sz="2800" dirty="0" err="1">
                <a:latin typeface="Cambria" pitchFamily="18" charset="0"/>
              </a:rPr>
              <a:t>sekolah</a:t>
            </a:r>
            <a:r>
              <a:rPr lang="en-US" sz="2800" dirty="0">
                <a:latin typeface="Cambria" pitchFamily="18" charset="0"/>
              </a:rPr>
              <a:t> </a:t>
            </a:r>
            <a:r>
              <a:rPr lang="en-US" sz="2800" dirty="0" err="1">
                <a:latin typeface="Cambria" pitchFamily="18" charset="0"/>
              </a:rPr>
              <a:t>dan</a:t>
            </a:r>
            <a:r>
              <a:rPr lang="en-US" sz="2800" dirty="0">
                <a:latin typeface="Cambria" pitchFamily="18" charset="0"/>
              </a:rPr>
              <a:t> </a:t>
            </a:r>
            <a:r>
              <a:rPr lang="en-US" sz="2800" dirty="0" err="1">
                <a:latin typeface="Cambria" pitchFamily="18" charset="0"/>
              </a:rPr>
              <a:t>tingkatan</a:t>
            </a:r>
            <a:r>
              <a:rPr lang="en-US" sz="2800" dirty="0">
                <a:latin typeface="Cambria" pitchFamily="18" charset="0"/>
              </a:rPr>
              <a:t> </a:t>
            </a:r>
            <a:r>
              <a:rPr lang="en-US" sz="2800" dirty="0" err="1">
                <a:latin typeface="Cambria" pitchFamily="18" charset="0"/>
              </a:rPr>
              <a:t>kelas</a:t>
            </a:r>
            <a:endParaRPr lang="en-US" sz="2800" dirty="0">
              <a:latin typeface="Cambria" pitchFamily="18" charset="0"/>
            </a:endParaRPr>
          </a:p>
          <a:p>
            <a:pPr marL="857250" indent="-256032" eaLnBrk="1" fontAlgn="auto" hangingPunct="1">
              <a:spcAft>
                <a:spcPts val="0"/>
              </a:spcAft>
              <a:buFont typeface="Wingdings 3"/>
              <a:buChar char=""/>
              <a:defRPr/>
            </a:pPr>
            <a:r>
              <a:rPr lang="en-US" sz="2800" dirty="0" err="1">
                <a:latin typeface="Cambria" pitchFamily="18" charset="0"/>
              </a:rPr>
              <a:t>ada</a:t>
            </a:r>
            <a:r>
              <a:rPr lang="en-US" sz="2800" dirty="0">
                <a:latin typeface="Cambria" pitchFamily="18" charset="0"/>
              </a:rPr>
              <a:t> </a:t>
            </a:r>
            <a:r>
              <a:rPr lang="en-US" sz="2800" dirty="0" err="1">
                <a:latin typeface="Cambria" pitchFamily="18" charset="0"/>
              </a:rPr>
              <a:t>petunjuk</a:t>
            </a:r>
            <a:r>
              <a:rPr lang="en-US" sz="2800" dirty="0">
                <a:latin typeface="Cambria" pitchFamily="18" charset="0"/>
              </a:rPr>
              <a:t> </a:t>
            </a:r>
            <a:r>
              <a:rPr lang="en-US" sz="2800" dirty="0" err="1">
                <a:latin typeface="Cambria" pitchFamily="18" charset="0"/>
              </a:rPr>
              <a:t>pengerjaannya</a:t>
            </a:r>
            <a:endParaRPr lang="en-US" sz="2800" dirty="0">
              <a:latin typeface="Cambria" pitchFamily="18" charset="0"/>
            </a:endParaRPr>
          </a:p>
          <a:p>
            <a:pPr marL="857250" indent="-256032" eaLnBrk="1" fontAlgn="auto" hangingPunct="1">
              <a:spcAft>
                <a:spcPts val="0"/>
              </a:spcAft>
              <a:buFont typeface="Wingdings 3"/>
              <a:buChar char=""/>
              <a:defRPr/>
            </a:pPr>
            <a:r>
              <a:rPr lang="en-US" sz="2800" dirty="0" err="1">
                <a:latin typeface="Cambria" pitchFamily="18" charset="0"/>
              </a:rPr>
              <a:t>antar</a:t>
            </a:r>
            <a:r>
              <a:rPr lang="en-US" sz="2800" dirty="0">
                <a:latin typeface="Cambria" pitchFamily="18" charset="0"/>
              </a:rPr>
              <a:t> </a:t>
            </a:r>
            <a:r>
              <a:rPr lang="en-US" sz="2800" dirty="0" err="1">
                <a:latin typeface="Cambria" pitchFamily="18" charset="0"/>
              </a:rPr>
              <a:t>soal</a:t>
            </a:r>
            <a:r>
              <a:rPr lang="en-US" sz="2800" dirty="0">
                <a:latin typeface="Cambria" pitchFamily="18" charset="0"/>
              </a:rPr>
              <a:t> </a:t>
            </a:r>
            <a:r>
              <a:rPr lang="en-US" sz="2800" dirty="0" err="1">
                <a:latin typeface="Cambria" pitchFamily="18" charset="0"/>
              </a:rPr>
              <a:t>tidak</a:t>
            </a:r>
            <a:r>
              <a:rPr lang="en-US" sz="2800" dirty="0">
                <a:latin typeface="Cambria" pitchFamily="18" charset="0"/>
              </a:rPr>
              <a:t> </a:t>
            </a:r>
            <a:r>
              <a:rPr lang="en-US" sz="2800" dirty="0" err="1">
                <a:latin typeface="Cambria" pitchFamily="18" charset="0"/>
              </a:rPr>
              <a:t>saling</a:t>
            </a:r>
            <a:r>
              <a:rPr lang="en-US" sz="2800" dirty="0">
                <a:latin typeface="Cambria" pitchFamily="18" charset="0"/>
              </a:rPr>
              <a:t> </a:t>
            </a:r>
            <a:r>
              <a:rPr lang="en-US" sz="2800" dirty="0" err="1">
                <a:latin typeface="Cambria" pitchFamily="18" charset="0"/>
              </a:rPr>
              <a:t>berkait</a:t>
            </a:r>
            <a:r>
              <a:rPr lang="en-US" sz="2800" dirty="0">
                <a:latin typeface="Cambria" pitchFamily="18" charset="0"/>
              </a:rPr>
              <a:t>, </a:t>
            </a:r>
            <a:r>
              <a:rPr lang="en-US" sz="2800" dirty="0" err="1">
                <a:latin typeface="Cambria" pitchFamily="18" charset="0"/>
              </a:rPr>
              <a:t>kecuali</a:t>
            </a:r>
            <a:r>
              <a:rPr lang="en-US" sz="2800" dirty="0">
                <a:latin typeface="Cambria" pitchFamily="18" charset="0"/>
              </a:rPr>
              <a:t> </a:t>
            </a:r>
            <a:r>
              <a:rPr lang="en-US" sz="2800" dirty="0" err="1">
                <a:latin typeface="Cambria" pitchFamily="18" charset="0"/>
              </a:rPr>
              <a:t>soal</a:t>
            </a:r>
            <a:r>
              <a:rPr lang="en-US" sz="2800" dirty="0">
                <a:latin typeface="Cambria" pitchFamily="18" charset="0"/>
              </a:rPr>
              <a:t> </a:t>
            </a:r>
            <a:r>
              <a:rPr lang="en-US" sz="2800" dirty="0" err="1">
                <a:latin typeface="Cambria" pitchFamily="18" charset="0"/>
              </a:rPr>
              <a:t>kolektif</a:t>
            </a:r>
            <a:endParaRPr lang="en-US" sz="2800" dirty="0">
              <a:latin typeface="Cambria" pitchFamily="18" charset="0"/>
            </a:endParaRPr>
          </a:p>
          <a:p>
            <a:pPr marL="857250" indent="-256032" eaLnBrk="1" fontAlgn="auto" hangingPunct="1">
              <a:spcAft>
                <a:spcPts val="0"/>
              </a:spcAft>
              <a:buFont typeface="Wingdings 3"/>
              <a:buChar char=""/>
              <a:defRPr/>
            </a:pPr>
            <a:r>
              <a:rPr lang="en-US" sz="2800" dirty="0" err="1">
                <a:latin typeface="Cambria" pitchFamily="18" charset="0"/>
              </a:rPr>
              <a:t>menggunakan</a:t>
            </a:r>
            <a:r>
              <a:rPr lang="en-US" sz="2800" dirty="0">
                <a:latin typeface="Cambria" pitchFamily="18" charset="0"/>
              </a:rPr>
              <a:t> </a:t>
            </a:r>
            <a:r>
              <a:rPr lang="en-US" sz="2800" dirty="0" err="1">
                <a:latin typeface="Cambria" pitchFamily="18" charset="0"/>
              </a:rPr>
              <a:t>bahasa</a:t>
            </a:r>
            <a:r>
              <a:rPr lang="en-US" sz="2800" dirty="0">
                <a:latin typeface="Cambria" pitchFamily="18" charset="0"/>
              </a:rPr>
              <a:t> </a:t>
            </a:r>
            <a:r>
              <a:rPr lang="en-US" sz="2800" dirty="0" err="1">
                <a:latin typeface="Cambria" pitchFamily="18" charset="0"/>
              </a:rPr>
              <a:t>baku</a:t>
            </a:r>
            <a:endParaRPr lang="en-US" sz="2800" dirty="0">
              <a:latin typeface="Cambria" pitchFamily="18" charset="0"/>
            </a:endParaRPr>
          </a:p>
          <a:p>
            <a:pPr marL="857250" indent="-256032" eaLnBrk="1" fontAlgn="auto" hangingPunct="1">
              <a:spcAft>
                <a:spcPts val="0"/>
              </a:spcAft>
              <a:buFont typeface="Wingdings 3"/>
              <a:buChar char=""/>
              <a:defRPr/>
            </a:pPr>
            <a:r>
              <a:rPr lang="en-US" sz="2800" dirty="0" err="1">
                <a:latin typeface="Cambria" pitchFamily="18" charset="0"/>
              </a:rPr>
              <a:t>bahasa</a:t>
            </a:r>
            <a:r>
              <a:rPr lang="en-US" sz="2800" dirty="0">
                <a:latin typeface="Cambria" pitchFamily="18" charset="0"/>
              </a:rPr>
              <a:t> </a:t>
            </a:r>
            <a:r>
              <a:rPr lang="en-US" sz="2800" dirty="0" err="1">
                <a:latin typeface="Cambria" pitchFamily="18" charset="0"/>
              </a:rPr>
              <a:t>komunikatif</a:t>
            </a:r>
            <a:r>
              <a:rPr lang="en-US" sz="2800" dirty="0">
                <a:latin typeface="Cambria" pitchFamily="18" charset="0"/>
              </a:rPr>
              <a:t>, </a:t>
            </a:r>
            <a:r>
              <a:rPr lang="en-US" sz="2800" dirty="0" err="1">
                <a:latin typeface="Cambria" pitchFamily="18" charset="0"/>
              </a:rPr>
              <a:t>lugas</a:t>
            </a:r>
            <a:r>
              <a:rPr lang="en-US" sz="2800" dirty="0">
                <a:latin typeface="Cambria" pitchFamily="18" charset="0"/>
              </a:rPr>
              <a:t>, </a:t>
            </a:r>
            <a:r>
              <a:rPr lang="en-US" sz="2800" dirty="0" err="1">
                <a:latin typeface="Cambria" pitchFamily="18" charset="0"/>
              </a:rPr>
              <a:t>dan</a:t>
            </a:r>
            <a:r>
              <a:rPr lang="en-US" sz="2800" dirty="0">
                <a:latin typeface="Cambria" pitchFamily="18" charset="0"/>
              </a:rPr>
              <a:t> </a:t>
            </a:r>
            <a:r>
              <a:rPr lang="en-US" sz="2800" dirty="0" err="1">
                <a:latin typeface="Cambria" pitchFamily="18" charset="0"/>
              </a:rPr>
              <a:t>tidak</a:t>
            </a:r>
            <a:r>
              <a:rPr lang="en-US" sz="2800" dirty="0">
                <a:latin typeface="Cambria" pitchFamily="18" charset="0"/>
              </a:rPr>
              <a:t> </a:t>
            </a:r>
            <a:r>
              <a:rPr lang="en-US" sz="2800" dirty="0" err="1">
                <a:latin typeface="Cambria" pitchFamily="18" charset="0"/>
              </a:rPr>
              <a:t>menimbulkan</a:t>
            </a:r>
            <a:r>
              <a:rPr lang="en-US" sz="2800" dirty="0">
                <a:latin typeface="Cambria" pitchFamily="18" charset="0"/>
              </a:rPr>
              <a:t> </a:t>
            </a:r>
            <a:r>
              <a:rPr lang="en-US" sz="2800" dirty="0" err="1">
                <a:latin typeface="Cambria" pitchFamily="18" charset="0"/>
              </a:rPr>
              <a:t>penafsiran</a:t>
            </a:r>
            <a:r>
              <a:rPr lang="en-US" sz="2800" dirty="0">
                <a:latin typeface="Cambria" pitchFamily="18" charset="0"/>
              </a:rPr>
              <a:t> </a:t>
            </a:r>
            <a:r>
              <a:rPr lang="en-US" sz="2800" dirty="0" err="1">
                <a:latin typeface="Cambria" pitchFamily="18" charset="0"/>
              </a:rPr>
              <a:t>ganda</a:t>
            </a:r>
            <a:r>
              <a:rPr lang="en-US" sz="2800" dirty="0">
                <a:latin typeface="Cambria" pitchFamily="18" charset="0"/>
              </a:rPr>
              <a:t>.</a:t>
            </a:r>
          </a:p>
          <a:p>
            <a:pPr marL="493712" lvl="6" indent="-457200" algn="just" eaLnBrk="0" fontAlgn="base" hangingPunct="0">
              <a:spcAft>
                <a:spcPct val="0"/>
              </a:spcAft>
              <a:buClr>
                <a:schemeClr val="accent1"/>
              </a:buClr>
              <a:buSzPct val="80000"/>
              <a:buFont typeface="Wingdings 2"/>
              <a:buNone/>
              <a:defRPr/>
            </a:pPr>
            <a:endParaRPr lang="en-US" sz="2800" dirty="0" smtClean="0">
              <a:latin typeface="Cambria" pitchFamily="18" charset="0"/>
            </a:endParaRPr>
          </a:p>
        </p:txBody>
      </p:sp>
      <p:sp>
        <p:nvSpPr>
          <p:cNvPr id="1229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483B35C-3E43-4DEB-87E7-831CE63FF5BD}" type="slidenum">
              <a:rPr lang="en-US" sz="1000" smtClean="0"/>
              <a:pPr eaLnBrk="1" hangingPunct="1"/>
              <a:t>5</a:t>
            </a:fld>
            <a:endParaRPr lang="en-US" sz="1000" smtClean="0"/>
          </a:p>
        </p:txBody>
      </p:sp>
      <p:sp>
        <p:nvSpPr>
          <p:cNvPr id="2" name="Title 1"/>
          <p:cNvSpPr>
            <a:spLocks noGrp="1"/>
          </p:cNvSpPr>
          <p:nvPr>
            <p:ph type="title"/>
          </p:nvPr>
        </p:nvSpPr>
        <p:spPr/>
        <p:txBody>
          <a:bodyPr/>
          <a:lstStyle/>
          <a:p>
            <a:pPr eaLnBrk="1" fontAlgn="auto" hangingPunct="1">
              <a:spcAft>
                <a:spcPts val="0"/>
              </a:spcAft>
              <a:defRPr/>
            </a:pPr>
            <a:r>
              <a:rPr lang="en-US" sz="2800" dirty="0" smtClean="0">
                <a:effectLst>
                  <a:outerShdw blurRad="38100" dist="38100" dir="2700000" algn="tl">
                    <a:srgbClr val="000000">
                      <a:alpha val="43137"/>
                    </a:srgbClr>
                  </a:outerShdw>
                </a:effectLst>
              </a:rPr>
              <a:t>SYARAT-SYARAT INSTRUMEN TES FORMAL</a:t>
            </a:r>
            <a:endParaRPr lang="en-US" sz="2800" dirty="0">
              <a:effectLst>
                <a:outerShdw blurRad="38100" dist="38100" dir="2700000" algn="tl">
                  <a:srgbClr val="000000">
                    <a:alpha val="43137"/>
                  </a:srgbClr>
                </a:outerShdw>
              </a:effectLst>
            </a:endParaRPr>
          </a:p>
        </p:txBody>
      </p:sp>
    </p:spTree>
  </p:cSld>
  <p:clrMapOvr>
    <a:masterClrMapping/>
  </p:clrMapOvr>
  <p:transition spd="slow">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382000" cy="4754563"/>
          </a:xfrm>
          <a:ln>
            <a:miter lim="800000"/>
            <a:headEnd/>
            <a:tailEnd/>
          </a:ln>
          <a:extLst/>
        </p:spPr>
        <p:txBody>
          <a:bodyPr>
            <a:normAutofit/>
          </a:bodyPr>
          <a:lstStyle/>
          <a:p>
            <a:pPr marL="550862" lvl="6" indent="-514350" algn="just" eaLnBrk="0" fontAlgn="base" hangingPunct="0">
              <a:spcAft>
                <a:spcPct val="0"/>
              </a:spcAft>
              <a:buClr>
                <a:schemeClr val="accent1"/>
              </a:buClr>
              <a:buSzPct val="80000"/>
              <a:buFont typeface="Wingdings 2"/>
              <a:buAutoNum type="alphaUcPeriod" startAt="2"/>
              <a:defRPr/>
            </a:pPr>
            <a:r>
              <a:rPr lang="en-US" sz="2800" b="1" dirty="0" err="1" smtClean="0">
                <a:effectLst>
                  <a:outerShdw blurRad="38100" dist="38100" dir="2700000" algn="tl">
                    <a:srgbClr val="000000">
                      <a:alpha val="43137"/>
                    </a:srgbClr>
                  </a:outerShdw>
                </a:effectLst>
                <a:latin typeface="Cambria" pitchFamily="18" charset="0"/>
              </a:rPr>
              <a:t>Syarat</a:t>
            </a:r>
            <a:r>
              <a:rPr lang="en-US" sz="2800" b="1" dirty="0" smtClean="0">
                <a:effectLst>
                  <a:outerShdw blurRad="38100" dist="38100" dir="2700000" algn="tl">
                    <a:srgbClr val="000000">
                      <a:alpha val="43137"/>
                    </a:srgbClr>
                  </a:outerShdw>
                </a:effectLst>
                <a:latin typeface="Cambria" pitchFamily="18" charset="0"/>
              </a:rPr>
              <a:t> </a:t>
            </a:r>
            <a:r>
              <a:rPr lang="en-US" sz="2800" b="1" dirty="0" err="1" smtClean="0">
                <a:effectLst>
                  <a:outerShdw blurRad="38100" dist="38100" dir="2700000" algn="tl">
                    <a:srgbClr val="000000">
                      <a:alpha val="43137"/>
                    </a:srgbClr>
                  </a:outerShdw>
                </a:effectLst>
                <a:latin typeface="Cambria" pitchFamily="18" charset="0"/>
              </a:rPr>
              <a:t>Khusus</a:t>
            </a:r>
            <a:r>
              <a:rPr lang="en-US" sz="2800" b="1" dirty="0" smtClean="0">
                <a:effectLst>
                  <a:outerShdw blurRad="38100" dist="38100" dir="2700000" algn="tl">
                    <a:srgbClr val="000000">
                      <a:alpha val="43137"/>
                    </a:srgbClr>
                  </a:outerShdw>
                </a:effectLst>
                <a:latin typeface="Cambria" pitchFamily="18" charset="0"/>
              </a:rPr>
              <a:t> PG</a:t>
            </a:r>
          </a:p>
          <a:p>
            <a:pPr marL="550862" lvl="6" indent="-514350" algn="just" eaLnBrk="0" fontAlgn="base" hangingPunct="0">
              <a:spcAft>
                <a:spcPct val="0"/>
              </a:spcAft>
              <a:buClr>
                <a:schemeClr val="accent1"/>
              </a:buClr>
              <a:buSzPct val="80000"/>
              <a:buFont typeface="Wingdings 2"/>
              <a:buAutoNum type="alphaUcPeriod" startAt="2"/>
              <a:defRPr/>
            </a:pPr>
            <a:endParaRPr lang="en-US" sz="2800" dirty="0" smtClean="0">
              <a:latin typeface="Cambria" pitchFamily="18" charset="0"/>
            </a:endParaRPr>
          </a:p>
        </p:txBody>
      </p:sp>
      <p:sp>
        <p:nvSpPr>
          <p:cNvPr id="1331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FE94D91-113E-4165-9BB4-19BD8AAA7CF7}" type="slidenum">
              <a:rPr lang="en-US" sz="1000" smtClean="0"/>
              <a:pPr eaLnBrk="1" hangingPunct="1"/>
              <a:t>6</a:t>
            </a:fld>
            <a:endParaRPr lang="en-US" sz="1000" smtClean="0"/>
          </a:p>
        </p:txBody>
      </p:sp>
      <p:sp>
        <p:nvSpPr>
          <p:cNvPr id="2" name="Title 1"/>
          <p:cNvSpPr>
            <a:spLocks noGrp="1"/>
          </p:cNvSpPr>
          <p:nvPr>
            <p:ph type="title"/>
          </p:nvPr>
        </p:nvSpPr>
        <p:spPr>
          <a:xfrm>
            <a:off x="457200" y="274638"/>
            <a:ext cx="8229600" cy="792162"/>
          </a:xfrm>
        </p:spPr>
        <p:txBody>
          <a:bodyPr/>
          <a:lstStyle/>
          <a:p>
            <a:pPr eaLnBrk="1" fontAlgn="auto" hangingPunct="1">
              <a:spcAft>
                <a:spcPts val="0"/>
              </a:spcAft>
              <a:defRPr/>
            </a:pPr>
            <a:r>
              <a:rPr lang="en-US" sz="2800" dirty="0" smtClean="0">
                <a:effectLst>
                  <a:outerShdw blurRad="38100" dist="38100" dir="2700000" algn="tl">
                    <a:srgbClr val="000000">
                      <a:alpha val="43137"/>
                    </a:srgbClr>
                  </a:outerShdw>
                </a:effectLst>
              </a:rPr>
              <a:t>SYARAT-SYARAT INSTRUMEN TES FORMAL</a:t>
            </a:r>
            <a:endParaRPr lang="en-US" sz="2800" dirty="0">
              <a:effectLst>
                <a:outerShdw blurRad="38100" dist="38100" dir="2700000" algn="tl">
                  <a:srgbClr val="000000">
                    <a:alpha val="43137"/>
                  </a:srgbClr>
                </a:outerShdw>
              </a:effectLst>
            </a:endParaRPr>
          </a:p>
        </p:txBody>
      </p:sp>
      <p:graphicFrame>
        <p:nvGraphicFramePr>
          <p:cNvPr id="5" name="Table 4"/>
          <p:cNvGraphicFramePr>
            <a:graphicFrameLocks noGrp="1"/>
          </p:cNvGraphicFramePr>
          <p:nvPr/>
        </p:nvGraphicFramePr>
        <p:xfrm>
          <a:off x="381000" y="1676400"/>
          <a:ext cx="8382000" cy="4754880"/>
        </p:xfrm>
        <a:graphic>
          <a:graphicData uri="http://schemas.openxmlformats.org/drawingml/2006/table">
            <a:tbl>
              <a:tblPr firstRow="1" bandRow="1">
                <a:tableStyleId>{5C22544A-7EE6-4342-B048-85BDC9FD1C3A}</a:tableStyleId>
              </a:tblPr>
              <a:tblGrid>
                <a:gridCol w="1825782"/>
                <a:gridCol w="6556218"/>
              </a:tblGrid>
              <a:tr h="584688">
                <a:tc>
                  <a:txBody>
                    <a:bodyPr/>
                    <a:lstStyle/>
                    <a:p>
                      <a:r>
                        <a:rPr lang="en-US" dirty="0" err="1" smtClean="0"/>
                        <a:t>Aspek</a:t>
                      </a:r>
                      <a:r>
                        <a:rPr lang="en-US" dirty="0" smtClean="0"/>
                        <a:t> </a:t>
                      </a:r>
                      <a:r>
                        <a:rPr lang="en-US" dirty="0" err="1" smtClean="0"/>
                        <a:t>Persyaratan</a:t>
                      </a:r>
                      <a:endParaRPr lang="en-US" dirty="0"/>
                    </a:p>
                  </a:txBody>
                  <a:tcPr/>
                </a:tc>
                <a:tc>
                  <a:txBody>
                    <a:bodyPr/>
                    <a:lstStyle/>
                    <a:p>
                      <a:r>
                        <a:rPr lang="en-US" dirty="0" err="1" smtClean="0"/>
                        <a:t>Persyaratan</a:t>
                      </a:r>
                      <a:r>
                        <a:rPr lang="en-US" dirty="0" smtClean="0"/>
                        <a:t> yang </a:t>
                      </a:r>
                      <a:r>
                        <a:rPr lang="en-US" dirty="0" err="1" smtClean="0"/>
                        <a:t>baik</a:t>
                      </a:r>
                      <a:endParaRPr lang="en-US" dirty="0"/>
                    </a:p>
                  </a:txBody>
                  <a:tcPr/>
                </a:tc>
              </a:tr>
              <a:tr h="584688">
                <a:tc>
                  <a:txBody>
                    <a:bodyPr/>
                    <a:lstStyle/>
                    <a:p>
                      <a:pPr marL="342900" indent="-342900">
                        <a:buAutoNum type="arabicPeriod"/>
                      </a:pPr>
                      <a:r>
                        <a:rPr lang="en-US" dirty="0" err="1" smtClean="0"/>
                        <a:t>Materi</a:t>
                      </a:r>
                      <a:endParaRPr lang="en-US" dirty="0"/>
                    </a:p>
                  </a:txBody>
                  <a:tcPr/>
                </a:tc>
                <a:tc>
                  <a:txBody>
                    <a:bodyPr/>
                    <a:lstStyle/>
                    <a:p>
                      <a:pPr marL="228600" lvl="0" indent="-228600">
                        <a:buFont typeface="Arial" pitchFamily="34" charset="0"/>
                        <a:buChar char="•"/>
                      </a:pPr>
                      <a:r>
                        <a:rPr lang="en-US" sz="1800" kern="1200" dirty="0" err="1" smtClean="0">
                          <a:solidFill>
                            <a:schemeClr val="dk1"/>
                          </a:solidFill>
                          <a:latin typeface="+mn-lt"/>
                          <a:ea typeface="+mn-ea"/>
                          <a:cs typeface="+mn-cs"/>
                        </a:rPr>
                        <a:t>Tiap</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pengecoh</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benar-benar</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berfungsi</a:t>
                      </a:r>
                      <a:endParaRPr lang="en-US" sz="1800" kern="1200" dirty="0" smtClean="0">
                        <a:solidFill>
                          <a:schemeClr val="dk1"/>
                        </a:solidFill>
                        <a:latin typeface="+mn-lt"/>
                        <a:ea typeface="+mn-ea"/>
                        <a:cs typeface="+mn-cs"/>
                      </a:endParaRPr>
                    </a:p>
                    <a:p>
                      <a:pPr marL="228600" indent="-228600">
                        <a:buFont typeface="Arial" pitchFamily="34" charset="0"/>
                        <a:buChar char="•"/>
                      </a:pPr>
                      <a:r>
                        <a:rPr lang="en-US" sz="1800" kern="1200" dirty="0" err="1" smtClean="0">
                          <a:solidFill>
                            <a:schemeClr val="dk1"/>
                          </a:solidFill>
                          <a:latin typeface="+mn-lt"/>
                          <a:ea typeface="+mn-ea"/>
                          <a:cs typeface="+mn-cs"/>
                        </a:rPr>
                        <a:t>Hanya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ada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satu</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opsi</a:t>
                      </a:r>
                      <a:r>
                        <a:rPr lang="en-US" sz="1800" kern="1200" dirty="0" smtClean="0">
                          <a:solidFill>
                            <a:schemeClr val="dk1"/>
                          </a:solidFill>
                          <a:latin typeface="+mn-lt"/>
                          <a:ea typeface="+mn-ea"/>
                          <a:cs typeface="+mn-cs"/>
                        </a:rPr>
                        <a:t> yang </a:t>
                      </a:r>
                      <a:r>
                        <a:rPr lang="en-US" sz="1800" kern="1200" dirty="0" err="1" smtClean="0">
                          <a:solidFill>
                            <a:schemeClr val="dk1"/>
                          </a:solidFill>
                          <a:latin typeface="+mn-lt"/>
                          <a:ea typeface="+mn-ea"/>
                          <a:cs typeface="+mn-cs"/>
                        </a:rPr>
                        <a:t>benar</a:t>
                      </a:r>
                      <a:endParaRPr lang="en-US" dirty="0"/>
                    </a:p>
                  </a:txBody>
                  <a:tcPr/>
                </a:tc>
              </a:tr>
              <a:tr h="2338754">
                <a:tc>
                  <a:txBody>
                    <a:bodyPr/>
                    <a:lstStyle/>
                    <a:p>
                      <a:r>
                        <a:rPr lang="en-US" dirty="0" smtClean="0"/>
                        <a:t>2. </a:t>
                      </a:r>
                      <a:r>
                        <a:rPr lang="en-US" dirty="0" err="1" smtClean="0"/>
                        <a:t>Konstruksi</a:t>
                      </a:r>
                      <a:endParaRPr lang="en-US" dirty="0" smtClean="0"/>
                    </a:p>
                  </a:txBody>
                  <a:tcPr/>
                </a:tc>
                <a:tc>
                  <a:txBody>
                    <a:bodyPr/>
                    <a:lstStyle/>
                    <a:p>
                      <a:pPr marL="285750" lvl="0" indent="-285750">
                        <a:buFont typeface="Arial" pitchFamily="34" charset="0"/>
                        <a:buChar char="•"/>
                      </a:pPr>
                      <a:r>
                        <a:rPr lang="en-US" sz="1800" kern="1200" dirty="0" err="1" smtClean="0">
                          <a:solidFill>
                            <a:schemeClr val="dk1"/>
                          </a:solidFill>
                          <a:latin typeface="+mn-lt"/>
                          <a:ea typeface="+mn-ea"/>
                          <a:cs typeface="+mn-cs"/>
                        </a:rPr>
                        <a:t>Pokok</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soal</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pilihan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dirumuskan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dengan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spesifik</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jelas</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tegas</a:t>
                      </a:r>
                      <a:endParaRPr lang="en-US" sz="1800" kern="1200" dirty="0" smtClean="0">
                        <a:solidFill>
                          <a:schemeClr val="dk1"/>
                        </a:solidFill>
                        <a:latin typeface="+mn-lt"/>
                        <a:ea typeface="+mn-ea"/>
                        <a:cs typeface="+mn-cs"/>
                      </a:endParaRPr>
                    </a:p>
                    <a:p>
                      <a:pPr marL="285750" lvl="0" indent="-285750">
                        <a:buFont typeface="Arial" pitchFamily="34" charset="0"/>
                        <a:buChar char="•"/>
                      </a:pPr>
                      <a:r>
                        <a:rPr lang="en-US" sz="1800" kern="1200" dirty="0" err="1" smtClean="0">
                          <a:solidFill>
                            <a:schemeClr val="dk1"/>
                          </a:solidFill>
                          <a:latin typeface="+mn-lt"/>
                          <a:ea typeface="+mn-ea"/>
                          <a:cs typeface="+mn-cs"/>
                        </a:rPr>
                        <a:t>Pokok</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soal</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diusahakan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tidak</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menggunakan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pernyataan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negatif</a:t>
                      </a:r>
                      <a:endParaRPr lang="en-US" sz="1800" kern="1200" dirty="0" smtClean="0">
                        <a:solidFill>
                          <a:schemeClr val="dk1"/>
                        </a:solidFill>
                        <a:latin typeface="+mn-lt"/>
                        <a:ea typeface="+mn-ea"/>
                        <a:cs typeface="+mn-cs"/>
                      </a:endParaRPr>
                    </a:p>
                    <a:p>
                      <a:pPr marL="285750" lvl="0" indent="-285750">
                        <a:buFont typeface="Arial" pitchFamily="34" charset="0"/>
                        <a:buChar char="•"/>
                      </a:pPr>
                      <a:r>
                        <a:rPr lang="en-US" sz="1800" kern="1200" dirty="0" err="1" smtClean="0">
                          <a:solidFill>
                            <a:schemeClr val="dk1"/>
                          </a:solidFill>
                          <a:latin typeface="+mn-lt"/>
                          <a:ea typeface="+mn-ea"/>
                          <a:cs typeface="+mn-cs"/>
                        </a:rPr>
                        <a:t>Pilihan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opsi</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jawaban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homogen</a:t>
                      </a:r>
                      <a:endParaRPr lang="en-US" sz="1800" kern="1200" dirty="0" smtClean="0">
                        <a:solidFill>
                          <a:schemeClr val="dk1"/>
                        </a:solidFill>
                        <a:latin typeface="+mn-lt"/>
                        <a:ea typeface="+mn-ea"/>
                        <a:cs typeface="+mn-cs"/>
                      </a:endParaRPr>
                    </a:p>
                    <a:p>
                      <a:pPr marL="285750" lvl="0" indent="-285750">
                        <a:buFont typeface="Arial" pitchFamily="34" charset="0"/>
                        <a:buChar char="•"/>
                      </a:pPr>
                      <a:r>
                        <a:rPr lang="en-US" sz="1800" kern="1200" dirty="0" err="1" smtClean="0">
                          <a:solidFill>
                            <a:schemeClr val="dk1"/>
                          </a:solidFill>
                          <a:latin typeface="+mn-lt"/>
                          <a:ea typeface="+mn-ea"/>
                          <a:cs typeface="+mn-cs"/>
                        </a:rPr>
                        <a:t>Antar</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opsi</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tidak</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saling</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berhubungan</a:t>
                      </a:r>
                      <a:endParaRPr lang="en-US" sz="1800" kern="1200" dirty="0" smtClean="0">
                        <a:solidFill>
                          <a:schemeClr val="dk1"/>
                        </a:solidFill>
                        <a:latin typeface="+mn-lt"/>
                        <a:ea typeface="+mn-ea"/>
                        <a:cs typeface="+mn-cs"/>
                      </a:endParaRPr>
                    </a:p>
                    <a:p>
                      <a:pPr marL="285750" lvl="0" indent="-285750">
                        <a:buFont typeface="Arial" pitchFamily="34" charset="0"/>
                        <a:buChar char="•"/>
                      </a:pPr>
                      <a:r>
                        <a:rPr lang="en-US" sz="1800" kern="1200" dirty="0" err="1" smtClean="0">
                          <a:solidFill>
                            <a:schemeClr val="dk1"/>
                          </a:solidFill>
                          <a:latin typeface="+mn-lt"/>
                          <a:ea typeface="+mn-ea"/>
                          <a:cs typeface="+mn-cs"/>
                        </a:rPr>
                        <a:t>Hindari</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menggunakan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pilihan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jawaban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semua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benar</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atau</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semua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salah</a:t>
                      </a:r>
                      <a:endParaRPr lang="en-US" sz="1800" kern="1200" dirty="0" smtClean="0">
                        <a:solidFill>
                          <a:schemeClr val="dk1"/>
                        </a:solidFill>
                        <a:latin typeface="+mn-lt"/>
                        <a:ea typeface="+mn-ea"/>
                        <a:cs typeface="+mn-cs"/>
                      </a:endParaRPr>
                    </a:p>
                    <a:p>
                      <a:pPr marL="285750" indent="-285750">
                        <a:buFont typeface="Arial" pitchFamily="34" charset="0"/>
                        <a:buChar char="•"/>
                      </a:pPr>
                      <a:r>
                        <a:rPr lang="en-US" sz="1800" kern="1200" dirty="0" err="1" smtClean="0">
                          <a:solidFill>
                            <a:schemeClr val="dk1"/>
                          </a:solidFill>
                          <a:latin typeface="+mn-lt"/>
                          <a:ea typeface="+mn-ea"/>
                          <a:cs typeface="+mn-cs"/>
                        </a:rPr>
                        <a:t>Pilihan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jawaban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dalam</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bentuk</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bilangan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diurutkan</a:t>
                      </a:r>
                      <a:endParaRPr lang="en-US" dirty="0"/>
                    </a:p>
                  </a:txBody>
                  <a:tcPr/>
                </a:tc>
              </a:tr>
              <a:tr h="835269">
                <a:tc>
                  <a:txBody>
                    <a:bodyPr/>
                    <a:lstStyle/>
                    <a:p>
                      <a:r>
                        <a:rPr lang="en-US" dirty="0" smtClean="0"/>
                        <a:t>3. </a:t>
                      </a:r>
                      <a:r>
                        <a:rPr lang="en-US" dirty="0" err="1" smtClean="0"/>
                        <a:t>Bahasa</a:t>
                      </a:r>
                      <a:endParaRPr lang="en-US" dirty="0" smtClean="0"/>
                    </a:p>
                  </a:txBody>
                  <a:tcPr/>
                </a:tc>
                <a:tc>
                  <a:txBody>
                    <a:bodyPr/>
                    <a:lstStyle/>
                    <a:p>
                      <a:pPr marL="285750" lvl="0" indent="-285750">
                        <a:buFont typeface="Arial" pitchFamily="34" charset="0"/>
                        <a:buChar char="•"/>
                      </a:pPr>
                      <a:r>
                        <a:rPr lang="en-US" sz="1800" kern="1200" dirty="0" err="1" smtClean="0">
                          <a:solidFill>
                            <a:schemeClr val="dk1"/>
                          </a:solidFill>
                          <a:latin typeface="+mn-lt"/>
                          <a:ea typeface="+mn-ea"/>
                          <a:cs typeface="+mn-cs"/>
                        </a:rPr>
                        <a:t>Menggunakan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bahasa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baku</a:t>
                      </a:r>
                      <a:endParaRPr lang="en-US" sz="1800" kern="1200" dirty="0" smtClean="0">
                        <a:solidFill>
                          <a:schemeClr val="dk1"/>
                        </a:solidFill>
                        <a:latin typeface="+mn-lt"/>
                        <a:ea typeface="+mn-ea"/>
                        <a:cs typeface="+mn-cs"/>
                      </a:endParaRPr>
                    </a:p>
                    <a:p>
                      <a:pPr marL="285750" indent="-285750">
                        <a:buFont typeface="Arial" pitchFamily="34" charset="0"/>
                        <a:buChar char="•"/>
                      </a:pPr>
                      <a:r>
                        <a:rPr lang="en-US" sz="1800" kern="1200" dirty="0" err="1" smtClean="0">
                          <a:solidFill>
                            <a:schemeClr val="dk1"/>
                          </a:solidFill>
                          <a:latin typeface="+mn-lt"/>
                          <a:ea typeface="+mn-ea"/>
                          <a:cs typeface="+mn-cs"/>
                        </a:rPr>
                        <a:t>Bahasa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komunikatif</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lugas</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tidak</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menimbulkan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penafsiran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ganda</a:t>
                      </a:r>
                      <a:r>
                        <a:rPr lang="en-US" sz="1800" kern="1200" dirty="0" smtClean="0">
                          <a:solidFill>
                            <a:schemeClr val="dk1"/>
                          </a:solidFill>
                          <a:latin typeface="+mn-lt"/>
                          <a:ea typeface="+mn-ea"/>
                          <a:cs typeface="+mn-cs"/>
                        </a:rPr>
                        <a:t> </a:t>
                      </a:r>
                      <a:endParaRPr lang="en-US" dirty="0"/>
                    </a:p>
                  </a:txBody>
                  <a:tcPr/>
                </a:tc>
              </a:tr>
            </a:tbl>
          </a:graphicData>
        </a:graphic>
      </p:graphicFrame>
    </p:spTree>
  </p:cSld>
  <p:clrMapOvr>
    <a:masterClrMapping/>
  </p:clrMapOvr>
  <p:transition spd="slow">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382000" cy="4525963"/>
          </a:xfrm>
          <a:ln>
            <a:miter lim="800000"/>
            <a:headEnd/>
            <a:tailEnd/>
          </a:ln>
          <a:extLst/>
        </p:spPr>
        <p:txBody>
          <a:bodyPr>
            <a:normAutofit/>
          </a:bodyPr>
          <a:lstStyle/>
          <a:p>
            <a:pPr marL="550862" lvl="6" indent="-514350" algn="just" eaLnBrk="0" fontAlgn="base" hangingPunct="0">
              <a:spcAft>
                <a:spcPct val="0"/>
              </a:spcAft>
              <a:buClr>
                <a:schemeClr val="accent1"/>
              </a:buClr>
              <a:buSzPct val="80000"/>
              <a:buFont typeface="Wingdings 2"/>
              <a:buNone/>
              <a:defRPr/>
            </a:pPr>
            <a:r>
              <a:rPr lang="en-US" sz="2800" b="1" dirty="0" smtClean="0">
                <a:effectLst>
                  <a:outerShdw blurRad="38100" dist="38100" dir="2700000" algn="tl">
                    <a:srgbClr val="000000">
                      <a:alpha val="43137"/>
                    </a:srgbClr>
                  </a:outerShdw>
                </a:effectLst>
                <a:latin typeface="Cambria" pitchFamily="18" charset="0"/>
              </a:rPr>
              <a:t>C.  </a:t>
            </a:r>
            <a:r>
              <a:rPr lang="en-US" sz="2800" b="1" dirty="0" err="1" smtClean="0">
                <a:effectLst>
                  <a:outerShdw blurRad="38100" dist="38100" dir="2700000" algn="tl">
                    <a:srgbClr val="000000">
                      <a:alpha val="43137"/>
                    </a:srgbClr>
                  </a:outerShdw>
                </a:effectLst>
                <a:latin typeface="Cambria" pitchFamily="18" charset="0"/>
              </a:rPr>
              <a:t>Syarat</a:t>
            </a:r>
            <a:r>
              <a:rPr lang="en-US" sz="2800" b="1" dirty="0" smtClean="0">
                <a:effectLst>
                  <a:outerShdw blurRad="38100" dist="38100" dir="2700000" algn="tl">
                    <a:srgbClr val="000000">
                      <a:alpha val="43137"/>
                    </a:srgbClr>
                  </a:outerShdw>
                </a:effectLst>
                <a:latin typeface="Cambria" pitchFamily="18" charset="0"/>
              </a:rPr>
              <a:t> </a:t>
            </a:r>
            <a:r>
              <a:rPr lang="en-US" sz="2800" b="1" dirty="0" err="1" smtClean="0">
                <a:effectLst>
                  <a:outerShdw blurRad="38100" dist="38100" dir="2700000" algn="tl">
                    <a:srgbClr val="000000">
                      <a:alpha val="43137"/>
                    </a:srgbClr>
                  </a:outerShdw>
                </a:effectLst>
                <a:latin typeface="Cambria" pitchFamily="18" charset="0"/>
              </a:rPr>
              <a:t>Khusus</a:t>
            </a:r>
            <a:r>
              <a:rPr lang="en-US" sz="2800" b="1" dirty="0" smtClean="0">
                <a:effectLst>
                  <a:outerShdw blurRad="38100" dist="38100" dir="2700000" algn="tl">
                    <a:srgbClr val="000000">
                      <a:alpha val="43137"/>
                    </a:srgbClr>
                  </a:outerShdw>
                </a:effectLst>
                <a:latin typeface="Cambria" pitchFamily="18" charset="0"/>
              </a:rPr>
              <a:t> </a:t>
            </a:r>
            <a:r>
              <a:rPr lang="en-US" sz="2800" b="1" dirty="0" err="1" smtClean="0">
                <a:effectLst>
                  <a:outerShdw blurRad="38100" dist="38100" dir="2700000" algn="tl">
                    <a:srgbClr val="000000">
                      <a:alpha val="43137"/>
                    </a:srgbClr>
                  </a:outerShdw>
                </a:effectLst>
                <a:latin typeface="Cambria" pitchFamily="18" charset="0"/>
              </a:rPr>
              <a:t>Uraian</a:t>
            </a:r>
            <a:r>
              <a:rPr lang="en-US" sz="2800" b="1" dirty="0" smtClean="0">
                <a:effectLst>
                  <a:outerShdw blurRad="38100" dist="38100" dir="2700000" algn="tl">
                    <a:srgbClr val="000000">
                      <a:alpha val="43137"/>
                    </a:srgbClr>
                  </a:outerShdw>
                </a:effectLst>
                <a:latin typeface="Cambria" pitchFamily="18" charset="0"/>
              </a:rPr>
              <a:t> </a:t>
            </a:r>
            <a:r>
              <a:rPr lang="en-US" sz="2800" b="1" dirty="0" err="1" smtClean="0">
                <a:effectLst>
                  <a:outerShdw blurRad="38100" dist="38100" dir="2700000" algn="tl">
                    <a:srgbClr val="000000">
                      <a:alpha val="43137"/>
                    </a:srgbClr>
                  </a:outerShdw>
                </a:effectLst>
                <a:latin typeface="Cambria" pitchFamily="18" charset="0"/>
              </a:rPr>
              <a:t>Objektif</a:t>
            </a:r>
            <a:r>
              <a:rPr lang="en-US" sz="2800" b="1" dirty="0" smtClean="0">
                <a:effectLst>
                  <a:outerShdw blurRad="38100" dist="38100" dir="2700000" algn="tl">
                    <a:srgbClr val="000000">
                      <a:alpha val="43137"/>
                    </a:srgbClr>
                  </a:outerShdw>
                </a:effectLst>
                <a:latin typeface="Cambria" pitchFamily="18" charset="0"/>
              </a:rPr>
              <a:t> </a:t>
            </a:r>
          </a:p>
          <a:p>
            <a:pPr marL="550862" lvl="6" indent="-514350" algn="just" eaLnBrk="0" fontAlgn="base" hangingPunct="0">
              <a:spcAft>
                <a:spcPct val="0"/>
              </a:spcAft>
              <a:buClr>
                <a:schemeClr val="accent1"/>
              </a:buClr>
              <a:buSzPct val="80000"/>
              <a:buFont typeface="Wingdings 2"/>
              <a:buAutoNum type="alphaUcPeriod" startAt="2"/>
              <a:defRPr/>
            </a:pPr>
            <a:endParaRPr lang="en-US" sz="2800" dirty="0" smtClean="0">
              <a:latin typeface="Cambria" pitchFamily="18" charset="0"/>
            </a:endParaRPr>
          </a:p>
        </p:txBody>
      </p:sp>
      <p:sp>
        <p:nvSpPr>
          <p:cNvPr id="1433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DFF4090-7CDE-492D-969C-89B6E74779DB}" type="slidenum">
              <a:rPr lang="en-US" sz="1000" smtClean="0"/>
              <a:pPr eaLnBrk="1" hangingPunct="1"/>
              <a:t>7</a:t>
            </a:fld>
            <a:endParaRPr lang="en-US" sz="1000" smtClean="0"/>
          </a:p>
        </p:txBody>
      </p:sp>
      <p:sp>
        <p:nvSpPr>
          <p:cNvPr id="2" name="Title 1"/>
          <p:cNvSpPr>
            <a:spLocks noGrp="1"/>
          </p:cNvSpPr>
          <p:nvPr>
            <p:ph type="title"/>
          </p:nvPr>
        </p:nvSpPr>
        <p:spPr/>
        <p:txBody>
          <a:bodyPr/>
          <a:lstStyle/>
          <a:p>
            <a:pPr eaLnBrk="1" fontAlgn="auto" hangingPunct="1">
              <a:spcAft>
                <a:spcPts val="0"/>
              </a:spcAft>
              <a:defRPr/>
            </a:pPr>
            <a:r>
              <a:rPr lang="en-US" sz="2800" dirty="0" smtClean="0">
                <a:effectLst>
                  <a:outerShdw blurRad="38100" dist="38100" dir="2700000" algn="tl">
                    <a:srgbClr val="000000">
                      <a:alpha val="43137"/>
                    </a:srgbClr>
                  </a:outerShdw>
                </a:effectLst>
              </a:rPr>
              <a:t>SYARAT-SYARAT INSTRUMEN TES FORMAL</a:t>
            </a:r>
            <a:endParaRPr lang="en-US" sz="2800" dirty="0">
              <a:effectLst>
                <a:outerShdw blurRad="38100" dist="38100" dir="2700000" algn="tl">
                  <a:srgbClr val="000000">
                    <a:alpha val="43137"/>
                  </a:srgbClr>
                </a:outerShdw>
              </a:effectLst>
            </a:endParaRPr>
          </a:p>
        </p:txBody>
      </p:sp>
      <p:graphicFrame>
        <p:nvGraphicFramePr>
          <p:cNvPr id="5" name="Table 4"/>
          <p:cNvGraphicFramePr>
            <a:graphicFrameLocks noGrp="1"/>
          </p:cNvGraphicFramePr>
          <p:nvPr/>
        </p:nvGraphicFramePr>
        <p:xfrm>
          <a:off x="990600" y="2193925"/>
          <a:ext cx="7696200" cy="4206875"/>
        </p:xfrm>
        <a:graphic>
          <a:graphicData uri="http://schemas.openxmlformats.org/drawingml/2006/table">
            <a:tbl>
              <a:tblPr firstRow="1" bandRow="1">
                <a:tableStyleId>{5C22544A-7EE6-4342-B048-85BDC9FD1C3A}</a:tableStyleId>
              </a:tblPr>
              <a:tblGrid>
                <a:gridCol w="1676400"/>
                <a:gridCol w="6019800"/>
              </a:tblGrid>
              <a:tr h="640177">
                <a:tc>
                  <a:txBody>
                    <a:bodyPr/>
                    <a:lstStyle/>
                    <a:p>
                      <a:r>
                        <a:rPr lang="en-US" sz="1800" dirty="0" err="1" smtClean="0"/>
                        <a:t>Aspek</a:t>
                      </a:r>
                      <a:r>
                        <a:rPr lang="en-US" sz="1800" dirty="0" smtClean="0"/>
                        <a:t> </a:t>
                      </a:r>
                      <a:r>
                        <a:rPr lang="en-US" sz="1800" dirty="0" err="1" smtClean="0"/>
                        <a:t>Persyaratan</a:t>
                      </a:r>
                      <a:endParaRPr lang="en-US" sz="1800" dirty="0"/>
                    </a:p>
                  </a:txBody>
                  <a:tcPr marT="45727" marB="45727"/>
                </a:tc>
                <a:tc>
                  <a:txBody>
                    <a:bodyPr/>
                    <a:lstStyle/>
                    <a:p>
                      <a:r>
                        <a:rPr lang="en-US" sz="1800" dirty="0" err="1" smtClean="0"/>
                        <a:t>Persyaratan</a:t>
                      </a:r>
                      <a:r>
                        <a:rPr lang="en-US" sz="1800" dirty="0" smtClean="0"/>
                        <a:t> yang </a:t>
                      </a:r>
                      <a:r>
                        <a:rPr lang="en-US" sz="1800" dirty="0" err="1" smtClean="0"/>
                        <a:t>baik</a:t>
                      </a:r>
                      <a:endParaRPr lang="en-US" sz="1800" dirty="0"/>
                    </a:p>
                  </a:txBody>
                  <a:tcPr marT="45727" marB="45727"/>
                </a:tc>
              </a:tr>
              <a:tr h="914538">
                <a:tc>
                  <a:txBody>
                    <a:bodyPr/>
                    <a:lstStyle/>
                    <a:p>
                      <a:pPr marL="342900" indent="-342900">
                        <a:buAutoNum type="arabicPeriod"/>
                      </a:pPr>
                      <a:r>
                        <a:rPr lang="en-US" sz="1800" dirty="0" err="1" smtClean="0"/>
                        <a:t>Materi</a:t>
                      </a:r>
                      <a:endParaRPr lang="en-US" sz="1800" dirty="0"/>
                    </a:p>
                  </a:txBody>
                  <a:tcPr marT="45727" marB="45727"/>
                </a:tc>
                <a:tc>
                  <a:txBody>
                    <a:bodyPr/>
                    <a:lstStyle/>
                    <a:p>
                      <a:pPr marL="228600" indent="-228600">
                        <a:buFont typeface="Arial" pitchFamily="34" charset="0"/>
                        <a:buChar char="•"/>
                      </a:pPr>
                      <a:r>
                        <a:rPr lang="en-US" sz="1800" kern="1200" dirty="0" err="1" smtClean="0">
                          <a:solidFill>
                            <a:schemeClr val="dk1"/>
                          </a:solidFill>
                          <a:latin typeface="+mn-lt"/>
                          <a:ea typeface="+mn-ea"/>
                          <a:cs typeface="+mn-cs"/>
                        </a:rPr>
                        <a:t>Batasan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pertanyaan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jawaban</a:t>
                      </a:r>
                      <a:r>
                        <a:rPr lang="en-US" sz="1800" kern="1200" dirty="0" smtClean="0">
                          <a:solidFill>
                            <a:schemeClr val="dk1"/>
                          </a:solidFill>
                          <a:latin typeface="+mn-lt"/>
                          <a:ea typeface="+mn-ea"/>
                          <a:cs typeface="+mn-cs"/>
                        </a:rPr>
                        <a:t> yang </a:t>
                      </a:r>
                      <a:r>
                        <a:rPr lang="en-US" sz="1800" kern="1200" dirty="0" err="1" smtClean="0">
                          <a:solidFill>
                            <a:schemeClr val="dk1"/>
                          </a:solidFill>
                          <a:latin typeface="+mn-lt"/>
                          <a:ea typeface="+mn-ea"/>
                          <a:cs typeface="+mn-cs"/>
                        </a:rPr>
                        <a:t>diharapkan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jelas</a:t>
                      </a:r>
                      <a:endParaRPr lang="en-US" sz="1800" kern="1200" dirty="0" smtClean="0">
                        <a:solidFill>
                          <a:schemeClr val="dk1"/>
                        </a:solidFill>
                        <a:latin typeface="+mn-lt"/>
                        <a:ea typeface="+mn-ea"/>
                        <a:cs typeface="+mn-cs"/>
                      </a:endParaRPr>
                    </a:p>
                    <a:p>
                      <a:pPr marL="228600" indent="-228600">
                        <a:buFont typeface="Arial" pitchFamily="34" charset="0"/>
                        <a:buNone/>
                      </a:pPr>
                      <a:endParaRPr lang="en-US" sz="1800" dirty="0"/>
                    </a:p>
                  </a:txBody>
                  <a:tcPr marT="45727" marB="45727"/>
                </a:tc>
              </a:tr>
              <a:tr h="1737622">
                <a:tc>
                  <a:txBody>
                    <a:bodyPr/>
                    <a:lstStyle/>
                    <a:p>
                      <a:r>
                        <a:rPr lang="en-US" sz="1800" dirty="0" smtClean="0"/>
                        <a:t>2. </a:t>
                      </a:r>
                      <a:r>
                        <a:rPr lang="en-US" sz="1800" dirty="0" err="1" smtClean="0"/>
                        <a:t>Konstruksi</a:t>
                      </a:r>
                      <a:endParaRPr lang="en-US" sz="1800" dirty="0" smtClean="0"/>
                    </a:p>
                  </a:txBody>
                  <a:tcPr marT="45727" marB="45727"/>
                </a:tc>
                <a:tc>
                  <a:txBody>
                    <a:bodyPr/>
                    <a:lstStyle/>
                    <a:p>
                      <a:pPr marL="228600" lvl="0" indent="-228600">
                        <a:buFont typeface="Arial" pitchFamily="34" charset="0"/>
                        <a:buChar char="•"/>
                      </a:pPr>
                      <a:r>
                        <a:rPr lang="en-US" sz="1800" kern="1200" dirty="0" err="1" smtClean="0">
                          <a:solidFill>
                            <a:schemeClr val="dk1"/>
                          </a:solidFill>
                          <a:latin typeface="+mn-lt"/>
                          <a:ea typeface="+mn-ea"/>
                          <a:cs typeface="+mn-cs"/>
                        </a:rPr>
                        <a:t>Menggunakan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kata-kata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tanya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atau</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perintah</a:t>
                      </a:r>
                      <a:r>
                        <a:rPr lang="en-US" sz="1800" kern="1200" dirty="0" smtClean="0">
                          <a:solidFill>
                            <a:schemeClr val="dk1"/>
                          </a:solidFill>
                          <a:latin typeface="+mn-lt"/>
                          <a:ea typeface="+mn-ea"/>
                          <a:cs typeface="+mn-cs"/>
                        </a:rPr>
                        <a:t> yang </a:t>
                      </a:r>
                      <a:r>
                        <a:rPr lang="en-US" sz="1800" kern="1200" dirty="0" err="1" smtClean="0">
                          <a:solidFill>
                            <a:schemeClr val="dk1"/>
                          </a:solidFill>
                          <a:latin typeface="+mn-lt"/>
                          <a:ea typeface="+mn-ea"/>
                          <a:cs typeface="+mn-cs"/>
                        </a:rPr>
                        <a:t>jawaban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tanggapannya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tidak</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terurai</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misalnya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hitunglah</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tafsirkan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buat</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kesimpulan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sebagainya</a:t>
                      </a:r>
                      <a:r>
                        <a:rPr lang="en-US" sz="1800" kern="1200" dirty="0" smtClean="0">
                          <a:solidFill>
                            <a:schemeClr val="dk1"/>
                          </a:solidFill>
                          <a:latin typeface="+mn-lt"/>
                          <a:ea typeface="+mn-ea"/>
                          <a:cs typeface="+mn-cs"/>
                        </a:rPr>
                        <a:t>.</a:t>
                      </a:r>
                    </a:p>
                    <a:p>
                      <a:pPr marL="228600" indent="-228600" algn="just">
                        <a:buFont typeface="Arial" pitchFamily="34" charset="0"/>
                        <a:buChar char="•"/>
                      </a:pPr>
                      <a:r>
                        <a:rPr lang="en-US" sz="1800" kern="1200" dirty="0" err="1" smtClean="0">
                          <a:solidFill>
                            <a:schemeClr val="dk1"/>
                          </a:solidFill>
                          <a:latin typeface="+mn-lt"/>
                          <a:ea typeface="+mn-ea"/>
                          <a:cs typeface="+mn-cs"/>
                        </a:rPr>
                        <a:t>Ada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petunjuk</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megerjakan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soal</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kunci</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jawaban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pedoman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penskoran</a:t>
                      </a:r>
                      <a:r>
                        <a:rPr lang="en-US" sz="1800" kern="1200" dirty="0" smtClean="0">
                          <a:solidFill>
                            <a:schemeClr val="dk1"/>
                          </a:solidFill>
                          <a:latin typeface="+mn-lt"/>
                          <a:ea typeface="+mn-ea"/>
                          <a:cs typeface="+mn-cs"/>
                        </a:rPr>
                        <a:t>.</a:t>
                      </a:r>
                      <a:endParaRPr lang="en-US" sz="1800" dirty="0"/>
                    </a:p>
                  </a:txBody>
                  <a:tcPr marT="45727" marB="45727"/>
                </a:tc>
              </a:tr>
              <a:tr h="914538">
                <a:tc>
                  <a:txBody>
                    <a:bodyPr/>
                    <a:lstStyle/>
                    <a:p>
                      <a:r>
                        <a:rPr lang="en-US" sz="1800" dirty="0" smtClean="0"/>
                        <a:t>3. </a:t>
                      </a:r>
                      <a:r>
                        <a:rPr lang="en-US" sz="1800" dirty="0" err="1" smtClean="0"/>
                        <a:t>Bahasa</a:t>
                      </a:r>
                      <a:endParaRPr lang="en-US" sz="1800" dirty="0" smtClean="0"/>
                    </a:p>
                  </a:txBody>
                  <a:tcPr marT="45727" marB="45727"/>
                </a:tc>
                <a:tc>
                  <a:txBody>
                    <a:bodyPr/>
                    <a:lstStyle/>
                    <a:p>
                      <a:pPr marL="285750" lvl="0" indent="-285750">
                        <a:buFont typeface="Arial" pitchFamily="34" charset="0"/>
                        <a:buChar char="•"/>
                      </a:pPr>
                      <a:r>
                        <a:rPr lang="en-US" sz="1800" kern="1200" dirty="0" err="1" smtClean="0">
                          <a:solidFill>
                            <a:schemeClr val="dk1"/>
                          </a:solidFill>
                          <a:latin typeface="+mn-lt"/>
                          <a:ea typeface="+mn-ea"/>
                          <a:cs typeface="+mn-cs"/>
                        </a:rPr>
                        <a:t>Menggunakan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bahasa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baku</a:t>
                      </a:r>
                      <a:endParaRPr lang="en-US" sz="1800" kern="1200" dirty="0" smtClean="0">
                        <a:solidFill>
                          <a:schemeClr val="dk1"/>
                        </a:solidFill>
                        <a:latin typeface="+mn-lt"/>
                        <a:ea typeface="+mn-ea"/>
                        <a:cs typeface="+mn-cs"/>
                      </a:endParaRPr>
                    </a:p>
                    <a:p>
                      <a:pPr marL="285750" indent="-285750">
                        <a:buFont typeface="Arial" pitchFamily="34" charset="0"/>
                        <a:buChar char="•"/>
                      </a:pPr>
                      <a:r>
                        <a:rPr lang="en-US" sz="1800" kern="1200" dirty="0" err="1" smtClean="0">
                          <a:solidFill>
                            <a:schemeClr val="dk1"/>
                          </a:solidFill>
                          <a:latin typeface="+mn-lt"/>
                          <a:ea typeface="+mn-ea"/>
                          <a:cs typeface="+mn-cs"/>
                        </a:rPr>
                        <a:t>Bahasa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komunikatif</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lugas</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tidak</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menimbulkan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penafsiran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ganda</a:t>
                      </a:r>
                      <a:r>
                        <a:rPr lang="en-US" sz="1800" kern="1200" dirty="0" smtClean="0">
                          <a:solidFill>
                            <a:schemeClr val="dk1"/>
                          </a:solidFill>
                          <a:latin typeface="+mn-lt"/>
                          <a:ea typeface="+mn-ea"/>
                          <a:cs typeface="+mn-cs"/>
                        </a:rPr>
                        <a:t> </a:t>
                      </a:r>
                      <a:endParaRPr lang="en-US" sz="1800" dirty="0"/>
                    </a:p>
                  </a:txBody>
                  <a:tcPr marT="45727" marB="45727"/>
                </a:tc>
              </a:tr>
            </a:tbl>
          </a:graphicData>
        </a:graphic>
      </p:graphicFrame>
    </p:spTree>
  </p:cSld>
  <p:clrMapOvr>
    <a:masterClrMapping/>
  </p:clrMapOvr>
  <p:transition spd="slow">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382000" cy="5410200"/>
          </a:xfrm>
          <a:ln>
            <a:miter lim="800000"/>
            <a:headEnd/>
            <a:tailEnd/>
          </a:ln>
          <a:extLst/>
        </p:spPr>
        <p:txBody>
          <a:bodyPr>
            <a:normAutofit/>
          </a:bodyPr>
          <a:lstStyle/>
          <a:p>
            <a:pPr marL="550862" lvl="6" indent="-514350" algn="just" eaLnBrk="0" fontAlgn="base" hangingPunct="0">
              <a:spcAft>
                <a:spcPct val="0"/>
              </a:spcAft>
              <a:buClr>
                <a:schemeClr val="accent1"/>
              </a:buClr>
              <a:buSzPct val="80000"/>
              <a:buFont typeface="Wingdings 2"/>
              <a:buNone/>
              <a:defRPr/>
            </a:pPr>
            <a:r>
              <a:rPr lang="en-US" sz="2800" b="1" dirty="0">
                <a:effectLst>
                  <a:outerShdw blurRad="38100" dist="38100" dir="2700000" algn="tl">
                    <a:srgbClr val="000000">
                      <a:alpha val="43137"/>
                    </a:srgbClr>
                  </a:outerShdw>
                </a:effectLst>
                <a:latin typeface="Cambria" pitchFamily="18" charset="0"/>
              </a:rPr>
              <a:t>D</a:t>
            </a:r>
            <a:r>
              <a:rPr lang="en-US" sz="2800" b="1" dirty="0" smtClean="0">
                <a:effectLst>
                  <a:outerShdw blurRad="38100" dist="38100" dir="2700000" algn="tl">
                    <a:srgbClr val="000000">
                      <a:alpha val="43137"/>
                    </a:srgbClr>
                  </a:outerShdw>
                </a:effectLst>
                <a:latin typeface="Cambria" pitchFamily="18" charset="0"/>
              </a:rPr>
              <a:t>.  </a:t>
            </a:r>
            <a:r>
              <a:rPr lang="en-US" sz="2800" b="1" dirty="0" err="1" smtClean="0">
                <a:effectLst>
                  <a:outerShdw blurRad="38100" dist="38100" dir="2700000" algn="tl">
                    <a:srgbClr val="000000">
                      <a:alpha val="43137"/>
                    </a:srgbClr>
                  </a:outerShdw>
                </a:effectLst>
                <a:latin typeface="Cambria" pitchFamily="18" charset="0"/>
              </a:rPr>
              <a:t>Syarat</a:t>
            </a:r>
            <a:r>
              <a:rPr lang="en-US" sz="2800" b="1" dirty="0" smtClean="0">
                <a:effectLst>
                  <a:outerShdw blurRad="38100" dist="38100" dir="2700000" algn="tl">
                    <a:srgbClr val="000000">
                      <a:alpha val="43137"/>
                    </a:srgbClr>
                  </a:outerShdw>
                </a:effectLst>
                <a:latin typeface="Cambria" pitchFamily="18" charset="0"/>
              </a:rPr>
              <a:t> </a:t>
            </a:r>
            <a:r>
              <a:rPr lang="en-US" sz="2800" b="1" dirty="0" err="1" smtClean="0">
                <a:effectLst>
                  <a:outerShdw blurRad="38100" dist="38100" dir="2700000" algn="tl">
                    <a:srgbClr val="000000">
                      <a:alpha val="43137"/>
                    </a:srgbClr>
                  </a:outerShdw>
                </a:effectLst>
                <a:latin typeface="Cambria" pitchFamily="18" charset="0"/>
              </a:rPr>
              <a:t>Khusus</a:t>
            </a:r>
            <a:r>
              <a:rPr lang="en-US" sz="2800" b="1" dirty="0" smtClean="0">
                <a:effectLst>
                  <a:outerShdw blurRad="38100" dist="38100" dir="2700000" algn="tl">
                    <a:srgbClr val="000000">
                      <a:alpha val="43137"/>
                    </a:srgbClr>
                  </a:outerShdw>
                </a:effectLst>
                <a:latin typeface="Cambria" pitchFamily="18" charset="0"/>
              </a:rPr>
              <a:t> </a:t>
            </a:r>
            <a:r>
              <a:rPr lang="en-US" sz="2800" b="1" dirty="0" err="1" smtClean="0">
                <a:effectLst>
                  <a:outerShdw blurRad="38100" dist="38100" dir="2700000" algn="tl">
                    <a:srgbClr val="000000">
                      <a:alpha val="43137"/>
                    </a:srgbClr>
                  </a:outerShdw>
                </a:effectLst>
                <a:latin typeface="Cambria" pitchFamily="18" charset="0"/>
              </a:rPr>
              <a:t>Uraian</a:t>
            </a:r>
            <a:r>
              <a:rPr lang="en-US" sz="2800" b="1" dirty="0" smtClean="0">
                <a:effectLst>
                  <a:outerShdw blurRad="38100" dist="38100" dir="2700000" algn="tl">
                    <a:srgbClr val="000000">
                      <a:alpha val="43137"/>
                    </a:srgbClr>
                  </a:outerShdw>
                </a:effectLst>
                <a:latin typeface="Cambria" pitchFamily="18" charset="0"/>
              </a:rPr>
              <a:t> non </a:t>
            </a:r>
            <a:r>
              <a:rPr lang="en-US" sz="2800" b="1" dirty="0" err="1" smtClean="0">
                <a:effectLst>
                  <a:outerShdw blurRad="38100" dist="38100" dir="2700000" algn="tl">
                    <a:srgbClr val="000000">
                      <a:alpha val="43137"/>
                    </a:srgbClr>
                  </a:outerShdw>
                </a:effectLst>
                <a:latin typeface="Cambria" pitchFamily="18" charset="0"/>
              </a:rPr>
              <a:t>Objektif</a:t>
            </a:r>
            <a:r>
              <a:rPr lang="en-US" sz="2800" b="1" dirty="0" smtClean="0">
                <a:effectLst>
                  <a:outerShdw blurRad="38100" dist="38100" dir="2700000" algn="tl">
                    <a:srgbClr val="000000">
                      <a:alpha val="43137"/>
                    </a:srgbClr>
                  </a:outerShdw>
                </a:effectLst>
                <a:latin typeface="Cambria" pitchFamily="18" charset="0"/>
              </a:rPr>
              <a:t> </a:t>
            </a:r>
          </a:p>
          <a:p>
            <a:pPr marL="550862" lvl="6" indent="-514350" algn="just" eaLnBrk="0" fontAlgn="base" hangingPunct="0">
              <a:spcAft>
                <a:spcPct val="0"/>
              </a:spcAft>
              <a:buClr>
                <a:schemeClr val="accent1"/>
              </a:buClr>
              <a:buSzPct val="80000"/>
              <a:buFont typeface="Wingdings 2"/>
              <a:buAutoNum type="alphaUcPeriod" startAt="2"/>
              <a:defRPr/>
            </a:pPr>
            <a:endParaRPr lang="en-US" sz="2800" dirty="0" smtClean="0">
              <a:latin typeface="Cambria" pitchFamily="18" charset="0"/>
            </a:endParaRPr>
          </a:p>
        </p:txBody>
      </p:sp>
      <p:sp>
        <p:nvSpPr>
          <p:cNvPr id="1536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073F820-EA24-443C-96A5-483F3A8AB472}" type="slidenum">
              <a:rPr lang="en-US" sz="1000" smtClean="0"/>
              <a:pPr eaLnBrk="1" hangingPunct="1"/>
              <a:t>8</a:t>
            </a:fld>
            <a:endParaRPr lang="en-US" sz="1000" smtClean="0"/>
          </a:p>
        </p:txBody>
      </p:sp>
      <p:sp>
        <p:nvSpPr>
          <p:cNvPr id="2" name="Title 1"/>
          <p:cNvSpPr>
            <a:spLocks noGrp="1"/>
          </p:cNvSpPr>
          <p:nvPr>
            <p:ph type="title"/>
          </p:nvPr>
        </p:nvSpPr>
        <p:spPr/>
        <p:txBody>
          <a:bodyPr/>
          <a:lstStyle/>
          <a:p>
            <a:pPr eaLnBrk="1" fontAlgn="auto" hangingPunct="1">
              <a:spcAft>
                <a:spcPts val="0"/>
              </a:spcAft>
              <a:defRPr/>
            </a:pPr>
            <a:r>
              <a:rPr lang="en-US" sz="2800" dirty="0" smtClean="0">
                <a:effectLst>
                  <a:outerShdw blurRad="38100" dist="38100" dir="2700000" algn="tl">
                    <a:srgbClr val="000000">
                      <a:alpha val="43137"/>
                    </a:srgbClr>
                  </a:outerShdw>
                </a:effectLst>
              </a:rPr>
              <a:t>SYARAT-SYARAT INSTRUMEN TES FORMAL</a:t>
            </a:r>
            <a:endParaRPr lang="en-US" sz="2800" dirty="0">
              <a:effectLst>
                <a:outerShdw blurRad="38100" dist="38100" dir="2700000" algn="tl">
                  <a:srgbClr val="000000">
                    <a:alpha val="43137"/>
                  </a:srgbClr>
                </a:outerShdw>
              </a:effectLst>
            </a:endParaRPr>
          </a:p>
        </p:txBody>
      </p:sp>
      <p:graphicFrame>
        <p:nvGraphicFramePr>
          <p:cNvPr id="5" name="Table 4"/>
          <p:cNvGraphicFramePr>
            <a:graphicFrameLocks noGrp="1"/>
          </p:cNvGraphicFramePr>
          <p:nvPr/>
        </p:nvGraphicFramePr>
        <p:xfrm>
          <a:off x="457200" y="1828800"/>
          <a:ext cx="8458200" cy="4951508"/>
        </p:xfrm>
        <a:graphic>
          <a:graphicData uri="http://schemas.openxmlformats.org/drawingml/2006/table">
            <a:tbl>
              <a:tblPr firstRow="1" bandRow="1">
                <a:tableStyleId>{5C22544A-7EE6-4342-B048-85BDC9FD1C3A}</a:tableStyleId>
              </a:tblPr>
              <a:tblGrid>
                <a:gridCol w="1842380"/>
                <a:gridCol w="6615820"/>
              </a:tblGrid>
              <a:tr h="640055">
                <a:tc>
                  <a:txBody>
                    <a:bodyPr/>
                    <a:lstStyle/>
                    <a:p>
                      <a:r>
                        <a:rPr lang="en-US" sz="1800" dirty="0" err="1" smtClean="0"/>
                        <a:t>Aspek</a:t>
                      </a:r>
                      <a:r>
                        <a:rPr lang="en-US" sz="1800" dirty="0" smtClean="0"/>
                        <a:t> </a:t>
                      </a:r>
                      <a:r>
                        <a:rPr lang="en-US" sz="1800" dirty="0" err="1" smtClean="0"/>
                        <a:t>Persyaratan</a:t>
                      </a:r>
                      <a:endParaRPr lang="en-US" sz="1800" dirty="0"/>
                    </a:p>
                  </a:txBody>
                  <a:tcPr marT="45714" marB="45714"/>
                </a:tc>
                <a:tc>
                  <a:txBody>
                    <a:bodyPr/>
                    <a:lstStyle/>
                    <a:p>
                      <a:r>
                        <a:rPr lang="en-US" sz="1800" dirty="0" err="1" smtClean="0"/>
                        <a:t>Persyaratan</a:t>
                      </a:r>
                      <a:r>
                        <a:rPr lang="en-US" sz="1800" dirty="0" smtClean="0"/>
                        <a:t> yang </a:t>
                      </a:r>
                      <a:r>
                        <a:rPr lang="en-US" sz="1800" dirty="0" err="1" smtClean="0"/>
                        <a:t>baik</a:t>
                      </a:r>
                      <a:endParaRPr lang="en-US" sz="1800" dirty="0"/>
                    </a:p>
                  </a:txBody>
                  <a:tcPr marT="45714" marB="45714"/>
                </a:tc>
              </a:tr>
              <a:tr h="562424">
                <a:tc>
                  <a:txBody>
                    <a:bodyPr/>
                    <a:lstStyle/>
                    <a:p>
                      <a:pPr marL="342900" indent="-342900">
                        <a:buAutoNum type="arabicPeriod"/>
                      </a:pPr>
                      <a:r>
                        <a:rPr lang="en-US" sz="1800" dirty="0" err="1" smtClean="0"/>
                        <a:t>Materi</a:t>
                      </a:r>
                      <a:endParaRPr lang="en-US" sz="1800" dirty="0"/>
                    </a:p>
                  </a:txBody>
                  <a:tcPr marT="45714" marB="45714"/>
                </a:tc>
                <a:tc>
                  <a:txBody>
                    <a:bodyPr/>
                    <a:lstStyle/>
                    <a:p>
                      <a:pPr marL="228600" indent="-228600">
                        <a:buFont typeface="Arial" pitchFamily="34" charset="0"/>
                        <a:buChar char="•"/>
                      </a:pPr>
                      <a:r>
                        <a:rPr lang="en-US" sz="1800" kern="1200" dirty="0" err="1" smtClean="0">
                          <a:solidFill>
                            <a:schemeClr val="dk1"/>
                          </a:solidFill>
                          <a:latin typeface="+mn-lt"/>
                          <a:ea typeface="+mn-ea"/>
                          <a:cs typeface="+mn-cs"/>
                        </a:rPr>
                        <a:t>Batasan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pertanyaan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jawaban</a:t>
                      </a:r>
                      <a:r>
                        <a:rPr lang="en-US" sz="1800" kern="1200" dirty="0" smtClean="0">
                          <a:solidFill>
                            <a:schemeClr val="dk1"/>
                          </a:solidFill>
                          <a:latin typeface="+mn-lt"/>
                          <a:ea typeface="+mn-ea"/>
                          <a:cs typeface="+mn-cs"/>
                        </a:rPr>
                        <a:t> yang </a:t>
                      </a:r>
                      <a:r>
                        <a:rPr lang="en-US" sz="1800" kern="1200" dirty="0" err="1" smtClean="0">
                          <a:solidFill>
                            <a:schemeClr val="dk1"/>
                          </a:solidFill>
                          <a:latin typeface="+mn-lt"/>
                          <a:ea typeface="+mn-ea"/>
                          <a:cs typeface="+mn-cs"/>
                        </a:rPr>
                        <a:t>diharapkan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jelas</a:t>
                      </a:r>
                      <a:endParaRPr lang="en-US" sz="1800" kern="1200" dirty="0" smtClean="0">
                        <a:solidFill>
                          <a:schemeClr val="dk1"/>
                        </a:solidFill>
                        <a:latin typeface="+mn-lt"/>
                        <a:ea typeface="+mn-ea"/>
                        <a:cs typeface="+mn-cs"/>
                      </a:endParaRPr>
                    </a:p>
                  </a:txBody>
                  <a:tcPr marT="45714" marB="45714"/>
                </a:tc>
              </a:tr>
              <a:tr h="2834565">
                <a:tc>
                  <a:txBody>
                    <a:bodyPr/>
                    <a:lstStyle/>
                    <a:p>
                      <a:r>
                        <a:rPr lang="en-US" sz="1800" dirty="0" smtClean="0"/>
                        <a:t>2. </a:t>
                      </a:r>
                      <a:r>
                        <a:rPr lang="en-US" sz="1800" dirty="0" err="1" smtClean="0"/>
                        <a:t>Konstruksi</a:t>
                      </a:r>
                      <a:endParaRPr lang="en-US" sz="1800" dirty="0" smtClean="0"/>
                    </a:p>
                  </a:txBody>
                  <a:tcPr marT="45714" marB="45714"/>
                </a:tc>
                <a:tc>
                  <a:txBody>
                    <a:bodyPr/>
                    <a:lstStyle/>
                    <a:p>
                      <a:pPr marL="228600" lvl="0" indent="-228600">
                        <a:buFont typeface="Arial" pitchFamily="34" charset="0"/>
                        <a:buChar char="•"/>
                      </a:pPr>
                      <a:r>
                        <a:rPr lang="en-US" sz="1800" kern="1200" dirty="0" err="1" smtClean="0">
                          <a:solidFill>
                            <a:schemeClr val="dk1"/>
                          </a:solidFill>
                          <a:latin typeface="+mn-lt"/>
                          <a:ea typeface="+mn-ea"/>
                          <a:cs typeface="+mn-cs"/>
                        </a:rPr>
                        <a:t>Rumusan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kalimat</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dalam</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bentuk</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perintah</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atau</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tanya</a:t>
                      </a:r>
                      <a:r>
                        <a:rPr lang="en-US" sz="1800" kern="1200" dirty="0" smtClean="0">
                          <a:solidFill>
                            <a:schemeClr val="dk1"/>
                          </a:solidFill>
                          <a:latin typeface="+mn-lt"/>
                          <a:ea typeface="+mn-ea"/>
                          <a:cs typeface="+mn-cs"/>
                        </a:rPr>
                        <a:t> yang </a:t>
                      </a:r>
                      <a:r>
                        <a:rPr lang="en-US" sz="1800" kern="1200" dirty="0" err="1" smtClean="0">
                          <a:solidFill>
                            <a:schemeClr val="dk1"/>
                          </a:solidFill>
                          <a:latin typeface="+mn-lt"/>
                          <a:ea typeface="+mn-ea"/>
                          <a:cs typeface="+mn-cs"/>
                        </a:rPr>
                        <a:t>menuntut</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jawaban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atau</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tanggapan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terurai</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ialah</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satu</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atau</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beberapa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kalimat</a:t>
                      </a:r>
                      <a:r>
                        <a:rPr lang="en-US" sz="1800" kern="1200" dirty="0" smtClean="0">
                          <a:solidFill>
                            <a:schemeClr val="dk1"/>
                          </a:solidFill>
                          <a:latin typeface="+mn-lt"/>
                          <a:ea typeface="+mn-ea"/>
                          <a:cs typeface="+mn-cs"/>
                        </a:rPr>
                        <a:t> yang </a:t>
                      </a:r>
                      <a:r>
                        <a:rPr lang="en-US" sz="1800" kern="1200" dirty="0" err="1" smtClean="0">
                          <a:solidFill>
                            <a:schemeClr val="dk1"/>
                          </a:solidFill>
                          <a:latin typeface="+mn-lt"/>
                          <a:ea typeface="+mn-ea"/>
                          <a:cs typeface="+mn-cs"/>
                        </a:rPr>
                        <a:t>mengandung</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kata-kata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kunci</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contoh</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mengapa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Deskripsikan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Uraikan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dsb</a:t>
                      </a:r>
                      <a:r>
                        <a:rPr lang="en-US" sz="1800" kern="1200" dirty="0" smtClean="0">
                          <a:solidFill>
                            <a:schemeClr val="dk1"/>
                          </a:solidFill>
                          <a:latin typeface="+mn-lt"/>
                          <a:ea typeface="+mn-ea"/>
                          <a:cs typeface="+mn-cs"/>
                        </a:rPr>
                        <a:t>.</a:t>
                      </a:r>
                    </a:p>
                    <a:p>
                      <a:pPr marL="228600" lvl="0" indent="-228600">
                        <a:buFont typeface="Arial" pitchFamily="34" charset="0"/>
                        <a:buChar char="•"/>
                      </a:pPr>
                      <a:r>
                        <a:rPr lang="en-US" sz="1800" kern="1200" dirty="0" err="1" smtClean="0">
                          <a:solidFill>
                            <a:schemeClr val="dk1"/>
                          </a:solidFill>
                          <a:latin typeface="+mn-lt"/>
                          <a:ea typeface="+mn-ea"/>
                          <a:cs typeface="+mn-cs"/>
                        </a:rPr>
                        <a:t>Tidak</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menggunakan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kata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tanya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dengan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jawaban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terbatas</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seperti</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apa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Siapa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Bilamana</a:t>
                      </a:r>
                      <a:r>
                        <a:rPr lang="en-US" sz="1800" kern="1200" dirty="0" smtClean="0">
                          <a:solidFill>
                            <a:schemeClr val="dk1"/>
                          </a:solidFill>
                          <a:latin typeface="+mn-lt"/>
                          <a:ea typeface="+mn-ea"/>
                          <a:cs typeface="+mn-cs"/>
                        </a:rPr>
                        <a:t>.</a:t>
                      </a:r>
                    </a:p>
                    <a:p>
                      <a:pPr marL="228600" lvl="0" indent="-228600">
                        <a:buFont typeface="Arial" pitchFamily="34" charset="0"/>
                        <a:buChar char="•"/>
                      </a:pPr>
                      <a:r>
                        <a:rPr lang="pt-BR" sz="1800" kern="1200" dirty="0" smtClean="0">
                          <a:solidFill>
                            <a:schemeClr val="dk1"/>
                          </a:solidFill>
                          <a:latin typeface="+mn-lt"/>
                          <a:ea typeface="+mn-ea"/>
                          <a:cs typeface="+mn-cs"/>
                        </a:rPr>
                        <a:t>Ada petunjuk yang jelas cara penyelesaiannya</a:t>
                      </a:r>
                      <a:endParaRPr lang="en-US" sz="1800" kern="1200" dirty="0" smtClean="0">
                        <a:solidFill>
                          <a:schemeClr val="dk1"/>
                        </a:solidFill>
                        <a:latin typeface="+mn-lt"/>
                        <a:ea typeface="+mn-ea"/>
                        <a:cs typeface="+mn-cs"/>
                      </a:endParaRPr>
                    </a:p>
                    <a:p>
                      <a:pPr marL="228600" indent="-228600">
                        <a:buFont typeface="Arial" pitchFamily="34" charset="0"/>
                        <a:buChar char="•"/>
                      </a:pPr>
                      <a:r>
                        <a:rPr lang="en-US" sz="1800" kern="1200" dirty="0" err="1" smtClean="0">
                          <a:solidFill>
                            <a:schemeClr val="dk1"/>
                          </a:solidFill>
                          <a:latin typeface="+mn-lt"/>
                          <a:ea typeface="+mn-ea"/>
                          <a:cs typeface="+mn-cs"/>
                        </a:rPr>
                        <a:t>Penggunaan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grafik</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gambar</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dsb</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harus</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bermakna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atau</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berkaitan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dengan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permasalahan</a:t>
                      </a:r>
                      <a:r>
                        <a:rPr lang="en-US" sz="1800" kern="1200" dirty="0" smtClean="0">
                          <a:solidFill>
                            <a:schemeClr val="dk1"/>
                          </a:solidFill>
                          <a:latin typeface="+mn-lt"/>
                          <a:ea typeface="+mn-ea"/>
                          <a:cs typeface="+mn-cs"/>
                        </a:rPr>
                        <a:t>.</a:t>
                      </a:r>
                      <a:endParaRPr lang="en-US" sz="1800" dirty="0"/>
                    </a:p>
                  </a:txBody>
                  <a:tcPr marT="45714" marB="45714"/>
                </a:tc>
              </a:tr>
              <a:tr h="914369">
                <a:tc>
                  <a:txBody>
                    <a:bodyPr/>
                    <a:lstStyle/>
                    <a:p>
                      <a:r>
                        <a:rPr lang="en-US" sz="1800" dirty="0" smtClean="0"/>
                        <a:t>3. </a:t>
                      </a:r>
                      <a:r>
                        <a:rPr lang="en-US" sz="1800" dirty="0" err="1" smtClean="0"/>
                        <a:t>Bahasa</a:t>
                      </a:r>
                      <a:endParaRPr lang="en-US" sz="1800" dirty="0" smtClean="0"/>
                    </a:p>
                  </a:txBody>
                  <a:tcPr marT="45714" marB="45714"/>
                </a:tc>
                <a:tc>
                  <a:txBody>
                    <a:bodyPr/>
                    <a:lstStyle/>
                    <a:p>
                      <a:pPr marL="285750" lvl="0" indent="-285750">
                        <a:buFont typeface="Arial" pitchFamily="34" charset="0"/>
                        <a:buChar char="•"/>
                      </a:pPr>
                      <a:r>
                        <a:rPr lang="en-US" sz="1800" kern="1200" dirty="0" err="1" smtClean="0">
                          <a:solidFill>
                            <a:schemeClr val="dk1"/>
                          </a:solidFill>
                          <a:latin typeface="+mn-lt"/>
                          <a:ea typeface="+mn-ea"/>
                          <a:cs typeface="+mn-cs"/>
                        </a:rPr>
                        <a:t>Menggunakan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bahasa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baku</a:t>
                      </a:r>
                      <a:endParaRPr lang="en-US" sz="1800" kern="1200" dirty="0" smtClean="0">
                        <a:solidFill>
                          <a:schemeClr val="dk1"/>
                        </a:solidFill>
                        <a:latin typeface="+mn-lt"/>
                        <a:ea typeface="+mn-ea"/>
                        <a:cs typeface="+mn-cs"/>
                      </a:endParaRPr>
                    </a:p>
                    <a:p>
                      <a:pPr marL="285750" indent="-285750">
                        <a:buFont typeface="Arial" pitchFamily="34" charset="0"/>
                        <a:buChar char="•"/>
                      </a:pPr>
                      <a:r>
                        <a:rPr lang="en-US" sz="1800" kern="1200" dirty="0" err="1" smtClean="0">
                          <a:solidFill>
                            <a:schemeClr val="dk1"/>
                          </a:solidFill>
                          <a:latin typeface="+mn-lt"/>
                          <a:ea typeface="+mn-ea"/>
                          <a:cs typeface="+mn-cs"/>
                        </a:rPr>
                        <a:t>Bahasa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komunikatif</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lugas</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tidak</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menimbulkan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penafsiran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ganda</a:t>
                      </a:r>
                      <a:r>
                        <a:rPr lang="en-US" sz="1800" kern="1200" dirty="0" smtClean="0">
                          <a:solidFill>
                            <a:schemeClr val="dk1"/>
                          </a:solidFill>
                          <a:latin typeface="+mn-lt"/>
                          <a:ea typeface="+mn-ea"/>
                          <a:cs typeface="+mn-cs"/>
                        </a:rPr>
                        <a:t> </a:t>
                      </a:r>
                      <a:endParaRPr lang="en-US" sz="1800" dirty="0"/>
                    </a:p>
                  </a:txBody>
                  <a:tcPr marT="45714" marB="45714"/>
                </a:tc>
              </a:tr>
            </a:tbl>
          </a:graphicData>
        </a:graphic>
      </p:graphicFrame>
    </p:spTree>
  </p:cSld>
  <p:clrMapOvr>
    <a:masterClrMapping/>
  </p:clrMapOvr>
  <p:transition spd="slow">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382000" cy="4648200"/>
          </a:xfrm>
          <a:ln>
            <a:miter lim="800000"/>
            <a:headEnd/>
            <a:tailEnd/>
          </a:ln>
          <a:extLst/>
        </p:spPr>
        <p:txBody>
          <a:bodyPr>
            <a:normAutofit/>
          </a:bodyPr>
          <a:lstStyle/>
          <a:p>
            <a:pPr marL="493712" lvl="6" indent="-457200" algn="just" eaLnBrk="0" fontAlgn="base" hangingPunct="0">
              <a:spcAft>
                <a:spcPct val="0"/>
              </a:spcAft>
              <a:buClr>
                <a:schemeClr val="accent1"/>
              </a:buClr>
              <a:buSzPct val="80000"/>
              <a:buFont typeface="Wingdings 2"/>
              <a:buNone/>
              <a:defRPr/>
            </a:pPr>
            <a:r>
              <a:rPr lang="en-US" sz="2400" b="1" dirty="0" smtClean="0">
                <a:effectLst>
                  <a:outerShdw blurRad="38100" dist="38100" dir="2700000" algn="tl">
                    <a:srgbClr val="000000">
                      <a:alpha val="43137"/>
                    </a:srgbClr>
                  </a:outerShdw>
                </a:effectLst>
                <a:latin typeface="Cambria" pitchFamily="18" charset="0"/>
              </a:rPr>
              <a:t>A.   </a:t>
            </a:r>
            <a:r>
              <a:rPr lang="en-US" sz="2400" b="1" dirty="0" err="1" smtClean="0">
                <a:effectLst>
                  <a:outerShdw blurRad="38100" dist="38100" dir="2700000" algn="tl">
                    <a:srgbClr val="000000">
                      <a:alpha val="43137"/>
                    </a:srgbClr>
                  </a:outerShdw>
                </a:effectLst>
                <a:latin typeface="Cambria" pitchFamily="18" charset="0"/>
              </a:rPr>
              <a:t>Kelebihan</a:t>
            </a:r>
            <a:endParaRPr lang="en-US" sz="2400" b="1" dirty="0" smtClean="0">
              <a:effectLst>
                <a:outerShdw blurRad="38100" dist="38100" dir="2700000" algn="tl">
                  <a:srgbClr val="000000">
                    <a:alpha val="43137"/>
                  </a:srgbClr>
                </a:outerShdw>
              </a:effectLst>
              <a:latin typeface="Cambria" pitchFamily="18" charset="0"/>
            </a:endParaRPr>
          </a:p>
          <a:p>
            <a:pPr marL="857250" indent="-256032" eaLnBrk="1" fontAlgn="auto" hangingPunct="1">
              <a:spcAft>
                <a:spcPts val="0"/>
              </a:spcAft>
              <a:buFont typeface="Wingdings 3"/>
              <a:buChar char=""/>
              <a:defRPr/>
            </a:pPr>
            <a:r>
              <a:rPr lang="en-US" sz="2400" dirty="0" err="1" smtClean="0">
                <a:latin typeface="Cambria" pitchFamily="18" charset="0"/>
              </a:rPr>
              <a:t>Materi</a:t>
            </a:r>
            <a:r>
              <a:rPr lang="en-US" sz="2400" dirty="0" smtClean="0">
                <a:latin typeface="Cambria" pitchFamily="18" charset="0"/>
              </a:rPr>
              <a:t> yang </a:t>
            </a:r>
            <a:r>
              <a:rPr lang="en-US" sz="2400" dirty="0" err="1" smtClean="0">
                <a:latin typeface="Cambria" pitchFamily="18" charset="0"/>
              </a:rPr>
              <a:t>diujikan</a:t>
            </a:r>
            <a:r>
              <a:rPr lang="en-US" sz="2400" dirty="0" smtClean="0">
                <a:latin typeface="Cambria" pitchFamily="18" charset="0"/>
              </a:rPr>
              <a:t> </a:t>
            </a:r>
            <a:r>
              <a:rPr lang="en-US" sz="2400" dirty="0" err="1" smtClean="0">
                <a:latin typeface="Cambria" pitchFamily="18" charset="0"/>
              </a:rPr>
              <a:t>dapat</a:t>
            </a:r>
            <a:r>
              <a:rPr lang="en-US" sz="2400" dirty="0" smtClean="0">
                <a:latin typeface="Cambria" pitchFamily="18" charset="0"/>
              </a:rPr>
              <a:t> </a:t>
            </a:r>
            <a:r>
              <a:rPr lang="en-US" sz="2400" dirty="0" err="1" smtClean="0">
                <a:latin typeface="Cambria" pitchFamily="18" charset="0"/>
              </a:rPr>
              <a:t>mencakup</a:t>
            </a:r>
            <a:r>
              <a:rPr lang="en-US" sz="2400" dirty="0" smtClean="0">
                <a:latin typeface="Cambria" pitchFamily="18" charset="0"/>
              </a:rPr>
              <a:t> </a:t>
            </a:r>
            <a:r>
              <a:rPr lang="en-US" sz="2400" dirty="0" err="1" smtClean="0">
                <a:latin typeface="Cambria" pitchFamily="18" charset="0"/>
              </a:rPr>
              <a:t>sebagian</a:t>
            </a:r>
            <a:r>
              <a:rPr lang="en-US" sz="2400" dirty="0" smtClean="0">
                <a:latin typeface="Cambria" pitchFamily="18" charset="0"/>
              </a:rPr>
              <a:t> </a:t>
            </a:r>
            <a:r>
              <a:rPr lang="en-US" sz="2400" dirty="0" err="1" smtClean="0">
                <a:latin typeface="Cambria" pitchFamily="18" charset="0"/>
              </a:rPr>
              <a:t>besar</a:t>
            </a:r>
            <a:r>
              <a:rPr lang="en-US" sz="2400" dirty="0" smtClean="0">
                <a:latin typeface="Cambria" pitchFamily="18" charset="0"/>
              </a:rPr>
              <a:t> </a:t>
            </a:r>
            <a:r>
              <a:rPr lang="en-US" sz="2400" dirty="0" err="1" smtClean="0">
                <a:latin typeface="Cambria" pitchFamily="18" charset="0"/>
              </a:rPr>
              <a:t>dari</a:t>
            </a:r>
            <a:r>
              <a:rPr lang="en-US" sz="2400" dirty="0" smtClean="0">
                <a:latin typeface="Cambria" pitchFamily="18" charset="0"/>
              </a:rPr>
              <a:t> </a:t>
            </a:r>
            <a:r>
              <a:rPr lang="en-US" sz="2400" dirty="0" err="1" smtClean="0">
                <a:latin typeface="Cambria" pitchFamily="18" charset="0"/>
              </a:rPr>
              <a:t>materi</a:t>
            </a:r>
            <a:r>
              <a:rPr lang="en-US" sz="2400" dirty="0" smtClean="0">
                <a:latin typeface="Cambria" pitchFamily="18" charset="0"/>
              </a:rPr>
              <a:t> yang </a:t>
            </a:r>
            <a:r>
              <a:rPr lang="en-US" sz="2400" dirty="0" err="1" smtClean="0">
                <a:latin typeface="Cambria" pitchFamily="18" charset="0"/>
              </a:rPr>
              <a:t>telah</a:t>
            </a:r>
            <a:r>
              <a:rPr lang="en-US" sz="2400" dirty="0" smtClean="0">
                <a:latin typeface="Cambria" pitchFamily="18" charset="0"/>
              </a:rPr>
              <a:t> </a:t>
            </a:r>
            <a:r>
              <a:rPr lang="en-US" sz="2400" dirty="0" err="1" smtClean="0">
                <a:latin typeface="Cambria" pitchFamily="18" charset="0"/>
              </a:rPr>
              <a:t>diajarkan</a:t>
            </a:r>
            <a:endParaRPr lang="en-US" sz="2400" dirty="0" smtClean="0">
              <a:latin typeface="Cambria" pitchFamily="18" charset="0"/>
            </a:endParaRPr>
          </a:p>
          <a:p>
            <a:pPr marL="857250" indent="-256032" eaLnBrk="1" fontAlgn="auto" hangingPunct="1">
              <a:spcAft>
                <a:spcPts val="0"/>
              </a:spcAft>
              <a:buFont typeface="Wingdings 3"/>
              <a:buChar char=""/>
              <a:defRPr/>
            </a:pPr>
            <a:r>
              <a:rPr lang="en-US" sz="2400" dirty="0" err="1" smtClean="0">
                <a:latin typeface="Cambria" pitchFamily="18" charset="0"/>
              </a:rPr>
              <a:t>Jawaban</a:t>
            </a:r>
            <a:r>
              <a:rPr lang="en-US" sz="2400" dirty="0" smtClean="0">
                <a:latin typeface="Cambria" pitchFamily="18" charset="0"/>
              </a:rPr>
              <a:t> </a:t>
            </a:r>
            <a:r>
              <a:rPr lang="en-US" sz="2400" dirty="0" err="1" smtClean="0">
                <a:latin typeface="Cambria" pitchFamily="18" charset="0"/>
              </a:rPr>
              <a:t>siswa</a:t>
            </a:r>
            <a:r>
              <a:rPr lang="en-US" sz="2400" dirty="0" smtClean="0">
                <a:latin typeface="Cambria" pitchFamily="18" charset="0"/>
              </a:rPr>
              <a:t> </a:t>
            </a:r>
            <a:r>
              <a:rPr lang="en-US" sz="2400" dirty="0" err="1" smtClean="0">
                <a:latin typeface="Cambria" pitchFamily="18" charset="0"/>
              </a:rPr>
              <a:t>dapat</a:t>
            </a:r>
            <a:r>
              <a:rPr lang="en-US" sz="2400" dirty="0" smtClean="0">
                <a:latin typeface="Cambria" pitchFamily="18" charset="0"/>
              </a:rPr>
              <a:t> </a:t>
            </a:r>
            <a:r>
              <a:rPr lang="en-US" sz="2400" dirty="0" err="1" smtClean="0">
                <a:latin typeface="Cambria" pitchFamily="18" charset="0"/>
              </a:rPr>
              <a:t>dikoreksi</a:t>
            </a:r>
            <a:r>
              <a:rPr lang="en-US" sz="2400" dirty="0" smtClean="0">
                <a:latin typeface="Cambria" pitchFamily="18" charset="0"/>
              </a:rPr>
              <a:t> </a:t>
            </a:r>
            <a:r>
              <a:rPr lang="en-US" sz="2400" dirty="0" err="1" smtClean="0">
                <a:latin typeface="Cambria" pitchFamily="18" charset="0"/>
              </a:rPr>
              <a:t>dengan</a:t>
            </a:r>
            <a:r>
              <a:rPr lang="en-US" sz="2400" dirty="0" smtClean="0">
                <a:latin typeface="Cambria" pitchFamily="18" charset="0"/>
              </a:rPr>
              <a:t> </a:t>
            </a:r>
            <a:r>
              <a:rPr lang="en-US" sz="2400" dirty="0" err="1" smtClean="0">
                <a:latin typeface="Cambria" pitchFamily="18" charset="0"/>
              </a:rPr>
              <a:t>mudah</a:t>
            </a:r>
            <a:r>
              <a:rPr lang="en-US" sz="2400" dirty="0" smtClean="0">
                <a:latin typeface="Cambria" pitchFamily="18" charset="0"/>
              </a:rPr>
              <a:t> </a:t>
            </a:r>
            <a:r>
              <a:rPr lang="en-US" sz="2400" dirty="0" err="1" smtClean="0">
                <a:latin typeface="Cambria" pitchFamily="18" charset="0"/>
              </a:rPr>
              <a:t>dan</a:t>
            </a:r>
            <a:r>
              <a:rPr lang="en-US" sz="2400" dirty="0" smtClean="0">
                <a:latin typeface="Cambria" pitchFamily="18" charset="0"/>
              </a:rPr>
              <a:t> </a:t>
            </a:r>
            <a:r>
              <a:rPr lang="en-US" sz="2400" dirty="0" err="1" smtClean="0">
                <a:latin typeface="Cambria" pitchFamily="18" charset="0"/>
              </a:rPr>
              <a:t>cepat</a:t>
            </a:r>
            <a:r>
              <a:rPr lang="en-US" sz="2400" dirty="0" smtClean="0">
                <a:latin typeface="Cambria" pitchFamily="18" charset="0"/>
              </a:rPr>
              <a:t> </a:t>
            </a:r>
          </a:p>
          <a:p>
            <a:pPr marL="857250" indent="-256032" eaLnBrk="1" fontAlgn="auto" hangingPunct="1">
              <a:spcAft>
                <a:spcPts val="0"/>
              </a:spcAft>
              <a:buFont typeface="Wingdings 3"/>
              <a:buChar char=""/>
              <a:defRPr/>
            </a:pPr>
            <a:r>
              <a:rPr lang="en-US" sz="2400" dirty="0" err="1" smtClean="0">
                <a:latin typeface="Cambria" pitchFamily="18" charset="0"/>
              </a:rPr>
              <a:t>Jawaban</a:t>
            </a:r>
            <a:r>
              <a:rPr lang="en-US" sz="2400" dirty="0" smtClean="0">
                <a:latin typeface="Cambria" pitchFamily="18" charset="0"/>
              </a:rPr>
              <a:t> </a:t>
            </a:r>
            <a:r>
              <a:rPr lang="en-US" sz="2400" dirty="0" err="1" smtClean="0">
                <a:latin typeface="Cambria" pitchFamily="18" charset="0"/>
              </a:rPr>
              <a:t>untuk</a:t>
            </a:r>
            <a:r>
              <a:rPr lang="en-US" sz="2400" dirty="0" smtClean="0">
                <a:latin typeface="Cambria" pitchFamily="18" charset="0"/>
              </a:rPr>
              <a:t> </a:t>
            </a:r>
            <a:r>
              <a:rPr lang="en-US" sz="2400" dirty="0" err="1" smtClean="0">
                <a:latin typeface="Cambria" pitchFamily="18" charset="0"/>
              </a:rPr>
              <a:t>setiap</a:t>
            </a:r>
            <a:r>
              <a:rPr lang="en-US" sz="2400" dirty="0" smtClean="0">
                <a:latin typeface="Cambria" pitchFamily="18" charset="0"/>
              </a:rPr>
              <a:t> </a:t>
            </a:r>
            <a:r>
              <a:rPr lang="en-US" sz="2400" dirty="0" err="1" smtClean="0">
                <a:latin typeface="Cambria" pitchFamily="18" charset="0"/>
              </a:rPr>
              <a:t>pertanyaan</a:t>
            </a:r>
            <a:r>
              <a:rPr lang="en-US" sz="2400" dirty="0" smtClean="0">
                <a:latin typeface="Cambria" pitchFamily="18" charset="0"/>
              </a:rPr>
              <a:t> </a:t>
            </a:r>
            <a:r>
              <a:rPr lang="en-US" sz="2400" dirty="0" err="1" smtClean="0">
                <a:latin typeface="Cambria" pitchFamily="18" charset="0"/>
              </a:rPr>
              <a:t>sudah</a:t>
            </a:r>
            <a:r>
              <a:rPr lang="en-US" sz="2400" dirty="0" smtClean="0">
                <a:latin typeface="Cambria" pitchFamily="18" charset="0"/>
              </a:rPr>
              <a:t> </a:t>
            </a:r>
            <a:r>
              <a:rPr lang="en-US" sz="2400" dirty="0" err="1" smtClean="0">
                <a:latin typeface="Cambria" pitchFamily="18" charset="0"/>
              </a:rPr>
              <a:t>pasti</a:t>
            </a:r>
            <a:r>
              <a:rPr lang="en-US" sz="2400" dirty="0" smtClean="0">
                <a:latin typeface="Cambria" pitchFamily="18" charset="0"/>
              </a:rPr>
              <a:t> </a:t>
            </a:r>
            <a:r>
              <a:rPr lang="en-US" sz="2400" dirty="0" err="1" smtClean="0">
                <a:latin typeface="Cambria" pitchFamily="18" charset="0"/>
              </a:rPr>
              <a:t>benar</a:t>
            </a:r>
            <a:r>
              <a:rPr lang="en-US" sz="2400" dirty="0" smtClean="0">
                <a:latin typeface="Cambria" pitchFamily="18" charset="0"/>
              </a:rPr>
              <a:t> </a:t>
            </a:r>
            <a:r>
              <a:rPr lang="en-US" sz="2400" dirty="0" err="1" smtClean="0">
                <a:latin typeface="Cambria" pitchFamily="18" charset="0"/>
              </a:rPr>
              <a:t>atau</a:t>
            </a:r>
            <a:r>
              <a:rPr lang="en-US" sz="2400" dirty="0" smtClean="0">
                <a:latin typeface="Cambria" pitchFamily="18" charset="0"/>
              </a:rPr>
              <a:t> </a:t>
            </a:r>
            <a:r>
              <a:rPr lang="en-US" sz="2400" dirty="0" err="1" smtClean="0">
                <a:latin typeface="Cambria" pitchFamily="18" charset="0"/>
              </a:rPr>
              <a:t>salah</a:t>
            </a:r>
            <a:r>
              <a:rPr lang="en-US" sz="2400" dirty="0" smtClean="0">
                <a:latin typeface="Cambria" pitchFamily="18" charset="0"/>
              </a:rPr>
              <a:t> </a:t>
            </a:r>
            <a:r>
              <a:rPr lang="en-US" sz="2400" dirty="0" err="1" smtClean="0">
                <a:latin typeface="Cambria" pitchFamily="18" charset="0"/>
              </a:rPr>
              <a:t>sehingga</a:t>
            </a:r>
            <a:r>
              <a:rPr lang="en-US" sz="2400" dirty="0" smtClean="0">
                <a:latin typeface="Cambria" pitchFamily="18" charset="0"/>
              </a:rPr>
              <a:t> </a:t>
            </a:r>
            <a:r>
              <a:rPr lang="en-US" sz="2400" dirty="0" err="1" smtClean="0">
                <a:latin typeface="Cambria" pitchFamily="18" charset="0"/>
              </a:rPr>
              <a:t>penilaiannya</a:t>
            </a:r>
            <a:r>
              <a:rPr lang="en-US" sz="2400" dirty="0" smtClean="0">
                <a:latin typeface="Cambria" pitchFamily="18" charset="0"/>
              </a:rPr>
              <a:t> </a:t>
            </a:r>
            <a:r>
              <a:rPr lang="en-US" sz="2400" dirty="0" err="1" smtClean="0">
                <a:latin typeface="Cambria" pitchFamily="18" charset="0"/>
              </a:rPr>
              <a:t>objektif</a:t>
            </a:r>
            <a:endParaRPr lang="en-US" sz="2400" dirty="0" smtClean="0">
              <a:latin typeface="Cambria" pitchFamily="18" charset="0"/>
            </a:endParaRPr>
          </a:p>
          <a:p>
            <a:pPr marL="514350" indent="-457200" eaLnBrk="1" fontAlgn="auto" hangingPunct="1">
              <a:spcAft>
                <a:spcPts val="0"/>
              </a:spcAft>
              <a:buFont typeface="Wingdings 3"/>
              <a:buNone/>
              <a:defRPr/>
            </a:pPr>
            <a:r>
              <a:rPr lang="en-US" sz="2400" b="1" dirty="0" smtClean="0">
                <a:effectLst>
                  <a:outerShdw blurRad="38100" dist="38100" dir="2700000" algn="tl">
                    <a:srgbClr val="000000">
                      <a:alpha val="43137"/>
                    </a:srgbClr>
                  </a:outerShdw>
                </a:effectLst>
                <a:latin typeface="Cambria" pitchFamily="18" charset="0"/>
              </a:rPr>
              <a:t>B.  </a:t>
            </a:r>
            <a:r>
              <a:rPr lang="en-US" sz="2400" b="1" dirty="0" err="1" smtClean="0">
                <a:effectLst>
                  <a:outerShdw blurRad="38100" dist="38100" dir="2700000" algn="tl">
                    <a:srgbClr val="000000">
                      <a:alpha val="43137"/>
                    </a:srgbClr>
                  </a:outerShdw>
                </a:effectLst>
                <a:latin typeface="Cambria" pitchFamily="18" charset="0"/>
              </a:rPr>
              <a:t>Kekurangan</a:t>
            </a:r>
            <a:endParaRPr lang="en-US" sz="2400" b="1" dirty="0">
              <a:effectLst>
                <a:outerShdw blurRad="38100" dist="38100" dir="2700000" algn="tl">
                  <a:srgbClr val="000000">
                    <a:alpha val="43137"/>
                  </a:srgbClr>
                </a:outerShdw>
              </a:effectLst>
              <a:latin typeface="Cambria" pitchFamily="18" charset="0"/>
            </a:endParaRPr>
          </a:p>
          <a:p>
            <a:pPr marL="857250" indent="-256032" eaLnBrk="1" fontAlgn="auto" hangingPunct="1">
              <a:spcAft>
                <a:spcPts val="0"/>
              </a:spcAft>
              <a:buFont typeface="Wingdings 3"/>
              <a:buChar char=""/>
              <a:defRPr/>
            </a:pPr>
            <a:r>
              <a:rPr lang="en-US" sz="2400" dirty="0" err="1" smtClean="0">
                <a:latin typeface="Cambria" pitchFamily="18" charset="0"/>
              </a:rPr>
              <a:t>Kemungkinan</a:t>
            </a:r>
            <a:r>
              <a:rPr lang="en-US" sz="2400" dirty="0" smtClean="0">
                <a:latin typeface="Cambria" pitchFamily="18" charset="0"/>
              </a:rPr>
              <a:t> </a:t>
            </a:r>
            <a:r>
              <a:rPr lang="en-US" sz="2400" dirty="0" err="1" smtClean="0">
                <a:latin typeface="Cambria" pitchFamily="18" charset="0"/>
              </a:rPr>
              <a:t>melakukan</a:t>
            </a:r>
            <a:r>
              <a:rPr lang="en-US" sz="2400" dirty="0" smtClean="0">
                <a:latin typeface="Cambria" pitchFamily="18" charset="0"/>
              </a:rPr>
              <a:t> </a:t>
            </a:r>
            <a:r>
              <a:rPr lang="en-US" sz="2400" dirty="0" err="1" smtClean="0">
                <a:latin typeface="Cambria" pitchFamily="18" charset="0"/>
              </a:rPr>
              <a:t>tebakan</a:t>
            </a:r>
            <a:r>
              <a:rPr lang="en-US" sz="2400" dirty="0" smtClean="0">
                <a:latin typeface="Cambria" pitchFamily="18" charset="0"/>
              </a:rPr>
              <a:t> </a:t>
            </a:r>
            <a:r>
              <a:rPr lang="en-US" sz="2400" dirty="0" err="1" smtClean="0">
                <a:latin typeface="Cambria" pitchFamily="18" charset="0"/>
              </a:rPr>
              <a:t>jawaban</a:t>
            </a:r>
            <a:r>
              <a:rPr lang="en-US" sz="2400" dirty="0" smtClean="0">
                <a:latin typeface="Cambria" pitchFamily="18" charset="0"/>
              </a:rPr>
              <a:t> </a:t>
            </a:r>
            <a:r>
              <a:rPr lang="en-US" sz="2400" dirty="0" err="1" smtClean="0">
                <a:latin typeface="Cambria" pitchFamily="18" charset="0"/>
              </a:rPr>
              <a:t>cukup</a:t>
            </a:r>
            <a:r>
              <a:rPr lang="en-US" sz="2400" dirty="0" smtClean="0">
                <a:latin typeface="Cambria" pitchFamily="18" charset="0"/>
              </a:rPr>
              <a:t> </a:t>
            </a:r>
            <a:r>
              <a:rPr lang="en-US" sz="2400" dirty="0" err="1" smtClean="0">
                <a:latin typeface="Cambria" pitchFamily="18" charset="0"/>
              </a:rPr>
              <a:t>besar</a:t>
            </a:r>
            <a:endParaRPr lang="en-US" sz="2400" dirty="0" smtClean="0">
              <a:latin typeface="Cambria" pitchFamily="18" charset="0"/>
            </a:endParaRPr>
          </a:p>
          <a:p>
            <a:pPr marL="857250" indent="-256032" eaLnBrk="1" fontAlgn="auto" hangingPunct="1">
              <a:spcAft>
                <a:spcPts val="0"/>
              </a:spcAft>
              <a:buFont typeface="Wingdings 3"/>
              <a:buChar char=""/>
              <a:defRPr/>
            </a:pPr>
            <a:r>
              <a:rPr lang="en-US" sz="2400" dirty="0" err="1" smtClean="0">
                <a:latin typeface="Cambria" pitchFamily="18" charset="0"/>
              </a:rPr>
              <a:t>Proses</a:t>
            </a:r>
            <a:r>
              <a:rPr lang="en-US" sz="2400" dirty="0" smtClean="0">
                <a:latin typeface="Cambria" pitchFamily="18" charset="0"/>
              </a:rPr>
              <a:t> </a:t>
            </a:r>
            <a:r>
              <a:rPr lang="en-US" sz="2400" dirty="0" err="1" smtClean="0">
                <a:latin typeface="Cambria" pitchFamily="18" charset="0"/>
              </a:rPr>
              <a:t>berpikir</a:t>
            </a:r>
            <a:r>
              <a:rPr lang="en-US" sz="2400" dirty="0" smtClean="0">
                <a:latin typeface="Cambria" pitchFamily="18" charset="0"/>
              </a:rPr>
              <a:t> </a:t>
            </a:r>
            <a:r>
              <a:rPr lang="en-US" sz="2400" dirty="0" err="1" smtClean="0">
                <a:latin typeface="Cambria" pitchFamily="18" charset="0"/>
              </a:rPr>
              <a:t>siswa</a:t>
            </a:r>
            <a:r>
              <a:rPr lang="en-US" sz="2400" dirty="0" smtClean="0">
                <a:latin typeface="Cambria" pitchFamily="18" charset="0"/>
              </a:rPr>
              <a:t> </a:t>
            </a:r>
            <a:r>
              <a:rPr lang="en-US" sz="2400" dirty="0" err="1" smtClean="0">
                <a:latin typeface="Cambria" pitchFamily="18" charset="0"/>
              </a:rPr>
              <a:t>tidak</a:t>
            </a:r>
            <a:r>
              <a:rPr lang="en-US" sz="2400" dirty="0" smtClean="0">
                <a:latin typeface="Cambria" pitchFamily="18" charset="0"/>
              </a:rPr>
              <a:t> </a:t>
            </a:r>
            <a:r>
              <a:rPr lang="en-US" sz="2400" dirty="0" err="1" smtClean="0">
                <a:latin typeface="Cambria" pitchFamily="18" charset="0"/>
              </a:rPr>
              <a:t>dapat</a:t>
            </a:r>
            <a:r>
              <a:rPr lang="en-US" sz="2400" dirty="0" smtClean="0">
                <a:latin typeface="Cambria" pitchFamily="18" charset="0"/>
              </a:rPr>
              <a:t> </a:t>
            </a:r>
            <a:r>
              <a:rPr lang="en-US" sz="2400" dirty="0" err="1" smtClean="0">
                <a:latin typeface="Cambria" pitchFamily="18" charset="0"/>
              </a:rPr>
              <a:t>dilihat</a:t>
            </a:r>
            <a:r>
              <a:rPr lang="en-US" sz="2400" dirty="0" smtClean="0">
                <a:latin typeface="Cambria" pitchFamily="18" charset="0"/>
              </a:rPr>
              <a:t> </a:t>
            </a:r>
            <a:r>
              <a:rPr lang="en-US" sz="2400" dirty="0" err="1" smtClean="0">
                <a:latin typeface="Cambria" pitchFamily="18" charset="0"/>
              </a:rPr>
              <a:t>dengan</a:t>
            </a:r>
            <a:r>
              <a:rPr lang="en-US" sz="2400" dirty="0" smtClean="0">
                <a:latin typeface="Cambria" pitchFamily="18" charset="0"/>
              </a:rPr>
              <a:t> </a:t>
            </a:r>
            <a:r>
              <a:rPr lang="en-US" sz="2400" dirty="0" err="1" smtClean="0">
                <a:latin typeface="Cambria" pitchFamily="18" charset="0"/>
              </a:rPr>
              <a:t>nyata</a:t>
            </a:r>
            <a:endParaRPr lang="en-US" sz="2400" dirty="0" smtClean="0">
              <a:latin typeface="Cambria" pitchFamily="18" charset="0"/>
            </a:endParaRPr>
          </a:p>
        </p:txBody>
      </p:sp>
      <p:sp>
        <p:nvSpPr>
          <p:cNvPr id="1638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AD4F6C7-FC66-444D-985C-926BE433D3D8}" type="slidenum">
              <a:rPr lang="en-US" sz="1000" smtClean="0"/>
              <a:pPr eaLnBrk="1" hangingPunct="1"/>
              <a:t>9</a:t>
            </a:fld>
            <a:endParaRPr lang="en-US" sz="1000" smtClean="0"/>
          </a:p>
        </p:txBody>
      </p:sp>
      <p:sp>
        <p:nvSpPr>
          <p:cNvPr id="2" name="Title 1"/>
          <p:cNvSpPr>
            <a:spLocks noGrp="1"/>
          </p:cNvSpPr>
          <p:nvPr>
            <p:ph type="title"/>
          </p:nvPr>
        </p:nvSpPr>
        <p:spPr/>
        <p:txBody>
          <a:bodyPr/>
          <a:lstStyle/>
          <a:p>
            <a:pPr eaLnBrk="1" fontAlgn="auto" hangingPunct="1">
              <a:spcAft>
                <a:spcPts val="0"/>
              </a:spcAft>
              <a:defRPr/>
            </a:pPr>
            <a:r>
              <a:rPr lang="en-US" sz="2800" dirty="0" err="1" smtClean="0">
                <a:effectLst>
                  <a:outerShdw blurRad="38100" dist="38100" dir="2700000" algn="tl">
                    <a:srgbClr val="000000">
                      <a:alpha val="43137"/>
                    </a:srgbClr>
                  </a:outerShdw>
                </a:effectLst>
              </a:rPr>
              <a:t>Kelebihan</a:t>
            </a:r>
            <a:r>
              <a:rPr lang="en-US" sz="2800" dirty="0" smtClean="0">
                <a:effectLst>
                  <a:outerShdw blurRad="38100" dist="38100" dir="2700000" algn="tl">
                    <a:srgbClr val="000000">
                      <a:alpha val="43137"/>
                    </a:srgbClr>
                  </a:outerShdw>
                </a:effectLst>
              </a:rPr>
              <a:t> </a:t>
            </a:r>
            <a:r>
              <a:rPr lang="en-US" sz="2800" dirty="0" err="1" smtClean="0">
                <a:effectLst>
                  <a:outerShdw blurRad="38100" dist="38100" dir="2700000" algn="tl">
                    <a:srgbClr val="000000">
                      <a:alpha val="43137"/>
                    </a:srgbClr>
                  </a:outerShdw>
                </a:effectLst>
              </a:rPr>
              <a:t>dan</a:t>
            </a:r>
            <a:r>
              <a:rPr lang="en-US" sz="2800" dirty="0" smtClean="0">
                <a:effectLst>
                  <a:outerShdw blurRad="38100" dist="38100" dir="2700000" algn="tl">
                    <a:srgbClr val="000000">
                      <a:alpha val="43137"/>
                    </a:srgbClr>
                  </a:outerShdw>
                </a:effectLst>
              </a:rPr>
              <a:t> </a:t>
            </a:r>
            <a:r>
              <a:rPr lang="en-US" sz="2800" dirty="0" err="1" smtClean="0">
                <a:effectLst>
                  <a:outerShdw blurRad="38100" dist="38100" dir="2700000" algn="tl">
                    <a:srgbClr val="000000">
                      <a:alpha val="43137"/>
                    </a:srgbClr>
                  </a:outerShdw>
                </a:effectLst>
              </a:rPr>
              <a:t>Kelemahan</a:t>
            </a:r>
            <a:r>
              <a:rPr lang="en-US" sz="2800" dirty="0" smtClean="0">
                <a:effectLst>
                  <a:outerShdw blurRad="38100" dist="38100" dir="2700000" algn="tl">
                    <a:srgbClr val="000000">
                      <a:alpha val="43137"/>
                    </a:srgbClr>
                  </a:outerShdw>
                </a:effectLst>
              </a:rPr>
              <a:t> </a:t>
            </a:r>
            <a:r>
              <a:rPr lang="en-US" sz="2800" dirty="0" err="1" smtClean="0">
                <a:effectLst>
                  <a:outerShdw blurRad="38100" dist="38100" dir="2700000" algn="tl">
                    <a:srgbClr val="000000">
                      <a:alpha val="43137"/>
                    </a:srgbClr>
                  </a:outerShdw>
                </a:effectLst>
              </a:rPr>
              <a:t>Soal</a:t>
            </a:r>
            <a:r>
              <a:rPr lang="en-US" sz="2800" dirty="0" smtClean="0">
                <a:effectLst>
                  <a:outerShdw blurRad="38100" dist="38100" dir="2700000" algn="tl">
                    <a:srgbClr val="000000">
                      <a:alpha val="43137"/>
                    </a:srgbClr>
                  </a:outerShdw>
                </a:effectLst>
              </a:rPr>
              <a:t> PG</a:t>
            </a:r>
            <a:endParaRPr lang="en-US" sz="2800" dirty="0">
              <a:effectLst>
                <a:outerShdw blurRad="38100" dist="38100" dir="2700000" algn="tl">
                  <a:srgbClr val="000000">
                    <a:alpha val="43137"/>
                  </a:srgbClr>
                </a:outerShdw>
              </a:effectLst>
            </a:endParaRPr>
          </a:p>
        </p:txBody>
      </p:sp>
    </p:spTree>
  </p:cSld>
  <p:clrMapOvr>
    <a:masterClrMapping/>
  </p:clrMapOvr>
  <p:transition spd="slow">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1832</TotalTime>
  <Words>1276</Words>
  <Application>Microsoft Office PowerPoint</Application>
  <PresentationFormat>On-screen Show (4:3)</PresentationFormat>
  <Paragraphs>251</Paragraphs>
  <Slides>23</Slides>
  <Notes>21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Concourse</vt:lpstr>
      <vt:lpstr>PowerPoint Presentation</vt:lpstr>
      <vt:lpstr>TUJUAN PEMBELAJARAN</vt:lpstr>
      <vt:lpstr>Bentuk Instrumen Penilaian </vt:lpstr>
      <vt:lpstr>Prinsip Dasar Penyusunan Tes</vt:lpstr>
      <vt:lpstr>SYARAT-SYARAT INSTRUMEN TES FORMAL</vt:lpstr>
      <vt:lpstr>SYARAT-SYARAT INSTRUMEN TES FORMAL</vt:lpstr>
      <vt:lpstr>SYARAT-SYARAT INSTRUMEN TES FORMAL</vt:lpstr>
      <vt:lpstr>SYARAT-SYARAT INSTRUMEN TES FORMAL</vt:lpstr>
      <vt:lpstr>Kelebihan dan Kelemahan Soal PG</vt:lpstr>
      <vt:lpstr>Kelebihan dan Kelemahan Soal  Uraian</vt:lpstr>
      <vt:lpstr>PowerPoint Presentation</vt:lpstr>
      <vt:lpstr>PowerPoint Presentation</vt:lpstr>
      <vt:lpstr>Penyusunan Tes Kognitif menurut Bloom</vt:lpstr>
      <vt:lpstr>Penyusunan Tes Kognitif menurut Bloom</vt:lpstr>
      <vt:lpstr>Penyusunan Tes Kognitif menurut Bloom</vt:lpstr>
      <vt:lpstr>Penyusunan Tes Kognitif menurut Bloom</vt:lpstr>
      <vt:lpstr>Penyusunan Tes Kognitif menurut Bloom</vt:lpstr>
      <vt:lpstr>Penyusunan Tes Kognitif menurut Bloom</vt:lpstr>
      <vt:lpstr>Cara Pemberian Skor</vt:lpstr>
      <vt:lpstr>Cara Pemberian Skor</vt:lpstr>
      <vt:lpstr>Contoh</vt:lpstr>
      <vt:lpstr>Contoh</vt:lpstr>
      <vt:lpstr>PowerPoint Presentation</vt:lpstr>
    </vt:vector>
  </TitlesOfParts>
  <Company>Institute of Technology Sepuluh Nopember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P3AI - ITS</dc:creator>
  <cp:lastModifiedBy>ASUS VIVOBOOK S14</cp:lastModifiedBy>
  <cp:revision>210</cp:revision>
  <cp:lastPrinted>1601-01-01T00:00:00Z</cp:lastPrinted>
  <dcterms:created xsi:type="dcterms:W3CDTF">2003-05-20T18:44:40Z</dcterms:created>
  <dcterms:modified xsi:type="dcterms:W3CDTF">2020-09-14T06:30:14Z</dcterms:modified>
</cp:coreProperties>
</file>