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4"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Barlow" pitchFamily="2" charset="77"/>
      <p:regular r:id="rId25"/>
      <p:bold r:id="rId26"/>
      <p:italic r:id="rId27"/>
      <p:boldItalic r:id="rId28"/>
    </p:embeddedFont>
    <p:embeddedFont>
      <p:font typeface="Big Shoulders Text" pitchFamily="2" charset="77"/>
      <p:regular r:id="rId29"/>
      <p:bold r:id="rId30"/>
    </p:embeddedFont>
    <p:embeddedFont>
      <p:font typeface="Big Shoulders Text SemiBold" pitchFamily="2" charset="77"/>
      <p:regular r:id="rId31"/>
      <p:bold r:id="rId32"/>
    </p:embeddedFont>
    <p:embeddedFont>
      <p:font typeface="Calibri" panose="020F0502020204030204" pitchFamily="34" charset="0"/>
      <p:regular r:id="rId33"/>
      <p:bold r:id="rId34"/>
      <p:italic r:id="rId35"/>
      <p:boldItalic r:id="rId36"/>
    </p:embeddedFont>
    <p:embeddedFont>
      <p:font typeface="Didact Gothic" pitchFamily="2" charset="0"/>
      <p:regular r:id="rId37"/>
    </p:embeddedFont>
    <p:embeddedFont>
      <p:font typeface="Fira Sans Extra Condensed Medium" panose="020B0603050000020004" pitchFamily="34"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Montserrat" pitchFamily="2"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378">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7Q+bJRC8uLQgfmIcEnkH/dJkF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41" d="100"/>
          <a:sy n="141" d="100"/>
        </p:scale>
        <p:origin x="704" y="176"/>
      </p:cViewPr>
      <p:guideLst>
        <p:guide pos="1378"/>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font" Target="fonts/font1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f72b45b6a3_0_9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2" name="Google Shape;1192;gf72b45b6a3_0_9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f72b45b6a3_2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7" name="Google Shape;1267;gf72b45b6a3_2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f72b45b6a3_2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5" name="Google Shape;1275;gf72b45b6a3_2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f72b45b6a3_2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f72b45b6a3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5" name="Google Shape;13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f72b45b6a3_0_28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f72b45b6a3_0_2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f72b45b6a3_0_28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2" name="Google Shape;1362;gf72b45b6a3_0_28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f72b45b6a3_0_29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f72b45b6a3_0_2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f72b45b6a3_0_29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1" name="Google Shape;1421;gf72b45b6a3_0_29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7" name="Google Shape;142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7" name="Google Shape;14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f72b45b6a3_0_30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f72b45b6a3_0_3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f72b45b6a3_0_3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0" name="Google Shape;1490;gf72b45b6a3_0_3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0" name="Google Shape;151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f72b45b6a3_0_14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f72b45b6a3_0_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Layout janlup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f72b45b6a3_0_17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f72b45b6a3_0_1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f72b45b6a3_0_20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f72b45b6a3_0_2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f72b45b6a3_0_2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f72b45b6a3_0_2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f72b45b6a3_0_29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f72b45b6a3_0_2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f72b45b6a3_4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f72b45b6a3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f72b45b6a3_0_9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4" name="Google Shape;1254;gf72b45b6a3_0_9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6FFB0">
            <a:alpha val="36470"/>
          </a:srgbClr>
        </a:solidFill>
        <a:effectLst/>
      </p:bgPr>
    </p:bg>
    <p:spTree>
      <p:nvGrpSpPr>
        <p:cNvPr id="1" name="Shape 8"/>
        <p:cNvGrpSpPr/>
        <p:nvPr/>
      </p:nvGrpSpPr>
      <p:grpSpPr>
        <a:xfrm>
          <a:off x="0" y="0"/>
          <a:ext cx="0" cy="0"/>
          <a:chOff x="0" y="0"/>
          <a:chExt cx="0" cy="0"/>
        </a:xfrm>
      </p:grpSpPr>
      <p:sp>
        <p:nvSpPr>
          <p:cNvPr id="9" name="Google Shape;9;p46"/>
          <p:cNvSpPr txBox="1">
            <a:spLocks noGrp="1"/>
          </p:cNvSpPr>
          <p:nvPr>
            <p:ph type="ctrTitle"/>
          </p:nvPr>
        </p:nvSpPr>
        <p:spPr>
          <a:xfrm>
            <a:off x="1425450" y="1056000"/>
            <a:ext cx="62931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4200"/>
              <a:buNone/>
              <a:defRPr sz="4200">
                <a:solidFill>
                  <a:schemeClr val="accent2"/>
                </a:solidFill>
              </a:defRPr>
            </a:lvl1pPr>
            <a:lvl2pPr lvl="1" algn="ctr">
              <a:lnSpc>
                <a:spcPct val="100000"/>
              </a:lnSpc>
              <a:spcBef>
                <a:spcPts val="0"/>
              </a:spcBef>
              <a:spcAft>
                <a:spcPts val="0"/>
              </a:spcAft>
              <a:buClr>
                <a:schemeClr val="accent2"/>
              </a:buClr>
              <a:buSzPts val="3600"/>
              <a:buNone/>
              <a:defRPr sz="3600">
                <a:solidFill>
                  <a:schemeClr val="accent2"/>
                </a:solidFill>
              </a:defRPr>
            </a:lvl2pPr>
            <a:lvl3pPr lvl="2" algn="ctr">
              <a:lnSpc>
                <a:spcPct val="100000"/>
              </a:lnSpc>
              <a:spcBef>
                <a:spcPts val="0"/>
              </a:spcBef>
              <a:spcAft>
                <a:spcPts val="0"/>
              </a:spcAft>
              <a:buClr>
                <a:schemeClr val="accent2"/>
              </a:buClr>
              <a:buSzPts val="3600"/>
              <a:buNone/>
              <a:defRPr sz="3600">
                <a:solidFill>
                  <a:schemeClr val="accent2"/>
                </a:solidFill>
              </a:defRPr>
            </a:lvl3pPr>
            <a:lvl4pPr lvl="3" algn="ctr">
              <a:lnSpc>
                <a:spcPct val="100000"/>
              </a:lnSpc>
              <a:spcBef>
                <a:spcPts val="0"/>
              </a:spcBef>
              <a:spcAft>
                <a:spcPts val="0"/>
              </a:spcAft>
              <a:buClr>
                <a:schemeClr val="accent2"/>
              </a:buClr>
              <a:buSzPts val="3600"/>
              <a:buNone/>
              <a:defRPr sz="3600">
                <a:solidFill>
                  <a:schemeClr val="accent2"/>
                </a:solidFill>
              </a:defRPr>
            </a:lvl4pPr>
            <a:lvl5pPr lvl="4" algn="ctr">
              <a:lnSpc>
                <a:spcPct val="100000"/>
              </a:lnSpc>
              <a:spcBef>
                <a:spcPts val="0"/>
              </a:spcBef>
              <a:spcAft>
                <a:spcPts val="0"/>
              </a:spcAft>
              <a:buClr>
                <a:schemeClr val="accent2"/>
              </a:buClr>
              <a:buSzPts val="3600"/>
              <a:buNone/>
              <a:defRPr sz="3600">
                <a:solidFill>
                  <a:schemeClr val="accent2"/>
                </a:solidFill>
              </a:defRPr>
            </a:lvl5pPr>
            <a:lvl6pPr lvl="5" algn="ctr">
              <a:lnSpc>
                <a:spcPct val="100000"/>
              </a:lnSpc>
              <a:spcBef>
                <a:spcPts val="0"/>
              </a:spcBef>
              <a:spcAft>
                <a:spcPts val="0"/>
              </a:spcAft>
              <a:buClr>
                <a:schemeClr val="accent2"/>
              </a:buClr>
              <a:buSzPts val="3600"/>
              <a:buNone/>
              <a:defRPr sz="3600">
                <a:solidFill>
                  <a:schemeClr val="accent2"/>
                </a:solidFill>
              </a:defRPr>
            </a:lvl6pPr>
            <a:lvl7pPr lvl="6" algn="ctr">
              <a:lnSpc>
                <a:spcPct val="100000"/>
              </a:lnSpc>
              <a:spcBef>
                <a:spcPts val="0"/>
              </a:spcBef>
              <a:spcAft>
                <a:spcPts val="0"/>
              </a:spcAft>
              <a:buClr>
                <a:schemeClr val="accent2"/>
              </a:buClr>
              <a:buSzPts val="3600"/>
              <a:buNone/>
              <a:defRPr sz="3600">
                <a:solidFill>
                  <a:schemeClr val="accent2"/>
                </a:solidFill>
              </a:defRPr>
            </a:lvl7pPr>
            <a:lvl8pPr lvl="7" algn="ctr">
              <a:lnSpc>
                <a:spcPct val="100000"/>
              </a:lnSpc>
              <a:spcBef>
                <a:spcPts val="0"/>
              </a:spcBef>
              <a:spcAft>
                <a:spcPts val="0"/>
              </a:spcAft>
              <a:buClr>
                <a:schemeClr val="accent2"/>
              </a:buClr>
              <a:buSzPts val="3600"/>
              <a:buNone/>
              <a:defRPr sz="3600">
                <a:solidFill>
                  <a:schemeClr val="accent2"/>
                </a:solidFill>
              </a:defRPr>
            </a:lvl8pPr>
            <a:lvl9pPr lvl="8" algn="ctr">
              <a:lnSpc>
                <a:spcPct val="100000"/>
              </a:lnSpc>
              <a:spcBef>
                <a:spcPts val="0"/>
              </a:spcBef>
              <a:spcAft>
                <a:spcPts val="0"/>
              </a:spcAft>
              <a:buClr>
                <a:schemeClr val="accent2"/>
              </a:buClr>
              <a:buSzPts val="3600"/>
              <a:buNone/>
              <a:defRPr sz="3600">
                <a:solidFill>
                  <a:schemeClr val="accent2"/>
                </a:solidFill>
              </a:defRPr>
            </a:lvl9pPr>
          </a:lstStyle>
          <a:p>
            <a:endParaRPr/>
          </a:p>
        </p:txBody>
      </p:sp>
      <p:sp>
        <p:nvSpPr>
          <p:cNvPr id="10" name="Google Shape;10;p46"/>
          <p:cNvSpPr txBox="1">
            <a:spLocks noGrp="1"/>
          </p:cNvSpPr>
          <p:nvPr>
            <p:ph type="subTitle" idx="1"/>
          </p:nvPr>
        </p:nvSpPr>
        <p:spPr>
          <a:xfrm>
            <a:off x="1996800" y="3051625"/>
            <a:ext cx="51504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a:solidFill>
                  <a:schemeClr val="accent2"/>
                </a:solidFill>
              </a:defRPr>
            </a:lvl1pPr>
            <a:lvl2pPr lvl="1" algn="ctr">
              <a:lnSpc>
                <a:spcPct val="100000"/>
              </a:lnSpc>
              <a:spcBef>
                <a:spcPts val="0"/>
              </a:spcBef>
              <a:spcAft>
                <a:spcPts val="0"/>
              </a:spcAft>
              <a:buClr>
                <a:schemeClr val="accent2"/>
              </a:buClr>
              <a:buSzPts val="2800"/>
              <a:buNone/>
              <a:defRPr sz="2800">
                <a:solidFill>
                  <a:schemeClr val="accent2"/>
                </a:solidFill>
              </a:defRPr>
            </a:lvl2pPr>
            <a:lvl3pPr lvl="2" algn="ctr">
              <a:lnSpc>
                <a:spcPct val="100000"/>
              </a:lnSpc>
              <a:spcBef>
                <a:spcPts val="0"/>
              </a:spcBef>
              <a:spcAft>
                <a:spcPts val="0"/>
              </a:spcAft>
              <a:buClr>
                <a:schemeClr val="accent2"/>
              </a:buClr>
              <a:buSzPts val="2800"/>
              <a:buNone/>
              <a:defRPr sz="2800">
                <a:solidFill>
                  <a:schemeClr val="accent2"/>
                </a:solidFill>
              </a:defRPr>
            </a:lvl3pPr>
            <a:lvl4pPr lvl="3" algn="ctr">
              <a:lnSpc>
                <a:spcPct val="100000"/>
              </a:lnSpc>
              <a:spcBef>
                <a:spcPts val="0"/>
              </a:spcBef>
              <a:spcAft>
                <a:spcPts val="0"/>
              </a:spcAft>
              <a:buClr>
                <a:schemeClr val="accent2"/>
              </a:buClr>
              <a:buSzPts val="2800"/>
              <a:buNone/>
              <a:defRPr sz="2800">
                <a:solidFill>
                  <a:schemeClr val="accent2"/>
                </a:solidFill>
              </a:defRPr>
            </a:lvl4pPr>
            <a:lvl5pPr lvl="4" algn="ctr">
              <a:lnSpc>
                <a:spcPct val="100000"/>
              </a:lnSpc>
              <a:spcBef>
                <a:spcPts val="0"/>
              </a:spcBef>
              <a:spcAft>
                <a:spcPts val="0"/>
              </a:spcAft>
              <a:buClr>
                <a:schemeClr val="accent2"/>
              </a:buClr>
              <a:buSzPts val="2800"/>
              <a:buNone/>
              <a:defRPr sz="2800">
                <a:solidFill>
                  <a:schemeClr val="accent2"/>
                </a:solidFill>
              </a:defRPr>
            </a:lvl5pPr>
            <a:lvl6pPr lvl="5" algn="ctr">
              <a:lnSpc>
                <a:spcPct val="100000"/>
              </a:lnSpc>
              <a:spcBef>
                <a:spcPts val="0"/>
              </a:spcBef>
              <a:spcAft>
                <a:spcPts val="0"/>
              </a:spcAft>
              <a:buClr>
                <a:schemeClr val="accent2"/>
              </a:buClr>
              <a:buSzPts val="2800"/>
              <a:buNone/>
              <a:defRPr sz="2800">
                <a:solidFill>
                  <a:schemeClr val="accent2"/>
                </a:solidFill>
              </a:defRPr>
            </a:lvl6pPr>
            <a:lvl7pPr lvl="6" algn="ctr">
              <a:lnSpc>
                <a:spcPct val="100000"/>
              </a:lnSpc>
              <a:spcBef>
                <a:spcPts val="0"/>
              </a:spcBef>
              <a:spcAft>
                <a:spcPts val="0"/>
              </a:spcAft>
              <a:buClr>
                <a:schemeClr val="accent2"/>
              </a:buClr>
              <a:buSzPts val="2800"/>
              <a:buNone/>
              <a:defRPr sz="2800">
                <a:solidFill>
                  <a:schemeClr val="accent2"/>
                </a:solidFill>
              </a:defRPr>
            </a:lvl7pPr>
            <a:lvl8pPr lvl="7" algn="ctr">
              <a:lnSpc>
                <a:spcPct val="100000"/>
              </a:lnSpc>
              <a:spcBef>
                <a:spcPts val="0"/>
              </a:spcBef>
              <a:spcAft>
                <a:spcPts val="0"/>
              </a:spcAft>
              <a:buClr>
                <a:schemeClr val="accent2"/>
              </a:buClr>
              <a:buSzPts val="2800"/>
              <a:buNone/>
              <a:defRPr sz="2800">
                <a:solidFill>
                  <a:schemeClr val="accent2"/>
                </a:solidFill>
              </a:defRPr>
            </a:lvl8pPr>
            <a:lvl9pPr lvl="8" algn="ctr">
              <a:lnSpc>
                <a:spcPct val="100000"/>
              </a:lnSpc>
              <a:spcBef>
                <a:spcPts val="0"/>
              </a:spcBef>
              <a:spcAft>
                <a:spcPts val="0"/>
              </a:spcAft>
              <a:buClr>
                <a:schemeClr val="accent2"/>
              </a:buClr>
              <a:buSzPts val="2800"/>
              <a:buNone/>
              <a:defRPr sz="2800">
                <a:solidFill>
                  <a:schemeClr val="accent2"/>
                </a:solidFill>
              </a:defRPr>
            </a:lvl9pPr>
          </a:lstStyle>
          <a:p>
            <a:endParaRPr/>
          </a:p>
        </p:txBody>
      </p:sp>
      <p:grpSp>
        <p:nvGrpSpPr>
          <p:cNvPr id="11" name="Google Shape;11;p46"/>
          <p:cNvGrpSpPr/>
          <p:nvPr/>
        </p:nvGrpSpPr>
        <p:grpSpPr>
          <a:xfrm>
            <a:off x="191056" y="3920210"/>
            <a:ext cx="2052698" cy="2052613"/>
            <a:chOff x="3088025" y="3941925"/>
            <a:chExt cx="600450" cy="600425"/>
          </a:xfrm>
        </p:grpSpPr>
        <p:sp>
          <p:nvSpPr>
            <p:cNvPr id="12" name="Google Shape;12;p46"/>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6"/>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6"/>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6"/>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6"/>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6"/>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6"/>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6"/>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6"/>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6"/>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6"/>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6"/>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6"/>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6"/>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6"/>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6"/>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6"/>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6"/>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6"/>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6"/>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6"/>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6"/>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6"/>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6"/>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6"/>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6"/>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6"/>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6"/>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6"/>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6"/>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6"/>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6"/>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6"/>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6"/>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6"/>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6"/>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6"/>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6"/>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6"/>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 name="Google Shape;54;p46"/>
          <p:cNvGrpSpPr/>
          <p:nvPr/>
        </p:nvGrpSpPr>
        <p:grpSpPr>
          <a:xfrm>
            <a:off x="8769625" y="3768025"/>
            <a:ext cx="229075" cy="1063850"/>
            <a:chOff x="6963625" y="2302750"/>
            <a:chExt cx="229075" cy="1063850"/>
          </a:xfrm>
        </p:grpSpPr>
        <p:sp>
          <p:nvSpPr>
            <p:cNvPr id="55" name="Google Shape;55;p46"/>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6"/>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6"/>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6"/>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6"/>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6"/>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6"/>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6"/>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6"/>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6"/>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46"/>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chemeClr val="accent3">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6"/>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3"/>
        <p:cNvGrpSpPr/>
        <p:nvPr/>
      </p:nvGrpSpPr>
      <p:grpSpPr>
        <a:xfrm>
          <a:off x="0" y="0"/>
          <a:ext cx="0" cy="0"/>
          <a:chOff x="0" y="0"/>
          <a:chExt cx="0" cy="0"/>
        </a:xfrm>
      </p:grpSpPr>
      <p:sp>
        <p:nvSpPr>
          <p:cNvPr id="484" name="Google Shape;484;p55"/>
          <p:cNvSpPr txBox="1">
            <a:spLocks noGrp="1"/>
          </p:cNvSpPr>
          <p:nvPr>
            <p:ph type="subTitle" idx="1"/>
          </p:nvPr>
        </p:nvSpPr>
        <p:spPr>
          <a:xfrm>
            <a:off x="3668150" y="724075"/>
            <a:ext cx="3325800" cy="949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5" name="Google Shape;485;p55"/>
          <p:cNvSpPr txBox="1">
            <a:spLocks noGrp="1"/>
          </p:cNvSpPr>
          <p:nvPr>
            <p:ph type="body" idx="2"/>
          </p:nvPr>
        </p:nvSpPr>
        <p:spPr>
          <a:xfrm>
            <a:off x="3668150" y="2030150"/>
            <a:ext cx="3325800" cy="25395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6" name="Google Shape;486;p55"/>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487" name="Google Shape;487;p55"/>
          <p:cNvGrpSpPr/>
          <p:nvPr/>
        </p:nvGrpSpPr>
        <p:grpSpPr>
          <a:xfrm>
            <a:off x="8448738" y="4410575"/>
            <a:ext cx="229075" cy="1063850"/>
            <a:chOff x="6963625" y="2302750"/>
            <a:chExt cx="229075" cy="1063850"/>
          </a:xfrm>
        </p:grpSpPr>
        <p:sp>
          <p:nvSpPr>
            <p:cNvPr id="488" name="Google Shape;488;p55"/>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55"/>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55"/>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55"/>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55"/>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55"/>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55"/>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55"/>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55"/>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55"/>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8"/>
        <p:cNvGrpSpPr/>
        <p:nvPr/>
      </p:nvGrpSpPr>
      <p:grpSpPr>
        <a:xfrm>
          <a:off x="0" y="0"/>
          <a:ext cx="0" cy="0"/>
          <a:chOff x="0" y="0"/>
          <a:chExt cx="0" cy="0"/>
        </a:xfrm>
      </p:grpSpPr>
      <p:sp>
        <p:nvSpPr>
          <p:cNvPr id="499" name="Google Shape;499;p56"/>
          <p:cNvSpPr/>
          <p:nvPr/>
        </p:nvSpPr>
        <p:spPr>
          <a:xfrm>
            <a:off x="-636400" y="1674050"/>
            <a:ext cx="4694100" cy="4694100"/>
          </a:xfrm>
          <a:prstGeom prst="ellipse">
            <a:avLst/>
          </a:pr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56"/>
          <p:cNvSpPr txBox="1">
            <a:spLocks noGrp="1"/>
          </p:cNvSpPr>
          <p:nvPr>
            <p:ph type="title"/>
          </p:nvPr>
        </p:nvSpPr>
        <p:spPr>
          <a:xfrm>
            <a:off x="718850" y="2234125"/>
            <a:ext cx="3235500" cy="261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Four Columns">
  <p:cSld name="TITLE_AND_BODY_1_3">
    <p:spTree>
      <p:nvGrpSpPr>
        <p:cNvPr id="1" name="Shape 501"/>
        <p:cNvGrpSpPr/>
        <p:nvPr/>
      </p:nvGrpSpPr>
      <p:grpSpPr>
        <a:xfrm>
          <a:off x="0" y="0"/>
          <a:ext cx="0" cy="0"/>
          <a:chOff x="0" y="0"/>
          <a:chExt cx="0" cy="0"/>
        </a:xfrm>
      </p:grpSpPr>
      <p:sp>
        <p:nvSpPr>
          <p:cNvPr id="502" name="Google Shape;502;p57"/>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503" name="Google Shape;503;p57"/>
          <p:cNvGrpSpPr/>
          <p:nvPr/>
        </p:nvGrpSpPr>
        <p:grpSpPr>
          <a:xfrm>
            <a:off x="8448738" y="4410575"/>
            <a:ext cx="229075" cy="1063850"/>
            <a:chOff x="6963625" y="2302750"/>
            <a:chExt cx="229075" cy="1063850"/>
          </a:xfrm>
        </p:grpSpPr>
        <p:sp>
          <p:nvSpPr>
            <p:cNvPr id="504" name="Google Shape;504;p57"/>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57"/>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57"/>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57"/>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57"/>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57"/>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57"/>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57"/>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57"/>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57"/>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4" name="Google Shape;514;p57"/>
          <p:cNvSpPr txBox="1">
            <a:spLocks noGrp="1"/>
          </p:cNvSpPr>
          <p:nvPr>
            <p:ph type="title" idx="2"/>
          </p:nvPr>
        </p:nvSpPr>
        <p:spPr>
          <a:xfrm>
            <a:off x="867875" y="1234875"/>
            <a:ext cx="2351700" cy="425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a:endParaRPr/>
          </a:p>
        </p:txBody>
      </p:sp>
      <p:sp>
        <p:nvSpPr>
          <p:cNvPr id="515" name="Google Shape;515;p57"/>
          <p:cNvSpPr txBox="1">
            <a:spLocks noGrp="1"/>
          </p:cNvSpPr>
          <p:nvPr>
            <p:ph type="subTitle" idx="1"/>
          </p:nvPr>
        </p:nvSpPr>
        <p:spPr>
          <a:xfrm>
            <a:off x="867875" y="1553394"/>
            <a:ext cx="2351700" cy="669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200"/>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a:endParaRPr/>
          </a:p>
        </p:txBody>
      </p:sp>
      <p:sp>
        <p:nvSpPr>
          <p:cNvPr id="516" name="Google Shape;516;p57"/>
          <p:cNvSpPr txBox="1">
            <a:spLocks noGrp="1"/>
          </p:cNvSpPr>
          <p:nvPr>
            <p:ph type="title" idx="3"/>
          </p:nvPr>
        </p:nvSpPr>
        <p:spPr>
          <a:xfrm>
            <a:off x="5081300" y="1234875"/>
            <a:ext cx="2351700" cy="425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517" name="Google Shape;517;p57"/>
          <p:cNvSpPr txBox="1">
            <a:spLocks noGrp="1"/>
          </p:cNvSpPr>
          <p:nvPr>
            <p:ph type="subTitle" idx="4"/>
          </p:nvPr>
        </p:nvSpPr>
        <p:spPr>
          <a:xfrm>
            <a:off x="5081300" y="1553391"/>
            <a:ext cx="2351700" cy="66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518" name="Google Shape;518;p57"/>
          <p:cNvSpPr txBox="1">
            <a:spLocks noGrp="1"/>
          </p:cNvSpPr>
          <p:nvPr>
            <p:ph type="title" idx="5"/>
          </p:nvPr>
        </p:nvSpPr>
        <p:spPr>
          <a:xfrm>
            <a:off x="867875" y="2830518"/>
            <a:ext cx="2351700" cy="422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a:endParaRPr/>
          </a:p>
        </p:txBody>
      </p:sp>
      <p:sp>
        <p:nvSpPr>
          <p:cNvPr id="519" name="Google Shape;519;p57"/>
          <p:cNvSpPr txBox="1">
            <a:spLocks noGrp="1"/>
          </p:cNvSpPr>
          <p:nvPr>
            <p:ph type="subTitle" idx="6"/>
          </p:nvPr>
        </p:nvSpPr>
        <p:spPr>
          <a:xfrm>
            <a:off x="867875" y="3143813"/>
            <a:ext cx="2351700" cy="669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200"/>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a:endParaRPr/>
          </a:p>
        </p:txBody>
      </p:sp>
      <p:sp>
        <p:nvSpPr>
          <p:cNvPr id="520" name="Google Shape;520;p57"/>
          <p:cNvSpPr txBox="1">
            <a:spLocks noGrp="1"/>
          </p:cNvSpPr>
          <p:nvPr>
            <p:ph type="title" idx="7"/>
          </p:nvPr>
        </p:nvSpPr>
        <p:spPr>
          <a:xfrm>
            <a:off x="5081300" y="2833225"/>
            <a:ext cx="2351700" cy="42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521" name="Google Shape;521;p57"/>
          <p:cNvSpPr txBox="1">
            <a:spLocks noGrp="1"/>
          </p:cNvSpPr>
          <p:nvPr>
            <p:ph type="subTitle" idx="8"/>
          </p:nvPr>
        </p:nvSpPr>
        <p:spPr>
          <a:xfrm>
            <a:off x="5081300" y="3149090"/>
            <a:ext cx="2351700" cy="66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522" name="Google Shape;522;p57"/>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chemeClr val="accent3">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57"/>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57"/>
          <p:cNvSpPr/>
          <p:nvPr/>
        </p:nvSpPr>
        <p:spPr>
          <a:xfrm>
            <a:off x="5118915" y="4467196"/>
            <a:ext cx="2276462" cy="2276462"/>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57"/>
          <p:cNvSpPr/>
          <p:nvPr/>
        </p:nvSpPr>
        <p:spPr>
          <a:xfrm>
            <a:off x="1733200" y="-134307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6" name="Google Shape;526;p57"/>
          <p:cNvGrpSpPr/>
          <p:nvPr/>
        </p:nvGrpSpPr>
        <p:grpSpPr>
          <a:xfrm>
            <a:off x="8127911" y="138841"/>
            <a:ext cx="870735" cy="750197"/>
            <a:chOff x="7278350" y="4476150"/>
            <a:chExt cx="397850" cy="342775"/>
          </a:xfrm>
        </p:grpSpPr>
        <p:sp>
          <p:nvSpPr>
            <p:cNvPr id="527" name="Google Shape;527;p57"/>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57"/>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57"/>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57"/>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57"/>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57"/>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57"/>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57"/>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57"/>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57"/>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57"/>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57"/>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57"/>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57"/>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57"/>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57"/>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57"/>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57"/>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57"/>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57"/>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7"/>
        <p:cNvGrpSpPr/>
        <p:nvPr/>
      </p:nvGrpSpPr>
      <p:grpSpPr>
        <a:xfrm>
          <a:off x="0" y="0"/>
          <a:ext cx="0" cy="0"/>
          <a:chOff x="0" y="0"/>
          <a:chExt cx="0" cy="0"/>
        </a:xfrm>
      </p:grpSpPr>
      <p:sp>
        <p:nvSpPr>
          <p:cNvPr id="548" name="Google Shape;548;p58"/>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549" name="Google Shape;549;p58"/>
          <p:cNvGrpSpPr/>
          <p:nvPr/>
        </p:nvGrpSpPr>
        <p:grpSpPr>
          <a:xfrm>
            <a:off x="8448738" y="4410575"/>
            <a:ext cx="229075" cy="1063850"/>
            <a:chOff x="6963625" y="2302750"/>
            <a:chExt cx="229075" cy="1063850"/>
          </a:xfrm>
        </p:grpSpPr>
        <p:sp>
          <p:nvSpPr>
            <p:cNvPr id="550" name="Google Shape;550;p58"/>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58"/>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58"/>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58"/>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58"/>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58"/>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58"/>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58"/>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58"/>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58"/>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0" name="Google Shape;560;p58"/>
          <p:cNvSpPr/>
          <p:nvPr/>
        </p:nvSpPr>
        <p:spPr>
          <a:xfrm>
            <a:off x="447350" y="-90542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ix Columns">
  <p:cSld name="TITLE_AND_BODY_1_2_1">
    <p:spTree>
      <p:nvGrpSpPr>
        <p:cNvPr id="1" name="Shape 561"/>
        <p:cNvGrpSpPr/>
        <p:nvPr/>
      </p:nvGrpSpPr>
      <p:grpSpPr>
        <a:xfrm>
          <a:off x="0" y="0"/>
          <a:ext cx="0" cy="0"/>
          <a:chOff x="0" y="0"/>
          <a:chExt cx="0" cy="0"/>
        </a:xfrm>
      </p:grpSpPr>
      <p:sp>
        <p:nvSpPr>
          <p:cNvPr id="562" name="Google Shape;562;p59"/>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563" name="Google Shape;563;p59"/>
          <p:cNvGrpSpPr/>
          <p:nvPr/>
        </p:nvGrpSpPr>
        <p:grpSpPr>
          <a:xfrm>
            <a:off x="8448738" y="4410575"/>
            <a:ext cx="229075" cy="1063850"/>
            <a:chOff x="6963625" y="2302750"/>
            <a:chExt cx="229075" cy="1063850"/>
          </a:xfrm>
        </p:grpSpPr>
        <p:sp>
          <p:nvSpPr>
            <p:cNvPr id="564" name="Google Shape;564;p59"/>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59"/>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59"/>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59"/>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59"/>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59"/>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59"/>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59"/>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59"/>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59"/>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4" name="Google Shape;574;p59"/>
          <p:cNvSpPr txBox="1">
            <a:spLocks noGrp="1"/>
          </p:cNvSpPr>
          <p:nvPr>
            <p:ph type="title" idx="2"/>
          </p:nvPr>
        </p:nvSpPr>
        <p:spPr>
          <a:xfrm>
            <a:off x="864550" y="3246723"/>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75" name="Google Shape;575;p59"/>
          <p:cNvSpPr txBox="1">
            <a:spLocks noGrp="1"/>
          </p:cNvSpPr>
          <p:nvPr>
            <p:ph type="subTitle" idx="1"/>
          </p:nvPr>
        </p:nvSpPr>
        <p:spPr>
          <a:xfrm>
            <a:off x="864550" y="3964592"/>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576" name="Google Shape;576;p59"/>
          <p:cNvSpPr txBox="1">
            <a:spLocks noGrp="1"/>
          </p:cNvSpPr>
          <p:nvPr>
            <p:ph type="title" idx="3"/>
          </p:nvPr>
        </p:nvSpPr>
        <p:spPr>
          <a:xfrm>
            <a:off x="3155200" y="3252011"/>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77" name="Google Shape;577;p59"/>
          <p:cNvSpPr txBox="1">
            <a:spLocks noGrp="1"/>
          </p:cNvSpPr>
          <p:nvPr>
            <p:ph type="subTitle" idx="4"/>
          </p:nvPr>
        </p:nvSpPr>
        <p:spPr>
          <a:xfrm>
            <a:off x="3155200" y="3969879"/>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578" name="Google Shape;578;p59"/>
          <p:cNvSpPr txBox="1">
            <a:spLocks noGrp="1"/>
          </p:cNvSpPr>
          <p:nvPr>
            <p:ph type="title" idx="5"/>
          </p:nvPr>
        </p:nvSpPr>
        <p:spPr>
          <a:xfrm>
            <a:off x="5445850" y="3252011"/>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79" name="Google Shape;579;p59"/>
          <p:cNvSpPr txBox="1">
            <a:spLocks noGrp="1"/>
          </p:cNvSpPr>
          <p:nvPr>
            <p:ph type="subTitle" idx="6"/>
          </p:nvPr>
        </p:nvSpPr>
        <p:spPr>
          <a:xfrm>
            <a:off x="5445850" y="3969879"/>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580" name="Google Shape;580;p59"/>
          <p:cNvSpPr txBox="1">
            <a:spLocks noGrp="1"/>
          </p:cNvSpPr>
          <p:nvPr>
            <p:ph type="title" idx="7"/>
          </p:nvPr>
        </p:nvSpPr>
        <p:spPr>
          <a:xfrm>
            <a:off x="864550" y="1055248"/>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81" name="Google Shape;581;p59"/>
          <p:cNvSpPr txBox="1">
            <a:spLocks noGrp="1"/>
          </p:cNvSpPr>
          <p:nvPr>
            <p:ph type="subTitle" idx="8"/>
          </p:nvPr>
        </p:nvSpPr>
        <p:spPr>
          <a:xfrm>
            <a:off x="864550" y="1773117"/>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582" name="Google Shape;582;p59"/>
          <p:cNvSpPr txBox="1">
            <a:spLocks noGrp="1"/>
          </p:cNvSpPr>
          <p:nvPr>
            <p:ph type="title" idx="9"/>
          </p:nvPr>
        </p:nvSpPr>
        <p:spPr>
          <a:xfrm>
            <a:off x="3155200" y="1060536"/>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83" name="Google Shape;583;p59"/>
          <p:cNvSpPr txBox="1">
            <a:spLocks noGrp="1"/>
          </p:cNvSpPr>
          <p:nvPr>
            <p:ph type="subTitle" idx="13"/>
          </p:nvPr>
        </p:nvSpPr>
        <p:spPr>
          <a:xfrm>
            <a:off x="3155200" y="1778404"/>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584" name="Google Shape;584;p59"/>
          <p:cNvSpPr txBox="1">
            <a:spLocks noGrp="1"/>
          </p:cNvSpPr>
          <p:nvPr>
            <p:ph type="title" idx="14"/>
          </p:nvPr>
        </p:nvSpPr>
        <p:spPr>
          <a:xfrm>
            <a:off x="5445850" y="1060536"/>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585" name="Google Shape;585;p59"/>
          <p:cNvSpPr txBox="1">
            <a:spLocks noGrp="1"/>
          </p:cNvSpPr>
          <p:nvPr>
            <p:ph type="subTitle" idx="15"/>
          </p:nvPr>
        </p:nvSpPr>
        <p:spPr>
          <a:xfrm>
            <a:off x="5445850" y="1778404"/>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grpSp>
        <p:nvGrpSpPr>
          <p:cNvPr id="586" name="Google Shape;586;p59"/>
          <p:cNvGrpSpPr/>
          <p:nvPr/>
        </p:nvGrpSpPr>
        <p:grpSpPr>
          <a:xfrm>
            <a:off x="2028081" y="-1285690"/>
            <a:ext cx="2052698" cy="2052613"/>
            <a:chOff x="3088025" y="3941925"/>
            <a:chExt cx="600450" cy="600425"/>
          </a:xfrm>
        </p:grpSpPr>
        <p:sp>
          <p:nvSpPr>
            <p:cNvPr id="587" name="Google Shape;587;p59"/>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59"/>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59"/>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59"/>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59"/>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59"/>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59"/>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59"/>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59"/>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59"/>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59"/>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59"/>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59"/>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59"/>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59"/>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59"/>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59"/>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59"/>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59"/>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59"/>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59"/>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59"/>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59"/>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59"/>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59"/>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59"/>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59"/>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59"/>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59"/>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59"/>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59"/>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59"/>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59"/>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59"/>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59"/>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59"/>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59"/>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59"/>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59"/>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59"/>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59"/>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59"/>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9" name="Google Shape;629;p59"/>
          <p:cNvGrpSpPr/>
          <p:nvPr/>
        </p:nvGrpSpPr>
        <p:grpSpPr>
          <a:xfrm>
            <a:off x="386767" y="2932144"/>
            <a:ext cx="149677" cy="2762759"/>
            <a:chOff x="3005525" y="2738950"/>
            <a:chExt cx="46925" cy="866150"/>
          </a:xfrm>
        </p:grpSpPr>
        <p:sp>
          <p:nvSpPr>
            <p:cNvPr id="630" name="Google Shape;630;p59"/>
            <p:cNvSpPr/>
            <p:nvPr/>
          </p:nvSpPr>
          <p:spPr>
            <a:xfrm>
              <a:off x="3005525" y="2738950"/>
              <a:ext cx="46750" cy="46775"/>
            </a:xfrm>
            <a:custGeom>
              <a:avLst/>
              <a:gdLst/>
              <a:ahLst/>
              <a:cxnLst/>
              <a:rect l="l" t="t" r="r" b="b"/>
              <a:pathLst>
                <a:path w="1870" h="1871" extrusionOk="0">
                  <a:moveTo>
                    <a:pt x="935" y="0"/>
                  </a:moveTo>
                  <a:lnTo>
                    <a:pt x="0" y="935"/>
                  </a:lnTo>
                  <a:lnTo>
                    <a:pt x="935" y="1870"/>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9"/>
            <p:cNvSpPr/>
            <p:nvPr/>
          </p:nvSpPr>
          <p:spPr>
            <a:xfrm>
              <a:off x="3005525" y="2807225"/>
              <a:ext cx="46750" cy="46750"/>
            </a:xfrm>
            <a:custGeom>
              <a:avLst/>
              <a:gdLst/>
              <a:ahLst/>
              <a:cxnLst/>
              <a:rect l="l" t="t" r="r" b="b"/>
              <a:pathLst>
                <a:path w="1870" h="1870"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59"/>
            <p:cNvSpPr/>
            <p:nvPr/>
          </p:nvSpPr>
          <p:spPr>
            <a:xfrm>
              <a:off x="3005525" y="2875525"/>
              <a:ext cx="46750" cy="46750"/>
            </a:xfrm>
            <a:custGeom>
              <a:avLst/>
              <a:gdLst/>
              <a:ahLst/>
              <a:cxnLst/>
              <a:rect l="l" t="t" r="r" b="b"/>
              <a:pathLst>
                <a:path w="1870" h="1870" extrusionOk="0">
                  <a:moveTo>
                    <a:pt x="935" y="0"/>
                  </a:moveTo>
                  <a:lnTo>
                    <a:pt x="0" y="935"/>
                  </a:lnTo>
                  <a:lnTo>
                    <a:pt x="935" y="1869"/>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59"/>
            <p:cNvSpPr/>
            <p:nvPr/>
          </p:nvSpPr>
          <p:spPr>
            <a:xfrm>
              <a:off x="3005525" y="2943775"/>
              <a:ext cx="46750" cy="46775"/>
            </a:xfrm>
            <a:custGeom>
              <a:avLst/>
              <a:gdLst/>
              <a:ahLst/>
              <a:cxnLst/>
              <a:rect l="l" t="t" r="r" b="b"/>
              <a:pathLst>
                <a:path w="1870" h="1871" extrusionOk="0">
                  <a:moveTo>
                    <a:pt x="935" y="1"/>
                  </a:moveTo>
                  <a:lnTo>
                    <a:pt x="0" y="936"/>
                  </a:lnTo>
                  <a:lnTo>
                    <a:pt x="935" y="1871"/>
                  </a:lnTo>
                  <a:lnTo>
                    <a:pt x="1869" y="936"/>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59"/>
            <p:cNvSpPr/>
            <p:nvPr/>
          </p:nvSpPr>
          <p:spPr>
            <a:xfrm>
              <a:off x="3005525" y="3012075"/>
              <a:ext cx="46750" cy="46775"/>
            </a:xfrm>
            <a:custGeom>
              <a:avLst/>
              <a:gdLst/>
              <a:ahLst/>
              <a:cxnLst/>
              <a:rect l="l" t="t" r="r" b="b"/>
              <a:pathLst>
                <a:path w="1870" h="1871" extrusionOk="0">
                  <a:moveTo>
                    <a:pt x="935" y="0"/>
                  </a:moveTo>
                  <a:lnTo>
                    <a:pt x="0" y="935"/>
                  </a:lnTo>
                  <a:lnTo>
                    <a:pt x="935" y="1871"/>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59"/>
            <p:cNvSpPr/>
            <p:nvPr/>
          </p:nvSpPr>
          <p:spPr>
            <a:xfrm>
              <a:off x="3005525" y="3080350"/>
              <a:ext cx="46750" cy="46775"/>
            </a:xfrm>
            <a:custGeom>
              <a:avLst/>
              <a:gdLst/>
              <a:ahLst/>
              <a:cxnLst/>
              <a:rect l="l" t="t" r="r" b="b"/>
              <a:pathLst>
                <a:path w="1870" h="1871"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59"/>
            <p:cNvSpPr/>
            <p:nvPr/>
          </p:nvSpPr>
          <p:spPr>
            <a:xfrm>
              <a:off x="3005525" y="3148650"/>
              <a:ext cx="46750" cy="46750"/>
            </a:xfrm>
            <a:custGeom>
              <a:avLst/>
              <a:gdLst/>
              <a:ahLst/>
              <a:cxnLst/>
              <a:rect l="l" t="t" r="r" b="b"/>
              <a:pathLst>
                <a:path w="1870" h="1870"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59"/>
            <p:cNvSpPr/>
            <p:nvPr/>
          </p:nvSpPr>
          <p:spPr>
            <a:xfrm>
              <a:off x="3005525" y="3216950"/>
              <a:ext cx="46750" cy="46750"/>
            </a:xfrm>
            <a:custGeom>
              <a:avLst/>
              <a:gdLst/>
              <a:ahLst/>
              <a:cxnLst/>
              <a:rect l="l" t="t" r="r" b="b"/>
              <a:pathLst>
                <a:path w="1870" h="1870" extrusionOk="0">
                  <a:moveTo>
                    <a:pt x="935" y="0"/>
                  </a:moveTo>
                  <a:lnTo>
                    <a:pt x="0" y="935"/>
                  </a:lnTo>
                  <a:lnTo>
                    <a:pt x="935" y="1869"/>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59"/>
            <p:cNvSpPr/>
            <p:nvPr/>
          </p:nvSpPr>
          <p:spPr>
            <a:xfrm>
              <a:off x="3005700" y="3285050"/>
              <a:ext cx="46750" cy="46750"/>
            </a:xfrm>
            <a:custGeom>
              <a:avLst/>
              <a:gdLst/>
              <a:ahLst/>
              <a:cxnLst/>
              <a:rect l="l" t="t" r="r" b="b"/>
              <a:pathLst>
                <a:path w="1870" h="1870" extrusionOk="0">
                  <a:moveTo>
                    <a:pt x="935" y="0"/>
                  </a:moveTo>
                  <a:lnTo>
                    <a:pt x="1" y="935"/>
                  </a:lnTo>
                  <a:lnTo>
                    <a:pt x="935" y="1869"/>
                  </a:lnTo>
                  <a:lnTo>
                    <a:pt x="1870"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59"/>
            <p:cNvSpPr/>
            <p:nvPr/>
          </p:nvSpPr>
          <p:spPr>
            <a:xfrm>
              <a:off x="3005525" y="3353500"/>
              <a:ext cx="46750" cy="46750"/>
            </a:xfrm>
            <a:custGeom>
              <a:avLst/>
              <a:gdLst/>
              <a:ahLst/>
              <a:cxnLst/>
              <a:rect l="l" t="t" r="r" b="b"/>
              <a:pathLst>
                <a:path w="1870" h="1870" extrusionOk="0">
                  <a:moveTo>
                    <a:pt x="935" y="0"/>
                  </a:moveTo>
                  <a:lnTo>
                    <a:pt x="0" y="936"/>
                  </a:lnTo>
                  <a:lnTo>
                    <a:pt x="935" y="1869"/>
                  </a:lnTo>
                  <a:lnTo>
                    <a:pt x="1869" y="936"/>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59"/>
            <p:cNvSpPr/>
            <p:nvPr/>
          </p:nvSpPr>
          <p:spPr>
            <a:xfrm>
              <a:off x="3005525" y="3421775"/>
              <a:ext cx="46750" cy="46750"/>
            </a:xfrm>
            <a:custGeom>
              <a:avLst/>
              <a:gdLst/>
              <a:ahLst/>
              <a:cxnLst/>
              <a:rect l="l" t="t" r="r" b="b"/>
              <a:pathLst>
                <a:path w="1870" h="1870"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59"/>
            <p:cNvSpPr/>
            <p:nvPr/>
          </p:nvSpPr>
          <p:spPr>
            <a:xfrm>
              <a:off x="3005525" y="3490075"/>
              <a:ext cx="46750" cy="46750"/>
            </a:xfrm>
            <a:custGeom>
              <a:avLst/>
              <a:gdLst/>
              <a:ahLst/>
              <a:cxnLst/>
              <a:rect l="l" t="t" r="r" b="b"/>
              <a:pathLst>
                <a:path w="1870" h="1870" extrusionOk="0">
                  <a:moveTo>
                    <a:pt x="935" y="0"/>
                  </a:moveTo>
                  <a:lnTo>
                    <a:pt x="0" y="935"/>
                  </a:lnTo>
                  <a:lnTo>
                    <a:pt x="935" y="1870"/>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59"/>
            <p:cNvSpPr/>
            <p:nvPr/>
          </p:nvSpPr>
          <p:spPr>
            <a:xfrm>
              <a:off x="3005525" y="3558325"/>
              <a:ext cx="46750" cy="46775"/>
            </a:xfrm>
            <a:custGeom>
              <a:avLst/>
              <a:gdLst/>
              <a:ahLst/>
              <a:cxnLst/>
              <a:rect l="l" t="t" r="r" b="b"/>
              <a:pathLst>
                <a:path w="1870" h="1871" extrusionOk="0">
                  <a:moveTo>
                    <a:pt x="935" y="1"/>
                  </a:moveTo>
                  <a:lnTo>
                    <a:pt x="0" y="936"/>
                  </a:lnTo>
                  <a:lnTo>
                    <a:pt x="935" y="1870"/>
                  </a:lnTo>
                  <a:lnTo>
                    <a:pt x="1869" y="936"/>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3" name="Google Shape;643;p59"/>
          <p:cNvGrpSpPr/>
          <p:nvPr/>
        </p:nvGrpSpPr>
        <p:grpSpPr>
          <a:xfrm>
            <a:off x="7832342" y="-989631"/>
            <a:ext cx="149677" cy="2762759"/>
            <a:chOff x="3005525" y="2738950"/>
            <a:chExt cx="46925" cy="866150"/>
          </a:xfrm>
        </p:grpSpPr>
        <p:sp>
          <p:nvSpPr>
            <p:cNvPr id="644" name="Google Shape;644;p59"/>
            <p:cNvSpPr/>
            <p:nvPr/>
          </p:nvSpPr>
          <p:spPr>
            <a:xfrm>
              <a:off x="3005525" y="2738950"/>
              <a:ext cx="46750" cy="46775"/>
            </a:xfrm>
            <a:custGeom>
              <a:avLst/>
              <a:gdLst/>
              <a:ahLst/>
              <a:cxnLst/>
              <a:rect l="l" t="t" r="r" b="b"/>
              <a:pathLst>
                <a:path w="1870" h="1871" extrusionOk="0">
                  <a:moveTo>
                    <a:pt x="935" y="0"/>
                  </a:moveTo>
                  <a:lnTo>
                    <a:pt x="0" y="935"/>
                  </a:lnTo>
                  <a:lnTo>
                    <a:pt x="935" y="1870"/>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59"/>
            <p:cNvSpPr/>
            <p:nvPr/>
          </p:nvSpPr>
          <p:spPr>
            <a:xfrm>
              <a:off x="3005525" y="2807225"/>
              <a:ext cx="46750" cy="46750"/>
            </a:xfrm>
            <a:custGeom>
              <a:avLst/>
              <a:gdLst/>
              <a:ahLst/>
              <a:cxnLst/>
              <a:rect l="l" t="t" r="r" b="b"/>
              <a:pathLst>
                <a:path w="1870" h="1870"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59"/>
            <p:cNvSpPr/>
            <p:nvPr/>
          </p:nvSpPr>
          <p:spPr>
            <a:xfrm>
              <a:off x="3005525" y="2875525"/>
              <a:ext cx="46750" cy="46750"/>
            </a:xfrm>
            <a:custGeom>
              <a:avLst/>
              <a:gdLst/>
              <a:ahLst/>
              <a:cxnLst/>
              <a:rect l="l" t="t" r="r" b="b"/>
              <a:pathLst>
                <a:path w="1870" h="1870" extrusionOk="0">
                  <a:moveTo>
                    <a:pt x="935" y="0"/>
                  </a:moveTo>
                  <a:lnTo>
                    <a:pt x="0" y="935"/>
                  </a:lnTo>
                  <a:lnTo>
                    <a:pt x="935" y="1869"/>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59"/>
            <p:cNvSpPr/>
            <p:nvPr/>
          </p:nvSpPr>
          <p:spPr>
            <a:xfrm>
              <a:off x="3005525" y="2943775"/>
              <a:ext cx="46750" cy="46775"/>
            </a:xfrm>
            <a:custGeom>
              <a:avLst/>
              <a:gdLst/>
              <a:ahLst/>
              <a:cxnLst/>
              <a:rect l="l" t="t" r="r" b="b"/>
              <a:pathLst>
                <a:path w="1870" h="1871" extrusionOk="0">
                  <a:moveTo>
                    <a:pt x="935" y="1"/>
                  </a:moveTo>
                  <a:lnTo>
                    <a:pt x="0" y="936"/>
                  </a:lnTo>
                  <a:lnTo>
                    <a:pt x="935" y="1871"/>
                  </a:lnTo>
                  <a:lnTo>
                    <a:pt x="1869" y="936"/>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59"/>
            <p:cNvSpPr/>
            <p:nvPr/>
          </p:nvSpPr>
          <p:spPr>
            <a:xfrm>
              <a:off x="3005525" y="3012075"/>
              <a:ext cx="46750" cy="46775"/>
            </a:xfrm>
            <a:custGeom>
              <a:avLst/>
              <a:gdLst/>
              <a:ahLst/>
              <a:cxnLst/>
              <a:rect l="l" t="t" r="r" b="b"/>
              <a:pathLst>
                <a:path w="1870" h="1871" extrusionOk="0">
                  <a:moveTo>
                    <a:pt x="935" y="0"/>
                  </a:moveTo>
                  <a:lnTo>
                    <a:pt x="0" y="935"/>
                  </a:lnTo>
                  <a:lnTo>
                    <a:pt x="935" y="1871"/>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59"/>
            <p:cNvSpPr/>
            <p:nvPr/>
          </p:nvSpPr>
          <p:spPr>
            <a:xfrm>
              <a:off x="3005525" y="3080350"/>
              <a:ext cx="46750" cy="46775"/>
            </a:xfrm>
            <a:custGeom>
              <a:avLst/>
              <a:gdLst/>
              <a:ahLst/>
              <a:cxnLst/>
              <a:rect l="l" t="t" r="r" b="b"/>
              <a:pathLst>
                <a:path w="1870" h="1871"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59"/>
            <p:cNvSpPr/>
            <p:nvPr/>
          </p:nvSpPr>
          <p:spPr>
            <a:xfrm>
              <a:off x="3005525" y="3148650"/>
              <a:ext cx="46750" cy="46750"/>
            </a:xfrm>
            <a:custGeom>
              <a:avLst/>
              <a:gdLst/>
              <a:ahLst/>
              <a:cxnLst/>
              <a:rect l="l" t="t" r="r" b="b"/>
              <a:pathLst>
                <a:path w="1870" h="1870"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59"/>
            <p:cNvSpPr/>
            <p:nvPr/>
          </p:nvSpPr>
          <p:spPr>
            <a:xfrm>
              <a:off x="3005525" y="3216950"/>
              <a:ext cx="46750" cy="46750"/>
            </a:xfrm>
            <a:custGeom>
              <a:avLst/>
              <a:gdLst/>
              <a:ahLst/>
              <a:cxnLst/>
              <a:rect l="l" t="t" r="r" b="b"/>
              <a:pathLst>
                <a:path w="1870" h="1870" extrusionOk="0">
                  <a:moveTo>
                    <a:pt x="935" y="0"/>
                  </a:moveTo>
                  <a:lnTo>
                    <a:pt x="0" y="935"/>
                  </a:lnTo>
                  <a:lnTo>
                    <a:pt x="935" y="1869"/>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59"/>
            <p:cNvSpPr/>
            <p:nvPr/>
          </p:nvSpPr>
          <p:spPr>
            <a:xfrm>
              <a:off x="3005700" y="3285050"/>
              <a:ext cx="46750" cy="46750"/>
            </a:xfrm>
            <a:custGeom>
              <a:avLst/>
              <a:gdLst/>
              <a:ahLst/>
              <a:cxnLst/>
              <a:rect l="l" t="t" r="r" b="b"/>
              <a:pathLst>
                <a:path w="1870" h="1870" extrusionOk="0">
                  <a:moveTo>
                    <a:pt x="935" y="0"/>
                  </a:moveTo>
                  <a:lnTo>
                    <a:pt x="1" y="935"/>
                  </a:lnTo>
                  <a:lnTo>
                    <a:pt x="935" y="1869"/>
                  </a:lnTo>
                  <a:lnTo>
                    <a:pt x="1870"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59"/>
            <p:cNvSpPr/>
            <p:nvPr/>
          </p:nvSpPr>
          <p:spPr>
            <a:xfrm>
              <a:off x="3005525" y="3353500"/>
              <a:ext cx="46750" cy="46750"/>
            </a:xfrm>
            <a:custGeom>
              <a:avLst/>
              <a:gdLst/>
              <a:ahLst/>
              <a:cxnLst/>
              <a:rect l="l" t="t" r="r" b="b"/>
              <a:pathLst>
                <a:path w="1870" h="1870" extrusionOk="0">
                  <a:moveTo>
                    <a:pt x="935" y="0"/>
                  </a:moveTo>
                  <a:lnTo>
                    <a:pt x="0" y="936"/>
                  </a:lnTo>
                  <a:lnTo>
                    <a:pt x="935" y="1869"/>
                  </a:lnTo>
                  <a:lnTo>
                    <a:pt x="1869" y="936"/>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9"/>
            <p:cNvSpPr/>
            <p:nvPr/>
          </p:nvSpPr>
          <p:spPr>
            <a:xfrm>
              <a:off x="3005525" y="3421775"/>
              <a:ext cx="46750" cy="46750"/>
            </a:xfrm>
            <a:custGeom>
              <a:avLst/>
              <a:gdLst/>
              <a:ahLst/>
              <a:cxnLst/>
              <a:rect l="l" t="t" r="r" b="b"/>
              <a:pathLst>
                <a:path w="1870" h="1870"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59"/>
            <p:cNvSpPr/>
            <p:nvPr/>
          </p:nvSpPr>
          <p:spPr>
            <a:xfrm>
              <a:off x="3005525" y="3490075"/>
              <a:ext cx="46750" cy="46750"/>
            </a:xfrm>
            <a:custGeom>
              <a:avLst/>
              <a:gdLst/>
              <a:ahLst/>
              <a:cxnLst/>
              <a:rect l="l" t="t" r="r" b="b"/>
              <a:pathLst>
                <a:path w="1870" h="1870" extrusionOk="0">
                  <a:moveTo>
                    <a:pt x="935" y="0"/>
                  </a:moveTo>
                  <a:lnTo>
                    <a:pt x="0" y="935"/>
                  </a:lnTo>
                  <a:lnTo>
                    <a:pt x="935" y="1870"/>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9"/>
            <p:cNvSpPr/>
            <p:nvPr/>
          </p:nvSpPr>
          <p:spPr>
            <a:xfrm>
              <a:off x="3005525" y="3558325"/>
              <a:ext cx="46750" cy="46775"/>
            </a:xfrm>
            <a:custGeom>
              <a:avLst/>
              <a:gdLst/>
              <a:ahLst/>
              <a:cxnLst/>
              <a:rect l="l" t="t" r="r" b="b"/>
              <a:pathLst>
                <a:path w="1870" h="1871" extrusionOk="0">
                  <a:moveTo>
                    <a:pt x="935" y="1"/>
                  </a:moveTo>
                  <a:lnTo>
                    <a:pt x="0" y="936"/>
                  </a:lnTo>
                  <a:lnTo>
                    <a:pt x="935" y="1870"/>
                  </a:lnTo>
                  <a:lnTo>
                    <a:pt x="1869" y="936"/>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57"/>
        <p:cNvGrpSpPr/>
        <p:nvPr/>
      </p:nvGrpSpPr>
      <p:grpSpPr>
        <a:xfrm>
          <a:off x="0" y="0"/>
          <a:ext cx="0" cy="0"/>
          <a:chOff x="0" y="0"/>
          <a:chExt cx="0" cy="0"/>
        </a:xfrm>
      </p:grpSpPr>
      <p:sp>
        <p:nvSpPr>
          <p:cNvPr id="658" name="Google Shape;658;p60"/>
          <p:cNvSpPr txBox="1">
            <a:spLocks noGrp="1"/>
          </p:cNvSpPr>
          <p:nvPr>
            <p:ph type="body" idx="1"/>
          </p:nvPr>
        </p:nvSpPr>
        <p:spPr>
          <a:xfrm>
            <a:off x="4515300" y="1134450"/>
            <a:ext cx="2808000" cy="3179400"/>
          </a:xfrm>
          <a:prstGeom prst="rect">
            <a:avLst/>
          </a:prstGeom>
          <a:noFill/>
          <a:ln>
            <a:noFill/>
          </a:ln>
        </p:spPr>
        <p:txBody>
          <a:bodyPr spcFirstLastPara="1" wrap="square" lIns="91425" tIns="91425" rIns="91425" bIns="91425" anchor="ctr"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59" name="Google Shape;659;p60"/>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660" name="Google Shape;660;p60"/>
          <p:cNvGrpSpPr/>
          <p:nvPr/>
        </p:nvGrpSpPr>
        <p:grpSpPr>
          <a:xfrm>
            <a:off x="8448738" y="4410575"/>
            <a:ext cx="229075" cy="1063850"/>
            <a:chOff x="6963625" y="2302750"/>
            <a:chExt cx="229075" cy="1063850"/>
          </a:xfrm>
        </p:grpSpPr>
        <p:sp>
          <p:nvSpPr>
            <p:cNvPr id="661" name="Google Shape;661;p60"/>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60"/>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60"/>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60"/>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60"/>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60"/>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60"/>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60"/>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60"/>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60"/>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1" name="Google Shape;671;p60"/>
          <p:cNvSpPr/>
          <p:nvPr/>
        </p:nvSpPr>
        <p:spPr>
          <a:xfrm rot="10800000">
            <a:off x="6066975" y="-576587"/>
            <a:ext cx="1645500" cy="1423200"/>
          </a:xfrm>
          <a:prstGeom prst="triangle">
            <a:avLst>
              <a:gd name="adj" fmla="val 50000"/>
            </a:avLst>
          </a:prstGeom>
          <a:solidFill>
            <a:schemeClr val="accent6">
              <a:alpha val="3686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60"/>
          <p:cNvSpPr/>
          <p:nvPr/>
        </p:nvSpPr>
        <p:spPr>
          <a:xfrm>
            <a:off x="8634814" y="135850"/>
            <a:ext cx="747328" cy="747382"/>
          </a:xfrm>
          <a:custGeom>
            <a:avLst/>
            <a:gdLst/>
            <a:ahLst/>
            <a:cxnLst/>
            <a:rect l="l" t="t" r="r" b="b"/>
            <a:pathLst>
              <a:path w="13931" h="13932" extrusionOk="0">
                <a:moveTo>
                  <a:pt x="6966" y="1842"/>
                </a:moveTo>
                <a:cubicBezTo>
                  <a:pt x="9791" y="1842"/>
                  <a:pt x="12090" y="4140"/>
                  <a:pt x="12090" y="6966"/>
                </a:cubicBezTo>
                <a:cubicBezTo>
                  <a:pt x="12090" y="9792"/>
                  <a:pt x="9791" y="12090"/>
                  <a:pt x="6966" y="12090"/>
                </a:cubicBezTo>
                <a:cubicBezTo>
                  <a:pt x="4140" y="12090"/>
                  <a:pt x="1842" y="9792"/>
                  <a:pt x="1842" y="6966"/>
                </a:cubicBezTo>
                <a:cubicBezTo>
                  <a:pt x="1842" y="4140"/>
                  <a:pt x="4140" y="1842"/>
                  <a:pt x="6966" y="1842"/>
                </a:cubicBezTo>
                <a:close/>
                <a:moveTo>
                  <a:pt x="6966" y="1"/>
                </a:moveTo>
                <a:cubicBezTo>
                  <a:pt x="3125" y="1"/>
                  <a:pt x="0" y="3126"/>
                  <a:pt x="0" y="6966"/>
                </a:cubicBezTo>
                <a:cubicBezTo>
                  <a:pt x="0" y="10806"/>
                  <a:pt x="3125" y="13932"/>
                  <a:pt x="6966" y="13932"/>
                </a:cubicBezTo>
                <a:cubicBezTo>
                  <a:pt x="10806" y="13932"/>
                  <a:pt x="13931" y="10806"/>
                  <a:pt x="13931" y="6966"/>
                </a:cubicBezTo>
                <a:cubicBezTo>
                  <a:pt x="13931" y="3126"/>
                  <a:pt x="10806" y="1"/>
                  <a:pt x="6966" y="1"/>
                </a:cubicBez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60"/>
          <p:cNvSpPr/>
          <p:nvPr/>
        </p:nvSpPr>
        <p:spPr>
          <a:xfrm>
            <a:off x="8339313" y="185275"/>
            <a:ext cx="648568" cy="648514"/>
          </a:xfrm>
          <a:custGeom>
            <a:avLst/>
            <a:gdLst/>
            <a:ahLst/>
            <a:cxnLst/>
            <a:rect l="l" t="t" r="r" b="b"/>
            <a:pathLst>
              <a:path w="12090" h="12089" extrusionOk="0">
                <a:moveTo>
                  <a:pt x="6045" y="1598"/>
                </a:moveTo>
                <a:cubicBezTo>
                  <a:pt x="8496" y="1598"/>
                  <a:pt x="10492" y="3593"/>
                  <a:pt x="10492" y="6044"/>
                </a:cubicBezTo>
                <a:cubicBezTo>
                  <a:pt x="10492" y="8495"/>
                  <a:pt x="8496" y="10491"/>
                  <a:pt x="6045" y="10491"/>
                </a:cubicBezTo>
                <a:cubicBezTo>
                  <a:pt x="3593" y="10491"/>
                  <a:pt x="1598" y="8496"/>
                  <a:pt x="1598" y="6044"/>
                </a:cubicBezTo>
                <a:cubicBezTo>
                  <a:pt x="1598" y="3592"/>
                  <a:pt x="3593" y="1598"/>
                  <a:pt x="6045" y="1598"/>
                </a:cubicBezTo>
                <a:close/>
                <a:moveTo>
                  <a:pt x="6045" y="0"/>
                </a:moveTo>
                <a:cubicBezTo>
                  <a:pt x="2712" y="0"/>
                  <a:pt x="0" y="2712"/>
                  <a:pt x="0" y="6044"/>
                </a:cubicBezTo>
                <a:cubicBezTo>
                  <a:pt x="0" y="9378"/>
                  <a:pt x="2712" y="12088"/>
                  <a:pt x="6045" y="12088"/>
                </a:cubicBezTo>
                <a:cubicBezTo>
                  <a:pt x="9378" y="12088"/>
                  <a:pt x="12089" y="9377"/>
                  <a:pt x="12089" y="6044"/>
                </a:cubicBezTo>
                <a:cubicBezTo>
                  <a:pt x="12089" y="2712"/>
                  <a:pt x="9378" y="0"/>
                  <a:pt x="6045" y="0"/>
                </a:cubicBezTo>
                <a:close/>
              </a:path>
            </a:pathLst>
          </a:custGeom>
          <a:solidFill>
            <a:schemeClr val="accent3">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 Credits">
  <p:cSld name="TITLE_AND_BODY_1_2_1_1">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3327000" y="480723"/>
            <a:ext cx="2490000" cy="961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676" name="Google Shape;676;p61"/>
          <p:cNvSpPr txBox="1">
            <a:spLocks noGrp="1"/>
          </p:cNvSpPr>
          <p:nvPr>
            <p:ph type="subTitle" idx="1"/>
          </p:nvPr>
        </p:nvSpPr>
        <p:spPr>
          <a:xfrm>
            <a:off x="2694750" y="1519145"/>
            <a:ext cx="3754500" cy="143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grpSp>
        <p:nvGrpSpPr>
          <p:cNvPr id="677" name="Google Shape;677;p61"/>
          <p:cNvGrpSpPr/>
          <p:nvPr/>
        </p:nvGrpSpPr>
        <p:grpSpPr>
          <a:xfrm>
            <a:off x="191056" y="3920210"/>
            <a:ext cx="2052698" cy="2052613"/>
            <a:chOff x="3088025" y="3941925"/>
            <a:chExt cx="600450" cy="600425"/>
          </a:xfrm>
        </p:grpSpPr>
        <p:sp>
          <p:nvSpPr>
            <p:cNvPr id="678" name="Google Shape;678;p61"/>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61"/>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61"/>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61"/>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61"/>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61"/>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61"/>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61"/>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61"/>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61"/>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61"/>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61"/>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61"/>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61"/>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61"/>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61"/>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61"/>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61"/>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61"/>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61"/>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61"/>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61"/>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61"/>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61"/>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61"/>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61"/>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61"/>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61"/>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61"/>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61"/>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61"/>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61"/>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61"/>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61"/>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61"/>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61"/>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61"/>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61"/>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61"/>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61"/>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61"/>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61"/>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0" name="Google Shape;720;p61"/>
          <p:cNvSpPr/>
          <p:nvPr/>
        </p:nvSpPr>
        <p:spPr>
          <a:xfrm>
            <a:off x="6507500" y="40452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chemeClr val="accent3">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1" name="Google Shape;721;p61"/>
          <p:cNvGrpSpPr/>
          <p:nvPr/>
        </p:nvGrpSpPr>
        <p:grpSpPr>
          <a:xfrm>
            <a:off x="8769625" y="3768025"/>
            <a:ext cx="229075" cy="1063850"/>
            <a:chOff x="6963625" y="2302750"/>
            <a:chExt cx="229075" cy="1063850"/>
          </a:xfrm>
        </p:grpSpPr>
        <p:sp>
          <p:nvSpPr>
            <p:cNvPr id="722" name="Google Shape;722;p61"/>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61"/>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61"/>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61"/>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61"/>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61"/>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61"/>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61"/>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61"/>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61"/>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2" name="Google Shape;732;p61"/>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chemeClr val="accent3">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61"/>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61"/>
          <p:cNvSpPr txBox="1"/>
          <p:nvPr/>
        </p:nvSpPr>
        <p:spPr>
          <a:xfrm>
            <a:off x="2569500" y="3394625"/>
            <a:ext cx="4005000" cy="75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00"/>
              </a:spcBef>
              <a:spcAft>
                <a:spcPts val="0"/>
              </a:spcAft>
              <a:buClr>
                <a:srgbClr val="000000"/>
              </a:buClr>
              <a:buSzPts val="1200"/>
              <a:buFont typeface="Arial"/>
              <a:buNone/>
            </a:pPr>
            <a:r>
              <a:rPr lang="en" sz="1200" b="0" i="0" u="none" strike="noStrike" cap="none">
                <a:solidFill>
                  <a:schemeClr val="lt2"/>
                </a:solidFill>
                <a:latin typeface="Montserrat"/>
                <a:ea typeface="Montserrat"/>
                <a:cs typeface="Montserrat"/>
                <a:sym typeface="Montserrat"/>
              </a:rPr>
              <a:t>CREDITS: This presentation template was created by </a:t>
            </a:r>
            <a:r>
              <a:rPr lang="en" sz="1200" b="0" i="0" u="none" strike="noStrike" cap="none">
                <a:solidFill>
                  <a:schemeClr val="lt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b="0" i="0" u="none" strike="noStrike" cap="none">
                <a:solidFill>
                  <a:schemeClr val="lt2"/>
                </a:solidFill>
                <a:latin typeface="Montserrat"/>
                <a:ea typeface="Montserrat"/>
                <a:cs typeface="Montserrat"/>
                <a:sym typeface="Montserrat"/>
              </a:rPr>
              <a:t>, including icons by </a:t>
            </a:r>
            <a:r>
              <a:rPr lang="en" sz="1200" b="0" i="0" u="none" strike="noStrike" cap="none">
                <a:solidFill>
                  <a:schemeClr val="lt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b="0" i="0" u="none" strike="noStrike" cap="none">
                <a:solidFill>
                  <a:schemeClr val="lt2"/>
                </a:solidFill>
                <a:latin typeface="Montserrat"/>
                <a:ea typeface="Montserrat"/>
                <a:cs typeface="Montserrat"/>
                <a:sym typeface="Montserrat"/>
              </a:rPr>
              <a:t>, and infographics &amp; images by </a:t>
            </a:r>
            <a:r>
              <a:rPr lang="en" sz="1200" b="0" i="0" u="none" strike="noStrike" cap="none">
                <a:solidFill>
                  <a:schemeClr val="lt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200" b="0" i="0" u="none" strike="noStrike" cap="none">
                <a:solidFill>
                  <a:schemeClr val="lt2"/>
                </a:solidFill>
                <a:latin typeface="Montserrat"/>
                <a:ea typeface="Montserrat"/>
                <a:cs typeface="Montserrat"/>
                <a:sym typeface="Montserrat"/>
              </a:rPr>
              <a:t>.</a:t>
            </a:r>
            <a:endParaRPr sz="1200" b="0" i="0" u="none" strike="noStrike" cap="none">
              <a:solidFill>
                <a:schemeClr val="lt2"/>
              </a:solidFill>
              <a:latin typeface="Montserrat"/>
              <a:ea typeface="Montserrat"/>
              <a:cs typeface="Montserrat"/>
              <a:sym typeface="Montserra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5"/>
        <p:cNvGrpSpPr/>
        <p:nvPr/>
      </p:nvGrpSpPr>
      <p:grpSpPr>
        <a:xfrm>
          <a:off x="0" y="0"/>
          <a:ext cx="0" cy="0"/>
          <a:chOff x="0" y="0"/>
          <a:chExt cx="0" cy="0"/>
        </a:xfrm>
      </p:grpSpPr>
      <p:sp>
        <p:nvSpPr>
          <p:cNvPr id="736" name="Google Shape;736;p62"/>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737" name="Google Shape;737;p62"/>
          <p:cNvGrpSpPr/>
          <p:nvPr/>
        </p:nvGrpSpPr>
        <p:grpSpPr>
          <a:xfrm>
            <a:off x="8448738" y="4410575"/>
            <a:ext cx="229075" cy="1063850"/>
            <a:chOff x="6963625" y="2302750"/>
            <a:chExt cx="229075" cy="1063850"/>
          </a:xfrm>
        </p:grpSpPr>
        <p:sp>
          <p:nvSpPr>
            <p:cNvPr id="738" name="Google Shape;738;p62"/>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62"/>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62"/>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62"/>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62"/>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62"/>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62"/>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62"/>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62"/>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62"/>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8" name="Google Shape;748;p62"/>
          <p:cNvSpPr txBox="1">
            <a:spLocks noGrp="1"/>
          </p:cNvSpPr>
          <p:nvPr>
            <p:ph type="body" idx="1"/>
          </p:nvPr>
        </p:nvSpPr>
        <p:spPr>
          <a:xfrm>
            <a:off x="837025" y="931200"/>
            <a:ext cx="3114900" cy="30528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49" name="Google Shape;749;p62"/>
          <p:cNvSpPr txBox="1">
            <a:spLocks noGrp="1"/>
          </p:cNvSpPr>
          <p:nvPr>
            <p:ph type="body" idx="2"/>
          </p:nvPr>
        </p:nvSpPr>
        <p:spPr>
          <a:xfrm>
            <a:off x="4451052" y="931200"/>
            <a:ext cx="3114900" cy="30528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grpSp>
        <p:nvGrpSpPr>
          <p:cNvPr id="750" name="Google Shape;750;p62"/>
          <p:cNvGrpSpPr/>
          <p:nvPr/>
        </p:nvGrpSpPr>
        <p:grpSpPr>
          <a:xfrm>
            <a:off x="2864531" y="4045085"/>
            <a:ext cx="2052698" cy="2052613"/>
            <a:chOff x="3088025" y="3941925"/>
            <a:chExt cx="600450" cy="600425"/>
          </a:xfrm>
        </p:grpSpPr>
        <p:sp>
          <p:nvSpPr>
            <p:cNvPr id="751" name="Google Shape;751;p62"/>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62"/>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62"/>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62"/>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62"/>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62"/>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62"/>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62"/>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62"/>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62"/>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62"/>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62"/>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62"/>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62"/>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62"/>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62"/>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62"/>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62"/>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62"/>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62"/>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62"/>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62"/>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62"/>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62"/>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62"/>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62"/>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62"/>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62"/>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62"/>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62"/>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62"/>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62"/>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62"/>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62"/>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62"/>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62"/>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62"/>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62"/>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62"/>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62"/>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62"/>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62"/>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3" name="Google Shape;793;p62"/>
          <p:cNvSpPr/>
          <p:nvPr/>
        </p:nvSpPr>
        <p:spPr>
          <a:xfrm>
            <a:off x="7927865" y="-451579"/>
            <a:ext cx="2276462" cy="2276462"/>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62"/>
          <p:cNvSpPr/>
          <p:nvPr/>
        </p:nvSpPr>
        <p:spPr>
          <a:xfrm>
            <a:off x="1733200" y="-134307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95"/>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IG_NUMBER_1">
    <p:spTree>
      <p:nvGrpSpPr>
        <p:cNvPr id="1" name="Shape 79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ullet Points">
  <p:cSld name="ONE_COLUMN_TEXT_1">
    <p:spTree>
      <p:nvGrpSpPr>
        <p:cNvPr id="1" name="Shape 67"/>
        <p:cNvGrpSpPr/>
        <p:nvPr/>
      </p:nvGrpSpPr>
      <p:grpSpPr>
        <a:xfrm>
          <a:off x="0" y="0"/>
          <a:ext cx="0" cy="0"/>
          <a:chOff x="0" y="0"/>
          <a:chExt cx="0" cy="0"/>
        </a:xfrm>
      </p:grpSpPr>
      <p:sp>
        <p:nvSpPr>
          <p:cNvPr id="68" name="Google Shape;68;p47"/>
          <p:cNvSpPr txBox="1">
            <a:spLocks noGrp="1"/>
          </p:cNvSpPr>
          <p:nvPr>
            <p:ph type="body" idx="1"/>
          </p:nvPr>
        </p:nvSpPr>
        <p:spPr>
          <a:xfrm>
            <a:off x="760825" y="626400"/>
            <a:ext cx="6999900" cy="3535200"/>
          </a:xfrm>
          <a:prstGeom prst="rect">
            <a:avLst/>
          </a:prstGeom>
          <a:noFill/>
          <a:ln>
            <a:noFill/>
          </a:ln>
        </p:spPr>
        <p:txBody>
          <a:bodyPr spcFirstLastPara="1" wrap="square" lIns="91425" tIns="91425" rIns="91425" bIns="91425" anchor="t" anchorCtr="0">
            <a:noAutofit/>
          </a:bodyPr>
          <a:lstStyle>
            <a:lvl1pPr marL="457200" lvl="0" indent="-307975" algn="l">
              <a:lnSpc>
                <a:spcPct val="115000"/>
              </a:lnSpc>
              <a:spcBef>
                <a:spcPts val="0"/>
              </a:spcBef>
              <a:spcAft>
                <a:spcPts val="0"/>
              </a:spcAft>
              <a:buSzPts val="1250"/>
              <a:buChar char="●"/>
              <a:defRPr sz="1250"/>
            </a:lvl1pPr>
            <a:lvl2pPr marL="914400" lvl="1" indent="-307975" algn="l">
              <a:lnSpc>
                <a:spcPct val="115000"/>
              </a:lnSpc>
              <a:spcBef>
                <a:spcPts val="1600"/>
              </a:spcBef>
              <a:spcAft>
                <a:spcPts val="0"/>
              </a:spcAft>
              <a:buSzPts val="1250"/>
              <a:buChar char="○"/>
              <a:defRPr sz="1250"/>
            </a:lvl2pPr>
            <a:lvl3pPr marL="1371600" lvl="2" indent="-307975" algn="l">
              <a:lnSpc>
                <a:spcPct val="115000"/>
              </a:lnSpc>
              <a:spcBef>
                <a:spcPts val="1600"/>
              </a:spcBef>
              <a:spcAft>
                <a:spcPts val="0"/>
              </a:spcAft>
              <a:buSzPts val="1250"/>
              <a:buChar char="■"/>
              <a:defRPr sz="1250"/>
            </a:lvl3pPr>
            <a:lvl4pPr marL="1828800" lvl="3" indent="-307975" algn="l">
              <a:lnSpc>
                <a:spcPct val="115000"/>
              </a:lnSpc>
              <a:spcBef>
                <a:spcPts val="1600"/>
              </a:spcBef>
              <a:spcAft>
                <a:spcPts val="0"/>
              </a:spcAft>
              <a:buSzPts val="1250"/>
              <a:buChar char="●"/>
              <a:defRPr sz="1250"/>
            </a:lvl4pPr>
            <a:lvl5pPr marL="2286000" lvl="4" indent="-307975" algn="l">
              <a:lnSpc>
                <a:spcPct val="115000"/>
              </a:lnSpc>
              <a:spcBef>
                <a:spcPts val="1600"/>
              </a:spcBef>
              <a:spcAft>
                <a:spcPts val="0"/>
              </a:spcAft>
              <a:buSzPts val="1250"/>
              <a:buChar char="○"/>
              <a:defRPr sz="1250"/>
            </a:lvl5pPr>
            <a:lvl6pPr marL="2743200" lvl="5" indent="-307975" algn="l">
              <a:lnSpc>
                <a:spcPct val="115000"/>
              </a:lnSpc>
              <a:spcBef>
                <a:spcPts val="1600"/>
              </a:spcBef>
              <a:spcAft>
                <a:spcPts val="0"/>
              </a:spcAft>
              <a:buSzPts val="1250"/>
              <a:buChar char="■"/>
              <a:defRPr sz="1250"/>
            </a:lvl6pPr>
            <a:lvl7pPr marL="3200400" lvl="6" indent="-307975" algn="l">
              <a:lnSpc>
                <a:spcPct val="115000"/>
              </a:lnSpc>
              <a:spcBef>
                <a:spcPts val="1600"/>
              </a:spcBef>
              <a:spcAft>
                <a:spcPts val="0"/>
              </a:spcAft>
              <a:buSzPts val="1250"/>
              <a:buChar char="●"/>
              <a:defRPr sz="1250"/>
            </a:lvl7pPr>
            <a:lvl8pPr marL="3657600" lvl="7" indent="-307975" algn="l">
              <a:lnSpc>
                <a:spcPct val="115000"/>
              </a:lnSpc>
              <a:spcBef>
                <a:spcPts val="1600"/>
              </a:spcBef>
              <a:spcAft>
                <a:spcPts val="0"/>
              </a:spcAft>
              <a:buSzPts val="1250"/>
              <a:buChar char="○"/>
              <a:defRPr sz="1250"/>
            </a:lvl8pPr>
            <a:lvl9pPr marL="4114800" lvl="8" indent="-307975" algn="l">
              <a:lnSpc>
                <a:spcPct val="115000"/>
              </a:lnSpc>
              <a:spcBef>
                <a:spcPts val="1600"/>
              </a:spcBef>
              <a:spcAft>
                <a:spcPts val="1600"/>
              </a:spcAft>
              <a:buSzPts val="1250"/>
              <a:buChar char="■"/>
              <a:defRPr sz="1250"/>
            </a:lvl9pPr>
          </a:lstStyle>
          <a:p>
            <a:endParaRPr/>
          </a:p>
        </p:txBody>
      </p:sp>
      <p:sp>
        <p:nvSpPr>
          <p:cNvPr id="69" name="Google Shape;69;p47"/>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70" name="Google Shape;70;p47"/>
          <p:cNvGrpSpPr/>
          <p:nvPr/>
        </p:nvGrpSpPr>
        <p:grpSpPr>
          <a:xfrm>
            <a:off x="8448738" y="4410575"/>
            <a:ext cx="229075" cy="1063850"/>
            <a:chOff x="6963625" y="2302750"/>
            <a:chExt cx="229075" cy="1063850"/>
          </a:xfrm>
        </p:grpSpPr>
        <p:sp>
          <p:nvSpPr>
            <p:cNvPr id="71" name="Google Shape;71;p47"/>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7"/>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7"/>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7"/>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7"/>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7"/>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7"/>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7"/>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7"/>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7"/>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797"/>
        <p:cNvGrpSpPr/>
        <p:nvPr/>
      </p:nvGrpSpPr>
      <p:grpSpPr>
        <a:xfrm>
          <a:off x="0" y="0"/>
          <a:ext cx="0" cy="0"/>
          <a:chOff x="0" y="0"/>
          <a:chExt cx="0" cy="0"/>
        </a:xfrm>
      </p:grpSpPr>
      <p:grpSp>
        <p:nvGrpSpPr>
          <p:cNvPr id="798" name="Google Shape;798;p69"/>
          <p:cNvGrpSpPr/>
          <p:nvPr/>
        </p:nvGrpSpPr>
        <p:grpSpPr>
          <a:xfrm>
            <a:off x="191056" y="3920210"/>
            <a:ext cx="2052698" cy="2052613"/>
            <a:chOff x="3088025" y="3941925"/>
            <a:chExt cx="600450" cy="600425"/>
          </a:xfrm>
        </p:grpSpPr>
        <p:sp>
          <p:nvSpPr>
            <p:cNvPr id="799" name="Google Shape;799;p69"/>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69"/>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69"/>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69"/>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69"/>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69"/>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69"/>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69"/>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69"/>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69"/>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69"/>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69"/>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69"/>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69"/>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69"/>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69"/>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69"/>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69"/>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69"/>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69"/>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69"/>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69"/>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69"/>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69"/>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69"/>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69"/>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69"/>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69"/>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69"/>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69"/>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69"/>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69"/>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69"/>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69"/>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69"/>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69"/>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69"/>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69"/>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69"/>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69"/>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69"/>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69"/>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1" name="Google Shape;841;p69"/>
          <p:cNvGrpSpPr/>
          <p:nvPr/>
        </p:nvGrpSpPr>
        <p:grpSpPr>
          <a:xfrm>
            <a:off x="8769625" y="3768025"/>
            <a:ext cx="229075" cy="1063850"/>
            <a:chOff x="6963625" y="2302750"/>
            <a:chExt cx="229075" cy="1063850"/>
          </a:xfrm>
        </p:grpSpPr>
        <p:sp>
          <p:nvSpPr>
            <p:cNvPr id="842" name="Google Shape;842;p69"/>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69"/>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69"/>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69"/>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69"/>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69"/>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69"/>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69"/>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69"/>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69"/>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2" name="Google Shape;852;p69"/>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chemeClr val="accent3">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69"/>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cuerpo 1">
  <p:cSld name="TITLE_AND_BODY_2">
    <p:spTree>
      <p:nvGrpSpPr>
        <p:cNvPr id="1" name="Shape 854"/>
        <p:cNvGrpSpPr/>
        <p:nvPr/>
      </p:nvGrpSpPr>
      <p:grpSpPr>
        <a:xfrm>
          <a:off x="0" y="0"/>
          <a:ext cx="0" cy="0"/>
          <a:chOff x="0" y="0"/>
          <a:chExt cx="0" cy="0"/>
        </a:xfrm>
      </p:grpSpPr>
      <p:sp>
        <p:nvSpPr>
          <p:cNvPr id="855" name="Google Shape;855;p70"/>
          <p:cNvSpPr/>
          <p:nvPr/>
        </p:nvSpPr>
        <p:spPr>
          <a:xfrm>
            <a:off x="450" y="-42050"/>
            <a:ext cx="5860200" cy="5185500"/>
          </a:xfrm>
          <a:prstGeom prst="rtTriangle">
            <a:avLst/>
          </a:pr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70"/>
          <p:cNvSpPr/>
          <p:nvPr/>
        </p:nvSpPr>
        <p:spPr>
          <a:xfrm>
            <a:off x="-1034350" y="3669800"/>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7" name="Google Shape;857;p70"/>
          <p:cNvGrpSpPr/>
          <p:nvPr/>
        </p:nvGrpSpPr>
        <p:grpSpPr>
          <a:xfrm>
            <a:off x="8127911" y="138841"/>
            <a:ext cx="870735" cy="750197"/>
            <a:chOff x="7278350" y="4476150"/>
            <a:chExt cx="397850" cy="342775"/>
          </a:xfrm>
        </p:grpSpPr>
        <p:sp>
          <p:nvSpPr>
            <p:cNvPr id="858" name="Google Shape;858;p70"/>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70"/>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70"/>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70"/>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70"/>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70"/>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70"/>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70"/>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70"/>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70"/>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70"/>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70"/>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70"/>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70"/>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70"/>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70"/>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70"/>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70"/>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70"/>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70"/>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TITLE_AND_BODY_1_3_1">
    <p:spTree>
      <p:nvGrpSpPr>
        <p:cNvPr id="1" name="Shape 878"/>
        <p:cNvGrpSpPr/>
        <p:nvPr/>
      </p:nvGrpSpPr>
      <p:grpSpPr>
        <a:xfrm>
          <a:off x="0" y="0"/>
          <a:ext cx="0" cy="0"/>
          <a:chOff x="0" y="0"/>
          <a:chExt cx="0" cy="0"/>
        </a:xfrm>
      </p:grpSpPr>
      <p:sp>
        <p:nvSpPr>
          <p:cNvPr id="879" name="Google Shape;879;p71"/>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chemeClr val="accent3">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71"/>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71"/>
          <p:cNvSpPr/>
          <p:nvPr/>
        </p:nvSpPr>
        <p:spPr>
          <a:xfrm>
            <a:off x="5118915" y="4467196"/>
            <a:ext cx="2276462" cy="2276462"/>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71"/>
          <p:cNvSpPr/>
          <p:nvPr/>
        </p:nvSpPr>
        <p:spPr>
          <a:xfrm>
            <a:off x="1733200" y="-134307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83" name="Google Shape;883;p71"/>
          <p:cNvGrpSpPr/>
          <p:nvPr/>
        </p:nvGrpSpPr>
        <p:grpSpPr>
          <a:xfrm>
            <a:off x="8127911" y="138841"/>
            <a:ext cx="870735" cy="750197"/>
            <a:chOff x="7278350" y="4476150"/>
            <a:chExt cx="397850" cy="342775"/>
          </a:xfrm>
        </p:grpSpPr>
        <p:sp>
          <p:nvSpPr>
            <p:cNvPr id="884" name="Google Shape;884;p71"/>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71"/>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71"/>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71"/>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71"/>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71"/>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71"/>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71"/>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71"/>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71"/>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71"/>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71"/>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71"/>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71"/>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71"/>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71"/>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71"/>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71"/>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71"/>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71"/>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wesome Words">
  <p:cSld name="BLANK_1_1_1_1_1_1_1_1_1_2">
    <p:spTree>
      <p:nvGrpSpPr>
        <p:cNvPr id="1" name="Shape 904"/>
        <p:cNvGrpSpPr/>
        <p:nvPr/>
      </p:nvGrpSpPr>
      <p:grpSpPr>
        <a:xfrm>
          <a:off x="0" y="0"/>
          <a:ext cx="0" cy="0"/>
          <a:chOff x="0" y="0"/>
          <a:chExt cx="0" cy="0"/>
        </a:xfrm>
      </p:grpSpPr>
      <p:sp>
        <p:nvSpPr>
          <p:cNvPr id="905" name="Google Shape;905;gf72b45b6a3_0_1747"/>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gf72b45b6a3_0_1747"/>
          <p:cNvGrpSpPr/>
          <p:nvPr/>
        </p:nvGrpSpPr>
        <p:grpSpPr>
          <a:xfrm>
            <a:off x="185025" y="649515"/>
            <a:ext cx="8628366" cy="4406309"/>
            <a:chOff x="185025" y="649515"/>
            <a:chExt cx="8628366" cy="4406309"/>
          </a:xfrm>
        </p:grpSpPr>
        <p:sp>
          <p:nvSpPr>
            <p:cNvPr id="907" name="Google Shape;907;gf72b45b6a3_0_1747"/>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gf72b45b6a3_0_1747"/>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gf72b45b6a3_0_1747"/>
          <p:cNvSpPr txBox="1">
            <a:spLocks noGrp="1"/>
          </p:cNvSpPr>
          <p:nvPr>
            <p:ph type="title"/>
          </p:nvPr>
        </p:nvSpPr>
        <p:spPr>
          <a:xfrm>
            <a:off x="844650" y="1536475"/>
            <a:ext cx="3486600" cy="156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000" b="1">
                <a:latin typeface="Big Shoulders Text"/>
                <a:ea typeface="Big Shoulders Text"/>
                <a:cs typeface="Big Shoulders Text"/>
                <a:sym typeface="Big Shoulders Text"/>
              </a:defRPr>
            </a:lvl1pPr>
            <a:lvl2pPr lvl="1" rtl="0">
              <a:spcBef>
                <a:spcPts val="0"/>
              </a:spcBef>
              <a:spcAft>
                <a:spcPts val="0"/>
              </a:spcAft>
              <a:buNone/>
              <a:defRPr sz="6000" b="1">
                <a:latin typeface="Big Shoulders Text"/>
                <a:ea typeface="Big Shoulders Text"/>
                <a:cs typeface="Big Shoulders Text"/>
                <a:sym typeface="Big Shoulders Text"/>
              </a:defRPr>
            </a:lvl2pPr>
            <a:lvl3pPr lvl="2" rtl="0">
              <a:spcBef>
                <a:spcPts val="0"/>
              </a:spcBef>
              <a:spcAft>
                <a:spcPts val="0"/>
              </a:spcAft>
              <a:buNone/>
              <a:defRPr sz="6000" b="1">
                <a:latin typeface="Big Shoulders Text"/>
                <a:ea typeface="Big Shoulders Text"/>
                <a:cs typeface="Big Shoulders Text"/>
                <a:sym typeface="Big Shoulders Text"/>
              </a:defRPr>
            </a:lvl3pPr>
            <a:lvl4pPr lvl="3" rtl="0">
              <a:spcBef>
                <a:spcPts val="0"/>
              </a:spcBef>
              <a:spcAft>
                <a:spcPts val="0"/>
              </a:spcAft>
              <a:buNone/>
              <a:defRPr sz="6000" b="1">
                <a:latin typeface="Big Shoulders Text"/>
                <a:ea typeface="Big Shoulders Text"/>
                <a:cs typeface="Big Shoulders Text"/>
                <a:sym typeface="Big Shoulders Text"/>
              </a:defRPr>
            </a:lvl4pPr>
            <a:lvl5pPr lvl="4" rtl="0">
              <a:spcBef>
                <a:spcPts val="0"/>
              </a:spcBef>
              <a:spcAft>
                <a:spcPts val="0"/>
              </a:spcAft>
              <a:buNone/>
              <a:defRPr sz="6000" b="1">
                <a:latin typeface="Big Shoulders Text"/>
                <a:ea typeface="Big Shoulders Text"/>
                <a:cs typeface="Big Shoulders Text"/>
                <a:sym typeface="Big Shoulders Text"/>
              </a:defRPr>
            </a:lvl5pPr>
            <a:lvl6pPr lvl="5" rtl="0">
              <a:spcBef>
                <a:spcPts val="0"/>
              </a:spcBef>
              <a:spcAft>
                <a:spcPts val="0"/>
              </a:spcAft>
              <a:buNone/>
              <a:defRPr sz="6000" b="1">
                <a:latin typeface="Big Shoulders Text"/>
                <a:ea typeface="Big Shoulders Text"/>
                <a:cs typeface="Big Shoulders Text"/>
                <a:sym typeface="Big Shoulders Text"/>
              </a:defRPr>
            </a:lvl6pPr>
            <a:lvl7pPr lvl="6" rtl="0">
              <a:spcBef>
                <a:spcPts val="0"/>
              </a:spcBef>
              <a:spcAft>
                <a:spcPts val="0"/>
              </a:spcAft>
              <a:buNone/>
              <a:defRPr sz="6000" b="1">
                <a:latin typeface="Big Shoulders Text"/>
                <a:ea typeface="Big Shoulders Text"/>
                <a:cs typeface="Big Shoulders Text"/>
                <a:sym typeface="Big Shoulders Text"/>
              </a:defRPr>
            </a:lvl7pPr>
            <a:lvl8pPr lvl="7" rtl="0">
              <a:spcBef>
                <a:spcPts val="0"/>
              </a:spcBef>
              <a:spcAft>
                <a:spcPts val="0"/>
              </a:spcAft>
              <a:buNone/>
              <a:defRPr sz="6000" b="1">
                <a:latin typeface="Big Shoulders Text"/>
                <a:ea typeface="Big Shoulders Text"/>
                <a:cs typeface="Big Shoulders Text"/>
                <a:sym typeface="Big Shoulders Text"/>
              </a:defRPr>
            </a:lvl8pPr>
            <a:lvl9pPr lvl="8" rtl="0">
              <a:spcBef>
                <a:spcPts val="0"/>
              </a:spcBef>
              <a:spcAft>
                <a:spcPts val="0"/>
              </a:spcAft>
              <a:buNone/>
              <a:defRPr sz="6000" b="1">
                <a:latin typeface="Big Shoulders Text"/>
                <a:ea typeface="Big Shoulders Text"/>
                <a:cs typeface="Big Shoulders Text"/>
                <a:sym typeface="Big Shoulders Text"/>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910"/>
        <p:cNvGrpSpPr/>
        <p:nvPr/>
      </p:nvGrpSpPr>
      <p:grpSpPr>
        <a:xfrm>
          <a:off x="0" y="0"/>
          <a:ext cx="0" cy="0"/>
          <a:chOff x="0" y="0"/>
          <a:chExt cx="0" cy="0"/>
        </a:xfrm>
      </p:grpSpPr>
      <p:sp>
        <p:nvSpPr>
          <p:cNvPr id="911" name="Google Shape;911;gf72b45b6a3_0_2032"/>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gf72b45b6a3_0_2032"/>
          <p:cNvSpPr/>
          <p:nvPr/>
        </p:nvSpPr>
        <p:spPr>
          <a:xfrm>
            <a:off x="6161094" y="2728900"/>
            <a:ext cx="2085802" cy="546142"/>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gf72b45b6a3_0_2032"/>
          <p:cNvSpPr/>
          <p:nvPr/>
        </p:nvSpPr>
        <p:spPr>
          <a:xfrm>
            <a:off x="7557326" y="476401"/>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gf72b45b6a3_0_2032"/>
          <p:cNvSpPr/>
          <p:nvPr/>
        </p:nvSpPr>
        <p:spPr>
          <a:xfrm>
            <a:off x="2055626" y="402875"/>
            <a:ext cx="392977" cy="14269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gf72b45b6a3_0_2032"/>
          <p:cNvSpPr/>
          <p:nvPr/>
        </p:nvSpPr>
        <p:spPr>
          <a:xfrm>
            <a:off x="501776" y="2401827"/>
            <a:ext cx="2252056" cy="673686"/>
          </a:xfrm>
          <a:custGeom>
            <a:avLst/>
            <a:gdLst/>
            <a:ahLst/>
            <a:cxnLst/>
            <a:rect l="l" t="t" r="r" b="b"/>
            <a:pathLst>
              <a:path w="62727" h="18763" extrusionOk="0">
                <a:moveTo>
                  <a:pt x="12894" y="1"/>
                </a:moveTo>
                <a:cubicBezTo>
                  <a:pt x="12045" y="1"/>
                  <a:pt x="11147" y="113"/>
                  <a:pt x="10197" y="360"/>
                </a:cubicBezTo>
                <a:cubicBezTo>
                  <a:pt x="0" y="3018"/>
                  <a:pt x="3485" y="14921"/>
                  <a:pt x="3485" y="14921"/>
                </a:cubicBezTo>
                <a:cubicBezTo>
                  <a:pt x="3485" y="14921"/>
                  <a:pt x="54651" y="18762"/>
                  <a:pt x="61851" y="18762"/>
                </a:cubicBezTo>
                <a:cubicBezTo>
                  <a:pt x="62432" y="18762"/>
                  <a:pt x="62727" y="18737"/>
                  <a:pt x="62685" y="18683"/>
                </a:cubicBezTo>
                <a:cubicBezTo>
                  <a:pt x="58699" y="13527"/>
                  <a:pt x="54874" y="12222"/>
                  <a:pt x="52022" y="12222"/>
                </a:cubicBezTo>
                <a:cubicBezTo>
                  <a:pt x="49098" y="12222"/>
                  <a:pt x="47197" y="13595"/>
                  <a:pt x="47197" y="13595"/>
                </a:cubicBezTo>
                <a:cubicBezTo>
                  <a:pt x="47197" y="13595"/>
                  <a:pt x="42518" y="4353"/>
                  <a:pt x="35012" y="3076"/>
                </a:cubicBezTo>
                <a:cubicBezTo>
                  <a:pt x="34190" y="2936"/>
                  <a:pt x="33434" y="2872"/>
                  <a:pt x="32738" y="2872"/>
                </a:cubicBezTo>
                <a:cubicBezTo>
                  <a:pt x="25068" y="2872"/>
                  <a:pt x="24717" y="10646"/>
                  <a:pt x="24717" y="10646"/>
                </a:cubicBezTo>
                <a:cubicBezTo>
                  <a:pt x="24717" y="10646"/>
                  <a:pt x="21164" y="1"/>
                  <a:pt x="12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gf72b45b6a3_0_2032"/>
          <p:cNvSpPr txBox="1">
            <a:spLocks noGrp="1"/>
          </p:cNvSpPr>
          <p:nvPr>
            <p:ph type="ctrTitle"/>
          </p:nvPr>
        </p:nvSpPr>
        <p:spPr>
          <a:xfrm>
            <a:off x="1302150" y="1424925"/>
            <a:ext cx="6539700" cy="71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b="1">
                <a:solidFill>
                  <a:schemeClr val="accent4"/>
                </a:solidFill>
                <a:latin typeface="Big Shoulders Text"/>
                <a:ea typeface="Big Shoulders Text"/>
                <a:cs typeface="Big Shoulders Text"/>
                <a:sym typeface="Big Shoulders Tex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17" name="Google Shape;917;gf72b45b6a3_0_2032"/>
          <p:cNvSpPr txBox="1">
            <a:spLocks noGrp="1"/>
          </p:cNvSpPr>
          <p:nvPr>
            <p:ph type="subTitle" idx="1"/>
          </p:nvPr>
        </p:nvSpPr>
        <p:spPr>
          <a:xfrm>
            <a:off x="1302150" y="1974625"/>
            <a:ext cx="6539700" cy="4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defRPr>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918" name="Google Shape;918;gf72b45b6a3_0_2032"/>
          <p:cNvSpPr txBox="1">
            <a:spLocks noGrp="1"/>
          </p:cNvSpPr>
          <p:nvPr>
            <p:ph type="ctrTitle" idx="2"/>
          </p:nvPr>
        </p:nvSpPr>
        <p:spPr>
          <a:xfrm>
            <a:off x="1302150" y="736275"/>
            <a:ext cx="6539700" cy="57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3000" b="1">
                <a:solidFill>
                  <a:schemeClr val="accent2"/>
                </a:solidFill>
                <a:latin typeface="Big Shoulders Text"/>
                <a:ea typeface="Big Shoulders Text"/>
                <a:cs typeface="Big Shoulders Text"/>
                <a:sym typeface="Big Shoulders Tex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19" name="Google Shape;919;gf72b45b6a3_0_2032"/>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20"/>
        <p:cNvGrpSpPr/>
        <p:nvPr/>
      </p:nvGrpSpPr>
      <p:grpSpPr>
        <a:xfrm>
          <a:off x="0" y="0"/>
          <a:ext cx="0" cy="0"/>
          <a:chOff x="0" y="0"/>
          <a:chExt cx="0" cy="0"/>
        </a:xfrm>
      </p:grpSpPr>
      <p:sp>
        <p:nvSpPr>
          <p:cNvPr id="921" name="Google Shape;921;gf72b45b6a3_0_2308"/>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2" name="Google Shape;922;gf72b45b6a3_0_2308"/>
          <p:cNvGrpSpPr/>
          <p:nvPr/>
        </p:nvGrpSpPr>
        <p:grpSpPr>
          <a:xfrm>
            <a:off x="563600" y="405240"/>
            <a:ext cx="8016600" cy="830975"/>
            <a:chOff x="563600" y="366625"/>
            <a:chExt cx="8016600" cy="830975"/>
          </a:xfrm>
        </p:grpSpPr>
        <p:sp>
          <p:nvSpPr>
            <p:cNvPr id="923" name="Google Shape;923;gf72b45b6a3_0_2308"/>
            <p:cNvSpPr/>
            <p:nvPr/>
          </p:nvSpPr>
          <p:spPr>
            <a:xfrm rot="10800000">
              <a:off x="4411200" y="919500"/>
              <a:ext cx="321600" cy="278100"/>
            </a:xfrm>
            <a:prstGeom prst="triangle">
              <a:avLst>
                <a:gd name="adj" fmla="val 100000"/>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24" name="Google Shape;924;gf72b45b6a3_0_2308"/>
            <p:cNvSpPr/>
            <p:nvPr/>
          </p:nvSpPr>
          <p:spPr>
            <a:xfrm rot="-5400000" flipH="1">
              <a:off x="4278050" y="-3347825"/>
              <a:ext cx="587700" cy="8016600"/>
            </a:xfrm>
            <a:prstGeom prst="roundRect">
              <a:avLst>
                <a:gd name="adj" fmla="val 16667"/>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925" name="Google Shape;925;gf72b45b6a3_0_2308"/>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800"/>
              <a:buNone/>
              <a:defRPr sz="3000">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grpSp>
        <p:nvGrpSpPr>
          <p:cNvPr id="926" name="Google Shape;926;gf72b45b6a3_0_2308"/>
          <p:cNvGrpSpPr/>
          <p:nvPr/>
        </p:nvGrpSpPr>
        <p:grpSpPr>
          <a:xfrm>
            <a:off x="185025" y="192425"/>
            <a:ext cx="8710800" cy="4863399"/>
            <a:chOff x="185025" y="192425"/>
            <a:chExt cx="8710800" cy="4863399"/>
          </a:xfrm>
        </p:grpSpPr>
        <p:sp>
          <p:nvSpPr>
            <p:cNvPr id="927" name="Google Shape;927;gf72b45b6a3_0_2308"/>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gf72b45b6a3_0_2308"/>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gf72b45b6a3_0_2308"/>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3"/>
        <p:cNvGrpSpPr/>
        <p:nvPr/>
      </p:nvGrpSpPr>
      <p:grpSpPr>
        <a:xfrm>
          <a:off x="0" y="0"/>
          <a:ext cx="0" cy="0"/>
          <a:chOff x="0" y="0"/>
          <a:chExt cx="0" cy="0"/>
        </a:xfrm>
      </p:grpSpPr>
      <p:sp>
        <p:nvSpPr>
          <p:cNvPr id="934" name="Google Shape;934;gf72b45b6a3_0_651"/>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gf72b45b6a3_0_651"/>
          <p:cNvSpPr/>
          <p:nvPr/>
        </p:nvSpPr>
        <p:spPr>
          <a:xfrm>
            <a:off x="6161094" y="2728900"/>
            <a:ext cx="2085802" cy="546142"/>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gf72b45b6a3_0_651"/>
          <p:cNvSpPr/>
          <p:nvPr/>
        </p:nvSpPr>
        <p:spPr>
          <a:xfrm>
            <a:off x="7557326" y="476401"/>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gf72b45b6a3_0_651"/>
          <p:cNvSpPr/>
          <p:nvPr/>
        </p:nvSpPr>
        <p:spPr>
          <a:xfrm>
            <a:off x="2055626" y="402875"/>
            <a:ext cx="392977" cy="14269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gf72b45b6a3_0_651"/>
          <p:cNvSpPr/>
          <p:nvPr/>
        </p:nvSpPr>
        <p:spPr>
          <a:xfrm>
            <a:off x="501776" y="2401827"/>
            <a:ext cx="2252056" cy="673686"/>
          </a:xfrm>
          <a:custGeom>
            <a:avLst/>
            <a:gdLst/>
            <a:ahLst/>
            <a:cxnLst/>
            <a:rect l="l" t="t" r="r" b="b"/>
            <a:pathLst>
              <a:path w="62727" h="18763" extrusionOk="0">
                <a:moveTo>
                  <a:pt x="12894" y="1"/>
                </a:moveTo>
                <a:cubicBezTo>
                  <a:pt x="12045" y="1"/>
                  <a:pt x="11147" y="113"/>
                  <a:pt x="10197" y="360"/>
                </a:cubicBezTo>
                <a:cubicBezTo>
                  <a:pt x="0" y="3018"/>
                  <a:pt x="3485" y="14921"/>
                  <a:pt x="3485" y="14921"/>
                </a:cubicBezTo>
                <a:cubicBezTo>
                  <a:pt x="3485" y="14921"/>
                  <a:pt x="54651" y="18762"/>
                  <a:pt x="61851" y="18762"/>
                </a:cubicBezTo>
                <a:cubicBezTo>
                  <a:pt x="62432" y="18762"/>
                  <a:pt x="62727" y="18737"/>
                  <a:pt x="62685" y="18683"/>
                </a:cubicBezTo>
                <a:cubicBezTo>
                  <a:pt x="58699" y="13527"/>
                  <a:pt x="54874" y="12222"/>
                  <a:pt x="52022" y="12222"/>
                </a:cubicBezTo>
                <a:cubicBezTo>
                  <a:pt x="49098" y="12222"/>
                  <a:pt x="47197" y="13595"/>
                  <a:pt x="47197" y="13595"/>
                </a:cubicBezTo>
                <a:cubicBezTo>
                  <a:pt x="47197" y="13595"/>
                  <a:pt x="42518" y="4353"/>
                  <a:pt x="35012" y="3076"/>
                </a:cubicBezTo>
                <a:cubicBezTo>
                  <a:pt x="34190" y="2936"/>
                  <a:pt x="33434" y="2872"/>
                  <a:pt x="32738" y="2872"/>
                </a:cubicBezTo>
                <a:cubicBezTo>
                  <a:pt x="25068" y="2872"/>
                  <a:pt x="24717" y="10646"/>
                  <a:pt x="24717" y="10646"/>
                </a:cubicBezTo>
                <a:cubicBezTo>
                  <a:pt x="24717" y="10646"/>
                  <a:pt x="21164" y="1"/>
                  <a:pt x="12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gf72b45b6a3_0_651"/>
          <p:cNvSpPr txBox="1">
            <a:spLocks noGrp="1"/>
          </p:cNvSpPr>
          <p:nvPr>
            <p:ph type="ctrTitle"/>
          </p:nvPr>
        </p:nvSpPr>
        <p:spPr>
          <a:xfrm>
            <a:off x="1302150" y="1424925"/>
            <a:ext cx="6539700" cy="71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b="1">
                <a:solidFill>
                  <a:schemeClr val="accent4"/>
                </a:solidFill>
                <a:latin typeface="Big Shoulders Text"/>
                <a:ea typeface="Big Shoulders Text"/>
                <a:cs typeface="Big Shoulders Text"/>
                <a:sym typeface="Big Shoulders Tex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40" name="Google Shape;940;gf72b45b6a3_0_651"/>
          <p:cNvSpPr txBox="1">
            <a:spLocks noGrp="1"/>
          </p:cNvSpPr>
          <p:nvPr>
            <p:ph type="subTitle" idx="1"/>
          </p:nvPr>
        </p:nvSpPr>
        <p:spPr>
          <a:xfrm>
            <a:off x="1302150" y="1974625"/>
            <a:ext cx="6539700" cy="4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41" name="Google Shape;941;gf72b45b6a3_0_651"/>
          <p:cNvSpPr txBox="1">
            <a:spLocks noGrp="1"/>
          </p:cNvSpPr>
          <p:nvPr>
            <p:ph type="ctrTitle" idx="2"/>
          </p:nvPr>
        </p:nvSpPr>
        <p:spPr>
          <a:xfrm>
            <a:off x="1302150" y="736275"/>
            <a:ext cx="6539700" cy="57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3000" b="1">
                <a:solidFill>
                  <a:schemeClr val="accent2"/>
                </a:solidFill>
                <a:latin typeface="Big Shoulders Text"/>
                <a:ea typeface="Big Shoulders Text"/>
                <a:cs typeface="Big Shoulders Text"/>
                <a:sym typeface="Big Shoulders Tex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42" name="Google Shape;942;gf72b45b6a3_0_651"/>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dk2"/>
            </a:gs>
            <a:gs pos="100000">
              <a:schemeClr val="lt1"/>
            </a:gs>
          </a:gsLst>
          <a:lin ang="5400700" scaled="0"/>
        </a:gradFill>
        <a:effectLst/>
      </p:bgPr>
    </p:bg>
    <p:spTree>
      <p:nvGrpSpPr>
        <p:cNvPr id="1" name="Shape 943"/>
        <p:cNvGrpSpPr/>
        <p:nvPr/>
      </p:nvGrpSpPr>
      <p:grpSpPr>
        <a:xfrm>
          <a:off x="0" y="0"/>
          <a:ext cx="0" cy="0"/>
          <a:chOff x="0" y="0"/>
          <a:chExt cx="0" cy="0"/>
        </a:xfrm>
      </p:grpSpPr>
      <p:sp>
        <p:nvSpPr>
          <p:cNvPr id="944" name="Google Shape;944;gf72b45b6a3_0_661"/>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gf72b45b6a3_0_661"/>
          <p:cNvGrpSpPr/>
          <p:nvPr/>
        </p:nvGrpSpPr>
        <p:grpSpPr>
          <a:xfrm>
            <a:off x="563600" y="405240"/>
            <a:ext cx="8016600" cy="830975"/>
            <a:chOff x="563600" y="366625"/>
            <a:chExt cx="8016600" cy="830975"/>
          </a:xfrm>
        </p:grpSpPr>
        <p:sp>
          <p:nvSpPr>
            <p:cNvPr id="946" name="Google Shape;946;gf72b45b6a3_0_661"/>
            <p:cNvSpPr/>
            <p:nvPr/>
          </p:nvSpPr>
          <p:spPr>
            <a:xfrm rot="10800000">
              <a:off x="4411200" y="919500"/>
              <a:ext cx="321600" cy="278100"/>
            </a:xfrm>
            <a:prstGeom prst="triangle">
              <a:avLst>
                <a:gd name="adj" fmla="val 100000"/>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gf72b45b6a3_0_661"/>
            <p:cNvSpPr/>
            <p:nvPr/>
          </p:nvSpPr>
          <p:spPr>
            <a:xfrm rot="-5400000" flipH="1">
              <a:off x="4278050" y="-3347825"/>
              <a:ext cx="587700" cy="8016600"/>
            </a:xfrm>
            <a:prstGeom prst="roundRect">
              <a:avLst>
                <a:gd name="adj" fmla="val 16667"/>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gf72b45b6a3_0_661"/>
          <p:cNvGrpSpPr/>
          <p:nvPr/>
        </p:nvGrpSpPr>
        <p:grpSpPr>
          <a:xfrm>
            <a:off x="185025" y="192425"/>
            <a:ext cx="8710800" cy="4863399"/>
            <a:chOff x="185025" y="192425"/>
            <a:chExt cx="8710800" cy="4863399"/>
          </a:xfrm>
        </p:grpSpPr>
        <p:sp>
          <p:nvSpPr>
            <p:cNvPr id="949" name="Google Shape;949;gf72b45b6a3_0_661"/>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gf72b45b6a3_0_661"/>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gf72b45b6a3_0_661"/>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gf72b45b6a3_0_661"/>
          <p:cNvSpPr txBox="1">
            <a:spLocks noGrp="1"/>
          </p:cNvSpPr>
          <p:nvPr>
            <p:ph type="title"/>
          </p:nvPr>
        </p:nvSpPr>
        <p:spPr>
          <a:xfrm>
            <a:off x="5106925" y="2141999"/>
            <a:ext cx="3317100" cy="9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1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953" name="Google Shape;953;gf72b45b6a3_0_661"/>
          <p:cNvSpPr txBox="1">
            <a:spLocks noGrp="1"/>
          </p:cNvSpPr>
          <p:nvPr>
            <p:ph type="body" idx="1"/>
          </p:nvPr>
        </p:nvSpPr>
        <p:spPr>
          <a:xfrm>
            <a:off x="5106925" y="3268212"/>
            <a:ext cx="3317100" cy="1338000"/>
          </a:xfrm>
          <a:prstGeom prst="rect">
            <a:avLst/>
          </a:prstGeom>
        </p:spPr>
        <p:txBody>
          <a:bodyPr spcFirstLastPara="1" wrap="square" lIns="91425" tIns="91425" rIns="91425" bIns="91425" anchor="t" anchorCtr="0">
            <a:noAutofit/>
          </a:bodyPr>
          <a:lstStyle>
            <a:lvl1pPr marL="457200" lvl="0" indent="-304800" algn="r" rtl="0">
              <a:lnSpc>
                <a:spcPct val="100000"/>
              </a:lnSpc>
              <a:spcBef>
                <a:spcPts val="0"/>
              </a:spcBef>
              <a:spcAft>
                <a:spcPts val="0"/>
              </a:spcAft>
              <a:buSzPts val="1200"/>
              <a:buChar char="●"/>
              <a:defRPr sz="1600">
                <a:latin typeface="Didact Gothic"/>
                <a:ea typeface="Didact Gothic"/>
                <a:cs typeface="Didact Gothic"/>
                <a:sym typeface="Didact Gothic"/>
              </a:defRPr>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sp>
        <p:nvSpPr>
          <p:cNvPr id="954" name="Google Shape;954;gf72b45b6a3_0_661"/>
          <p:cNvSpPr txBox="1">
            <a:spLocks noGrp="1"/>
          </p:cNvSpPr>
          <p:nvPr>
            <p:ph type="title" idx="2"/>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5"/>
        <p:cNvGrpSpPr/>
        <p:nvPr/>
      </p:nvGrpSpPr>
      <p:grpSpPr>
        <a:xfrm>
          <a:off x="0" y="0"/>
          <a:ext cx="0" cy="0"/>
          <a:chOff x="0" y="0"/>
          <a:chExt cx="0" cy="0"/>
        </a:xfrm>
      </p:grpSpPr>
      <p:sp>
        <p:nvSpPr>
          <p:cNvPr id="956" name="Google Shape;956;gf72b45b6a3_0_673"/>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gf72b45b6a3_0_673"/>
          <p:cNvSpPr txBox="1">
            <a:spLocks noGrp="1"/>
          </p:cNvSpPr>
          <p:nvPr>
            <p:ph type="body" idx="1"/>
          </p:nvPr>
        </p:nvSpPr>
        <p:spPr>
          <a:xfrm>
            <a:off x="720000" y="1420900"/>
            <a:ext cx="7703100" cy="3182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Abel"/>
              <a:buChar char="●"/>
              <a:defRPr sz="1200"/>
            </a:lvl1pPr>
            <a:lvl2pPr marL="914400" lvl="1" indent="-317500" rtl="0">
              <a:spcBef>
                <a:spcPts val="0"/>
              </a:spcBef>
              <a:spcAft>
                <a:spcPts val="0"/>
              </a:spcAft>
              <a:buClr>
                <a:schemeClr val="dk1"/>
              </a:buClr>
              <a:buSzPts val="1400"/>
              <a:buFont typeface="Arial"/>
              <a:buChar char="○"/>
              <a:defRPr/>
            </a:lvl2pPr>
            <a:lvl3pPr marL="1371600" lvl="2" indent="-317500" rtl="0">
              <a:spcBef>
                <a:spcPts val="1600"/>
              </a:spcBef>
              <a:spcAft>
                <a:spcPts val="0"/>
              </a:spcAft>
              <a:buClr>
                <a:schemeClr val="dk1"/>
              </a:buClr>
              <a:buSzPts val="1400"/>
              <a:buFont typeface="Arial"/>
              <a:buChar char="■"/>
              <a:defRPr/>
            </a:lvl3pPr>
            <a:lvl4pPr marL="1828800" lvl="3" indent="-317500" rtl="0">
              <a:spcBef>
                <a:spcPts val="1600"/>
              </a:spcBef>
              <a:spcAft>
                <a:spcPts val="0"/>
              </a:spcAft>
              <a:buClr>
                <a:schemeClr val="dk1"/>
              </a:buClr>
              <a:buSzPts val="1400"/>
              <a:buFont typeface="Arial"/>
              <a:buChar char="●"/>
              <a:defRPr/>
            </a:lvl4pPr>
            <a:lvl5pPr marL="2286000" lvl="4" indent="-317500" rtl="0">
              <a:spcBef>
                <a:spcPts val="1600"/>
              </a:spcBef>
              <a:spcAft>
                <a:spcPts val="0"/>
              </a:spcAft>
              <a:buClr>
                <a:schemeClr val="dk1"/>
              </a:buClr>
              <a:buSzPts val="1400"/>
              <a:buFont typeface="Arial"/>
              <a:buChar char="○"/>
              <a:defRPr/>
            </a:lvl5pPr>
            <a:lvl6pPr marL="2743200" lvl="5" indent="-317500" rtl="0">
              <a:spcBef>
                <a:spcPts val="1600"/>
              </a:spcBef>
              <a:spcAft>
                <a:spcPts val="0"/>
              </a:spcAft>
              <a:buClr>
                <a:schemeClr val="dk1"/>
              </a:buClr>
              <a:buSzPts val="1400"/>
              <a:buFont typeface="Arial"/>
              <a:buChar char="■"/>
              <a:defRPr/>
            </a:lvl6pPr>
            <a:lvl7pPr marL="3200400" lvl="6" indent="-317500" rtl="0">
              <a:spcBef>
                <a:spcPts val="1600"/>
              </a:spcBef>
              <a:spcAft>
                <a:spcPts val="0"/>
              </a:spcAft>
              <a:buClr>
                <a:schemeClr val="dk1"/>
              </a:buClr>
              <a:buSzPts val="1400"/>
              <a:buFont typeface="Arial"/>
              <a:buChar char="●"/>
              <a:defRPr/>
            </a:lvl7pPr>
            <a:lvl8pPr marL="3657600" lvl="7" indent="-317500" rtl="0">
              <a:spcBef>
                <a:spcPts val="1600"/>
              </a:spcBef>
              <a:spcAft>
                <a:spcPts val="0"/>
              </a:spcAft>
              <a:buClr>
                <a:schemeClr val="dk1"/>
              </a:buClr>
              <a:buSzPts val="1400"/>
              <a:buFont typeface="Arial"/>
              <a:buChar char="○"/>
              <a:defRPr/>
            </a:lvl8pPr>
            <a:lvl9pPr marL="4114800" lvl="8" indent="-317500" rtl="0">
              <a:spcBef>
                <a:spcPts val="1600"/>
              </a:spcBef>
              <a:spcAft>
                <a:spcPts val="1600"/>
              </a:spcAft>
              <a:buClr>
                <a:schemeClr val="dk1"/>
              </a:buClr>
              <a:buSzPts val="1400"/>
              <a:buFont typeface="Arial"/>
              <a:buChar char="■"/>
              <a:defRPr/>
            </a:lvl9pPr>
          </a:lstStyle>
          <a:p>
            <a:endParaRPr/>
          </a:p>
        </p:txBody>
      </p:sp>
      <p:grpSp>
        <p:nvGrpSpPr>
          <p:cNvPr id="958" name="Google Shape;958;gf72b45b6a3_0_673"/>
          <p:cNvGrpSpPr/>
          <p:nvPr/>
        </p:nvGrpSpPr>
        <p:grpSpPr>
          <a:xfrm>
            <a:off x="563600" y="405240"/>
            <a:ext cx="8016600" cy="830975"/>
            <a:chOff x="563600" y="366625"/>
            <a:chExt cx="8016600" cy="830975"/>
          </a:xfrm>
        </p:grpSpPr>
        <p:sp>
          <p:nvSpPr>
            <p:cNvPr id="959" name="Google Shape;959;gf72b45b6a3_0_673"/>
            <p:cNvSpPr/>
            <p:nvPr/>
          </p:nvSpPr>
          <p:spPr>
            <a:xfrm rot="10800000">
              <a:off x="4411200" y="919500"/>
              <a:ext cx="321600" cy="278100"/>
            </a:xfrm>
            <a:prstGeom prst="triangle">
              <a:avLst>
                <a:gd name="adj" fmla="val 100000"/>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gf72b45b6a3_0_673"/>
            <p:cNvSpPr/>
            <p:nvPr/>
          </p:nvSpPr>
          <p:spPr>
            <a:xfrm rot="-5400000" flipH="1">
              <a:off x="4278050" y="-3347825"/>
              <a:ext cx="587700" cy="8016600"/>
            </a:xfrm>
            <a:prstGeom prst="roundRect">
              <a:avLst>
                <a:gd name="adj" fmla="val 16667"/>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1" name="Google Shape;961;gf72b45b6a3_0_673"/>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62" name="Google Shape;962;gf72b45b6a3_0_673"/>
          <p:cNvGrpSpPr/>
          <p:nvPr/>
        </p:nvGrpSpPr>
        <p:grpSpPr>
          <a:xfrm>
            <a:off x="185025" y="192425"/>
            <a:ext cx="8710800" cy="4736400"/>
            <a:chOff x="185025" y="192425"/>
            <a:chExt cx="8710800" cy="4736400"/>
          </a:xfrm>
        </p:grpSpPr>
        <p:sp>
          <p:nvSpPr>
            <p:cNvPr id="963" name="Google Shape;963;gf72b45b6a3_0_673"/>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gf72b45b6a3_0_673"/>
            <p:cNvSpPr/>
            <p:nvPr/>
          </p:nvSpPr>
          <p:spPr>
            <a:xfrm rot="328127">
              <a:off x="7110106" y="41776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gf72b45b6a3_0_673"/>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6"/>
        <p:cNvGrpSpPr/>
        <p:nvPr/>
      </p:nvGrpSpPr>
      <p:grpSpPr>
        <a:xfrm>
          <a:off x="0" y="0"/>
          <a:ext cx="0" cy="0"/>
          <a:chOff x="0" y="0"/>
          <a:chExt cx="0" cy="0"/>
        </a:xfrm>
      </p:grpSpPr>
      <p:sp>
        <p:nvSpPr>
          <p:cNvPr id="967" name="Google Shape;967;gf72b45b6a3_0_684"/>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8" name="Google Shape;968;gf72b45b6a3_0_684"/>
          <p:cNvGrpSpPr/>
          <p:nvPr/>
        </p:nvGrpSpPr>
        <p:grpSpPr>
          <a:xfrm>
            <a:off x="563600" y="405240"/>
            <a:ext cx="8016600" cy="830975"/>
            <a:chOff x="563600" y="366625"/>
            <a:chExt cx="8016600" cy="830975"/>
          </a:xfrm>
        </p:grpSpPr>
        <p:sp>
          <p:nvSpPr>
            <p:cNvPr id="969" name="Google Shape;969;gf72b45b6a3_0_684"/>
            <p:cNvSpPr/>
            <p:nvPr/>
          </p:nvSpPr>
          <p:spPr>
            <a:xfrm rot="10800000">
              <a:off x="4411200" y="919500"/>
              <a:ext cx="321600" cy="278100"/>
            </a:xfrm>
            <a:prstGeom prst="triangle">
              <a:avLst>
                <a:gd name="adj" fmla="val 100000"/>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gf72b45b6a3_0_684"/>
            <p:cNvSpPr/>
            <p:nvPr/>
          </p:nvSpPr>
          <p:spPr>
            <a:xfrm rot="-5400000" flipH="1">
              <a:off x="4278050" y="-3347825"/>
              <a:ext cx="587700" cy="8016600"/>
            </a:xfrm>
            <a:prstGeom prst="roundRect">
              <a:avLst>
                <a:gd name="adj" fmla="val 16667"/>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gf72b45b6a3_0_684"/>
          <p:cNvGrpSpPr/>
          <p:nvPr/>
        </p:nvGrpSpPr>
        <p:grpSpPr>
          <a:xfrm>
            <a:off x="185025" y="192425"/>
            <a:ext cx="8710800" cy="4736400"/>
            <a:chOff x="185025" y="192425"/>
            <a:chExt cx="8710800" cy="4736400"/>
          </a:xfrm>
        </p:grpSpPr>
        <p:sp>
          <p:nvSpPr>
            <p:cNvPr id="972" name="Google Shape;972;gf72b45b6a3_0_684"/>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gf72b45b6a3_0_684"/>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gf72b45b6a3_0_684"/>
          <p:cNvSpPr txBox="1">
            <a:spLocks noGrp="1"/>
          </p:cNvSpPr>
          <p:nvPr>
            <p:ph type="subTitle" idx="1"/>
          </p:nvPr>
        </p:nvSpPr>
        <p:spPr>
          <a:xfrm>
            <a:off x="714775" y="3924975"/>
            <a:ext cx="3148200" cy="7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975" name="Google Shape;975;gf72b45b6a3_0_684"/>
          <p:cNvSpPr txBox="1">
            <a:spLocks noGrp="1"/>
          </p:cNvSpPr>
          <p:nvPr>
            <p:ph type="subTitle" idx="2"/>
          </p:nvPr>
        </p:nvSpPr>
        <p:spPr>
          <a:xfrm>
            <a:off x="714775" y="3124236"/>
            <a:ext cx="3148200" cy="548100"/>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2400" b="1">
                <a:latin typeface="Big Shoulders Text"/>
                <a:ea typeface="Big Shoulders Text"/>
                <a:cs typeface="Big Shoulders Text"/>
                <a:sym typeface="Big Shoulders Text"/>
              </a:defRPr>
            </a:lvl1pPr>
            <a:lvl2pPr lvl="1" algn="ctr" rtl="0">
              <a:lnSpc>
                <a:spcPct val="100000"/>
              </a:lnSpc>
              <a:spcBef>
                <a:spcPts val="1600"/>
              </a:spcBef>
              <a:spcAft>
                <a:spcPts val="0"/>
              </a:spcAft>
              <a:buNone/>
              <a:defRPr sz="2400" b="1">
                <a:latin typeface="Big Shoulders Text"/>
                <a:ea typeface="Big Shoulders Text"/>
                <a:cs typeface="Big Shoulders Text"/>
                <a:sym typeface="Big Shoulders Text"/>
              </a:defRPr>
            </a:lvl2pPr>
            <a:lvl3pPr lvl="2" algn="ctr" rtl="0">
              <a:lnSpc>
                <a:spcPct val="100000"/>
              </a:lnSpc>
              <a:spcBef>
                <a:spcPts val="1600"/>
              </a:spcBef>
              <a:spcAft>
                <a:spcPts val="0"/>
              </a:spcAft>
              <a:buNone/>
              <a:defRPr sz="2400" b="1">
                <a:latin typeface="Big Shoulders Text"/>
                <a:ea typeface="Big Shoulders Text"/>
                <a:cs typeface="Big Shoulders Text"/>
                <a:sym typeface="Big Shoulders Text"/>
              </a:defRPr>
            </a:lvl3pPr>
            <a:lvl4pPr lvl="3" algn="ctr" rtl="0">
              <a:lnSpc>
                <a:spcPct val="100000"/>
              </a:lnSpc>
              <a:spcBef>
                <a:spcPts val="1600"/>
              </a:spcBef>
              <a:spcAft>
                <a:spcPts val="0"/>
              </a:spcAft>
              <a:buNone/>
              <a:defRPr sz="2400" b="1">
                <a:latin typeface="Big Shoulders Text"/>
                <a:ea typeface="Big Shoulders Text"/>
                <a:cs typeface="Big Shoulders Text"/>
                <a:sym typeface="Big Shoulders Text"/>
              </a:defRPr>
            </a:lvl4pPr>
            <a:lvl5pPr lvl="4" algn="ctr" rtl="0">
              <a:lnSpc>
                <a:spcPct val="100000"/>
              </a:lnSpc>
              <a:spcBef>
                <a:spcPts val="1600"/>
              </a:spcBef>
              <a:spcAft>
                <a:spcPts val="0"/>
              </a:spcAft>
              <a:buNone/>
              <a:defRPr sz="2400" b="1">
                <a:latin typeface="Big Shoulders Text"/>
                <a:ea typeface="Big Shoulders Text"/>
                <a:cs typeface="Big Shoulders Text"/>
                <a:sym typeface="Big Shoulders Text"/>
              </a:defRPr>
            </a:lvl5pPr>
            <a:lvl6pPr lvl="5" algn="ctr" rtl="0">
              <a:lnSpc>
                <a:spcPct val="100000"/>
              </a:lnSpc>
              <a:spcBef>
                <a:spcPts val="1600"/>
              </a:spcBef>
              <a:spcAft>
                <a:spcPts val="0"/>
              </a:spcAft>
              <a:buNone/>
              <a:defRPr sz="2400" b="1">
                <a:latin typeface="Big Shoulders Text"/>
                <a:ea typeface="Big Shoulders Text"/>
                <a:cs typeface="Big Shoulders Text"/>
                <a:sym typeface="Big Shoulders Text"/>
              </a:defRPr>
            </a:lvl6pPr>
            <a:lvl7pPr lvl="6" algn="ctr" rtl="0">
              <a:lnSpc>
                <a:spcPct val="100000"/>
              </a:lnSpc>
              <a:spcBef>
                <a:spcPts val="1600"/>
              </a:spcBef>
              <a:spcAft>
                <a:spcPts val="0"/>
              </a:spcAft>
              <a:buNone/>
              <a:defRPr sz="2400" b="1">
                <a:latin typeface="Big Shoulders Text"/>
                <a:ea typeface="Big Shoulders Text"/>
                <a:cs typeface="Big Shoulders Text"/>
                <a:sym typeface="Big Shoulders Text"/>
              </a:defRPr>
            </a:lvl7pPr>
            <a:lvl8pPr lvl="7" algn="ctr" rtl="0">
              <a:lnSpc>
                <a:spcPct val="100000"/>
              </a:lnSpc>
              <a:spcBef>
                <a:spcPts val="1600"/>
              </a:spcBef>
              <a:spcAft>
                <a:spcPts val="0"/>
              </a:spcAft>
              <a:buNone/>
              <a:defRPr sz="2400" b="1">
                <a:latin typeface="Big Shoulders Text"/>
                <a:ea typeface="Big Shoulders Text"/>
                <a:cs typeface="Big Shoulders Text"/>
                <a:sym typeface="Big Shoulders Text"/>
              </a:defRPr>
            </a:lvl8pPr>
            <a:lvl9pPr lvl="8" algn="ctr" rtl="0">
              <a:lnSpc>
                <a:spcPct val="100000"/>
              </a:lnSpc>
              <a:spcBef>
                <a:spcPts val="1600"/>
              </a:spcBef>
              <a:spcAft>
                <a:spcPts val="1600"/>
              </a:spcAft>
              <a:buNone/>
              <a:defRPr sz="2400" b="1">
                <a:latin typeface="Big Shoulders Text"/>
                <a:ea typeface="Big Shoulders Text"/>
                <a:cs typeface="Big Shoulders Text"/>
                <a:sym typeface="Big Shoulders Text"/>
              </a:defRPr>
            </a:lvl9pPr>
          </a:lstStyle>
          <a:p>
            <a:endParaRPr/>
          </a:p>
        </p:txBody>
      </p:sp>
      <p:sp>
        <p:nvSpPr>
          <p:cNvPr id="976" name="Google Shape;976;gf72b45b6a3_0_684"/>
          <p:cNvSpPr txBox="1">
            <a:spLocks noGrp="1"/>
          </p:cNvSpPr>
          <p:nvPr>
            <p:ph type="subTitle" idx="3"/>
          </p:nvPr>
        </p:nvSpPr>
        <p:spPr>
          <a:xfrm>
            <a:off x="5281000" y="3924975"/>
            <a:ext cx="3148200" cy="72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977" name="Google Shape;977;gf72b45b6a3_0_684"/>
          <p:cNvSpPr txBox="1">
            <a:spLocks noGrp="1"/>
          </p:cNvSpPr>
          <p:nvPr>
            <p:ph type="subTitle" idx="4"/>
          </p:nvPr>
        </p:nvSpPr>
        <p:spPr>
          <a:xfrm>
            <a:off x="5281000" y="3124236"/>
            <a:ext cx="3148200" cy="548100"/>
          </a:xfrm>
          <a:prstGeom prst="rect">
            <a:avLst/>
          </a:prstGeom>
          <a:noFill/>
        </p:spPr>
        <p:txBody>
          <a:bodyPr spcFirstLastPara="1" wrap="square" lIns="91425" tIns="91425" rIns="91425" bIns="0" anchor="ctr" anchorCtr="0">
            <a:noAutofit/>
          </a:bodyPr>
          <a:lstStyle>
            <a:lvl1pPr lvl="0" algn="ctr" rtl="0">
              <a:lnSpc>
                <a:spcPct val="100000"/>
              </a:lnSpc>
              <a:spcBef>
                <a:spcPts val="0"/>
              </a:spcBef>
              <a:spcAft>
                <a:spcPts val="0"/>
              </a:spcAft>
              <a:buNone/>
              <a:defRPr sz="2400" b="1">
                <a:latin typeface="Big Shoulders Text"/>
                <a:ea typeface="Big Shoulders Text"/>
                <a:cs typeface="Big Shoulders Text"/>
                <a:sym typeface="Big Shoulders Text"/>
              </a:defRPr>
            </a:lvl1pPr>
            <a:lvl2pPr lvl="1" algn="ctr" rtl="0">
              <a:lnSpc>
                <a:spcPct val="100000"/>
              </a:lnSpc>
              <a:spcBef>
                <a:spcPts val="1600"/>
              </a:spcBef>
              <a:spcAft>
                <a:spcPts val="0"/>
              </a:spcAft>
              <a:buNone/>
              <a:defRPr sz="2400" b="1">
                <a:latin typeface="Big Shoulders Text"/>
                <a:ea typeface="Big Shoulders Text"/>
                <a:cs typeface="Big Shoulders Text"/>
                <a:sym typeface="Big Shoulders Text"/>
              </a:defRPr>
            </a:lvl2pPr>
            <a:lvl3pPr lvl="2" algn="ctr" rtl="0">
              <a:lnSpc>
                <a:spcPct val="100000"/>
              </a:lnSpc>
              <a:spcBef>
                <a:spcPts val="1600"/>
              </a:spcBef>
              <a:spcAft>
                <a:spcPts val="0"/>
              </a:spcAft>
              <a:buNone/>
              <a:defRPr sz="2400" b="1">
                <a:latin typeface="Big Shoulders Text"/>
                <a:ea typeface="Big Shoulders Text"/>
                <a:cs typeface="Big Shoulders Text"/>
                <a:sym typeface="Big Shoulders Text"/>
              </a:defRPr>
            </a:lvl3pPr>
            <a:lvl4pPr lvl="3" algn="ctr" rtl="0">
              <a:lnSpc>
                <a:spcPct val="100000"/>
              </a:lnSpc>
              <a:spcBef>
                <a:spcPts val="1600"/>
              </a:spcBef>
              <a:spcAft>
                <a:spcPts val="0"/>
              </a:spcAft>
              <a:buNone/>
              <a:defRPr sz="2400" b="1">
                <a:latin typeface="Big Shoulders Text"/>
                <a:ea typeface="Big Shoulders Text"/>
                <a:cs typeface="Big Shoulders Text"/>
                <a:sym typeface="Big Shoulders Text"/>
              </a:defRPr>
            </a:lvl4pPr>
            <a:lvl5pPr lvl="4" algn="ctr" rtl="0">
              <a:lnSpc>
                <a:spcPct val="100000"/>
              </a:lnSpc>
              <a:spcBef>
                <a:spcPts val="1600"/>
              </a:spcBef>
              <a:spcAft>
                <a:spcPts val="0"/>
              </a:spcAft>
              <a:buNone/>
              <a:defRPr sz="2400" b="1">
                <a:latin typeface="Big Shoulders Text"/>
                <a:ea typeface="Big Shoulders Text"/>
                <a:cs typeface="Big Shoulders Text"/>
                <a:sym typeface="Big Shoulders Text"/>
              </a:defRPr>
            </a:lvl5pPr>
            <a:lvl6pPr lvl="5" algn="ctr" rtl="0">
              <a:lnSpc>
                <a:spcPct val="100000"/>
              </a:lnSpc>
              <a:spcBef>
                <a:spcPts val="1600"/>
              </a:spcBef>
              <a:spcAft>
                <a:spcPts val="0"/>
              </a:spcAft>
              <a:buNone/>
              <a:defRPr sz="2400" b="1">
                <a:latin typeface="Big Shoulders Text"/>
                <a:ea typeface="Big Shoulders Text"/>
                <a:cs typeface="Big Shoulders Text"/>
                <a:sym typeface="Big Shoulders Text"/>
              </a:defRPr>
            </a:lvl6pPr>
            <a:lvl7pPr lvl="6" algn="ctr" rtl="0">
              <a:lnSpc>
                <a:spcPct val="100000"/>
              </a:lnSpc>
              <a:spcBef>
                <a:spcPts val="1600"/>
              </a:spcBef>
              <a:spcAft>
                <a:spcPts val="0"/>
              </a:spcAft>
              <a:buNone/>
              <a:defRPr sz="2400" b="1">
                <a:latin typeface="Big Shoulders Text"/>
                <a:ea typeface="Big Shoulders Text"/>
                <a:cs typeface="Big Shoulders Text"/>
                <a:sym typeface="Big Shoulders Text"/>
              </a:defRPr>
            </a:lvl7pPr>
            <a:lvl8pPr lvl="7" algn="ctr" rtl="0">
              <a:lnSpc>
                <a:spcPct val="100000"/>
              </a:lnSpc>
              <a:spcBef>
                <a:spcPts val="1600"/>
              </a:spcBef>
              <a:spcAft>
                <a:spcPts val="0"/>
              </a:spcAft>
              <a:buNone/>
              <a:defRPr sz="2400" b="1">
                <a:latin typeface="Big Shoulders Text"/>
                <a:ea typeface="Big Shoulders Text"/>
                <a:cs typeface="Big Shoulders Text"/>
                <a:sym typeface="Big Shoulders Text"/>
              </a:defRPr>
            </a:lvl8pPr>
            <a:lvl9pPr lvl="8" algn="ctr" rtl="0">
              <a:lnSpc>
                <a:spcPct val="100000"/>
              </a:lnSpc>
              <a:spcBef>
                <a:spcPts val="1600"/>
              </a:spcBef>
              <a:spcAft>
                <a:spcPts val="1600"/>
              </a:spcAft>
              <a:buNone/>
              <a:defRPr sz="2400" b="1">
                <a:latin typeface="Big Shoulders Text"/>
                <a:ea typeface="Big Shoulders Text"/>
                <a:cs typeface="Big Shoulders Text"/>
                <a:sym typeface="Big Shoulders Text"/>
              </a:defRPr>
            </a:lvl9pPr>
          </a:lstStyle>
          <a:p>
            <a:endParaRPr/>
          </a:p>
        </p:txBody>
      </p:sp>
      <p:sp>
        <p:nvSpPr>
          <p:cNvPr id="978" name="Google Shape;978;gf72b45b6a3_0_684"/>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81"/>
        <p:cNvGrpSpPr/>
        <p:nvPr/>
      </p:nvGrpSpPr>
      <p:grpSpPr>
        <a:xfrm>
          <a:off x="0" y="0"/>
          <a:ext cx="0" cy="0"/>
          <a:chOff x="0" y="0"/>
          <a:chExt cx="0" cy="0"/>
        </a:xfrm>
      </p:grpSpPr>
      <p:sp>
        <p:nvSpPr>
          <p:cNvPr id="82" name="Google Shape;82;p48"/>
          <p:cNvSpPr txBox="1">
            <a:spLocks noGrp="1"/>
          </p:cNvSpPr>
          <p:nvPr>
            <p:ph type="title"/>
          </p:nvPr>
        </p:nvSpPr>
        <p:spPr>
          <a:xfrm>
            <a:off x="1868075" y="573561"/>
            <a:ext cx="2084100" cy="93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6000"/>
              <a:buNone/>
              <a:defRPr sz="60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83" name="Google Shape;83;p48"/>
          <p:cNvSpPr txBox="1">
            <a:spLocks noGrp="1"/>
          </p:cNvSpPr>
          <p:nvPr>
            <p:ph type="title" idx="2"/>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84" name="Google Shape;84;p48"/>
          <p:cNvGrpSpPr/>
          <p:nvPr/>
        </p:nvGrpSpPr>
        <p:grpSpPr>
          <a:xfrm>
            <a:off x="8448738" y="4410575"/>
            <a:ext cx="229075" cy="1063850"/>
            <a:chOff x="6963625" y="2302750"/>
            <a:chExt cx="229075" cy="1063850"/>
          </a:xfrm>
        </p:grpSpPr>
        <p:sp>
          <p:nvSpPr>
            <p:cNvPr id="85" name="Google Shape;85;p48"/>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8"/>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8"/>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8"/>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8"/>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8"/>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8"/>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8"/>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8"/>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8"/>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 name="Google Shape;95;p48"/>
          <p:cNvSpPr txBox="1">
            <a:spLocks noGrp="1"/>
          </p:cNvSpPr>
          <p:nvPr>
            <p:ph type="title" idx="3"/>
          </p:nvPr>
        </p:nvSpPr>
        <p:spPr>
          <a:xfrm>
            <a:off x="1895525" y="1125468"/>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96" name="Google Shape;96;p48"/>
          <p:cNvSpPr txBox="1">
            <a:spLocks noGrp="1"/>
          </p:cNvSpPr>
          <p:nvPr>
            <p:ph type="subTitle" idx="1"/>
          </p:nvPr>
        </p:nvSpPr>
        <p:spPr>
          <a:xfrm>
            <a:off x="1895525" y="1843336"/>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7" name="Google Shape;97;p48"/>
          <p:cNvSpPr txBox="1">
            <a:spLocks noGrp="1"/>
          </p:cNvSpPr>
          <p:nvPr>
            <p:ph type="title" idx="4"/>
          </p:nvPr>
        </p:nvSpPr>
        <p:spPr>
          <a:xfrm>
            <a:off x="4387325" y="573561"/>
            <a:ext cx="2084100" cy="93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6000"/>
              <a:buNone/>
              <a:defRPr sz="60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98" name="Google Shape;98;p48"/>
          <p:cNvSpPr txBox="1">
            <a:spLocks noGrp="1"/>
          </p:cNvSpPr>
          <p:nvPr>
            <p:ph type="title" idx="5"/>
          </p:nvPr>
        </p:nvSpPr>
        <p:spPr>
          <a:xfrm>
            <a:off x="4414775" y="1125468"/>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99" name="Google Shape;99;p48"/>
          <p:cNvSpPr txBox="1">
            <a:spLocks noGrp="1"/>
          </p:cNvSpPr>
          <p:nvPr>
            <p:ph type="subTitle" idx="6"/>
          </p:nvPr>
        </p:nvSpPr>
        <p:spPr>
          <a:xfrm>
            <a:off x="4414775" y="1843336"/>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0" name="Google Shape;100;p48"/>
          <p:cNvSpPr txBox="1">
            <a:spLocks noGrp="1"/>
          </p:cNvSpPr>
          <p:nvPr>
            <p:ph type="title" idx="7"/>
          </p:nvPr>
        </p:nvSpPr>
        <p:spPr>
          <a:xfrm>
            <a:off x="1868075" y="2787617"/>
            <a:ext cx="2084100" cy="93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6000"/>
              <a:buNone/>
              <a:defRPr sz="60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01" name="Google Shape;101;p48"/>
          <p:cNvSpPr txBox="1">
            <a:spLocks noGrp="1"/>
          </p:cNvSpPr>
          <p:nvPr>
            <p:ph type="title" idx="8"/>
          </p:nvPr>
        </p:nvSpPr>
        <p:spPr>
          <a:xfrm>
            <a:off x="1895525" y="3339523"/>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102" name="Google Shape;102;p48"/>
          <p:cNvSpPr txBox="1">
            <a:spLocks noGrp="1"/>
          </p:cNvSpPr>
          <p:nvPr>
            <p:ph type="subTitle" idx="9"/>
          </p:nvPr>
        </p:nvSpPr>
        <p:spPr>
          <a:xfrm>
            <a:off x="1895525" y="4057392"/>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48"/>
          <p:cNvSpPr txBox="1">
            <a:spLocks noGrp="1"/>
          </p:cNvSpPr>
          <p:nvPr>
            <p:ph type="title" idx="13"/>
          </p:nvPr>
        </p:nvSpPr>
        <p:spPr>
          <a:xfrm>
            <a:off x="4387325" y="2792904"/>
            <a:ext cx="2084100" cy="93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6000"/>
              <a:buNone/>
              <a:defRPr sz="6000">
                <a:solidFill>
                  <a:schemeClr val="accen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04" name="Google Shape;104;p48"/>
          <p:cNvSpPr txBox="1">
            <a:spLocks noGrp="1"/>
          </p:cNvSpPr>
          <p:nvPr>
            <p:ph type="title" idx="14"/>
          </p:nvPr>
        </p:nvSpPr>
        <p:spPr>
          <a:xfrm>
            <a:off x="4414775" y="3339523"/>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105" name="Google Shape;105;p48"/>
          <p:cNvSpPr txBox="1">
            <a:spLocks noGrp="1"/>
          </p:cNvSpPr>
          <p:nvPr>
            <p:ph type="subTitle" idx="15"/>
          </p:nvPr>
        </p:nvSpPr>
        <p:spPr>
          <a:xfrm>
            <a:off x="4414775" y="4057392"/>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06" name="Google Shape;106;p48"/>
          <p:cNvGrpSpPr/>
          <p:nvPr/>
        </p:nvGrpSpPr>
        <p:grpSpPr>
          <a:xfrm>
            <a:off x="-1506119" y="477917"/>
            <a:ext cx="2628932" cy="1556794"/>
            <a:chOff x="3787500" y="1780975"/>
            <a:chExt cx="598750" cy="354550"/>
          </a:xfrm>
        </p:grpSpPr>
        <p:sp>
          <p:nvSpPr>
            <p:cNvPr id="107" name="Google Shape;107;p48"/>
            <p:cNvSpPr/>
            <p:nvPr/>
          </p:nvSpPr>
          <p:spPr>
            <a:xfrm>
              <a:off x="3787500" y="1780975"/>
              <a:ext cx="51750" cy="49825"/>
            </a:xfrm>
            <a:custGeom>
              <a:avLst/>
              <a:gdLst/>
              <a:ahLst/>
              <a:cxnLst/>
              <a:rect l="l" t="t" r="r" b="b"/>
              <a:pathLst>
                <a:path w="2070" h="1993" extrusionOk="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8"/>
            <p:cNvSpPr/>
            <p:nvPr/>
          </p:nvSpPr>
          <p:spPr>
            <a:xfrm>
              <a:off x="3865625" y="1780975"/>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8"/>
            <p:cNvSpPr/>
            <p:nvPr/>
          </p:nvSpPr>
          <p:spPr>
            <a:xfrm>
              <a:off x="3943775"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8"/>
            <p:cNvSpPr/>
            <p:nvPr/>
          </p:nvSpPr>
          <p:spPr>
            <a:xfrm>
              <a:off x="4021900" y="1780975"/>
              <a:ext cx="51775" cy="49825"/>
            </a:xfrm>
            <a:custGeom>
              <a:avLst/>
              <a:gdLst/>
              <a:ahLst/>
              <a:cxnLst/>
              <a:rect l="l" t="t" r="r" b="b"/>
              <a:pathLst>
                <a:path w="2071" h="1993" extrusionOk="0">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8"/>
            <p:cNvSpPr/>
            <p:nvPr/>
          </p:nvSpPr>
          <p:spPr>
            <a:xfrm>
              <a:off x="4100050" y="1780975"/>
              <a:ext cx="51750" cy="49825"/>
            </a:xfrm>
            <a:custGeom>
              <a:avLst/>
              <a:gdLst/>
              <a:ahLst/>
              <a:cxnLst/>
              <a:rect l="l" t="t" r="r" b="b"/>
              <a:pathLst>
                <a:path w="2070" h="1993" extrusionOk="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8"/>
            <p:cNvSpPr/>
            <p:nvPr/>
          </p:nvSpPr>
          <p:spPr>
            <a:xfrm>
              <a:off x="4178200" y="1780975"/>
              <a:ext cx="51750" cy="49825"/>
            </a:xfrm>
            <a:custGeom>
              <a:avLst/>
              <a:gdLst/>
              <a:ahLst/>
              <a:cxnLst/>
              <a:rect l="l" t="t" r="r" b="b"/>
              <a:pathLst>
                <a:path w="2070" h="1993" extrusionOk="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8"/>
            <p:cNvSpPr/>
            <p:nvPr/>
          </p:nvSpPr>
          <p:spPr>
            <a:xfrm>
              <a:off x="4256350"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8"/>
            <p:cNvSpPr/>
            <p:nvPr/>
          </p:nvSpPr>
          <p:spPr>
            <a:xfrm>
              <a:off x="4334475" y="1780975"/>
              <a:ext cx="51775" cy="49825"/>
            </a:xfrm>
            <a:custGeom>
              <a:avLst/>
              <a:gdLst/>
              <a:ahLst/>
              <a:cxnLst/>
              <a:rect l="l" t="t" r="r" b="b"/>
              <a:pathLst>
                <a:path w="2071" h="1993" extrusionOk="0">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8"/>
            <p:cNvSpPr/>
            <p:nvPr/>
          </p:nvSpPr>
          <p:spPr>
            <a:xfrm>
              <a:off x="3787500" y="1857150"/>
              <a:ext cx="51750" cy="49800"/>
            </a:xfrm>
            <a:custGeom>
              <a:avLst/>
              <a:gdLst/>
              <a:ahLst/>
              <a:cxnLst/>
              <a:rect l="l" t="t" r="r" b="b"/>
              <a:pathLst>
                <a:path w="2070" h="1992" extrusionOk="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8"/>
            <p:cNvSpPr/>
            <p:nvPr/>
          </p:nvSpPr>
          <p:spPr>
            <a:xfrm>
              <a:off x="3865625" y="1857150"/>
              <a:ext cx="51775" cy="49800"/>
            </a:xfrm>
            <a:custGeom>
              <a:avLst/>
              <a:gdLst/>
              <a:ahLst/>
              <a:cxnLst/>
              <a:rect l="l" t="t" r="r" b="b"/>
              <a:pathLst>
                <a:path w="2071" h="1992" extrusionOk="0">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8"/>
            <p:cNvSpPr/>
            <p:nvPr/>
          </p:nvSpPr>
          <p:spPr>
            <a:xfrm>
              <a:off x="3943750" y="1857150"/>
              <a:ext cx="51775" cy="49800"/>
            </a:xfrm>
            <a:custGeom>
              <a:avLst/>
              <a:gdLst/>
              <a:ahLst/>
              <a:cxnLst/>
              <a:rect l="l" t="t" r="r" b="b"/>
              <a:pathLst>
                <a:path w="2071" h="1992" extrusionOk="0">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8"/>
            <p:cNvSpPr/>
            <p:nvPr/>
          </p:nvSpPr>
          <p:spPr>
            <a:xfrm>
              <a:off x="4021900" y="1857150"/>
              <a:ext cx="51775" cy="49800"/>
            </a:xfrm>
            <a:custGeom>
              <a:avLst/>
              <a:gdLst/>
              <a:ahLst/>
              <a:cxnLst/>
              <a:rect l="l" t="t" r="r" b="b"/>
              <a:pathLst>
                <a:path w="2071" h="1992" extrusionOk="0">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8"/>
            <p:cNvSpPr/>
            <p:nvPr/>
          </p:nvSpPr>
          <p:spPr>
            <a:xfrm>
              <a:off x="4100025" y="1857150"/>
              <a:ext cx="51775" cy="49800"/>
            </a:xfrm>
            <a:custGeom>
              <a:avLst/>
              <a:gdLst/>
              <a:ahLst/>
              <a:cxnLst/>
              <a:rect l="l" t="t" r="r" b="b"/>
              <a:pathLst>
                <a:path w="2071" h="1992" extrusionOk="0">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8"/>
            <p:cNvSpPr/>
            <p:nvPr/>
          </p:nvSpPr>
          <p:spPr>
            <a:xfrm>
              <a:off x="4178200" y="1857150"/>
              <a:ext cx="51750" cy="49800"/>
            </a:xfrm>
            <a:custGeom>
              <a:avLst/>
              <a:gdLst/>
              <a:ahLst/>
              <a:cxnLst/>
              <a:rect l="l" t="t" r="r" b="b"/>
              <a:pathLst>
                <a:path w="2070" h="1992" extrusionOk="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8"/>
            <p:cNvSpPr/>
            <p:nvPr/>
          </p:nvSpPr>
          <p:spPr>
            <a:xfrm>
              <a:off x="4256325" y="1857150"/>
              <a:ext cx="51775" cy="49800"/>
            </a:xfrm>
            <a:custGeom>
              <a:avLst/>
              <a:gdLst/>
              <a:ahLst/>
              <a:cxnLst/>
              <a:rect l="l" t="t" r="r" b="b"/>
              <a:pathLst>
                <a:path w="2071" h="1992" extrusionOk="0">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8"/>
            <p:cNvSpPr/>
            <p:nvPr/>
          </p:nvSpPr>
          <p:spPr>
            <a:xfrm>
              <a:off x="4334475" y="1857150"/>
              <a:ext cx="51775" cy="49800"/>
            </a:xfrm>
            <a:custGeom>
              <a:avLst/>
              <a:gdLst/>
              <a:ahLst/>
              <a:cxnLst/>
              <a:rect l="l" t="t" r="r" b="b"/>
              <a:pathLst>
                <a:path w="2071" h="1992" extrusionOk="0">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8"/>
            <p:cNvSpPr/>
            <p:nvPr/>
          </p:nvSpPr>
          <p:spPr>
            <a:xfrm>
              <a:off x="3787500" y="1933325"/>
              <a:ext cx="51750" cy="49825"/>
            </a:xfrm>
            <a:custGeom>
              <a:avLst/>
              <a:gdLst/>
              <a:ahLst/>
              <a:cxnLst/>
              <a:rect l="l" t="t" r="r" b="b"/>
              <a:pathLst>
                <a:path w="2070" h="1993" extrusionOk="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8"/>
            <p:cNvSpPr/>
            <p:nvPr/>
          </p:nvSpPr>
          <p:spPr>
            <a:xfrm>
              <a:off x="38656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8"/>
            <p:cNvSpPr/>
            <p:nvPr/>
          </p:nvSpPr>
          <p:spPr>
            <a:xfrm>
              <a:off x="3943750" y="1933325"/>
              <a:ext cx="51775" cy="49825"/>
            </a:xfrm>
            <a:custGeom>
              <a:avLst/>
              <a:gdLst/>
              <a:ahLst/>
              <a:cxnLst/>
              <a:rect l="l" t="t" r="r" b="b"/>
              <a:pathLst>
                <a:path w="2071" h="1993" extrusionOk="0">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8"/>
            <p:cNvSpPr/>
            <p:nvPr/>
          </p:nvSpPr>
          <p:spPr>
            <a:xfrm>
              <a:off x="4021900" y="1933325"/>
              <a:ext cx="51775" cy="49825"/>
            </a:xfrm>
            <a:custGeom>
              <a:avLst/>
              <a:gdLst/>
              <a:ahLst/>
              <a:cxnLst/>
              <a:rect l="l" t="t" r="r" b="b"/>
              <a:pathLst>
                <a:path w="2071" h="1993" extrusionOk="0">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8"/>
            <p:cNvSpPr/>
            <p:nvPr/>
          </p:nvSpPr>
          <p:spPr>
            <a:xfrm>
              <a:off x="4100025" y="1933325"/>
              <a:ext cx="51775" cy="49825"/>
            </a:xfrm>
            <a:custGeom>
              <a:avLst/>
              <a:gdLst/>
              <a:ahLst/>
              <a:cxnLst/>
              <a:rect l="l" t="t" r="r" b="b"/>
              <a:pathLst>
                <a:path w="2071" h="1993" extrusionOk="0">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8"/>
            <p:cNvSpPr/>
            <p:nvPr/>
          </p:nvSpPr>
          <p:spPr>
            <a:xfrm>
              <a:off x="4178200" y="1933325"/>
              <a:ext cx="51750" cy="49825"/>
            </a:xfrm>
            <a:custGeom>
              <a:avLst/>
              <a:gdLst/>
              <a:ahLst/>
              <a:cxnLst/>
              <a:rect l="l" t="t" r="r" b="b"/>
              <a:pathLst>
                <a:path w="2070" h="1993" extrusionOk="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8"/>
            <p:cNvSpPr/>
            <p:nvPr/>
          </p:nvSpPr>
          <p:spPr>
            <a:xfrm>
              <a:off x="42563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8"/>
            <p:cNvSpPr/>
            <p:nvPr/>
          </p:nvSpPr>
          <p:spPr>
            <a:xfrm>
              <a:off x="4334475" y="1933325"/>
              <a:ext cx="51775" cy="49825"/>
            </a:xfrm>
            <a:custGeom>
              <a:avLst/>
              <a:gdLst/>
              <a:ahLst/>
              <a:cxnLst/>
              <a:rect l="l" t="t" r="r" b="b"/>
              <a:pathLst>
                <a:path w="2071" h="1993" extrusionOk="0">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8"/>
            <p:cNvSpPr/>
            <p:nvPr/>
          </p:nvSpPr>
          <p:spPr>
            <a:xfrm>
              <a:off x="3787500" y="2009525"/>
              <a:ext cx="51750" cy="49800"/>
            </a:xfrm>
            <a:custGeom>
              <a:avLst/>
              <a:gdLst/>
              <a:ahLst/>
              <a:cxnLst/>
              <a:rect l="l" t="t" r="r" b="b"/>
              <a:pathLst>
                <a:path w="2070" h="1992" extrusionOk="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8"/>
            <p:cNvSpPr/>
            <p:nvPr/>
          </p:nvSpPr>
          <p:spPr>
            <a:xfrm>
              <a:off x="3865625" y="2009525"/>
              <a:ext cx="51775" cy="49800"/>
            </a:xfrm>
            <a:custGeom>
              <a:avLst/>
              <a:gdLst/>
              <a:ahLst/>
              <a:cxnLst/>
              <a:rect l="l" t="t" r="r" b="b"/>
              <a:pathLst>
                <a:path w="2071" h="1992" extrusionOk="0">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8"/>
            <p:cNvSpPr/>
            <p:nvPr/>
          </p:nvSpPr>
          <p:spPr>
            <a:xfrm>
              <a:off x="3943750" y="2009525"/>
              <a:ext cx="51775" cy="49800"/>
            </a:xfrm>
            <a:custGeom>
              <a:avLst/>
              <a:gdLst/>
              <a:ahLst/>
              <a:cxnLst/>
              <a:rect l="l" t="t" r="r" b="b"/>
              <a:pathLst>
                <a:path w="2071" h="1992" extrusionOk="0">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8"/>
            <p:cNvSpPr/>
            <p:nvPr/>
          </p:nvSpPr>
          <p:spPr>
            <a:xfrm>
              <a:off x="4021900" y="2009525"/>
              <a:ext cx="51775" cy="49800"/>
            </a:xfrm>
            <a:custGeom>
              <a:avLst/>
              <a:gdLst/>
              <a:ahLst/>
              <a:cxnLst/>
              <a:rect l="l" t="t" r="r" b="b"/>
              <a:pathLst>
                <a:path w="2071" h="1992" extrusionOk="0">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8"/>
            <p:cNvSpPr/>
            <p:nvPr/>
          </p:nvSpPr>
          <p:spPr>
            <a:xfrm>
              <a:off x="4100025" y="2009525"/>
              <a:ext cx="51775" cy="49800"/>
            </a:xfrm>
            <a:custGeom>
              <a:avLst/>
              <a:gdLst/>
              <a:ahLst/>
              <a:cxnLst/>
              <a:rect l="l" t="t" r="r" b="b"/>
              <a:pathLst>
                <a:path w="2071" h="1992" extrusionOk="0">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8"/>
            <p:cNvSpPr/>
            <p:nvPr/>
          </p:nvSpPr>
          <p:spPr>
            <a:xfrm>
              <a:off x="4178200" y="2009525"/>
              <a:ext cx="51750" cy="49800"/>
            </a:xfrm>
            <a:custGeom>
              <a:avLst/>
              <a:gdLst/>
              <a:ahLst/>
              <a:cxnLst/>
              <a:rect l="l" t="t" r="r" b="b"/>
              <a:pathLst>
                <a:path w="2070" h="1992" extrusionOk="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8"/>
            <p:cNvSpPr/>
            <p:nvPr/>
          </p:nvSpPr>
          <p:spPr>
            <a:xfrm>
              <a:off x="4256325" y="2009525"/>
              <a:ext cx="51775" cy="49800"/>
            </a:xfrm>
            <a:custGeom>
              <a:avLst/>
              <a:gdLst/>
              <a:ahLst/>
              <a:cxnLst/>
              <a:rect l="l" t="t" r="r" b="b"/>
              <a:pathLst>
                <a:path w="2071" h="1992" extrusionOk="0">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8"/>
            <p:cNvSpPr/>
            <p:nvPr/>
          </p:nvSpPr>
          <p:spPr>
            <a:xfrm>
              <a:off x="4334475" y="2009525"/>
              <a:ext cx="51775" cy="49800"/>
            </a:xfrm>
            <a:custGeom>
              <a:avLst/>
              <a:gdLst/>
              <a:ahLst/>
              <a:cxnLst/>
              <a:rect l="l" t="t" r="r" b="b"/>
              <a:pathLst>
                <a:path w="2071" h="1992" extrusionOk="0">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8"/>
            <p:cNvSpPr/>
            <p:nvPr/>
          </p:nvSpPr>
          <p:spPr>
            <a:xfrm>
              <a:off x="3787500" y="2085700"/>
              <a:ext cx="51750" cy="49825"/>
            </a:xfrm>
            <a:custGeom>
              <a:avLst/>
              <a:gdLst/>
              <a:ahLst/>
              <a:cxnLst/>
              <a:rect l="l" t="t" r="r" b="b"/>
              <a:pathLst>
                <a:path w="2070" h="1993" extrusionOk="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8"/>
            <p:cNvSpPr/>
            <p:nvPr/>
          </p:nvSpPr>
          <p:spPr>
            <a:xfrm>
              <a:off x="38656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8"/>
            <p:cNvSpPr/>
            <p:nvPr/>
          </p:nvSpPr>
          <p:spPr>
            <a:xfrm>
              <a:off x="3943750" y="2085700"/>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8"/>
            <p:cNvSpPr/>
            <p:nvPr/>
          </p:nvSpPr>
          <p:spPr>
            <a:xfrm>
              <a:off x="4021900" y="2085700"/>
              <a:ext cx="51775" cy="49825"/>
            </a:xfrm>
            <a:custGeom>
              <a:avLst/>
              <a:gdLst/>
              <a:ahLst/>
              <a:cxnLst/>
              <a:rect l="l" t="t" r="r" b="b"/>
              <a:pathLst>
                <a:path w="2071" h="1993" extrusionOk="0">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8"/>
            <p:cNvSpPr/>
            <p:nvPr/>
          </p:nvSpPr>
          <p:spPr>
            <a:xfrm>
              <a:off x="4100025" y="2085700"/>
              <a:ext cx="51775" cy="49825"/>
            </a:xfrm>
            <a:custGeom>
              <a:avLst/>
              <a:gdLst/>
              <a:ahLst/>
              <a:cxnLst/>
              <a:rect l="l" t="t" r="r" b="b"/>
              <a:pathLst>
                <a:path w="2071" h="1993" extrusionOk="0">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8"/>
            <p:cNvSpPr/>
            <p:nvPr/>
          </p:nvSpPr>
          <p:spPr>
            <a:xfrm>
              <a:off x="4178200" y="2085700"/>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8"/>
            <p:cNvSpPr/>
            <p:nvPr/>
          </p:nvSpPr>
          <p:spPr>
            <a:xfrm>
              <a:off x="42563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8"/>
            <p:cNvSpPr/>
            <p:nvPr/>
          </p:nvSpPr>
          <p:spPr>
            <a:xfrm>
              <a:off x="4334475" y="2085700"/>
              <a:ext cx="51775" cy="49825"/>
            </a:xfrm>
            <a:custGeom>
              <a:avLst/>
              <a:gdLst/>
              <a:ahLst/>
              <a:cxnLst/>
              <a:rect l="l" t="t" r="r" b="b"/>
              <a:pathLst>
                <a:path w="2071" h="1993" extrusionOk="0">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 name="Google Shape;147;p48"/>
          <p:cNvGrpSpPr/>
          <p:nvPr/>
        </p:nvGrpSpPr>
        <p:grpSpPr>
          <a:xfrm>
            <a:off x="7337014" y="-438480"/>
            <a:ext cx="1165899" cy="1165899"/>
            <a:chOff x="4577450" y="2046575"/>
            <a:chExt cx="388400" cy="388400"/>
          </a:xfrm>
        </p:grpSpPr>
        <p:sp>
          <p:nvSpPr>
            <p:cNvPr id="148" name="Google Shape;148;p48"/>
            <p:cNvSpPr/>
            <p:nvPr/>
          </p:nvSpPr>
          <p:spPr>
            <a:xfrm>
              <a:off x="4577450" y="2046575"/>
              <a:ext cx="77300" cy="77300"/>
            </a:xfrm>
            <a:custGeom>
              <a:avLst/>
              <a:gdLst/>
              <a:ahLst/>
              <a:cxnLst/>
              <a:rect l="l" t="t" r="r" b="b"/>
              <a:pathLst>
                <a:path w="3092" h="3092" extrusionOk="0">
                  <a:moveTo>
                    <a:pt x="1410" y="1"/>
                  </a:moveTo>
                  <a:lnTo>
                    <a:pt x="1" y="1410"/>
                  </a:lnTo>
                  <a:lnTo>
                    <a:pt x="1" y="3092"/>
                  </a:lnTo>
                  <a:lnTo>
                    <a:pt x="30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8"/>
            <p:cNvSpPr/>
            <p:nvPr/>
          </p:nvSpPr>
          <p:spPr>
            <a:xfrm>
              <a:off x="4577450" y="2046575"/>
              <a:ext cx="143725" cy="143750"/>
            </a:xfrm>
            <a:custGeom>
              <a:avLst/>
              <a:gdLst/>
              <a:ahLst/>
              <a:cxnLst/>
              <a:rect l="l" t="t" r="r" b="b"/>
              <a:pathLst>
                <a:path w="5749" h="5750" extrusionOk="0">
                  <a:moveTo>
                    <a:pt x="4067" y="1"/>
                  </a:moveTo>
                  <a:lnTo>
                    <a:pt x="1" y="4066"/>
                  </a:lnTo>
                  <a:lnTo>
                    <a:pt x="1" y="5749"/>
                  </a:lnTo>
                  <a:lnTo>
                    <a:pt x="5749"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8"/>
            <p:cNvSpPr/>
            <p:nvPr/>
          </p:nvSpPr>
          <p:spPr>
            <a:xfrm>
              <a:off x="4577450" y="2046575"/>
              <a:ext cx="210175" cy="210150"/>
            </a:xfrm>
            <a:custGeom>
              <a:avLst/>
              <a:gdLst/>
              <a:ahLst/>
              <a:cxnLst/>
              <a:rect l="l" t="t" r="r" b="b"/>
              <a:pathLst>
                <a:path w="8407" h="8406" extrusionOk="0">
                  <a:moveTo>
                    <a:pt x="6724" y="1"/>
                  </a:moveTo>
                  <a:lnTo>
                    <a:pt x="1" y="6723"/>
                  </a:lnTo>
                  <a:lnTo>
                    <a:pt x="1" y="8405"/>
                  </a:lnTo>
                  <a:lnTo>
                    <a:pt x="8406"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8"/>
            <p:cNvSpPr/>
            <p:nvPr/>
          </p:nvSpPr>
          <p:spPr>
            <a:xfrm>
              <a:off x="4577450" y="2046575"/>
              <a:ext cx="276575" cy="276575"/>
            </a:xfrm>
            <a:custGeom>
              <a:avLst/>
              <a:gdLst/>
              <a:ahLst/>
              <a:cxnLst/>
              <a:rect l="l" t="t" r="r" b="b"/>
              <a:pathLst>
                <a:path w="11063" h="11063" extrusionOk="0">
                  <a:moveTo>
                    <a:pt x="9381" y="1"/>
                  </a:moveTo>
                  <a:lnTo>
                    <a:pt x="1" y="9381"/>
                  </a:lnTo>
                  <a:lnTo>
                    <a:pt x="1" y="11063"/>
                  </a:lnTo>
                  <a:lnTo>
                    <a:pt x="11062"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8"/>
            <p:cNvSpPr/>
            <p:nvPr/>
          </p:nvSpPr>
          <p:spPr>
            <a:xfrm>
              <a:off x="4577450" y="2046575"/>
              <a:ext cx="343000" cy="343000"/>
            </a:xfrm>
            <a:custGeom>
              <a:avLst/>
              <a:gdLst/>
              <a:ahLst/>
              <a:cxnLst/>
              <a:rect l="l" t="t" r="r" b="b"/>
              <a:pathLst>
                <a:path w="13720" h="13720" extrusionOk="0">
                  <a:moveTo>
                    <a:pt x="12038" y="1"/>
                  </a:moveTo>
                  <a:lnTo>
                    <a:pt x="1" y="12037"/>
                  </a:lnTo>
                  <a:lnTo>
                    <a:pt x="1" y="13720"/>
                  </a:lnTo>
                  <a:lnTo>
                    <a:pt x="13720"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8"/>
            <p:cNvSpPr/>
            <p:nvPr/>
          </p:nvSpPr>
          <p:spPr>
            <a:xfrm>
              <a:off x="4577450" y="2046575"/>
              <a:ext cx="388400" cy="388400"/>
            </a:xfrm>
            <a:custGeom>
              <a:avLst/>
              <a:gdLst/>
              <a:ahLst/>
              <a:cxnLst/>
              <a:rect l="l" t="t" r="r" b="b"/>
              <a:pathLst>
                <a:path w="15536" h="15536" extrusionOk="0">
                  <a:moveTo>
                    <a:pt x="14695" y="1"/>
                  </a:moveTo>
                  <a:lnTo>
                    <a:pt x="1" y="14694"/>
                  </a:lnTo>
                  <a:lnTo>
                    <a:pt x="1" y="15536"/>
                  </a:lnTo>
                  <a:lnTo>
                    <a:pt x="841" y="15536"/>
                  </a:lnTo>
                  <a:lnTo>
                    <a:pt x="15535" y="841"/>
                  </a:lnTo>
                  <a:lnTo>
                    <a:pt x="15535"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8"/>
            <p:cNvSpPr/>
            <p:nvPr/>
          </p:nvSpPr>
          <p:spPr>
            <a:xfrm>
              <a:off x="4622850" y="2091975"/>
              <a:ext cx="343000" cy="343000"/>
            </a:xfrm>
            <a:custGeom>
              <a:avLst/>
              <a:gdLst/>
              <a:ahLst/>
              <a:cxnLst/>
              <a:rect l="l" t="t" r="r" b="b"/>
              <a:pathLst>
                <a:path w="13720" h="13720" extrusionOk="0">
                  <a:moveTo>
                    <a:pt x="13719" y="1"/>
                  </a:moveTo>
                  <a:lnTo>
                    <a:pt x="1" y="13720"/>
                  </a:lnTo>
                  <a:lnTo>
                    <a:pt x="1682" y="13720"/>
                  </a:lnTo>
                  <a:lnTo>
                    <a:pt x="13719" y="1683"/>
                  </a:lnTo>
                  <a:lnTo>
                    <a:pt x="13719"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8"/>
            <p:cNvSpPr/>
            <p:nvPr/>
          </p:nvSpPr>
          <p:spPr>
            <a:xfrm>
              <a:off x="4689275" y="2158400"/>
              <a:ext cx="276575" cy="276575"/>
            </a:xfrm>
            <a:custGeom>
              <a:avLst/>
              <a:gdLst/>
              <a:ahLst/>
              <a:cxnLst/>
              <a:rect l="l" t="t" r="r" b="b"/>
              <a:pathLst>
                <a:path w="11063" h="11063" extrusionOk="0">
                  <a:moveTo>
                    <a:pt x="11062" y="0"/>
                  </a:moveTo>
                  <a:lnTo>
                    <a:pt x="1" y="11063"/>
                  </a:lnTo>
                  <a:lnTo>
                    <a:pt x="1683" y="11063"/>
                  </a:lnTo>
                  <a:lnTo>
                    <a:pt x="11062" y="1683"/>
                  </a:lnTo>
                  <a:lnTo>
                    <a:pt x="11062"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8"/>
            <p:cNvSpPr/>
            <p:nvPr/>
          </p:nvSpPr>
          <p:spPr>
            <a:xfrm>
              <a:off x="4755700" y="2224825"/>
              <a:ext cx="210150" cy="210150"/>
            </a:xfrm>
            <a:custGeom>
              <a:avLst/>
              <a:gdLst/>
              <a:ahLst/>
              <a:cxnLst/>
              <a:rect l="l" t="t" r="r" b="b"/>
              <a:pathLst>
                <a:path w="8406" h="8406" extrusionOk="0">
                  <a:moveTo>
                    <a:pt x="8405" y="0"/>
                  </a:moveTo>
                  <a:lnTo>
                    <a:pt x="0" y="8406"/>
                  </a:lnTo>
                  <a:lnTo>
                    <a:pt x="1682" y="8406"/>
                  </a:lnTo>
                  <a:lnTo>
                    <a:pt x="8405" y="1682"/>
                  </a:lnTo>
                  <a:lnTo>
                    <a:pt x="8405"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8"/>
            <p:cNvSpPr/>
            <p:nvPr/>
          </p:nvSpPr>
          <p:spPr>
            <a:xfrm>
              <a:off x="4822125" y="2291250"/>
              <a:ext cx="143725" cy="143725"/>
            </a:xfrm>
            <a:custGeom>
              <a:avLst/>
              <a:gdLst/>
              <a:ahLst/>
              <a:cxnLst/>
              <a:rect l="l" t="t" r="r" b="b"/>
              <a:pathLst>
                <a:path w="5749" h="5749" extrusionOk="0">
                  <a:moveTo>
                    <a:pt x="5748" y="1"/>
                  </a:moveTo>
                  <a:lnTo>
                    <a:pt x="0" y="5749"/>
                  </a:lnTo>
                  <a:lnTo>
                    <a:pt x="1682" y="5749"/>
                  </a:lnTo>
                  <a:lnTo>
                    <a:pt x="5748" y="1682"/>
                  </a:lnTo>
                  <a:lnTo>
                    <a:pt x="5748"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8"/>
            <p:cNvSpPr/>
            <p:nvPr/>
          </p:nvSpPr>
          <p:spPr>
            <a:xfrm>
              <a:off x="4888550" y="2357650"/>
              <a:ext cx="77300" cy="77325"/>
            </a:xfrm>
            <a:custGeom>
              <a:avLst/>
              <a:gdLst/>
              <a:ahLst/>
              <a:cxnLst/>
              <a:rect l="l" t="t" r="r" b="b"/>
              <a:pathLst>
                <a:path w="3092" h="3093" extrusionOk="0">
                  <a:moveTo>
                    <a:pt x="3091" y="1"/>
                  </a:moveTo>
                  <a:lnTo>
                    <a:pt x="1" y="3093"/>
                  </a:lnTo>
                  <a:lnTo>
                    <a:pt x="1682" y="3093"/>
                  </a:lnTo>
                  <a:lnTo>
                    <a:pt x="3091" y="1683"/>
                  </a:lnTo>
                  <a:lnTo>
                    <a:pt x="30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9"/>
        <p:cNvGrpSpPr/>
        <p:nvPr/>
      </p:nvGrpSpPr>
      <p:grpSpPr>
        <a:xfrm>
          <a:off x="0" y="0"/>
          <a:ext cx="0" cy="0"/>
          <a:chOff x="0" y="0"/>
          <a:chExt cx="0" cy="0"/>
        </a:xfrm>
      </p:grpSpPr>
      <p:sp>
        <p:nvSpPr>
          <p:cNvPr id="980" name="Google Shape;980;gf72b45b6a3_0_697"/>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gf72b45b6a3_0_697"/>
          <p:cNvGrpSpPr/>
          <p:nvPr/>
        </p:nvGrpSpPr>
        <p:grpSpPr>
          <a:xfrm>
            <a:off x="563600" y="405240"/>
            <a:ext cx="8016600" cy="830975"/>
            <a:chOff x="563600" y="366625"/>
            <a:chExt cx="8016600" cy="830975"/>
          </a:xfrm>
        </p:grpSpPr>
        <p:sp>
          <p:nvSpPr>
            <p:cNvPr id="982" name="Google Shape;982;gf72b45b6a3_0_697"/>
            <p:cNvSpPr/>
            <p:nvPr/>
          </p:nvSpPr>
          <p:spPr>
            <a:xfrm rot="10800000">
              <a:off x="4411200" y="919500"/>
              <a:ext cx="321600" cy="278100"/>
            </a:xfrm>
            <a:prstGeom prst="triangle">
              <a:avLst>
                <a:gd name="adj" fmla="val 100000"/>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3" name="Google Shape;983;gf72b45b6a3_0_697"/>
            <p:cNvSpPr/>
            <p:nvPr/>
          </p:nvSpPr>
          <p:spPr>
            <a:xfrm rot="-5400000" flipH="1">
              <a:off x="4278050" y="-3347825"/>
              <a:ext cx="587700" cy="8016600"/>
            </a:xfrm>
            <a:prstGeom prst="roundRect">
              <a:avLst>
                <a:gd name="adj" fmla="val 16667"/>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984" name="Google Shape;984;gf72b45b6a3_0_697"/>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800"/>
              <a:buNone/>
              <a:defRPr sz="3000">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grpSp>
        <p:nvGrpSpPr>
          <p:cNvPr id="985" name="Google Shape;985;gf72b45b6a3_0_697"/>
          <p:cNvGrpSpPr/>
          <p:nvPr/>
        </p:nvGrpSpPr>
        <p:grpSpPr>
          <a:xfrm>
            <a:off x="185025" y="192425"/>
            <a:ext cx="8710800" cy="4863399"/>
            <a:chOff x="185025" y="192425"/>
            <a:chExt cx="8710800" cy="4863399"/>
          </a:xfrm>
        </p:grpSpPr>
        <p:sp>
          <p:nvSpPr>
            <p:cNvPr id="986" name="Google Shape;986;gf72b45b6a3_0_697"/>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gf72b45b6a3_0_697"/>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gf72b45b6a3_0_697"/>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89"/>
        <p:cNvGrpSpPr/>
        <p:nvPr/>
      </p:nvGrpSpPr>
      <p:grpSpPr>
        <a:xfrm>
          <a:off x="0" y="0"/>
          <a:ext cx="0" cy="0"/>
          <a:chOff x="0" y="0"/>
          <a:chExt cx="0" cy="0"/>
        </a:xfrm>
      </p:grpSpPr>
      <p:sp>
        <p:nvSpPr>
          <p:cNvPr id="990" name="Google Shape;990;gf72b45b6a3_0_707"/>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gf72b45b6a3_0_707"/>
          <p:cNvGrpSpPr/>
          <p:nvPr/>
        </p:nvGrpSpPr>
        <p:grpSpPr>
          <a:xfrm>
            <a:off x="563600" y="405240"/>
            <a:ext cx="8016600" cy="830975"/>
            <a:chOff x="563600" y="366625"/>
            <a:chExt cx="8016600" cy="830975"/>
          </a:xfrm>
        </p:grpSpPr>
        <p:sp>
          <p:nvSpPr>
            <p:cNvPr id="992" name="Google Shape;992;gf72b45b6a3_0_707"/>
            <p:cNvSpPr/>
            <p:nvPr/>
          </p:nvSpPr>
          <p:spPr>
            <a:xfrm rot="10800000">
              <a:off x="4411200" y="919500"/>
              <a:ext cx="321600" cy="278100"/>
            </a:xfrm>
            <a:prstGeom prst="triangle">
              <a:avLst>
                <a:gd name="adj" fmla="val 100000"/>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gf72b45b6a3_0_707"/>
            <p:cNvSpPr/>
            <p:nvPr/>
          </p:nvSpPr>
          <p:spPr>
            <a:xfrm rot="-5400000" flipH="1">
              <a:off x="4278050" y="-3347825"/>
              <a:ext cx="587700" cy="8016600"/>
            </a:xfrm>
            <a:prstGeom prst="roundRect">
              <a:avLst>
                <a:gd name="adj" fmla="val 16667"/>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gf72b45b6a3_0_707"/>
          <p:cNvSpPr txBox="1">
            <a:spLocks noGrp="1"/>
          </p:cNvSpPr>
          <p:nvPr>
            <p:ph type="body" idx="1"/>
          </p:nvPr>
        </p:nvSpPr>
        <p:spPr>
          <a:xfrm>
            <a:off x="588125" y="2239700"/>
            <a:ext cx="3302100" cy="1589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95" name="Google Shape;995;gf72b45b6a3_0_707"/>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996" name="Google Shape;996;gf72b45b6a3_0_707"/>
          <p:cNvGrpSpPr/>
          <p:nvPr/>
        </p:nvGrpSpPr>
        <p:grpSpPr>
          <a:xfrm>
            <a:off x="185025" y="192425"/>
            <a:ext cx="8710800" cy="4736400"/>
            <a:chOff x="185025" y="192425"/>
            <a:chExt cx="8710800" cy="4736400"/>
          </a:xfrm>
        </p:grpSpPr>
        <p:sp>
          <p:nvSpPr>
            <p:cNvPr id="997" name="Google Shape;997;gf72b45b6a3_0_707"/>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gf72b45b6a3_0_707"/>
            <p:cNvSpPr/>
            <p:nvPr/>
          </p:nvSpPr>
          <p:spPr>
            <a:xfrm rot="328127">
              <a:off x="7212856" y="1420992"/>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gf72b45b6a3_0_707"/>
            <p:cNvSpPr/>
            <p:nvPr/>
          </p:nvSpPr>
          <p:spPr>
            <a:xfrm>
              <a:off x="2956551" y="413851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gf72b45b6a3_0_707"/>
            <p:cNvSpPr/>
            <p:nvPr/>
          </p:nvSpPr>
          <p:spPr>
            <a:xfrm>
              <a:off x="734051" y="139896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01"/>
        <p:cNvGrpSpPr/>
        <p:nvPr/>
      </p:nvGrpSpPr>
      <p:grpSpPr>
        <a:xfrm>
          <a:off x="0" y="0"/>
          <a:ext cx="0" cy="0"/>
          <a:chOff x="0" y="0"/>
          <a:chExt cx="0" cy="0"/>
        </a:xfrm>
      </p:grpSpPr>
      <p:sp>
        <p:nvSpPr>
          <p:cNvPr id="1002" name="Google Shape;1002;gf72b45b6a3_0_719"/>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gf72b45b6a3_0_719"/>
          <p:cNvSpPr/>
          <p:nvPr/>
        </p:nvSpPr>
        <p:spPr>
          <a:xfrm rot="328127">
            <a:off x="7212856" y="1878192"/>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gf72b45b6a3_0_719"/>
          <p:cNvSpPr/>
          <p:nvPr/>
        </p:nvSpPr>
        <p:spPr>
          <a:xfrm>
            <a:off x="2956551" y="413851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gf72b45b6a3_0_719"/>
          <p:cNvSpPr/>
          <p:nvPr/>
        </p:nvSpPr>
        <p:spPr>
          <a:xfrm>
            <a:off x="734051" y="139896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gf72b45b6a3_0_719"/>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gf72b45b6a3_0_719"/>
          <p:cNvSpPr/>
          <p:nvPr/>
        </p:nvSpPr>
        <p:spPr>
          <a:xfrm rot="-5400000" flipH="1">
            <a:off x="3708850" y="-1032300"/>
            <a:ext cx="1726500" cy="7293600"/>
          </a:xfrm>
          <a:prstGeom prst="roundRect">
            <a:avLst>
              <a:gd name="adj" fmla="val 88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gf72b45b6a3_0_719"/>
          <p:cNvSpPr txBox="1">
            <a:spLocks noGrp="1"/>
          </p:cNvSpPr>
          <p:nvPr>
            <p:ph type="title"/>
          </p:nvPr>
        </p:nvSpPr>
        <p:spPr>
          <a:xfrm>
            <a:off x="720725" y="1622600"/>
            <a:ext cx="7702500" cy="18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b="1"/>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9"/>
        <p:cNvGrpSpPr/>
        <p:nvPr/>
      </p:nvGrpSpPr>
      <p:grpSpPr>
        <a:xfrm>
          <a:off x="0" y="0"/>
          <a:ext cx="0" cy="0"/>
          <a:chOff x="0" y="0"/>
          <a:chExt cx="0" cy="0"/>
        </a:xfrm>
      </p:grpSpPr>
      <p:sp>
        <p:nvSpPr>
          <p:cNvPr id="1010" name="Google Shape;1010;gf72b45b6a3_0_727"/>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gf72b45b6a3_0_727"/>
          <p:cNvSpPr txBox="1">
            <a:spLocks noGrp="1"/>
          </p:cNvSpPr>
          <p:nvPr>
            <p:ph type="title"/>
          </p:nvPr>
        </p:nvSpPr>
        <p:spPr>
          <a:xfrm>
            <a:off x="5106925" y="1462919"/>
            <a:ext cx="3317100" cy="112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1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012" name="Google Shape;1012;gf72b45b6a3_0_727"/>
          <p:cNvSpPr txBox="1">
            <a:spLocks noGrp="1"/>
          </p:cNvSpPr>
          <p:nvPr>
            <p:ph type="body" idx="1"/>
          </p:nvPr>
        </p:nvSpPr>
        <p:spPr>
          <a:xfrm>
            <a:off x="5538625" y="3142356"/>
            <a:ext cx="2885400" cy="1338000"/>
          </a:xfrm>
          <a:prstGeom prst="rect">
            <a:avLst/>
          </a:prstGeom>
        </p:spPr>
        <p:txBody>
          <a:bodyPr spcFirstLastPara="1" wrap="square" lIns="91425" tIns="91425" rIns="91425" bIns="91425" anchor="t" anchorCtr="0">
            <a:noAutofit/>
          </a:bodyPr>
          <a:lstStyle>
            <a:lvl1pPr marL="457200" lvl="0" indent="-304800" algn="r" rtl="0">
              <a:lnSpc>
                <a:spcPct val="100000"/>
              </a:lnSpc>
              <a:spcBef>
                <a:spcPts val="0"/>
              </a:spcBef>
              <a:spcAft>
                <a:spcPts val="0"/>
              </a:spcAft>
              <a:buSzPts val="1200"/>
              <a:buChar char="●"/>
              <a:defRPr sz="16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grpSp>
        <p:nvGrpSpPr>
          <p:cNvPr id="1013" name="Google Shape;1013;gf72b45b6a3_0_727"/>
          <p:cNvGrpSpPr/>
          <p:nvPr/>
        </p:nvGrpSpPr>
        <p:grpSpPr>
          <a:xfrm>
            <a:off x="563600" y="405240"/>
            <a:ext cx="8016600" cy="830975"/>
            <a:chOff x="563600" y="366625"/>
            <a:chExt cx="8016600" cy="830975"/>
          </a:xfrm>
        </p:grpSpPr>
        <p:sp>
          <p:nvSpPr>
            <p:cNvPr id="1014" name="Google Shape;1014;gf72b45b6a3_0_727"/>
            <p:cNvSpPr/>
            <p:nvPr/>
          </p:nvSpPr>
          <p:spPr>
            <a:xfrm rot="10800000">
              <a:off x="4411200" y="919500"/>
              <a:ext cx="321600" cy="2781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gf72b45b6a3_0_727"/>
            <p:cNvSpPr/>
            <p:nvPr/>
          </p:nvSpPr>
          <p:spPr>
            <a:xfrm rot="-5400000" flipH="1">
              <a:off x="4278050" y="-3347825"/>
              <a:ext cx="587700" cy="8016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gf72b45b6a3_0_727"/>
          <p:cNvSpPr txBox="1">
            <a:spLocks noGrp="1"/>
          </p:cNvSpPr>
          <p:nvPr>
            <p:ph type="title" idx="2"/>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17" name="Google Shape;1017;gf72b45b6a3_0_727"/>
          <p:cNvGrpSpPr/>
          <p:nvPr/>
        </p:nvGrpSpPr>
        <p:grpSpPr>
          <a:xfrm>
            <a:off x="185025" y="192425"/>
            <a:ext cx="8710800" cy="4736400"/>
            <a:chOff x="185025" y="192425"/>
            <a:chExt cx="8710800" cy="4736400"/>
          </a:xfrm>
        </p:grpSpPr>
        <p:sp>
          <p:nvSpPr>
            <p:cNvPr id="1018" name="Google Shape;1018;gf72b45b6a3_0_727"/>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gf72b45b6a3_0_727"/>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0"/>
        <p:cNvGrpSpPr/>
        <p:nvPr/>
      </p:nvGrpSpPr>
      <p:grpSpPr>
        <a:xfrm>
          <a:off x="0" y="0"/>
          <a:ext cx="0" cy="0"/>
          <a:chOff x="0" y="0"/>
          <a:chExt cx="0" cy="0"/>
        </a:xfrm>
      </p:grpSpPr>
      <p:sp>
        <p:nvSpPr>
          <p:cNvPr id="1021" name="Google Shape;1021;gf72b45b6a3_0_738"/>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gf72b45b6a3_0_738"/>
          <p:cNvGrpSpPr/>
          <p:nvPr/>
        </p:nvGrpSpPr>
        <p:grpSpPr>
          <a:xfrm>
            <a:off x="563600" y="405240"/>
            <a:ext cx="8016600" cy="830975"/>
            <a:chOff x="563600" y="366625"/>
            <a:chExt cx="8016600" cy="830975"/>
          </a:xfrm>
        </p:grpSpPr>
        <p:sp>
          <p:nvSpPr>
            <p:cNvPr id="1023" name="Google Shape;1023;gf72b45b6a3_0_738"/>
            <p:cNvSpPr/>
            <p:nvPr/>
          </p:nvSpPr>
          <p:spPr>
            <a:xfrm rot="10800000">
              <a:off x="4411200" y="919500"/>
              <a:ext cx="321600" cy="278100"/>
            </a:xfrm>
            <a:prstGeom prst="triangle">
              <a:avLst>
                <a:gd name="adj" fmla="val 100000"/>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4" name="Google Shape;1024;gf72b45b6a3_0_738"/>
            <p:cNvSpPr/>
            <p:nvPr/>
          </p:nvSpPr>
          <p:spPr>
            <a:xfrm rot="-5400000" flipH="1">
              <a:off x="4278050" y="-3347825"/>
              <a:ext cx="587700" cy="8016600"/>
            </a:xfrm>
            <a:prstGeom prst="roundRect">
              <a:avLst>
                <a:gd name="adj" fmla="val 16667"/>
              </a:avLst>
            </a:prstGeom>
            <a:solidFill>
              <a:srgbClr val="E1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025" name="Google Shape;1025;gf72b45b6a3_0_738"/>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800"/>
              <a:buNone/>
              <a:defRPr sz="3000">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grpSp>
        <p:nvGrpSpPr>
          <p:cNvPr id="1026" name="Google Shape;1026;gf72b45b6a3_0_738"/>
          <p:cNvGrpSpPr/>
          <p:nvPr/>
        </p:nvGrpSpPr>
        <p:grpSpPr>
          <a:xfrm>
            <a:off x="185025" y="192425"/>
            <a:ext cx="8710800" cy="4736400"/>
            <a:chOff x="185025" y="192425"/>
            <a:chExt cx="8710800" cy="4736400"/>
          </a:xfrm>
        </p:grpSpPr>
        <p:sp>
          <p:nvSpPr>
            <p:cNvPr id="1027" name="Google Shape;1027;gf72b45b6a3_0_738"/>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gf72b45b6a3_0_738"/>
            <p:cNvSpPr/>
            <p:nvPr/>
          </p:nvSpPr>
          <p:spPr>
            <a:xfrm rot="328127">
              <a:off x="7110106" y="41776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gf72b45b6a3_0_738"/>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0"/>
        <p:cNvGrpSpPr/>
        <p:nvPr/>
      </p:nvGrpSpPr>
      <p:grpSpPr>
        <a:xfrm>
          <a:off x="0" y="0"/>
          <a:ext cx="0" cy="0"/>
          <a:chOff x="0" y="0"/>
          <a:chExt cx="0" cy="0"/>
        </a:xfrm>
      </p:grpSpPr>
      <p:sp>
        <p:nvSpPr>
          <p:cNvPr id="1031" name="Google Shape;1031;gf72b45b6a3_0_748"/>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gf72b45b6a3_0_748"/>
          <p:cNvSpPr/>
          <p:nvPr/>
        </p:nvSpPr>
        <p:spPr>
          <a:xfrm rot="-5400000" flipH="1">
            <a:off x="2819950" y="-1032300"/>
            <a:ext cx="3504300" cy="7293600"/>
          </a:xfrm>
          <a:prstGeom prst="roundRect">
            <a:avLst>
              <a:gd name="adj" fmla="val 88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gf72b45b6a3_0_748"/>
          <p:cNvSpPr txBox="1">
            <a:spLocks noGrp="1"/>
          </p:cNvSpPr>
          <p:nvPr>
            <p:ph type="title" hasCustomPrompt="1"/>
          </p:nvPr>
        </p:nvSpPr>
        <p:spPr>
          <a:xfrm>
            <a:off x="720750" y="1794300"/>
            <a:ext cx="7702500" cy="164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96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34" name="Google Shape;1034;gf72b45b6a3_0_748"/>
          <p:cNvSpPr txBox="1">
            <a:spLocks noGrp="1"/>
          </p:cNvSpPr>
          <p:nvPr>
            <p:ph type="body" idx="1"/>
          </p:nvPr>
        </p:nvSpPr>
        <p:spPr>
          <a:xfrm>
            <a:off x="720750" y="3298750"/>
            <a:ext cx="7702500" cy="5547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atin typeface="Didact Gothic"/>
                <a:ea typeface="Didact Gothic"/>
                <a:cs typeface="Didact Gothic"/>
                <a:sym typeface="Didact Gothic"/>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grpSp>
        <p:nvGrpSpPr>
          <p:cNvPr id="1035" name="Google Shape;1035;gf72b45b6a3_0_748"/>
          <p:cNvGrpSpPr/>
          <p:nvPr/>
        </p:nvGrpSpPr>
        <p:grpSpPr>
          <a:xfrm>
            <a:off x="185025" y="192425"/>
            <a:ext cx="8710800" cy="4736400"/>
            <a:chOff x="185025" y="192425"/>
            <a:chExt cx="8710800" cy="4736400"/>
          </a:xfrm>
        </p:grpSpPr>
        <p:sp>
          <p:nvSpPr>
            <p:cNvPr id="1036" name="Google Shape;1036;gf72b45b6a3_0_748"/>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gf72b45b6a3_0_748"/>
            <p:cNvSpPr/>
            <p:nvPr/>
          </p:nvSpPr>
          <p:spPr>
            <a:xfrm rot="328127">
              <a:off x="7110106" y="41776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gf72b45b6a3_0_748"/>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39"/>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Agenda">
  <p:cSld name="BLANK_1">
    <p:spTree>
      <p:nvGrpSpPr>
        <p:cNvPr id="1" name="Shape 1040"/>
        <p:cNvGrpSpPr/>
        <p:nvPr/>
      </p:nvGrpSpPr>
      <p:grpSpPr>
        <a:xfrm>
          <a:off x="0" y="0"/>
          <a:ext cx="0" cy="0"/>
          <a:chOff x="0" y="0"/>
          <a:chExt cx="0" cy="0"/>
        </a:xfrm>
      </p:grpSpPr>
      <p:sp>
        <p:nvSpPr>
          <p:cNvPr id="1041" name="Google Shape;1041;gf72b45b6a3_0_758"/>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gf72b45b6a3_0_758"/>
          <p:cNvSpPr txBox="1">
            <a:spLocks noGrp="1"/>
          </p:cNvSpPr>
          <p:nvPr>
            <p:ph type="title" hasCustomPrompt="1"/>
          </p:nvPr>
        </p:nvSpPr>
        <p:spPr>
          <a:xfrm>
            <a:off x="1563000" y="59808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43" name="Google Shape;1043;gf72b45b6a3_0_758"/>
          <p:cNvSpPr txBox="1">
            <a:spLocks noGrp="1"/>
          </p:cNvSpPr>
          <p:nvPr>
            <p:ph type="ctrTitle" idx="2"/>
          </p:nvPr>
        </p:nvSpPr>
        <p:spPr>
          <a:xfrm>
            <a:off x="959250" y="154158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44" name="Google Shape;1044;gf72b45b6a3_0_758"/>
          <p:cNvSpPr txBox="1">
            <a:spLocks noGrp="1"/>
          </p:cNvSpPr>
          <p:nvPr>
            <p:ph type="subTitle" idx="1"/>
          </p:nvPr>
        </p:nvSpPr>
        <p:spPr>
          <a:xfrm>
            <a:off x="1101000" y="182788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1045" name="Google Shape;1045;gf72b45b6a3_0_758"/>
          <p:cNvSpPr txBox="1">
            <a:spLocks noGrp="1"/>
          </p:cNvSpPr>
          <p:nvPr>
            <p:ph type="title" idx="3" hasCustomPrompt="1"/>
          </p:nvPr>
        </p:nvSpPr>
        <p:spPr>
          <a:xfrm>
            <a:off x="5963266" y="59808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46" name="Google Shape;1046;gf72b45b6a3_0_758"/>
          <p:cNvSpPr txBox="1">
            <a:spLocks noGrp="1"/>
          </p:cNvSpPr>
          <p:nvPr>
            <p:ph type="ctrTitle" idx="4"/>
          </p:nvPr>
        </p:nvSpPr>
        <p:spPr>
          <a:xfrm>
            <a:off x="5359516" y="154158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47" name="Google Shape;1047;gf72b45b6a3_0_758"/>
          <p:cNvSpPr txBox="1">
            <a:spLocks noGrp="1"/>
          </p:cNvSpPr>
          <p:nvPr>
            <p:ph type="subTitle" idx="5"/>
          </p:nvPr>
        </p:nvSpPr>
        <p:spPr>
          <a:xfrm>
            <a:off x="5501266" y="182788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1048" name="Google Shape;1048;gf72b45b6a3_0_758"/>
          <p:cNvSpPr txBox="1">
            <a:spLocks noGrp="1"/>
          </p:cNvSpPr>
          <p:nvPr>
            <p:ph type="title" idx="6" hasCustomPrompt="1"/>
          </p:nvPr>
        </p:nvSpPr>
        <p:spPr>
          <a:xfrm>
            <a:off x="1563000" y="283743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49" name="Google Shape;1049;gf72b45b6a3_0_758"/>
          <p:cNvSpPr txBox="1">
            <a:spLocks noGrp="1"/>
          </p:cNvSpPr>
          <p:nvPr>
            <p:ph type="ctrTitle" idx="7"/>
          </p:nvPr>
        </p:nvSpPr>
        <p:spPr>
          <a:xfrm>
            <a:off x="959250" y="378093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50" name="Google Shape;1050;gf72b45b6a3_0_758"/>
          <p:cNvSpPr txBox="1">
            <a:spLocks noGrp="1"/>
          </p:cNvSpPr>
          <p:nvPr>
            <p:ph type="subTitle" idx="8"/>
          </p:nvPr>
        </p:nvSpPr>
        <p:spPr>
          <a:xfrm>
            <a:off x="1101000" y="406723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sp>
        <p:nvSpPr>
          <p:cNvPr id="1051" name="Google Shape;1051;gf72b45b6a3_0_758"/>
          <p:cNvSpPr txBox="1">
            <a:spLocks noGrp="1"/>
          </p:cNvSpPr>
          <p:nvPr>
            <p:ph type="title" idx="9" hasCustomPrompt="1"/>
          </p:nvPr>
        </p:nvSpPr>
        <p:spPr>
          <a:xfrm>
            <a:off x="5963266" y="2837436"/>
            <a:ext cx="17070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1">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52" name="Google Shape;1052;gf72b45b6a3_0_758"/>
          <p:cNvSpPr txBox="1">
            <a:spLocks noGrp="1"/>
          </p:cNvSpPr>
          <p:nvPr>
            <p:ph type="ctrTitle" idx="13"/>
          </p:nvPr>
        </p:nvSpPr>
        <p:spPr>
          <a:xfrm>
            <a:off x="5359516" y="3780937"/>
            <a:ext cx="2914500" cy="36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500" b="1">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53" name="Google Shape;1053;gf72b45b6a3_0_758"/>
          <p:cNvSpPr txBox="1">
            <a:spLocks noGrp="1"/>
          </p:cNvSpPr>
          <p:nvPr>
            <p:ph type="subTitle" idx="14"/>
          </p:nvPr>
        </p:nvSpPr>
        <p:spPr>
          <a:xfrm>
            <a:off x="5501266" y="4067234"/>
            <a:ext cx="26310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Didact Gothic"/>
              <a:buNone/>
              <a:defRPr sz="1600">
                <a:solidFill>
                  <a:schemeClr val="dk1"/>
                </a:solidFill>
              </a:defRPr>
            </a:lvl1pPr>
            <a:lvl2pPr lvl="1"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1000">
                <a:latin typeface="Didact Gothic"/>
                <a:ea typeface="Didact Gothic"/>
                <a:cs typeface="Didact Gothic"/>
                <a:sym typeface="Didact Gothic"/>
              </a:defRPr>
            </a:lvl9pPr>
          </a:lstStyle>
          <a:p>
            <a:endParaRPr/>
          </a:p>
        </p:txBody>
      </p:sp>
      <p:grpSp>
        <p:nvGrpSpPr>
          <p:cNvPr id="1054" name="Google Shape;1054;gf72b45b6a3_0_758"/>
          <p:cNvGrpSpPr/>
          <p:nvPr/>
        </p:nvGrpSpPr>
        <p:grpSpPr>
          <a:xfrm>
            <a:off x="185025" y="192425"/>
            <a:ext cx="8710800" cy="4736400"/>
            <a:chOff x="185025" y="192425"/>
            <a:chExt cx="8710800" cy="4736400"/>
          </a:xfrm>
        </p:grpSpPr>
        <p:sp>
          <p:nvSpPr>
            <p:cNvPr id="1055" name="Google Shape;1055;gf72b45b6a3_0_758"/>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gf72b45b6a3_0_758"/>
            <p:cNvSpPr/>
            <p:nvPr/>
          </p:nvSpPr>
          <p:spPr>
            <a:xfrm rot="328127">
              <a:off x="7209931" y="5217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gf72b45b6a3_0_758"/>
            <p:cNvSpPr/>
            <p:nvPr/>
          </p:nvSpPr>
          <p:spPr>
            <a:xfrm>
              <a:off x="4126776" y="3548888"/>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gf72b45b6a3_0_758"/>
            <p:cNvSpPr/>
            <p:nvPr/>
          </p:nvSpPr>
          <p:spPr>
            <a:xfrm>
              <a:off x="479101" y="992751"/>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line">
  <p:cSld name="BLANK_1_1_1">
    <p:spTree>
      <p:nvGrpSpPr>
        <p:cNvPr id="1" name="Shape 1059"/>
        <p:cNvGrpSpPr/>
        <p:nvPr/>
      </p:nvGrpSpPr>
      <p:grpSpPr>
        <a:xfrm>
          <a:off x="0" y="0"/>
          <a:ext cx="0" cy="0"/>
          <a:chOff x="0" y="0"/>
          <a:chExt cx="0" cy="0"/>
        </a:xfrm>
      </p:grpSpPr>
      <p:sp>
        <p:nvSpPr>
          <p:cNvPr id="1060" name="Google Shape;1060;gf72b45b6a3_0_777"/>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1" name="Google Shape;1061;gf72b45b6a3_0_777"/>
          <p:cNvGrpSpPr/>
          <p:nvPr/>
        </p:nvGrpSpPr>
        <p:grpSpPr>
          <a:xfrm>
            <a:off x="1848425" y="1469450"/>
            <a:ext cx="5447400" cy="2634850"/>
            <a:chOff x="1848425" y="1469450"/>
            <a:chExt cx="5447400" cy="2634850"/>
          </a:xfrm>
        </p:grpSpPr>
        <p:sp>
          <p:nvSpPr>
            <p:cNvPr id="1062" name="Google Shape;1062;gf72b45b6a3_0_777"/>
            <p:cNvSpPr/>
            <p:nvPr/>
          </p:nvSpPr>
          <p:spPr>
            <a:xfrm rot="-5400000" flipH="1">
              <a:off x="3427025" y="-109150"/>
              <a:ext cx="2290200" cy="5447400"/>
            </a:xfrm>
            <a:prstGeom prst="roundRect">
              <a:avLst>
                <a:gd name="adj" fmla="val 888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gf72b45b6a3_0_777"/>
            <p:cNvSpPr/>
            <p:nvPr/>
          </p:nvSpPr>
          <p:spPr>
            <a:xfrm rot="10800000">
              <a:off x="4327650" y="3681600"/>
              <a:ext cx="488700" cy="4227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gf72b45b6a3_0_777"/>
          <p:cNvGrpSpPr/>
          <p:nvPr/>
        </p:nvGrpSpPr>
        <p:grpSpPr>
          <a:xfrm>
            <a:off x="185025" y="192425"/>
            <a:ext cx="8710800" cy="4736400"/>
            <a:chOff x="185025" y="192425"/>
            <a:chExt cx="8710800" cy="4736400"/>
          </a:xfrm>
        </p:grpSpPr>
        <p:sp>
          <p:nvSpPr>
            <p:cNvPr id="1065" name="Google Shape;1065;gf72b45b6a3_0_777"/>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gf72b45b6a3_0_777"/>
            <p:cNvSpPr/>
            <p:nvPr/>
          </p:nvSpPr>
          <p:spPr>
            <a:xfrm rot="328127">
              <a:off x="7110106" y="417761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gf72b45b6a3_0_777"/>
            <p:cNvSpPr/>
            <p:nvPr/>
          </p:nvSpPr>
          <p:spPr>
            <a:xfrm>
              <a:off x="720001" y="845126"/>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gf72b45b6a3_0_777"/>
          <p:cNvSpPr txBox="1">
            <a:spLocks noGrp="1"/>
          </p:cNvSpPr>
          <p:nvPr>
            <p:ph type="ctrTitle"/>
          </p:nvPr>
        </p:nvSpPr>
        <p:spPr>
          <a:xfrm>
            <a:off x="2400600" y="2587138"/>
            <a:ext cx="4342800" cy="10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5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69" name="Google Shape;1069;gf72b45b6a3_0_777"/>
          <p:cNvSpPr txBox="1">
            <a:spLocks noGrp="1"/>
          </p:cNvSpPr>
          <p:nvPr>
            <p:ph type="subTitle" idx="1"/>
          </p:nvPr>
        </p:nvSpPr>
        <p:spPr>
          <a:xfrm>
            <a:off x="2400600" y="4246136"/>
            <a:ext cx="4342800" cy="4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70" name="Google Shape;1070;gf72b45b6a3_0_777"/>
          <p:cNvSpPr txBox="1">
            <a:spLocks noGrp="1"/>
          </p:cNvSpPr>
          <p:nvPr>
            <p:ph type="title" idx="2" hasCustomPrompt="1"/>
          </p:nvPr>
        </p:nvSpPr>
        <p:spPr>
          <a:xfrm>
            <a:off x="3686550" y="1543200"/>
            <a:ext cx="1770900" cy="114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5500"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cSld name="BLANK_1_1_1_1">
    <p:spTree>
      <p:nvGrpSpPr>
        <p:cNvPr id="1" name="Shape 1071"/>
        <p:cNvGrpSpPr/>
        <p:nvPr/>
      </p:nvGrpSpPr>
      <p:grpSpPr>
        <a:xfrm>
          <a:off x="0" y="0"/>
          <a:ext cx="0" cy="0"/>
          <a:chOff x="0" y="0"/>
          <a:chExt cx="0" cy="0"/>
        </a:xfrm>
      </p:grpSpPr>
      <p:sp>
        <p:nvSpPr>
          <p:cNvPr id="1072" name="Google Shape;1072;gf72b45b6a3_0_789"/>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3" name="Google Shape;1073;gf72b45b6a3_0_789"/>
          <p:cNvGrpSpPr/>
          <p:nvPr/>
        </p:nvGrpSpPr>
        <p:grpSpPr>
          <a:xfrm>
            <a:off x="563600" y="405240"/>
            <a:ext cx="8016600" cy="830975"/>
            <a:chOff x="563600" y="366625"/>
            <a:chExt cx="8016600" cy="830975"/>
          </a:xfrm>
        </p:grpSpPr>
        <p:sp>
          <p:nvSpPr>
            <p:cNvPr id="1074" name="Google Shape;1074;gf72b45b6a3_0_789"/>
            <p:cNvSpPr/>
            <p:nvPr/>
          </p:nvSpPr>
          <p:spPr>
            <a:xfrm rot="10800000">
              <a:off x="4411200" y="919500"/>
              <a:ext cx="321600" cy="278100"/>
            </a:xfrm>
            <a:prstGeom prst="triangle">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gf72b45b6a3_0_789"/>
            <p:cNvSpPr/>
            <p:nvPr/>
          </p:nvSpPr>
          <p:spPr>
            <a:xfrm rot="-5400000" flipH="1">
              <a:off x="4278050" y="-3347825"/>
              <a:ext cx="587700" cy="8016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6" name="Google Shape;1076;gf72b45b6a3_0_789"/>
          <p:cNvSpPr txBox="1">
            <a:spLocks noGrp="1"/>
          </p:cNvSpPr>
          <p:nvPr>
            <p:ph type="title"/>
          </p:nvPr>
        </p:nvSpPr>
        <p:spPr>
          <a:xfrm>
            <a:off x="1126500" y="572125"/>
            <a:ext cx="6890100" cy="2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7" name="Google Shape;1077;gf72b45b6a3_0_789"/>
          <p:cNvSpPr txBox="1">
            <a:spLocks noGrp="1"/>
          </p:cNvSpPr>
          <p:nvPr>
            <p:ph type="subTitle" idx="1"/>
          </p:nvPr>
        </p:nvSpPr>
        <p:spPr>
          <a:xfrm flipH="1">
            <a:off x="720725" y="3887218"/>
            <a:ext cx="252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8" name="Google Shape;1078;gf72b45b6a3_0_789"/>
          <p:cNvSpPr txBox="1">
            <a:spLocks noGrp="1"/>
          </p:cNvSpPr>
          <p:nvPr>
            <p:ph type="subTitle" idx="2"/>
          </p:nvPr>
        </p:nvSpPr>
        <p:spPr>
          <a:xfrm flipH="1">
            <a:off x="720850" y="3478728"/>
            <a:ext cx="25248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1pPr>
            <a:lvl2pPr lvl="1"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2pPr>
            <a:lvl3pPr lvl="2"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3pPr>
            <a:lvl4pPr lvl="3"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4pPr>
            <a:lvl5pPr lvl="4"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5pPr>
            <a:lvl6pPr lvl="5"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6pPr>
            <a:lvl7pPr lvl="6"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7pPr>
            <a:lvl8pPr lvl="7"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8pPr>
            <a:lvl9pPr lvl="8"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9pPr>
          </a:lstStyle>
          <a:p>
            <a:endParaRPr/>
          </a:p>
        </p:txBody>
      </p:sp>
      <p:sp>
        <p:nvSpPr>
          <p:cNvPr id="1079" name="Google Shape;1079;gf72b45b6a3_0_789"/>
          <p:cNvSpPr txBox="1">
            <a:spLocks noGrp="1"/>
          </p:cNvSpPr>
          <p:nvPr>
            <p:ph type="subTitle" idx="3"/>
          </p:nvPr>
        </p:nvSpPr>
        <p:spPr>
          <a:xfrm flipH="1">
            <a:off x="3309588" y="3167168"/>
            <a:ext cx="252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0" name="Google Shape;1080;gf72b45b6a3_0_789"/>
          <p:cNvSpPr txBox="1">
            <a:spLocks noGrp="1"/>
          </p:cNvSpPr>
          <p:nvPr>
            <p:ph type="subTitle" idx="4"/>
          </p:nvPr>
        </p:nvSpPr>
        <p:spPr>
          <a:xfrm flipH="1">
            <a:off x="3309588" y="2757250"/>
            <a:ext cx="25248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1pPr>
            <a:lvl2pPr lvl="1"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2pPr>
            <a:lvl3pPr lvl="2"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3pPr>
            <a:lvl4pPr lvl="3"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4pPr>
            <a:lvl5pPr lvl="4"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5pPr>
            <a:lvl6pPr lvl="5"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6pPr>
            <a:lvl7pPr lvl="6"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7pPr>
            <a:lvl8pPr lvl="7"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8pPr>
            <a:lvl9pPr lvl="8"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9pPr>
          </a:lstStyle>
          <a:p>
            <a:endParaRPr/>
          </a:p>
        </p:txBody>
      </p:sp>
      <p:sp>
        <p:nvSpPr>
          <p:cNvPr id="1081" name="Google Shape;1081;gf72b45b6a3_0_789"/>
          <p:cNvSpPr txBox="1">
            <a:spLocks noGrp="1"/>
          </p:cNvSpPr>
          <p:nvPr>
            <p:ph type="subTitle" idx="5"/>
          </p:nvPr>
        </p:nvSpPr>
        <p:spPr>
          <a:xfrm flipH="1">
            <a:off x="5898425" y="4077943"/>
            <a:ext cx="25248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2" name="Google Shape;1082;gf72b45b6a3_0_789"/>
          <p:cNvSpPr txBox="1">
            <a:spLocks noGrp="1"/>
          </p:cNvSpPr>
          <p:nvPr>
            <p:ph type="subTitle" idx="6"/>
          </p:nvPr>
        </p:nvSpPr>
        <p:spPr>
          <a:xfrm flipH="1">
            <a:off x="5898425" y="3678978"/>
            <a:ext cx="25248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1pPr>
            <a:lvl2pPr lvl="1"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2pPr>
            <a:lvl3pPr lvl="2"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3pPr>
            <a:lvl4pPr lvl="3"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4pPr>
            <a:lvl5pPr lvl="4"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5pPr>
            <a:lvl6pPr lvl="5"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6pPr>
            <a:lvl7pPr lvl="6"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7pPr>
            <a:lvl8pPr lvl="7"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8pPr>
            <a:lvl9pPr lvl="8" algn="ctr" rtl="0">
              <a:lnSpc>
                <a:spcPct val="100000"/>
              </a:lnSpc>
              <a:spcBef>
                <a:spcPts val="0"/>
              </a:spcBef>
              <a:spcAft>
                <a:spcPts val="0"/>
              </a:spcAft>
              <a:buSzPts val="2400"/>
              <a:buFont typeface="Big Shoulders Text SemiBold"/>
              <a:buNone/>
              <a:defRPr sz="2400">
                <a:latin typeface="Big Shoulders Text SemiBold"/>
                <a:ea typeface="Big Shoulders Text SemiBold"/>
                <a:cs typeface="Big Shoulders Text SemiBold"/>
                <a:sym typeface="Big Shoulders Text SemiBold"/>
              </a:defRPr>
            </a:lvl9pPr>
          </a:lstStyle>
          <a:p>
            <a:endParaRPr/>
          </a:p>
        </p:txBody>
      </p:sp>
      <p:grpSp>
        <p:nvGrpSpPr>
          <p:cNvPr id="1083" name="Google Shape;1083;gf72b45b6a3_0_789"/>
          <p:cNvGrpSpPr/>
          <p:nvPr/>
        </p:nvGrpSpPr>
        <p:grpSpPr>
          <a:xfrm>
            <a:off x="185025" y="192425"/>
            <a:ext cx="8710800" cy="4863399"/>
            <a:chOff x="185025" y="192425"/>
            <a:chExt cx="8710800" cy="4863399"/>
          </a:xfrm>
        </p:grpSpPr>
        <p:sp>
          <p:nvSpPr>
            <p:cNvPr id="1084" name="Google Shape;1084;gf72b45b6a3_0_789"/>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gf72b45b6a3_0_789"/>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gf72b45b6a3_0_789"/>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49"/>
          <p:cNvSpPr/>
          <p:nvPr/>
        </p:nvSpPr>
        <p:spPr>
          <a:xfrm>
            <a:off x="450" y="-42050"/>
            <a:ext cx="5860200" cy="5185500"/>
          </a:xfrm>
          <a:prstGeom prst="rtTriangle">
            <a:avLst/>
          </a:pr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9"/>
          <p:cNvSpPr/>
          <p:nvPr/>
        </p:nvSpPr>
        <p:spPr>
          <a:xfrm>
            <a:off x="-1034350" y="3669800"/>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 name="Google Shape;162;p49"/>
          <p:cNvGrpSpPr/>
          <p:nvPr/>
        </p:nvGrpSpPr>
        <p:grpSpPr>
          <a:xfrm>
            <a:off x="8127911" y="138841"/>
            <a:ext cx="870735" cy="750197"/>
            <a:chOff x="7278350" y="4476150"/>
            <a:chExt cx="397850" cy="342775"/>
          </a:xfrm>
        </p:grpSpPr>
        <p:sp>
          <p:nvSpPr>
            <p:cNvPr id="163" name="Google Shape;163;p49"/>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9"/>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9"/>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49"/>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9"/>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9"/>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9"/>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9"/>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9"/>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9"/>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9"/>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9"/>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9"/>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9"/>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9"/>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9"/>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9"/>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9"/>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9"/>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9"/>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3" name="Google Shape;183;p49"/>
          <p:cNvSpPr txBox="1">
            <a:spLocks noGrp="1"/>
          </p:cNvSpPr>
          <p:nvPr>
            <p:ph type="body" idx="1"/>
          </p:nvPr>
        </p:nvSpPr>
        <p:spPr>
          <a:xfrm>
            <a:off x="2877450" y="1610700"/>
            <a:ext cx="3389100" cy="19221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sz="1400"/>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84" name="Google Shape;184;p49"/>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185" name="Google Shape;185;p49"/>
          <p:cNvGrpSpPr/>
          <p:nvPr/>
        </p:nvGrpSpPr>
        <p:grpSpPr>
          <a:xfrm>
            <a:off x="8448738" y="4410575"/>
            <a:ext cx="229075" cy="1063850"/>
            <a:chOff x="6963625" y="2302750"/>
            <a:chExt cx="229075" cy="1063850"/>
          </a:xfrm>
        </p:grpSpPr>
        <p:sp>
          <p:nvSpPr>
            <p:cNvPr id="186" name="Google Shape;186;p49"/>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9"/>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9"/>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9"/>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9"/>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49"/>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9"/>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9"/>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9"/>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9"/>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BLANK_1_1_1_1_1">
    <p:spTree>
      <p:nvGrpSpPr>
        <p:cNvPr id="1" name="Shape 1087"/>
        <p:cNvGrpSpPr/>
        <p:nvPr/>
      </p:nvGrpSpPr>
      <p:grpSpPr>
        <a:xfrm>
          <a:off x="0" y="0"/>
          <a:ext cx="0" cy="0"/>
          <a:chOff x="0" y="0"/>
          <a:chExt cx="0" cy="0"/>
        </a:xfrm>
      </p:grpSpPr>
      <p:sp>
        <p:nvSpPr>
          <p:cNvPr id="1088" name="Google Shape;1088;gf72b45b6a3_0_805"/>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gf72b45b6a3_0_805"/>
          <p:cNvSpPr txBox="1">
            <a:spLocks noGrp="1"/>
          </p:cNvSpPr>
          <p:nvPr>
            <p:ph type="ctrTitle"/>
          </p:nvPr>
        </p:nvSpPr>
        <p:spPr>
          <a:xfrm>
            <a:off x="2041045" y="3599449"/>
            <a:ext cx="5061900" cy="403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sz="2400" b="1"/>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090" name="Google Shape;1090;gf72b45b6a3_0_805"/>
          <p:cNvSpPr txBox="1">
            <a:spLocks noGrp="1"/>
          </p:cNvSpPr>
          <p:nvPr>
            <p:ph type="subTitle" idx="1"/>
          </p:nvPr>
        </p:nvSpPr>
        <p:spPr>
          <a:xfrm>
            <a:off x="1320445" y="1924999"/>
            <a:ext cx="6503100" cy="1213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grpSp>
        <p:nvGrpSpPr>
          <p:cNvPr id="1091" name="Google Shape;1091;gf72b45b6a3_0_805"/>
          <p:cNvGrpSpPr/>
          <p:nvPr/>
        </p:nvGrpSpPr>
        <p:grpSpPr>
          <a:xfrm>
            <a:off x="185025" y="192425"/>
            <a:ext cx="8710800" cy="4863399"/>
            <a:chOff x="185025" y="192425"/>
            <a:chExt cx="8710800" cy="4863399"/>
          </a:xfrm>
        </p:grpSpPr>
        <p:sp>
          <p:nvSpPr>
            <p:cNvPr id="1092" name="Google Shape;1092;gf72b45b6a3_0_805"/>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gf72b45b6a3_0_805"/>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gf72b45b6a3_0_805"/>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 name="Google Shape;1095;gf72b45b6a3_0_805"/>
          <p:cNvSpPr/>
          <p:nvPr/>
        </p:nvSpPr>
        <p:spPr>
          <a:xfrm>
            <a:off x="2334950" y="599304"/>
            <a:ext cx="1030937" cy="37439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cSld name="BLANK_1_1_1_1_1_1">
    <p:spTree>
      <p:nvGrpSpPr>
        <p:cNvPr id="1" name="Shape 1096"/>
        <p:cNvGrpSpPr/>
        <p:nvPr/>
      </p:nvGrpSpPr>
      <p:grpSpPr>
        <a:xfrm>
          <a:off x="0" y="0"/>
          <a:ext cx="0" cy="0"/>
          <a:chOff x="0" y="0"/>
          <a:chExt cx="0" cy="0"/>
        </a:xfrm>
      </p:grpSpPr>
      <p:grpSp>
        <p:nvGrpSpPr>
          <p:cNvPr id="1097" name="Google Shape;1097;gf72b45b6a3_0_814"/>
          <p:cNvGrpSpPr/>
          <p:nvPr/>
        </p:nvGrpSpPr>
        <p:grpSpPr>
          <a:xfrm>
            <a:off x="185025" y="192425"/>
            <a:ext cx="8710800" cy="4863399"/>
            <a:chOff x="185025" y="192425"/>
            <a:chExt cx="8710800" cy="4863399"/>
          </a:xfrm>
        </p:grpSpPr>
        <p:sp>
          <p:nvSpPr>
            <p:cNvPr id="1098" name="Google Shape;1098;gf72b45b6a3_0_814"/>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gf72b45b6a3_0_814"/>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gf72b45b6a3_0_814"/>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gf72b45b6a3_0_814"/>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gf72b45b6a3_0_814"/>
          <p:cNvSpPr txBox="1"/>
          <p:nvPr/>
        </p:nvSpPr>
        <p:spPr>
          <a:xfrm>
            <a:off x="869150" y="3693100"/>
            <a:ext cx="3391800" cy="537600"/>
          </a:xfrm>
          <a:prstGeom prst="rect">
            <a:avLst/>
          </a:prstGeom>
          <a:noFill/>
          <a:ln>
            <a:noFill/>
          </a:ln>
        </p:spPr>
        <p:txBody>
          <a:bodyPr spcFirstLastPara="1" wrap="square" lIns="91425" tIns="0" rIns="91425" bIns="91425" anchor="t" anchorCtr="0">
            <a:noAutofit/>
          </a:bodyPr>
          <a:lstStyle/>
          <a:p>
            <a:pPr marL="0" lvl="0" indent="0" algn="l" rtl="0">
              <a:lnSpc>
                <a:spcPct val="100000"/>
              </a:lnSpc>
              <a:spcBef>
                <a:spcPts val="300"/>
              </a:spcBef>
              <a:spcAft>
                <a:spcPts val="0"/>
              </a:spcAft>
              <a:buNone/>
            </a:pPr>
            <a:r>
              <a:rPr lang="en" sz="1200" b="1">
                <a:solidFill>
                  <a:schemeClr val="dk1"/>
                </a:solidFill>
                <a:latin typeface="Barlow"/>
                <a:ea typeface="Barlow"/>
                <a:cs typeface="Barlow"/>
                <a:sym typeface="Barlow"/>
              </a:rPr>
              <a:t>CREDITS</a:t>
            </a:r>
            <a:r>
              <a:rPr lang="en" sz="1200">
                <a:solidFill>
                  <a:schemeClr val="dk1"/>
                </a:solidFill>
                <a:latin typeface="Barlow"/>
                <a:ea typeface="Barlow"/>
                <a:cs typeface="Barlow"/>
                <a:sym typeface="Barlow"/>
              </a:rPr>
              <a:t>: This presentation template was created by </a:t>
            </a:r>
            <a:r>
              <a:rPr lang="en" sz="12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200">
                <a:solidFill>
                  <a:schemeClr val="dk1"/>
                </a:solidFill>
                <a:latin typeface="Barlow"/>
                <a:ea typeface="Barlow"/>
                <a:cs typeface="Barlow"/>
                <a:sym typeface="Barlow"/>
              </a:rPr>
              <a:t>, including icons by </a:t>
            </a:r>
            <a:r>
              <a:rPr lang="en" sz="12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200">
                <a:solidFill>
                  <a:schemeClr val="dk1"/>
                </a:solidFill>
                <a:latin typeface="Barlow"/>
                <a:ea typeface="Barlow"/>
                <a:cs typeface="Barlow"/>
                <a:sym typeface="Barlow"/>
              </a:rPr>
              <a:t>, and infographics &amp; images by </a:t>
            </a:r>
            <a:r>
              <a:rPr lang="en" sz="12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1200" b="1">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lnSpc>
                <a:spcPct val="115000"/>
              </a:lnSpc>
              <a:spcBef>
                <a:spcPts val="300"/>
              </a:spcBef>
              <a:spcAft>
                <a:spcPts val="0"/>
              </a:spcAft>
              <a:buNone/>
            </a:pPr>
            <a:endParaRPr sz="1200">
              <a:solidFill>
                <a:schemeClr val="dk1"/>
              </a:solidFill>
              <a:latin typeface="Barlow"/>
              <a:ea typeface="Barlow"/>
              <a:cs typeface="Barlow"/>
              <a:sym typeface="Barlow"/>
            </a:endParaRPr>
          </a:p>
        </p:txBody>
      </p:sp>
      <p:sp>
        <p:nvSpPr>
          <p:cNvPr id="1103" name="Google Shape;1103;gf72b45b6a3_0_814"/>
          <p:cNvSpPr txBox="1">
            <a:spLocks noGrp="1"/>
          </p:cNvSpPr>
          <p:nvPr>
            <p:ph type="ctrTitle"/>
          </p:nvPr>
        </p:nvSpPr>
        <p:spPr>
          <a:xfrm>
            <a:off x="869150" y="730848"/>
            <a:ext cx="4995300" cy="9417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04" name="Google Shape;1104;gf72b45b6a3_0_814"/>
          <p:cNvSpPr txBox="1">
            <a:spLocks noGrp="1"/>
          </p:cNvSpPr>
          <p:nvPr>
            <p:ph type="subTitle" idx="1"/>
          </p:nvPr>
        </p:nvSpPr>
        <p:spPr>
          <a:xfrm>
            <a:off x="869150" y="2116303"/>
            <a:ext cx="3580500" cy="14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05"/>
        <p:cNvGrpSpPr/>
        <p:nvPr/>
      </p:nvGrpSpPr>
      <p:grpSpPr>
        <a:xfrm>
          <a:off x="0" y="0"/>
          <a:ext cx="0" cy="0"/>
          <a:chOff x="0" y="0"/>
          <a:chExt cx="0" cy="0"/>
        </a:xfrm>
      </p:grpSpPr>
      <p:sp>
        <p:nvSpPr>
          <p:cNvPr id="1106" name="Google Shape;1106;gf72b45b6a3_0_823"/>
          <p:cNvSpPr/>
          <p:nvPr/>
        </p:nvSpPr>
        <p:spPr>
          <a:xfrm>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 name="Google Shape;1107;gf72b45b6a3_0_823"/>
          <p:cNvGrpSpPr/>
          <p:nvPr/>
        </p:nvGrpSpPr>
        <p:grpSpPr>
          <a:xfrm>
            <a:off x="185025" y="192425"/>
            <a:ext cx="8710800" cy="4863399"/>
            <a:chOff x="185025" y="192425"/>
            <a:chExt cx="8710800" cy="4863399"/>
          </a:xfrm>
        </p:grpSpPr>
        <p:sp>
          <p:nvSpPr>
            <p:cNvPr id="1108" name="Google Shape;1108;gf72b45b6a3_0_823"/>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gf72b45b6a3_0_823"/>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gf72b45b6a3_0_823"/>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11"/>
        <p:cNvGrpSpPr/>
        <p:nvPr/>
      </p:nvGrpSpPr>
      <p:grpSpPr>
        <a:xfrm>
          <a:off x="0" y="0"/>
          <a:ext cx="0" cy="0"/>
          <a:chOff x="0" y="0"/>
          <a:chExt cx="0" cy="0"/>
        </a:xfrm>
      </p:grpSpPr>
      <p:sp>
        <p:nvSpPr>
          <p:cNvPr id="1112" name="Google Shape;1112;gf72b45b6a3_0_829"/>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113"/>
        <p:cNvGrpSpPr/>
        <p:nvPr/>
      </p:nvGrpSpPr>
      <p:grpSpPr>
        <a:xfrm>
          <a:off x="0" y="0"/>
          <a:ext cx="0" cy="0"/>
          <a:chOff x="0" y="0"/>
          <a:chExt cx="0" cy="0"/>
        </a:xfrm>
      </p:grpSpPr>
      <p:sp>
        <p:nvSpPr>
          <p:cNvPr id="1114" name="Google Shape;1114;gf72b45b6a3_0_831"/>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gf72b45b6a3_0_831"/>
          <p:cNvGrpSpPr/>
          <p:nvPr/>
        </p:nvGrpSpPr>
        <p:grpSpPr>
          <a:xfrm>
            <a:off x="185025" y="649515"/>
            <a:ext cx="8628366" cy="4406309"/>
            <a:chOff x="185025" y="649515"/>
            <a:chExt cx="8628366" cy="4406309"/>
          </a:xfrm>
        </p:grpSpPr>
        <p:sp>
          <p:nvSpPr>
            <p:cNvPr id="1116" name="Google Shape;1116;gf72b45b6a3_0_831"/>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gf72b45b6a3_0_831"/>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1118"/>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ertificate 1">
  <p:cSld name="BLANK_2">
    <p:bg>
      <p:bgPr>
        <a:solidFill>
          <a:srgbClr val="FFE57A">
            <a:alpha val="49330"/>
          </a:srgbClr>
        </a:solidFill>
        <a:effectLst/>
      </p:bgPr>
    </p:bg>
    <p:spTree>
      <p:nvGrpSpPr>
        <p:cNvPr id="1" name="Shape 1119"/>
        <p:cNvGrpSpPr/>
        <p:nvPr/>
      </p:nvGrpSpPr>
      <p:grpSpPr>
        <a:xfrm>
          <a:off x="0" y="0"/>
          <a:ext cx="0" cy="0"/>
          <a:chOff x="0" y="0"/>
          <a:chExt cx="0" cy="0"/>
        </a:xfrm>
      </p:grpSpPr>
      <p:sp>
        <p:nvSpPr>
          <p:cNvPr id="1120" name="Google Shape;1120;gf72b45b6a3_0_837"/>
          <p:cNvSpPr/>
          <p:nvPr/>
        </p:nvSpPr>
        <p:spPr>
          <a:xfrm rot="10800000">
            <a:off x="22" y="653715"/>
            <a:ext cx="9149058" cy="4489776"/>
          </a:xfrm>
          <a:prstGeom prst="flowChartDocument">
            <a:avLst/>
          </a:prstGeom>
          <a:solidFill>
            <a:srgbClr val="FFE57A">
              <a:alpha val="4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gf72b45b6a3_0_837"/>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gf72b45b6a3_0_837"/>
          <p:cNvSpPr/>
          <p:nvPr/>
        </p:nvSpPr>
        <p:spPr>
          <a:xfrm>
            <a:off x="461200" y="915623"/>
            <a:ext cx="2613663" cy="949199"/>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gf72b45b6a3_0_837"/>
          <p:cNvSpPr/>
          <p:nvPr/>
        </p:nvSpPr>
        <p:spPr>
          <a:xfrm rot="279425">
            <a:off x="6608728" y="2356889"/>
            <a:ext cx="1641099" cy="429716"/>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gf72b45b6a3_0_837"/>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gf72b45b6a3_0_837"/>
          <p:cNvSpPr txBox="1">
            <a:spLocks noGrp="1"/>
          </p:cNvSpPr>
          <p:nvPr>
            <p:ph type="title"/>
          </p:nvPr>
        </p:nvSpPr>
        <p:spPr>
          <a:xfrm>
            <a:off x="2288875" y="907759"/>
            <a:ext cx="4566600" cy="535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600" b="1">
                <a:latin typeface="Big Shoulders Text"/>
                <a:ea typeface="Big Shoulders Text"/>
                <a:cs typeface="Big Shoulders Text"/>
                <a:sym typeface="Big Shoulders Text"/>
              </a:defRPr>
            </a:lvl1pPr>
            <a:lvl2pPr lvl="1" algn="ctr" rtl="0">
              <a:spcBef>
                <a:spcPts val="0"/>
              </a:spcBef>
              <a:spcAft>
                <a:spcPts val="0"/>
              </a:spcAft>
              <a:buNone/>
              <a:defRPr sz="5600" b="1">
                <a:latin typeface="Big Shoulders Text"/>
                <a:ea typeface="Big Shoulders Text"/>
                <a:cs typeface="Big Shoulders Text"/>
                <a:sym typeface="Big Shoulders Text"/>
              </a:defRPr>
            </a:lvl2pPr>
            <a:lvl3pPr lvl="2" algn="ctr" rtl="0">
              <a:spcBef>
                <a:spcPts val="0"/>
              </a:spcBef>
              <a:spcAft>
                <a:spcPts val="0"/>
              </a:spcAft>
              <a:buNone/>
              <a:defRPr sz="5600" b="1">
                <a:latin typeface="Big Shoulders Text"/>
                <a:ea typeface="Big Shoulders Text"/>
                <a:cs typeface="Big Shoulders Text"/>
                <a:sym typeface="Big Shoulders Text"/>
              </a:defRPr>
            </a:lvl3pPr>
            <a:lvl4pPr lvl="3" algn="ctr" rtl="0">
              <a:spcBef>
                <a:spcPts val="0"/>
              </a:spcBef>
              <a:spcAft>
                <a:spcPts val="0"/>
              </a:spcAft>
              <a:buNone/>
              <a:defRPr sz="5600" b="1">
                <a:latin typeface="Big Shoulders Text"/>
                <a:ea typeface="Big Shoulders Text"/>
                <a:cs typeface="Big Shoulders Text"/>
                <a:sym typeface="Big Shoulders Text"/>
              </a:defRPr>
            </a:lvl4pPr>
            <a:lvl5pPr lvl="4" algn="ctr" rtl="0">
              <a:spcBef>
                <a:spcPts val="0"/>
              </a:spcBef>
              <a:spcAft>
                <a:spcPts val="0"/>
              </a:spcAft>
              <a:buNone/>
              <a:defRPr sz="5600" b="1">
                <a:latin typeface="Big Shoulders Text"/>
                <a:ea typeface="Big Shoulders Text"/>
                <a:cs typeface="Big Shoulders Text"/>
                <a:sym typeface="Big Shoulders Text"/>
              </a:defRPr>
            </a:lvl5pPr>
            <a:lvl6pPr lvl="5" algn="ctr" rtl="0">
              <a:spcBef>
                <a:spcPts val="0"/>
              </a:spcBef>
              <a:spcAft>
                <a:spcPts val="0"/>
              </a:spcAft>
              <a:buNone/>
              <a:defRPr sz="5600" b="1">
                <a:latin typeface="Big Shoulders Text"/>
                <a:ea typeface="Big Shoulders Text"/>
                <a:cs typeface="Big Shoulders Text"/>
                <a:sym typeface="Big Shoulders Text"/>
              </a:defRPr>
            </a:lvl6pPr>
            <a:lvl7pPr lvl="6" algn="ctr" rtl="0">
              <a:spcBef>
                <a:spcPts val="0"/>
              </a:spcBef>
              <a:spcAft>
                <a:spcPts val="0"/>
              </a:spcAft>
              <a:buNone/>
              <a:defRPr sz="5600" b="1">
                <a:latin typeface="Big Shoulders Text"/>
                <a:ea typeface="Big Shoulders Text"/>
                <a:cs typeface="Big Shoulders Text"/>
                <a:sym typeface="Big Shoulders Text"/>
              </a:defRPr>
            </a:lvl7pPr>
            <a:lvl8pPr lvl="7" algn="ctr" rtl="0">
              <a:spcBef>
                <a:spcPts val="0"/>
              </a:spcBef>
              <a:spcAft>
                <a:spcPts val="0"/>
              </a:spcAft>
              <a:buNone/>
              <a:defRPr sz="5600" b="1">
                <a:latin typeface="Big Shoulders Text"/>
                <a:ea typeface="Big Shoulders Text"/>
                <a:cs typeface="Big Shoulders Text"/>
                <a:sym typeface="Big Shoulders Text"/>
              </a:defRPr>
            </a:lvl8pPr>
            <a:lvl9pPr lvl="8" algn="ctr" rtl="0">
              <a:spcBef>
                <a:spcPts val="0"/>
              </a:spcBef>
              <a:spcAft>
                <a:spcPts val="0"/>
              </a:spcAft>
              <a:buNone/>
              <a:defRPr sz="5600" b="1">
                <a:latin typeface="Big Shoulders Text"/>
                <a:ea typeface="Big Shoulders Text"/>
                <a:cs typeface="Big Shoulders Text"/>
                <a:sym typeface="Big Shoulders Text"/>
              </a:defRPr>
            </a:lvl9pPr>
          </a:lstStyle>
          <a:p>
            <a:endParaRPr/>
          </a:p>
        </p:txBody>
      </p:sp>
      <p:sp>
        <p:nvSpPr>
          <p:cNvPr id="1126" name="Google Shape;1126;gf72b45b6a3_0_837"/>
          <p:cNvSpPr txBox="1">
            <a:spLocks noGrp="1"/>
          </p:cNvSpPr>
          <p:nvPr>
            <p:ph type="subTitle" idx="1"/>
          </p:nvPr>
        </p:nvSpPr>
        <p:spPr>
          <a:xfrm>
            <a:off x="3634825" y="1572798"/>
            <a:ext cx="1874700" cy="2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1127" name="Google Shape;1127;gf72b45b6a3_0_837"/>
          <p:cNvSpPr txBox="1">
            <a:spLocks noGrp="1"/>
          </p:cNvSpPr>
          <p:nvPr>
            <p:ph type="title" idx="2"/>
          </p:nvPr>
        </p:nvSpPr>
        <p:spPr>
          <a:xfrm>
            <a:off x="1610612" y="2219820"/>
            <a:ext cx="5904300" cy="465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3000" b="1">
                <a:solidFill>
                  <a:srgbClr val="FFFFFF"/>
                </a:solidFill>
                <a:latin typeface="Big Shoulders Text"/>
                <a:ea typeface="Big Shoulders Text"/>
                <a:cs typeface="Big Shoulders Text"/>
                <a:sym typeface="Big Shoulders Text"/>
              </a:defRPr>
            </a:lvl1pPr>
            <a:lvl2pPr lvl="1" algn="ctr" rtl="0">
              <a:lnSpc>
                <a:spcPct val="115000"/>
              </a:lnSpc>
              <a:spcBef>
                <a:spcPts val="1600"/>
              </a:spcBef>
              <a:spcAft>
                <a:spcPts val="0"/>
              </a:spcAft>
              <a:buNone/>
              <a:defRPr sz="3000" b="1">
                <a:solidFill>
                  <a:srgbClr val="FFFFFF"/>
                </a:solidFill>
                <a:latin typeface="Big Shoulders Text"/>
                <a:ea typeface="Big Shoulders Text"/>
                <a:cs typeface="Big Shoulders Text"/>
                <a:sym typeface="Big Shoulders Text"/>
              </a:defRPr>
            </a:lvl2pPr>
            <a:lvl3pPr lvl="2" algn="ctr" rtl="0">
              <a:lnSpc>
                <a:spcPct val="115000"/>
              </a:lnSpc>
              <a:spcBef>
                <a:spcPts val="1600"/>
              </a:spcBef>
              <a:spcAft>
                <a:spcPts val="0"/>
              </a:spcAft>
              <a:buNone/>
              <a:defRPr sz="3000" b="1">
                <a:solidFill>
                  <a:srgbClr val="FFFFFF"/>
                </a:solidFill>
                <a:latin typeface="Big Shoulders Text"/>
                <a:ea typeface="Big Shoulders Text"/>
                <a:cs typeface="Big Shoulders Text"/>
                <a:sym typeface="Big Shoulders Text"/>
              </a:defRPr>
            </a:lvl3pPr>
            <a:lvl4pPr lvl="3" algn="ctr" rtl="0">
              <a:lnSpc>
                <a:spcPct val="115000"/>
              </a:lnSpc>
              <a:spcBef>
                <a:spcPts val="1600"/>
              </a:spcBef>
              <a:spcAft>
                <a:spcPts val="0"/>
              </a:spcAft>
              <a:buNone/>
              <a:defRPr sz="3000" b="1">
                <a:solidFill>
                  <a:srgbClr val="FFFFFF"/>
                </a:solidFill>
                <a:latin typeface="Big Shoulders Text"/>
                <a:ea typeface="Big Shoulders Text"/>
                <a:cs typeface="Big Shoulders Text"/>
                <a:sym typeface="Big Shoulders Text"/>
              </a:defRPr>
            </a:lvl4pPr>
            <a:lvl5pPr lvl="4" algn="ctr" rtl="0">
              <a:lnSpc>
                <a:spcPct val="115000"/>
              </a:lnSpc>
              <a:spcBef>
                <a:spcPts val="1600"/>
              </a:spcBef>
              <a:spcAft>
                <a:spcPts val="0"/>
              </a:spcAft>
              <a:buNone/>
              <a:defRPr sz="3000" b="1">
                <a:solidFill>
                  <a:srgbClr val="FFFFFF"/>
                </a:solidFill>
                <a:latin typeface="Big Shoulders Text"/>
                <a:ea typeface="Big Shoulders Text"/>
                <a:cs typeface="Big Shoulders Text"/>
                <a:sym typeface="Big Shoulders Text"/>
              </a:defRPr>
            </a:lvl5pPr>
            <a:lvl6pPr lvl="5" algn="ctr" rtl="0">
              <a:lnSpc>
                <a:spcPct val="115000"/>
              </a:lnSpc>
              <a:spcBef>
                <a:spcPts val="1600"/>
              </a:spcBef>
              <a:spcAft>
                <a:spcPts val="0"/>
              </a:spcAft>
              <a:buNone/>
              <a:defRPr sz="3000" b="1">
                <a:solidFill>
                  <a:srgbClr val="FFFFFF"/>
                </a:solidFill>
                <a:latin typeface="Big Shoulders Text"/>
                <a:ea typeface="Big Shoulders Text"/>
                <a:cs typeface="Big Shoulders Text"/>
                <a:sym typeface="Big Shoulders Text"/>
              </a:defRPr>
            </a:lvl6pPr>
            <a:lvl7pPr lvl="6" algn="ctr" rtl="0">
              <a:lnSpc>
                <a:spcPct val="115000"/>
              </a:lnSpc>
              <a:spcBef>
                <a:spcPts val="1600"/>
              </a:spcBef>
              <a:spcAft>
                <a:spcPts val="0"/>
              </a:spcAft>
              <a:buNone/>
              <a:defRPr sz="3000" b="1">
                <a:solidFill>
                  <a:srgbClr val="FFFFFF"/>
                </a:solidFill>
                <a:latin typeface="Big Shoulders Text"/>
                <a:ea typeface="Big Shoulders Text"/>
                <a:cs typeface="Big Shoulders Text"/>
                <a:sym typeface="Big Shoulders Text"/>
              </a:defRPr>
            </a:lvl7pPr>
            <a:lvl8pPr lvl="7" algn="ctr" rtl="0">
              <a:lnSpc>
                <a:spcPct val="115000"/>
              </a:lnSpc>
              <a:spcBef>
                <a:spcPts val="1600"/>
              </a:spcBef>
              <a:spcAft>
                <a:spcPts val="0"/>
              </a:spcAft>
              <a:buNone/>
              <a:defRPr sz="3000" b="1">
                <a:solidFill>
                  <a:srgbClr val="FFFFFF"/>
                </a:solidFill>
                <a:latin typeface="Big Shoulders Text"/>
                <a:ea typeface="Big Shoulders Text"/>
                <a:cs typeface="Big Shoulders Text"/>
                <a:sym typeface="Big Shoulders Text"/>
              </a:defRPr>
            </a:lvl8pPr>
            <a:lvl9pPr lvl="8" algn="ctr" rtl="0">
              <a:lnSpc>
                <a:spcPct val="115000"/>
              </a:lnSpc>
              <a:spcBef>
                <a:spcPts val="1600"/>
              </a:spcBef>
              <a:spcAft>
                <a:spcPts val="1600"/>
              </a:spcAft>
              <a:buNone/>
              <a:defRPr sz="3000" b="1">
                <a:solidFill>
                  <a:srgbClr val="FFFFFF"/>
                </a:solidFill>
                <a:latin typeface="Big Shoulders Text"/>
                <a:ea typeface="Big Shoulders Text"/>
                <a:cs typeface="Big Shoulders Text"/>
                <a:sym typeface="Big Shoulders Text"/>
              </a:defRPr>
            </a:lvl9pPr>
          </a:lstStyle>
          <a:p>
            <a:endParaRPr/>
          </a:p>
        </p:txBody>
      </p:sp>
      <p:sp>
        <p:nvSpPr>
          <p:cNvPr id="1128" name="Google Shape;1128;gf72b45b6a3_0_837"/>
          <p:cNvSpPr txBox="1">
            <a:spLocks noGrp="1"/>
          </p:cNvSpPr>
          <p:nvPr>
            <p:ph type="subTitle" idx="3"/>
          </p:nvPr>
        </p:nvSpPr>
        <p:spPr>
          <a:xfrm>
            <a:off x="2179699" y="3145724"/>
            <a:ext cx="4796100" cy="65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600"/>
              </a:spcBef>
              <a:spcAft>
                <a:spcPts val="0"/>
              </a:spcAft>
              <a:buNone/>
              <a:defRPr sz="1200"/>
            </a:lvl2pPr>
            <a:lvl3pPr lvl="2" algn="ctr" rtl="0">
              <a:lnSpc>
                <a:spcPct val="100000"/>
              </a:lnSpc>
              <a:spcBef>
                <a:spcPts val="1600"/>
              </a:spcBef>
              <a:spcAft>
                <a:spcPts val="0"/>
              </a:spcAft>
              <a:buNone/>
              <a:defRPr sz="1200"/>
            </a:lvl3pPr>
            <a:lvl4pPr lvl="3" algn="ctr" rtl="0">
              <a:lnSpc>
                <a:spcPct val="100000"/>
              </a:lnSpc>
              <a:spcBef>
                <a:spcPts val="1600"/>
              </a:spcBef>
              <a:spcAft>
                <a:spcPts val="0"/>
              </a:spcAft>
              <a:buNone/>
              <a:defRPr sz="1200"/>
            </a:lvl4pPr>
            <a:lvl5pPr lvl="4" algn="ctr" rtl="0">
              <a:lnSpc>
                <a:spcPct val="100000"/>
              </a:lnSpc>
              <a:spcBef>
                <a:spcPts val="1600"/>
              </a:spcBef>
              <a:spcAft>
                <a:spcPts val="0"/>
              </a:spcAft>
              <a:buNone/>
              <a:defRPr sz="1200"/>
            </a:lvl5pPr>
            <a:lvl6pPr lvl="5" algn="ctr" rtl="0">
              <a:lnSpc>
                <a:spcPct val="100000"/>
              </a:lnSpc>
              <a:spcBef>
                <a:spcPts val="1600"/>
              </a:spcBef>
              <a:spcAft>
                <a:spcPts val="0"/>
              </a:spcAft>
              <a:buNone/>
              <a:defRPr sz="1200"/>
            </a:lvl6pPr>
            <a:lvl7pPr lvl="6" algn="ctr" rtl="0">
              <a:lnSpc>
                <a:spcPct val="100000"/>
              </a:lnSpc>
              <a:spcBef>
                <a:spcPts val="1600"/>
              </a:spcBef>
              <a:spcAft>
                <a:spcPts val="0"/>
              </a:spcAft>
              <a:buNone/>
              <a:defRPr sz="1200"/>
            </a:lvl7pPr>
            <a:lvl8pPr lvl="7" algn="ctr" rtl="0">
              <a:lnSpc>
                <a:spcPct val="100000"/>
              </a:lnSpc>
              <a:spcBef>
                <a:spcPts val="1600"/>
              </a:spcBef>
              <a:spcAft>
                <a:spcPts val="0"/>
              </a:spcAft>
              <a:buNone/>
              <a:defRPr sz="1200"/>
            </a:lvl8pPr>
            <a:lvl9pPr lvl="8" algn="ctr" rtl="0">
              <a:lnSpc>
                <a:spcPct val="100000"/>
              </a:lnSpc>
              <a:spcBef>
                <a:spcPts val="1600"/>
              </a:spcBef>
              <a:spcAft>
                <a:spcPts val="1600"/>
              </a:spcAft>
              <a:buNone/>
              <a:defRPr sz="12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ertificate 2">
  <p:cSld name="BLANK_2_1">
    <p:bg>
      <p:bgPr>
        <a:solidFill>
          <a:schemeClr val="lt1"/>
        </a:solidFill>
        <a:effectLst/>
      </p:bgPr>
    </p:bg>
    <p:spTree>
      <p:nvGrpSpPr>
        <p:cNvPr id="1" name="Shape 1129"/>
        <p:cNvGrpSpPr/>
        <p:nvPr/>
      </p:nvGrpSpPr>
      <p:grpSpPr>
        <a:xfrm>
          <a:off x="0" y="0"/>
          <a:ext cx="0" cy="0"/>
          <a:chOff x="0" y="0"/>
          <a:chExt cx="0" cy="0"/>
        </a:xfrm>
      </p:grpSpPr>
      <p:sp>
        <p:nvSpPr>
          <p:cNvPr id="1130" name="Google Shape;1130;gf72b45b6a3_0_847"/>
          <p:cNvSpPr/>
          <p:nvPr/>
        </p:nvSpPr>
        <p:spPr>
          <a:xfrm>
            <a:off x="17" y="-1"/>
            <a:ext cx="9149058" cy="4489776"/>
          </a:xfrm>
          <a:prstGeom prst="flowChartDocument">
            <a:avLst/>
          </a:prstGeom>
          <a:solidFill>
            <a:srgbClr val="67EEE0">
              <a:alpha val="1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1" name="Google Shape;1131;gf72b45b6a3_0_847"/>
          <p:cNvGrpSpPr/>
          <p:nvPr/>
        </p:nvGrpSpPr>
        <p:grpSpPr>
          <a:xfrm>
            <a:off x="185025" y="192425"/>
            <a:ext cx="8710800" cy="4863399"/>
            <a:chOff x="185025" y="192425"/>
            <a:chExt cx="8710800" cy="4863399"/>
          </a:xfrm>
        </p:grpSpPr>
        <p:sp>
          <p:nvSpPr>
            <p:cNvPr id="1132" name="Google Shape;1132;gf72b45b6a3_0_847"/>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gf72b45b6a3_0_847"/>
            <p:cNvSpPr/>
            <p:nvPr/>
          </p:nvSpPr>
          <p:spPr>
            <a:xfrm rot="328127">
              <a:off x="6628956" y="1129492"/>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gf72b45b6a3_0_847"/>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gf72b45b6a3_0_847"/>
          <p:cNvSpPr/>
          <p:nvPr/>
        </p:nvSpPr>
        <p:spPr>
          <a:xfrm>
            <a:off x="1339375" y="463204"/>
            <a:ext cx="1030937" cy="37439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gf72b45b6a3_0_847"/>
          <p:cNvSpPr/>
          <p:nvPr/>
        </p:nvSpPr>
        <p:spPr>
          <a:xfrm flipH="1">
            <a:off x="889700" y="2675399"/>
            <a:ext cx="407512" cy="148001"/>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gf72b45b6a3_0_847"/>
          <p:cNvGrpSpPr/>
          <p:nvPr/>
        </p:nvGrpSpPr>
        <p:grpSpPr>
          <a:xfrm rot="3059204">
            <a:off x="7391688" y="1171906"/>
            <a:ext cx="967293" cy="1249078"/>
            <a:chOff x="1176015" y="790907"/>
            <a:chExt cx="967294" cy="1249078"/>
          </a:xfrm>
        </p:grpSpPr>
        <p:sp>
          <p:nvSpPr>
            <p:cNvPr id="1138" name="Google Shape;1138;gf72b45b6a3_0_847"/>
            <p:cNvSpPr/>
            <p:nvPr/>
          </p:nvSpPr>
          <p:spPr>
            <a:xfrm>
              <a:off x="1425180" y="790907"/>
              <a:ext cx="367066" cy="749290"/>
            </a:xfrm>
            <a:custGeom>
              <a:avLst/>
              <a:gdLst/>
              <a:ahLst/>
              <a:cxnLst/>
              <a:rect l="l" t="t" r="r" b="b"/>
              <a:pathLst>
                <a:path w="12574" h="25665" extrusionOk="0">
                  <a:moveTo>
                    <a:pt x="4076" y="0"/>
                  </a:moveTo>
                  <a:cubicBezTo>
                    <a:pt x="4076" y="0"/>
                    <a:pt x="1360" y="2040"/>
                    <a:pt x="1" y="3060"/>
                  </a:cubicBezTo>
                  <a:cubicBezTo>
                    <a:pt x="1744" y="4152"/>
                    <a:pt x="3489" y="5243"/>
                    <a:pt x="5236" y="6339"/>
                  </a:cubicBezTo>
                  <a:cubicBezTo>
                    <a:pt x="5281" y="6366"/>
                    <a:pt x="5325" y="6393"/>
                    <a:pt x="5370" y="6421"/>
                  </a:cubicBezTo>
                  <a:cubicBezTo>
                    <a:pt x="5367" y="6479"/>
                    <a:pt x="5367" y="6537"/>
                    <a:pt x="5374" y="6596"/>
                  </a:cubicBezTo>
                  <a:cubicBezTo>
                    <a:pt x="5425" y="7181"/>
                    <a:pt x="5917" y="7627"/>
                    <a:pt x="6496" y="7627"/>
                  </a:cubicBezTo>
                  <a:cubicBezTo>
                    <a:pt x="6531" y="7627"/>
                    <a:pt x="6567" y="7626"/>
                    <a:pt x="6602" y="7622"/>
                  </a:cubicBezTo>
                  <a:cubicBezTo>
                    <a:pt x="6675" y="7619"/>
                    <a:pt x="6747" y="7602"/>
                    <a:pt x="6812" y="7584"/>
                  </a:cubicBezTo>
                  <a:cubicBezTo>
                    <a:pt x="8862" y="10249"/>
                    <a:pt x="10750" y="13157"/>
                    <a:pt x="11186" y="16432"/>
                  </a:cubicBezTo>
                  <a:cubicBezTo>
                    <a:pt x="11616" y="19656"/>
                    <a:pt x="10118" y="23666"/>
                    <a:pt x="6888" y="24793"/>
                  </a:cubicBezTo>
                  <a:lnTo>
                    <a:pt x="7190" y="25664"/>
                  </a:lnTo>
                  <a:cubicBezTo>
                    <a:pt x="11018" y="24329"/>
                    <a:pt x="12573" y="19849"/>
                    <a:pt x="12099" y="16309"/>
                  </a:cubicBezTo>
                  <a:cubicBezTo>
                    <a:pt x="11636" y="12810"/>
                    <a:pt x="9659" y="9765"/>
                    <a:pt x="7520" y="6987"/>
                  </a:cubicBezTo>
                  <a:cubicBezTo>
                    <a:pt x="7605" y="6809"/>
                    <a:pt x="7653" y="6606"/>
                    <a:pt x="7632" y="6393"/>
                  </a:cubicBezTo>
                  <a:cubicBezTo>
                    <a:pt x="7588" y="5903"/>
                    <a:pt x="7241" y="5515"/>
                    <a:pt x="6791" y="5398"/>
                  </a:cubicBezTo>
                  <a:cubicBezTo>
                    <a:pt x="6304" y="3431"/>
                    <a:pt x="4076" y="0"/>
                    <a:pt x="4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gf72b45b6a3_0_847"/>
            <p:cNvSpPr/>
            <p:nvPr/>
          </p:nvSpPr>
          <p:spPr>
            <a:xfrm>
              <a:off x="1176015" y="1316358"/>
              <a:ext cx="966710" cy="490710"/>
            </a:xfrm>
            <a:custGeom>
              <a:avLst/>
              <a:gdLst/>
              <a:ahLst/>
              <a:cxnLst/>
              <a:rect l="l" t="t" r="r" b="b"/>
              <a:pathLst>
                <a:path w="33115" h="16808" extrusionOk="0">
                  <a:moveTo>
                    <a:pt x="12792" y="1"/>
                  </a:moveTo>
                  <a:lnTo>
                    <a:pt x="0" y="15869"/>
                  </a:lnTo>
                  <a:lnTo>
                    <a:pt x="399" y="16807"/>
                  </a:lnTo>
                  <a:lnTo>
                    <a:pt x="33114" y="4780"/>
                  </a:lnTo>
                  <a:lnTo>
                    <a:pt x="32627" y="3726"/>
                  </a:lnTo>
                  <a:lnTo>
                    <a:pt x="12792" y="1"/>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gf72b45b6a3_0_847"/>
            <p:cNvSpPr/>
            <p:nvPr/>
          </p:nvSpPr>
          <p:spPr>
            <a:xfrm>
              <a:off x="1187634" y="1345029"/>
              <a:ext cx="955675" cy="571667"/>
            </a:xfrm>
            <a:custGeom>
              <a:avLst/>
              <a:gdLst/>
              <a:ahLst/>
              <a:cxnLst/>
              <a:rect l="l" t="t" r="r" b="b"/>
              <a:pathLst>
                <a:path w="32737" h="19581" extrusionOk="0">
                  <a:moveTo>
                    <a:pt x="12759" y="0"/>
                  </a:moveTo>
                  <a:lnTo>
                    <a:pt x="1" y="15825"/>
                  </a:lnTo>
                  <a:lnTo>
                    <a:pt x="19979" y="19581"/>
                  </a:lnTo>
                  <a:lnTo>
                    <a:pt x="32737" y="3754"/>
                  </a:lnTo>
                  <a:lnTo>
                    <a:pt x="12759"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gf72b45b6a3_0_847"/>
            <p:cNvSpPr/>
            <p:nvPr/>
          </p:nvSpPr>
          <p:spPr>
            <a:xfrm>
              <a:off x="1282249" y="1409291"/>
              <a:ext cx="849443" cy="507409"/>
            </a:xfrm>
            <a:custGeom>
              <a:avLst/>
              <a:gdLst/>
              <a:ahLst/>
              <a:cxnLst/>
              <a:rect l="l" t="t" r="r" b="b"/>
              <a:pathLst>
                <a:path w="29098" h="17380" extrusionOk="0">
                  <a:moveTo>
                    <a:pt x="15512" y="0"/>
                  </a:moveTo>
                  <a:cubicBezTo>
                    <a:pt x="11712" y="2541"/>
                    <a:pt x="7519" y="5879"/>
                    <a:pt x="3444" y="10242"/>
                  </a:cubicBezTo>
                  <a:cubicBezTo>
                    <a:pt x="2191" y="11588"/>
                    <a:pt x="1048" y="12924"/>
                    <a:pt x="1" y="14235"/>
                  </a:cubicBezTo>
                  <a:lnTo>
                    <a:pt x="16738" y="17380"/>
                  </a:lnTo>
                  <a:lnTo>
                    <a:pt x="29098" y="2047"/>
                  </a:lnTo>
                  <a:cubicBezTo>
                    <a:pt x="24569" y="1363"/>
                    <a:pt x="20041" y="683"/>
                    <a:pt x="15512"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gf72b45b6a3_0_847"/>
            <p:cNvSpPr/>
            <p:nvPr/>
          </p:nvSpPr>
          <p:spPr>
            <a:xfrm>
              <a:off x="1399928" y="1520442"/>
              <a:ext cx="644366" cy="515555"/>
            </a:xfrm>
            <a:custGeom>
              <a:avLst/>
              <a:gdLst/>
              <a:ahLst/>
              <a:cxnLst/>
              <a:rect l="l" t="t" r="r" b="b"/>
              <a:pathLst>
                <a:path w="22073" h="17659" extrusionOk="0">
                  <a:moveTo>
                    <a:pt x="14279" y="0"/>
                  </a:moveTo>
                  <a:cubicBezTo>
                    <a:pt x="12446" y="0"/>
                    <a:pt x="10201" y="276"/>
                    <a:pt x="7804" y="1210"/>
                  </a:cubicBezTo>
                  <a:cubicBezTo>
                    <a:pt x="3451" y="2902"/>
                    <a:pt x="969" y="5845"/>
                    <a:pt x="1" y="7135"/>
                  </a:cubicBezTo>
                  <a:cubicBezTo>
                    <a:pt x="1291" y="10644"/>
                    <a:pt x="2585" y="14153"/>
                    <a:pt x="3880" y="17658"/>
                  </a:cubicBezTo>
                  <a:cubicBezTo>
                    <a:pt x="6458" y="17411"/>
                    <a:pt x="9916" y="16813"/>
                    <a:pt x="13768" y="15351"/>
                  </a:cubicBezTo>
                  <a:cubicBezTo>
                    <a:pt x="17287" y="14012"/>
                    <a:pt x="20065" y="12357"/>
                    <a:pt x="22073" y="10950"/>
                  </a:cubicBezTo>
                  <a:cubicBezTo>
                    <a:pt x="20778" y="7441"/>
                    <a:pt x="19488" y="3935"/>
                    <a:pt x="18193" y="427"/>
                  </a:cubicBezTo>
                  <a:cubicBezTo>
                    <a:pt x="17428" y="257"/>
                    <a:pt x="16045" y="0"/>
                    <a:pt x="14279" y="0"/>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gf72b45b6a3_0_847"/>
            <p:cNvSpPr/>
            <p:nvPr/>
          </p:nvSpPr>
          <p:spPr>
            <a:xfrm>
              <a:off x="1399928" y="1520442"/>
              <a:ext cx="583354" cy="458011"/>
            </a:xfrm>
            <a:custGeom>
              <a:avLst/>
              <a:gdLst/>
              <a:ahLst/>
              <a:cxnLst/>
              <a:rect l="l" t="t" r="r" b="b"/>
              <a:pathLst>
                <a:path w="19983" h="15688" extrusionOk="0">
                  <a:moveTo>
                    <a:pt x="14279" y="0"/>
                  </a:moveTo>
                  <a:cubicBezTo>
                    <a:pt x="12446" y="0"/>
                    <a:pt x="10201" y="276"/>
                    <a:pt x="7804" y="1210"/>
                  </a:cubicBezTo>
                  <a:cubicBezTo>
                    <a:pt x="3451" y="2902"/>
                    <a:pt x="969" y="5845"/>
                    <a:pt x="1" y="7135"/>
                  </a:cubicBezTo>
                  <a:cubicBezTo>
                    <a:pt x="1051" y="9988"/>
                    <a:pt x="2102" y="12838"/>
                    <a:pt x="3152" y="15688"/>
                  </a:cubicBezTo>
                  <a:cubicBezTo>
                    <a:pt x="4103" y="13281"/>
                    <a:pt x="5284" y="10987"/>
                    <a:pt x="7063" y="9137"/>
                  </a:cubicBezTo>
                  <a:cubicBezTo>
                    <a:pt x="9665" y="6433"/>
                    <a:pt x="13422" y="5002"/>
                    <a:pt x="17176" y="5002"/>
                  </a:cubicBezTo>
                  <a:cubicBezTo>
                    <a:pt x="18118" y="5002"/>
                    <a:pt x="19059" y="5092"/>
                    <a:pt x="19982" y="5274"/>
                  </a:cubicBezTo>
                  <a:cubicBezTo>
                    <a:pt x="19385" y="3661"/>
                    <a:pt x="18787" y="2044"/>
                    <a:pt x="18193" y="427"/>
                  </a:cubicBezTo>
                  <a:cubicBezTo>
                    <a:pt x="17428" y="257"/>
                    <a:pt x="16045" y="0"/>
                    <a:pt x="14279" y="0"/>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gf72b45b6a3_0_847"/>
            <p:cNvSpPr/>
            <p:nvPr/>
          </p:nvSpPr>
          <p:spPr>
            <a:xfrm>
              <a:off x="1399928" y="1606864"/>
              <a:ext cx="277358" cy="429137"/>
            </a:xfrm>
            <a:custGeom>
              <a:avLst/>
              <a:gdLst/>
              <a:ahLst/>
              <a:cxnLst/>
              <a:rect l="l" t="t" r="r" b="b"/>
              <a:pathLst>
                <a:path w="9501" h="14699" extrusionOk="0">
                  <a:moveTo>
                    <a:pt x="4436" y="1"/>
                  </a:moveTo>
                  <a:cubicBezTo>
                    <a:pt x="2122" y="1535"/>
                    <a:pt x="684" y="3265"/>
                    <a:pt x="1" y="4175"/>
                  </a:cubicBezTo>
                  <a:lnTo>
                    <a:pt x="3880" y="14698"/>
                  </a:lnTo>
                  <a:cubicBezTo>
                    <a:pt x="5459" y="14547"/>
                    <a:pt x="7372" y="14262"/>
                    <a:pt x="9500" y="13730"/>
                  </a:cubicBezTo>
                  <a:lnTo>
                    <a:pt x="4436" y="1"/>
                  </a:ln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gf72b45b6a3_0_847"/>
            <p:cNvSpPr/>
            <p:nvPr/>
          </p:nvSpPr>
          <p:spPr>
            <a:xfrm>
              <a:off x="1519299" y="1835562"/>
              <a:ext cx="524998" cy="204423"/>
            </a:xfrm>
            <a:custGeom>
              <a:avLst/>
              <a:gdLst/>
              <a:ahLst/>
              <a:cxnLst/>
              <a:rect l="l" t="t" r="r" b="b"/>
              <a:pathLst>
                <a:path w="17984" h="7002" extrusionOk="0">
                  <a:moveTo>
                    <a:pt x="15559" y="1"/>
                  </a:moveTo>
                  <a:cubicBezTo>
                    <a:pt x="6263" y="1"/>
                    <a:pt x="0" y="6879"/>
                    <a:pt x="0" y="6879"/>
                  </a:cubicBezTo>
                  <a:cubicBezTo>
                    <a:pt x="741" y="6963"/>
                    <a:pt x="1467" y="7002"/>
                    <a:pt x="2175" y="7002"/>
                  </a:cubicBezTo>
                  <a:cubicBezTo>
                    <a:pt x="11566" y="7002"/>
                    <a:pt x="17984" y="157"/>
                    <a:pt x="17984" y="157"/>
                  </a:cubicBezTo>
                  <a:cubicBezTo>
                    <a:pt x="17155" y="50"/>
                    <a:pt x="16346" y="1"/>
                    <a:pt x="15559" y="1"/>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gf72b45b6a3_0_847"/>
            <p:cNvSpPr/>
            <p:nvPr/>
          </p:nvSpPr>
          <p:spPr>
            <a:xfrm>
              <a:off x="1551558" y="1845518"/>
              <a:ext cx="477122" cy="185797"/>
            </a:xfrm>
            <a:custGeom>
              <a:avLst/>
              <a:gdLst/>
              <a:ahLst/>
              <a:cxnLst/>
              <a:rect l="l" t="t" r="r" b="b"/>
              <a:pathLst>
                <a:path w="16344" h="6364" extrusionOk="0">
                  <a:moveTo>
                    <a:pt x="14144" y="0"/>
                  </a:moveTo>
                  <a:cubicBezTo>
                    <a:pt x="5693" y="0"/>
                    <a:pt x="1" y="6253"/>
                    <a:pt x="1" y="6253"/>
                  </a:cubicBezTo>
                  <a:cubicBezTo>
                    <a:pt x="672" y="6329"/>
                    <a:pt x="1329" y="6364"/>
                    <a:pt x="1971" y="6364"/>
                  </a:cubicBezTo>
                  <a:cubicBezTo>
                    <a:pt x="10508" y="6364"/>
                    <a:pt x="16343" y="141"/>
                    <a:pt x="16343" y="141"/>
                  </a:cubicBezTo>
                  <a:cubicBezTo>
                    <a:pt x="15592" y="45"/>
                    <a:pt x="14858" y="0"/>
                    <a:pt x="14144"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gf72b45b6a3_0_847"/>
          <p:cNvGrpSpPr/>
          <p:nvPr/>
        </p:nvGrpSpPr>
        <p:grpSpPr>
          <a:xfrm rot="715745" flipH="1">
            <a:off x="850868" y="3285051"/>
            <a:ext cx="737116" cy="548616"/>
            <a:chOff x="6153706" y="646030"/>
            <a:chExt cx="737119" cy="548619"/>
          </a:xfrm>
        </p:grpSpPr>
        <p:sp>
          <p:nvSpPr>
            <p:cNvPr id="1148" name="Google Shape;1148;gf72b45b6a3_0_847"/>
            <p:cNvSpPr/>
            <p:nvPr/>
          </p:nvSpPr>
          <p:spPr>
            <a:xfrm>
              <a:off x="6468323" y="646030"/>
              <a:ext cx="422503" cy="299774"/>
            </a:xfrm>
            <a:custGeom>
              <a:avLst/>
              <a:gdLst/>
              <a:ahLst/>
              <a:cxnLst/>
              <a:rect l="l" t="t" r="r" b="b"/>
              <a:pathLst>
                <a:path w="14473" h="10268" extrusionOk="0">
                  <a:moveTo>
                    <a:pt x="11890" y="0"/>
                  </a:moveTo>
                  <a:cubicBezTo>
                    <a:pt x="11585" y="1236"/>
                    <a:pt x="11279" y="2469"/>
                    <a:pt x="10974" y="3705"/>
                  </a:cubicBezTo>
                  <a:cubicBezTo>
                    <a:pt x="10967" y="3740"/>
                    <a:pt x="10956" y="3770"/>
                    <a:pt x="10950" y="3801"/>
                  </a:cubicBezTo>
                  <a:cubicBezTo>
                    <a:pt x="10915" y="3811"/>
                    <a:pt x="10885" y="3822"/>
                    <a:pt x="10850" y="3835"/>
                  </a:cubicBezTo>
                  <a:cubicBezTo>
                    <a:pt x="10493" y="3990"/>
                    <a:pt x="10328" y="4402"/>
                    <a:pt x="10482" y="4759"/>
                  </a:cubicBezTo>
                  <a:cubicBezTo>
                    <a:pt x="10500" y="4800"/>
                    <a:pt x="10520" y="4838"/>
                    <a:pt x="10544" y="4873"/>
                  </a:cubicBezTo>
                  <a:cubicBezTo>
                    <a:pt x="9377" y="6589"/>
                    <a:pt x="8031" y="8258"/>
                    <a:pt x="6194" y="9147"/>
                  </a:cubicBezTo>
                  <a:cubicBezTo>
                    <a:pt x="5474" y="9493"/>
                    <a:pt x="4621" y="9685"/>
                    <a:pt x="3776" y="9685"/>
                  </a:cubicBezTo>
                  <a:cubicBezTo>
                    <a:pt x="2494" y="9685"/>
                    <a:pt x="1228" y="9245"/>
                    <a:pt x="454" y="8234"/>
                  </a:cubicBezTo>
                  <a:lnTo>
                    <a:pt x="1" y="8581"/>
                  </a:lnTo>
                  <a:cubicBezTo>
                    <a:pt x="911" y="9772"/>
                    <a:pt x="2326" y="10268"/>
                    <a:pt x="3742" y="10268"/>
                  </a:cubicBezTo>
                  <a:cubicBezTo>
                    <a:pt x="4693" y="10268"/>
                    <a:pt x="5643" y="10044"/>
                    <a:pt x="6442" y="9658"/>
                  </a:cubicBezTo>
                  <a:cubicBezTo>
                    <a:pt x="8405" y="8711"/>
                    <a:pt x="9813" y="6963"/>
                    <a:pt x="11032" y="5174"/>
                  </a:cubicBezTo>
                  <a:cubicBezTo>
                    <a:pt x="11064" y="5178"/>
                    <a:pt x="11096" y="5180"/>
                    <a:pt x="11128" y="5180"/>
                  </a:cubicBezTo>
                  <a:cubicBezTo>
                    <a:pt x="11221" y="5180"/>
                    <a:pt x="11314" y="5163"/>
                    <a:pt x="11403" y="5123"/>
                  </a:cubicBezTo>
                  <a:cubicBezTo>
                    <a:pt x="11681" y="5006"/>
                    <a:pt x="11842" y="4724"/>
                    <a:pt x="11825" y="4440"/>
                  </a:cubicBezTo>
                  <a:cubicBezTo>
                    <a:pt x="12886" y="3773"/>
                    <a:pt x="14472" y="1803"/>
                    <a:pt x="14472" y="1803"/>
                  </a:cubicBezTo>
                  <a:cubicBezTo>
                    <a:pt x="14472" y="1803"/>
                    <a:pt x="12752" y="601"/>
                    <a:pt x="118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gf72b45b6a3_0_847"/>
            <p:cNvSpPr/>
            <p:nvPr/>
          </p:nvSpPr>
          <p:spPr>
            <a:xfrm>
              <a:off x="6225376" y="673008"/>
              <a:ext cx="405659" cy="505395"/>
            </a:xfrm>
            <a:custGeom>
              <a:avLst/>
              <a:gdLst/>
              <a:ahLst/>
              <a:cxnLst/>
              <a:rect l="l" t="t" r="r" b="b"/>
              <a:pathLst>
                <a:path w="13896" h="17311" extrusionOk="0">
                  <a:moveTo>
                    <a:pt x="477" y="0"/>
                  </a:moveTo>
                  <a:lnTo>
                    <a:pt x="0" y="415"/>
                  </a:lnTo>
                  <a:lnTo>
                    <a:pt x="13369" y="17310"/>
                  </a:lnTo>
                  <a:lnTo>
                    <a:pt x="13895" y="16819"/>
                  </a:lnTo>
                  <a:lnTo>
                    <a:pt x="12260" y="4456"/>
                  </a:lnTo>
                  <a:lnTo>
                    <a:pt x="477" y="0"/>
                  </a:lnTo>
                  <a:close/>
                </a:path>
              </a:pathLst>
            </a:custGeom>
            <a:solidFill>
              <a:srgbClr val="598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gf72b45b6a3_0_847"/>
            <p:cNvSpPr/>
            <p:nvPr/>
          </p:nvSpPr>
          <p:spPr>
            <a:xfrm>
              <a:off x="6225376" y="685125"/>
              <a:ext cx="391209" cy="493366"/>
            </a:xfrm>
            <a:custGeom>
              <a:avLst/>
              <a:gdLst/>
              <a:ahLst/>
              <a:cxnLst/>
              <a:rect l="l" t="t" r="r" b="b"/>
              <a:pathLst>
                <a:path w="13401" h="16899" extrusionOk="0">
                  <a:moveTo>
                    <a:pt x="0" y="0"/>
                  </a:moveTo>
                  <a:lnTo>
                    <a:pt x="1648" y="12457"/>
                  </a:lnTo>
                  <a:lnTo>
                    <a:pt x="13401" y="16899"/>
                  </a:lnTo>
                  <a:lnTo>
                    <a:pt x="11753" y="4443"/>
                  </a:lnTo>
                  <a:lnTo>
                    <a:pt x="0" y="0"/>
                  </a:ln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gf72b45b6a3_0_847"/>
            <p:cNvSpPr/>
            <p:nvPr/>
          </p:nvSpPr>
          <p:spPr>
            <a:xfrm>
              <a:off x="6233200" y="744160"/>
              <a:ext cx="372671" cy="430247"/>
            </a:xfrm>
            <a:custGeom>
              <a:avLst/>
              <a:gdLst/>
              <a:ahLst/>
              <a:cxnLst/>
              <a:rect l="l" t="t" r="r" b="b"/>
              <a:pathLst>
                <a:path w="12766" h="14737" extrusionOk="0">
                  <a:moveTo>
                    <a:pt x="0" y="0"/>
                  </a:moveTo>
                  <a:lnTo>
                    <a:pt x="1380" y="10435"/>
                  </a:lnTo>
                  <a:lnTo>
                    <a:pt x="12765" y="14737"/>
                  </a:lnTo>
                  <a:cubicBezTo>
                    <a:pt x="12295" y="11948"/>
                    <a:pt x="11821" y="9157"/>
                    <a:pt x="11347" y="6366"/>
                  </a:cubicBezTo>
                  <a:cubicBezTo>
                    <a:pt x="9122" y="4622"/>
                    <a:pt x="6355" y="2805"/>
                    <a:pt x="3008" y="1254"/>
                  </a:cubicBezTo>
                  <a:cubicBezTo>
                    <a:pt x="1978" y="777"/>
                    <a:pt x="972" y="361"/>
                    <a:pt x="0" y="0"/>
                  </a:cubicBezTo>
                  <a:close/>
                </a:path>
              </a:pathLst>
            </a:custGeom>
            <a:solidFill>
              <a:srgbClr val="41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gf72b45b6a3_0_847"/>
            <p:cNvSpPr/>
            <p:nvPr/>
          </p:nvSpPr>
          <p:spPr>
            <a:xfrm>
              <a:off x="6153706" y="794670"/>
              <a:ext cx="375970" cy="399971"/>
            </a:xfrm>
            <a:custGeom>
              <a:avLst/>
              <a:gdLst/>
              <a:ahLst/>
              <a:cxnLst/>
              <a:rect l="l" t="t" r="r" b="b"/>
              <a:pathLst>
                <a:path w="12879" h="13700" extrusionOk="0">
                  <a:moveTo>
                    <a:pt x="5432" y="1"/>
                  </a:moveTo>
                  <a:cubicBezTo>
                    <a:pt x="3623" y="1436"/>
                    <a:pt x="1813" y="2875"/>
                    <a:pt x="1" y="4309"/>
                  </a:cubicBezTo>
                  <a:cubicBezTo>
                    <a:pt x="643" y="5776"/>
                    <a:pt x="1659" y="7692"/>
                    <a:pt x="3262" y="9669"/>
                  </a:cubicBezTo>
                  <a:cubicBezTo>
                    <a:pt x="4729" y="11478"/>
                    <a:pt x="6232" y="12790"/>
                    <a:pt x="7448" y="13700"/>
                  </a:cubicBezTo>
                  <a:cubicBezTo>
                    <a:pt x="9256" y="12265"/>
                    <a:pt x="11069" y="10830"/>
                    <a:pt x="12879" y="9394"/>
                  </a:cubicBezTo>
                  <a:cubicBezTo>
                    <a:pt x="12783" y="8413"/>
                    <a:pt x="12402" y="5854"/>
                    <a:pt x="10417" y="3444"/>
                  </a:cubicBezTo>
                  <a:cubicBezTo>
                    <a:pt x="8584" y="1213"/>
                    <a:pt x="6380" y="324"/>
                    <a:pt x="5432" y="1"/>
                  </a:cubicBezTo>
                  <a:close/>
                </a:path>
              </a:pathLst>
            </a:custGeom>
            <a:solidFill>
              <a:srgbClr val="4C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gf72b45b6a3_0_847"/>
            <p:cNvSpPr/>
            <p:nvPr/>
          </p:nvSpPr>
          <p:spPr>
            <a:xfrm>
              <a:off x="6183484" y="794670"/>
              <a:ext cx="346194" cy="332122"/>
            </a:xfrm>
            <a:custGeom>
              <a:avLst/>
              <a:gdLst/>
              <a:ahLst/>
              <a:cxnLst/>
              <a:rect l="l" t="t" r="r" b="b"/>
              <a:pathLst>
                <a:path w="11859" h="11376" extrusionOk="0">
                  <a:moveTo>
                    <a:pt x="4412" y="1"/>
                  </a:moveTo>
                  <a:cubicBezTo>
                    <a:pt x="2942" y="1168"/>
                    <a:pt x="1470" y="2336"/>
                    <a:pt x="1" y="3503"/>
                  </a:cubicBezTo>
                  <a:cubicBezTo>
                    <a:pt x="1597" y="3596"/>
                    <a:pt x="3169" y="3846"/>
                    <a:pt x="4598" y="4536"/>
                  </a:cubicBezTo>
                  <a:cubicBezTo>
                    <a:pt x="7211" y="5797"/>
                    <a:pt x="9003" y="8499"/>
                    <a:pt x="9356" y="11375"/>
                  </a:cubicBezTo>
                  <a:cubicBezTo>
                    <a:pt x="10190" y="10716"/>
                    <a:pt x="11025" y="10053"/>
                    <a:pt x="11859" y="9394"/>
                  </a:cubicBezTo>
                  <a:cubicBezTo>
                    <a:pt x="11763" y="8413"/>
                    <a:pt x="11382" y="5854"/>
                    <a:pt x="9397" y="3444"/>
                  </a:cubicBezTo>
                  <a:cubicBezTo>
                    <a:pt x="7564" y="1213"/>
                    <a:pt x="5360" y="324"/>
                    <a:pt x="4412" y="1"/>
                  </a:cubicBezTo>
                  <a:close/>
                </a:path>
              </a:pathLst>
            </a:custGeom>
            <a:solidFill>
              <a:srgbClr val="477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gf72b45b6a3_0_847"/>
            <p:cNvSpPr/>
            <p:nvPr/>
          </p:nvSpPr>
          <p:spPr>
            <a:xfrm>
              <a:off x="6153706" y="794670"/>
              <a:ext cx="255201" cy="216627"/>
            </a:xfrm>
            <a:custGeom>
              <a:avLst/>
              <a:gdLst/>
              <a:ahLst/>
              <a:cxnLst/>
              <a:rect l="l" t="t" r="r" b="b"/>
              <a:pathLst>
                <a:path w="8742" h="7420" extrusionOk="0">
                  <a:moveTo>
                    <a:pt x="5432" y="1"/>
                  </a:moveTo>
                  <a:lnTo>
                    <a:pt x="1" y="4309"/>
                  </a:lnTo>
                  <a:cubicBezTo>
                    <a:pt x="395" y="5206"/>
                    <a:pt x="931" y="6274"/>
                    <a:pt x="1652" y="7420"/>
                  </a:cubicBezTo>
                  <a:lnTo>
                    <a:pt x="8741" y="1804"/>
                  </a:lnTo>
                  <a:cubicBezTo>
                    <a:pt x="7393" y="739"/>
                    <a:pt x="6098" y="227"/>
                    <a:pt x="5432" y="1"/>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gf72b45b6a3_0_847"/>
            <p:cNvSpPr/>
            <p:nvPr/>
          </p:nvSpPr>
          <p:spPr>
            <a:xfrm>
              <a:off x="6154728" y="924099"/>
              <a:ext cx="216404" cy="270550"/>
            </a:xfrm>
            <a:custGeom>
              <a:avLst/>
              <a:gdLst/>
              <a:ahLst/>
              <a:cxnLst/>
              <a:rect l="l" t="t" r="r" b="b"/>
              <a:pathLst>
                <a:path w="7413" h="9267" extrusionOk="0">
                  <a:moveTo>
                    <a:pt x="0" y="0"/>
                  </a:moveTo>
                  <a:lnTo>
                    <a:pt x="0" y="0"/>
                  </a:lnTo>
                  <a:cubicBezTo>
                    <a:pt x="1332" y="6431"/>
                    <a:pt x="7413" y="9267"/>
                    <a:pt x="7413" y="9267"/>
                  </a:cubicBezTo>
                  <a:cubicBezTo>
                    <a:pt x="6169" y="2768"/>
                    <a:pt x="1" y="0"/>
                    <a:pt x="0" y="0"/>
                  </a:cubicBezTo>
                  <a:close/>
                </a:path>
              </a:pathLst>
            </a:custGeom>
            <a:solidFill>
              <a:srgbClr val="5386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gf72b45b6a3_0_847"/>
            <p:cNvSpPr/>
            <p:nvPr/>
          </p:nvSpPr>
          <p:spPr>
            <a:xfrm>
              <a:off x="6165822" y="941442"/>
              <a:ext cx="196670" cy="245793"/>
            </a:xfrm>
            <a:custGeom>
              <a:avLst/>
              <a:gdLst/>
              <a:ahLst/>
              <a:cxnLst/>
              <a:rect l="l" t="t" r="r" b="b"/>
              <a:pathLst>
                <a:path w="6737" h="8419" extrusionOk="0">
                  <a:moveTo>
                    <a:pt x="1" y="0"/>
                  </a:moveTo>
                  <a:lnTo>
                    <a:pt x="1" y="0"/>
                  </a:lnTo>
                  <a:cubicBezTo>
                    <a:pt x="1213" y="5844"/>
                    <a:pt x="6737" y="8419"/>
                    <a:pt x="6737" y="8419"/>
                  </a:cubicBezTo>
                  <a:cubicBezTo>
                    <a:pt x="5607" y="2514"/>
                    <a:pt x="1" y="0"/>
                    <a:pt x="1" y="0"/>
                  </a:cubicBezTo>
                  <a:close/>
                </a:path>
              </a:pathLst>
            </a:custGeom>
            <a:solidFill>
              <a:srgbClr val="436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7" name="Google Shape;1157;gf72b45b6a3_0_847"/>
          <p:cNvSpPr/>
          <p:nvPr/>
        </p:nvSpPr>
        <p:spPr>
          <a:xfrm rot="925032">
            <a:off x="4408231" y="3966319"/>
            <a:ext cx="309046" cy="320576"/>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gf72b45b6a3_0_847"/>
          <p:cNvSpPr/>
          <p:nvPr/>
        </p:nvSpPr>
        <p:spPr>
          <a:xfrm flipH="1">
            <a:off x="8165000" y="3715724"/>
            <a:ext cx="407512" cy="148000"/>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9" name="Google Shape;1159;gf72b45b6a3_0_847"/>
          <p:cNvCxnSpPr/>
          <p:nvPr/>
        </p:nvCxnSpPr>
        <p:spPr>
          <a:xfrm>
            <a:off x="2370300" y="2823412"/>
            <a:ext cx="4373400" cy="0"/>
          </a:xfrm>
          <a:prstGeom prst="straightConnector1">
            <a:avLst/>
          </a:prstGeom>
          <a:noFill/>
          <a:ln w="19050" cap="flat" cmpd="sng">
            <a:solidFill>
              <a:schemeClr val="accent3"/>
            </a:solidFill>
            <a:prstDash val="dash"/>
            <a:round/>
            <a:headEnd type="none" w="med" len="med"/>
            <a:tailEnd type="none" w="med" len="med"/>
          </a:ln>
        </p:spPr>
      </p:cxnSp>
      <p:sp>
        <p:nvSpPr>
          <p:cNvPr id="1160" name="Google Shape;1160;gf72b45b6a3_0_847"/>
          <p:cNvSpPr txBox="1">
            <a:spLocks noGrp="1"/>
          </p:cNvSpPr>
          <p:nvPr>
            <p:ph type="title"/>
          </p:nvPr>
        </p:nvSpPr>
        <p:spPr>
          <a:xfrm>
            <a:off x="2288875" y="907759"/>
            <a:ext cx="4566600" cy="535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300" b="1">
                <a:latin typeface="Big Shoulders Text"/>
                <a:ea typeface="Big Shoulders Text"/>
                <a:cs typeface="Big Shoulders Text"/>
                <a:sym typeface="Big Shoulders Text"/>
              </a:defRPr>
            </a:lvl1pPr>
            <a:lvl2pPr lvl="1" algn="ctr" rtl="0">
              <a:spcBef>
                <a:spcPts val="0"/>
              </a:spcBef>
              <a:spcAft>
                <a:spcPts val="0"/>
              </a:spcAft>
              <a:buNone/>
              <a:defRPr sz="4300" b="1">
                <a:latin typeface="Big Shoulders Text"/>
                <a:ea typeface="Big Shoulders Text"/>
                <a:cs typeface="Big Shoulders Text"/>
                <a:sym typeface="Big Shoulders Text"/>
              </a:defRPr>
            </a:lvl2pPr>
            <a:lvl3pPr lvl="2" algn="ctr" rtl="0">
              <a:spcBef>
                <a:spcPts val="0"/>
              </a:spcBef>
              <a:spcAft>
                <a:spcPts val="0"/>
              </a:spcAft>
              <a:buNone/>
              <a:defRPr sz="4300" b="1">
                <a:latin typeface="Big Shoulders Text"/>
                <a:ea typeface="Big Shoulders Text"/>
                <a:cs typeface="Big Shoulders Text"/>
                <a:sym typeface="Big Shoulders Text"/>
              </a:defRPr>
            </a:lvl3pPr>
            <a:lvl4pPr lvl="3" algn="ctr" rtl="0">
              <a:spcBef>
                <a:spcPts val="0"/>
              </a:spcBef>
              <a:spcAft>
                <a:spcPts val="0"/>
              </a:spcAft>
              <a:buNone/>
              <a:defRPr sz="4300" b="1">
                <a:latin typeface="Big Shoulders Text"/>
                <a:ea typeface="Big Shoulders Text"/>
                <a:cs typeface="Big Shoulders Text"/>
                <a:sym typeface="Big Shoulders Text"/>
              </a:defRPr>
            </a:lvl4pPr>
            <a:lvl5pPr lvl="4" algn="ctr" rtl="0">
              <a:spcBef>
                <a:spcPts val="0"/>
              </a:spcBef>
              <a:spcAft>
                <a:spcPts val="0"/>
              </a:spcAft>
              <a:buNone/>
              <a:defRPr sz="4300" b="1">
                <a:latin typeface="Big Shoulders Text"/>
                <a:ea typeface="Big Shoulders Text"/>
                <a:cs typeface="Big Shoulders Text"/>
                <a:sym typeface="Big Shoulders Text"/>
              </a:defRPr>
            </a:lvl5pPr>
            <a:lvl6pPr lvl="5" algn="ctr" rtl="0">
              <a:spcBef>
                <a:spcPts val="0"/>
              </a:spcBef>
              <a:spcAft>
                <a:spcPts val="0"/>
              </a:spcAft>
              <a:buNone/>
              <a:defRPr sz="4300" b="1">
                <a:latin typeface="Big Shoulders Text"/>
                <a:ea typeface="Big Shoulders Text"/>
                <a:cs typeface="Big Shoulders Text"/>
                <a:sym typeface="Big Shoulders Text"/>
              </a:defRPr>
            </a:lvl6pPr>
            <a:lvl7pPr lvl="6" algn="ctr" rtl="0">
              <a:spcBef>
                <a:spcPts val="0"/>
              </a:spcBef>
              <a:spcAft>
                <a:spcPts val="0"/>
              </a:spcAft>
              <a:buNone/>
              <a:defRPr sz="4300" b="1">
                <a:latin typeface="Big Shoulders Text"/>
                <a:ea typeface="Big Shoulders Text"/>
                <a:cs typeface="Big Shoulders Text"/>
                <a:sym typeface="Big Shoulders Text"/>
              </a:defRPr>
            </a:lvl7pPr>
            <a:lvl8pPr lvl="7" algn="ctr" rtl="0">
              <a:spcBef>
                <a:spcPts val="0"/>
              </a:spcBef>
              <a:spcAft>
                <a:spcPts val="0"/>
              </a:spcAft>
              <a:buNone/>
              <a:defRPr sz="4300" b="1">
                <a:latin typeface="Big Shoulders Text"/>
                <a:ea typeface="Big Shoulders Text"/>
                <a:cs typeface="Big Shoulders Text"/>
                <a:sym typeface="Big Shoulders Text"/>
              </a:defRPr>
            </a:lvl8pPr>
            <a:lvl9pPr lvl="8" algn="ctr" rtl="0">
              <a:spcBef>
                <a:spcPts val="0"/>
              </a:spcBef>
              <a:spcAft>
                <a:spcPts val="0"/>
              </a:spcAft>
              <a:buNone/>
              <a:defRPr sz="4300" b="1">
                <a:latin typeface="Big Shoulders Text"/>
                <a:ea typeface="Big Shoulders Text"/>
                <a:cs typeface="Big Shoulders Text"/>
                <a:sym typeface="Big Shoulders Text"/>
              </a:defRPr>
            </a:lvl9pPr>
          </a:lstStyle>
          <a:p>
            <a:endParaRPr/>
          </a:p>
        </p:txBody>
      </p:sp>
      <p:sp>
        <p:nvSpPr>
          <p:cNvPr id="1161" name="Google Shape;1161;gf72b45b6a3_0_847"/>
          <p:cNvSpPr txBox="1">
            <a:spLocks noGrp="1"/>
          </p:cNvSpPr>
          <p:nvPr>
            <p:ph type="subTitle" idx="1"/>
          </p:nvPr>
        </p:nvSpPr>
        <p:spPr>
          <a:xfrm>
            <a:off x="3634825" y="1709274"/>
            <a:ext cx="1874700" cy="2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1162" name="Google Shape;1162;gf72b45b6a3_0_847"/>
          <p:cNvSpPr txBox="1">
            <a:spLocks noGrp="1"/>
          </p:cNvSpPr>
          <p:nvPr>
            <p:ph type="title" idx="2"/>
          </p:nvPr>
        </p:nvSpPr>
        <p:spPr>
          <a:xfrm>
            <a:off x="1619862" y="2333926"/>
            <a:ext cx="5904300" cy="465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None/>
              <a:defRPr sz="3000" b="1">
                <a:latin typeface="Big Shoulders Text"/>
                <a:ea typeface="Big Shoulders Text"/>
                <a:cs typeface="Big Shoulders Text"/>
                <a:sym typeface="Big Shoulders Text"/>
              </a:defRPr>
            </a:lvl1pPr>
            <a:lvl2pPr lvl="1" algn="ctr" rtl="0">
              <a:lnSpc>
                <a:spcPct val="115000"/>
              </a:lnSpc>
              <a:spcBef>
                <a:spcPts val="1600"/>
              </a:spcBef>
              <a:spcAft>
                <a:spcPts val="0"/>
              </a:spcAft>
              <a:buNone/>
              <a:defRPr sz="3000" b="1">
                <a:latin typeface="Big Shoulders Text"/>
                <a:ea typeface="Big Shoulders Text"/>
                <a:cs typeface="Big Shoulders Text"/>
                <a:sym typeface="Big Shoulders Text"/>
              </a:defRPr>
            </a:lvl2pPr>
            <a:lvl3pPr lvl="2" algn="ctr" rtl="0">
              <a:lnSpc>
                <a:spcPct val="115000"/>
              </a:lnSpc>
              <a:spcBef>
                <a:spcPts val="1600"/>
              </a:spcBef>
              <a:spcAft>
                <a:spcPts val="0"/>
              </a:spcAft>
              <a:buNone/>
              <a:defRPr sz="3000" b="1">
                <a:latin typeface="Big Shoulders Text"/>
                <a:ea typeface="Big Shoulders Text"/>
                <a:cs typeface="Big Shoulders Text"/>
                <a:sym typeface="Big Shoulders Text"/>
              </a:defRPr>
            </a:lvl3pPr>
            <a:lvl4pPr lvl="3" algn="ctr" rtl="0">
              <a:lnSpc>
                <a:spcPct val="115000"/>
              </a:lnSpc>
              <a:spcBef>
                <a:spcPts val="1600"/>
              </a:spcBef>
              <a:spcAft>
                <a:spcPts val="0"/>
              </a:spcAft>
              <a:buNone/>
              <a:defRPr sz="3000" b="1">
                <a:latin typeface="Big Shoulders Text"/>
                <a:ea typeface="Big Shoulders Text"/>
                <a:cs typeface="Big Shoulders Text"/>
                <a:sym typeface="Big Shoulders Text"/>
              </a:defRPr>
            </a:lvl4pPr>
            <a:lvl5pPr lvl="4" algn="ctr" rtl="0">
              <a:lnSpc>
                <a:spcPct val="115000"/>
              </a:lnSpc>
              <a:spcBef>
                <a:spcPts val="1600"/>
              </a:spcBef>
              <a:spcAft>
                <a:spcPts val="0"/>
              </a:spcAft>
              <a:buNone/>
              <a:defRPr sz="3000" b="1">
                <a:latin typeface="Big Shoulders Text"/>
                <a:ea typeface="Big Shoulders Text"/>
                <a:cs typeface="Big Shoulders Text"/>
                <a:sym typeface="Big Shoulders Text"/>
              </a:defRPr>
            </a:lvl5pPr>
            <a:lvl6pPr lvl="5" algn="ctr" rtl="0">
              <a:lnSpc>
                <a:spcPct val="115000"/>
              </a:lnSpc>
              <a:spcBef>
                <a:spcPts val="1600"/>
              </a:spcBef>
              <a:spcAft>
                <a:spcPts val="0"/>
              </a:spcAft>
              <a:buNone/>
              <a:defRPr sz="3000" b="1">
                <a:latin typeface="Big Shoulders Text"/>
                <a:ea typeface="Big Shoulders Text"/>
                <a:cs typeface="Big Shoulders Text"/>
                <a:sym typeface="Big Shoulders Text"/>
              </a:defRPr>
            </a:lvl6pPr>
            <a:lvl7pPr lvl="6" algn="ctr" rtl="0">
              <a:lnSpc>
                <a:spcPct val="115000"/>
              </a:lnSpc>
              <a:spcBef>
                <a:spcPts val="1600"/>
              </a:spcBef>
              <a:spcAft>
                <a:spcPts val="0"/>
              </a:spcAft>
              <a:buNone/>
              <a:defRPr sz="3000" b="1">
                <a:latin typeface="Big Shoulders Text"/>
                <a:ea typeface="Big Shoulders Text"/>
                <a:cs typeface="Big Shoulders Text"/>
                <a:sym typeface="Big Shoulders Text"/>
              </a:defRPr>
            </a:lvl7pPr>
            <a:lvl8pPr lvl="7" algn="ctr" rtl="0">
              <a:lnSpc>
                <a:spcPct val="115000"/>
              </a:lnSpc>
              <a:spcBef>
                <a:spcPts val="1600"/>
              </a:spcBef>
              <a:spcAft>
                <a:spcPts val="0"/>
              </a:spcAft>
              <a:buNone/>
              <a:defRPr sz="3000" b="1">
                <a:latin typeface="Big Shoulders Text"/>
                <a:ea typeface="Big Shoulders Text"/>
                <a:cs typeface="Big Shoulders Text"/>
                <a:sym typeface="Big Shoulders Text"/>
              </a:defRPr>
            </a:lvl8pPr>
            <a:lvl9pPr lvl="8" algn="ctr" rtl="0">
              <a:lnSpc>
                <a:spcPct val="115000"/>
              </a:lnSpc>
              <a:spcBef>
                <a:spcPts val="1600"/>
              </a:spcBef>
              <a:spcAft>
                <a:spcPts val="1600"/>
              </a:spcAft>
              <a:buNone/>
              <a:defRPr sz="3000" b="1">
                <a:latin typeface="Big Shoulders Text"/>
                <a:ea typeface="Big Shoulders Text"/>
                <a:cs typeface="Big Shoulders Text"/>
                <a:sym typeface="Big Shoulders Text"/>
              </a:defRPr>
            </a:lvl9pPr>
          </a:lstStyle>
          <a:p>
            <a:endParaRPr/>
          </a:p>
        </p:txBody>
      </p:sp>
      <p:sp>
        <p:nvSpPr>
          <p:cNvPr id="1163" name="Google Shape;1163;gf72b45b6a3_0_847"/>
          <p:cNvSpPr txBox="1">
            <a:spLocks noGrp="1"/>
          </p:cNvSpPr>
          <p:nvPr>
            <p:ph type="subTitle" idx="3"/>
          </p:nvPr>
        </p:nvSpPr>
        <p:spPr>
          <a:xfrm>
            <a:off x="2179699" y="2917124"/>
            <a:ext cx="4796100" cy="65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600"/>
              </a:spcBef>
              <a:spcAft>
                <a:spcPts val="0"/>
              </a:spcAft>
              <a:buNone/>
              <a:defRPr sz="1200"/>
            </a:lvl2pPr>
            <a:lvl3pPr lvl="2" algn="ctr" rtl="0">
              <a:lnSpc>
                <a:spcPct val="100000"/>
              </a:lnSpc>
              <a:spcBef>
                <a:spcPts val="1600"/>
              </a:spcBef>
              <a:spcAft>
                <a:spcPts val="0"/>
              </a:spcAft>
              <a:buNone/>
              <a:defRPr sz="1200"/>
            </a:lvl3pPr>
            <a:lvl4pPr lvl="3" algn="ctr" rtl="0">
              <a:lnSpc>
                <a:spcPct val="100000"/>
              </a:lnSpc>
              <a:spcBef>
                <a:spcPts val="1600"/>
              </a:spcBef>
              <a:spcAft>
                <a:spcPts val="0"/>
              </a:spcAft>
              <a:buNone/>
              <a:defRPr sz="1200"/>
            </a:lvl4pPr>
            <a:lvl5pPr lvl="4" algn="ctr" rtl="0">
              <a:lnSpc>
                <a:spcPct val="100000"/>
              </a:lnSpc>
              <a:spcBef>
                <a:spcPts val="1600"/>
              </a:spcBef>
              <a:spcAft>
                <a:spcPts val="0"/>
              </a:spcAft>
              <a:buNone/>
              <a:defRPr sz="1200"/>
            </a:lvl5pPr>
            <a:lvl6pPr lvl="5" algn="ctr" rtl="0">
              <a:lnSpc>
                <a:spcPct val="100000"/>
              </a:lnSpc>
              <a:spcBef>
                <a:spcPts val="1600"/>
              </a:spcBef>
              <a:spcAft>
                <a:spcPts val="0"/>
              </a:spcAft>
              <a:buNone/>
              <a:defRPr sz="1200"/>
            </a:lvl6pPr>
            <a:lvl7pPr lvl="6" algn="ctr" rtl="0">
              <a:lnSpc>
                <a:spcPct val="100000"/>
              </a:lnSpc>
              <a:spcBef>
                <a:spcPts val="1600"/>
              </a:spcBef>
              <a:spcAft>
                <a:spcPts val="0"/>
              </a:spcAft>
              <a:buNone/>
              <a:defRPr sz="1200"/>
            </a:lvl7pPr>
            <a:lvl8pPr lvl="7" algn="ctr" rtl="0">
              <a:lnSpc>
                <a:spcPct val="100000"/>
              </a:lnSpc>
              <a:spcBef>
                <a:spcPts val="1600"/>
              </a:spcBef>
              <a:spcAft>
                <a:spcPts val="0"/>
              </a:spcAft>
              <a:buNone/>
              <a:defRPr sz="1200"/>
            </a:lvl8pPr>
            <a:lvl9pPr lvl="8" algn="ctr" rtl="0">
              <a:lnSpc>
                <a:spcPct val="100000"/>
              </a:lnSpc>
              <a:spcBef>
                <a:spcPts val="1600"/>
              </a:spcBef>
              <a:spcAft>
                <a:spcPts val="1600"/>
              </a:spcAft>
              <a:buNone/>
              <a:defRPr sz="12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ertificate 3">
  <p:cSld name="BLANK_2_1_1">
    <p:bg>
      <p:bgPr>
        <a:solidFill>
          <a:srgbClr val="FFE57A">
            <a:alpha val="49330"/>
          </a:srgbClr>
        </a:solidFill>
        <a:effectLst/>
      </p:bgPr>
    </p:bg>
    <p:spTree>
      <p:nvGrpSpPr>
        <p:cNvPr id="1" name="Shape 1164"/>
        <p:cNvGrpSpPr/>
        <p:nvPr/>
      </p:nvGrpSpPr>
      <p:grpSpPr>
        <a:xfrm>
          <a:off x="0" y="0"/>
          <a:ext cx="0" cy="0"/>
          <a:chOff x="0" y="0"/>
          <a:chExt cx="0" cy="0"/>
        </a:xfrm>
      </p:grpSpPr>
      <p:sp>
        <p:nvSpPr>
          <p:cNvPr id="1165" name="Google Shape;1165;gf72b45b6a3_0_882"/>
          <p:cNvSpPr/>
          <p:nvPr/>
        </p:nvSpPr>
        <p:spPr>
          <a:xfrm>
            <a:off x="0" y="1661037"/>
            <a:ext cx="9670147" cy="3511890"/>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E57A">
              <a:alpha val="4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gf72b45b6a3_0_882"/>
          <p:cNvSpPr/>
          <p:nvPr/>
        </p:nvSpPr>
        <p:spPr>
          <a:xfrm>
            <a:off x="185025" y="192425"/>
            <a:ext cx="8710800" cy="4736400"/>
          </a:xfrm>
          <a:prstGeom prst="roundRect">
            <a:avLst>
              <a:gd name="adj" fmla="val 4332"/>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gf72b45b6a3_0_882"/>
          <p:cNvSpPr/>
          <p:nvPr/>
        </p:nvSpPr>
        <p:spPr>
          <a:xfrm>
            <a:off x="7293425" y="1584729"/>
            <a:ext cx="1426814" cy="518144"/>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E57A">
              <a:alpha val="4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gf72b45b6a3_0_882"/>
          <p:cNvSpPr/>
          <p:nvPr/>
        </p:nvSpPr>
        <p:spPr>
          <a:xfrm>
            <a:off x="526150" y="732579"/>
            <a:ext cx="1426814" cy="518144"/>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E57A">
              <a:alpha val="4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9" name="Google Shape;1169;gf72b45b6a3_0_882"/>
          <p:cNvCxnSpPr/>
          <p:nvPr/>
        </p:nvCxnSpPr>
        <p:spPr>
          <a:xfrm>
            <a:off x="2370300" y="2823412"/>
            <a:ext cx="4403100" cy="0"/>
          </a:xfrm>
          <a:prstGeom prst="straightConnector1">
            <a:avLst/>
          </a:prstGeom>
          <a:noFill/>
          <a:ln w="19050" cap="flat" cmpd="sng">
            <a:solidFill>
              <a:schemeClr val="accent3"/>
            </a:solidFill>
            <a:prstDash val="dash"/>
            <a:round/>
            <a:headEnd type="none" w="med" len="med"/>
            <a:tailEnd type="none" w="med" len="med"/>
          </a:ln>
        </p:spPr>
      </p:cxnSp>
      <p:sp>
        <p:nvSpPr>
          <p:cNvPr id="1170" name="Google Shape;1170;gf72b45b6a3_0_882"/>
          <p:cNvSpPr/>
          <p:nvPr/>
        </p:nvSpPr>
        <p:spPr>
          <a:xfrm rot="925032">
            <a:off x="4408231" y="3966319"/>
            <a:ext cx="309046" cy="320576"/>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gf72b45b6a3_0_882"/>
          <p:cNvSpPr txBox="1">
            <a:spLocks noGrp="1"/>
          </p:cNvSpPr>
          <p:nvPr>
            <p:ph type="title"/>
          </p:nvPr>
        </p:nvSpPr>
        <p:spPr>
          <a:xfrm>
            <a:off x="2288875" y="907759"/>
            <a:ext cx="4566600" cy="535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300" b="1">
                <a:solidFill>
                  <a:srgbClr val="FFFFFF"/>
                </a:solidFill>
                <a:latin typeface="Big Shoulders Text"/>
                <a:ea typeface="Big Shoulders Text"/>
                <a:cs typeface="Big Shoulders Text"/>
                <a:sym typeface="Big Shoulders Text"/>
              </a:defRPr>
            </a:lvl1pPr>
            <a:lvl2pPr lvl="1" algn="ctr" rtl="0">
              <a:spcBef>
                <a:spcPts val="0"/>
              </a:spcBef>
              <a:spcAft>
                <a:spcPts val="0"/>
              </a:spcAft>
              <a:buNone/>
              <a:defRPr sz="4300" b="1">
                <a:latin typeface="Big Shoulders Text"/>
                <a:ea typeface="Big Shoulders Text"/>
                <a:cs typeface="Big Shoulders Text"/>
                <a:sym typeface="Big Shoulders Text"/>
              </a:defRPr>
            </a:lvl2pPr>
            <a:lvl3pPr lvl="2" algn="ctr" rtl="0">
              <a:spcBef>
                <a:spcPts val="0"/>
              </a:spcBef>
              <a:spcAft>
                <a:spcPts val="0"/>
              </a:spcAft>
              <a:buNone/>
              <a:defRPr sz="4300" b="1">
                <a:latin typeface="Big Shoulders Text"/>
                <a:ea typeface="Big Shoulders Text"/>
                <a:cs typeface="Big Shoulders Text"/>
                <a:sym typeface="Big Shoulders Text"/>
              </a:defRPr>
            </a:lvl3pPr>
            <a:lvl4pPr lvl="3" algn="ctr" rtl="0">
              <a:spcBef>
                <a:spcPts val="0"/>
              </a:spcBef>
              <a:spcAft>
                <a:spcPts val="0"/>
              </a:spcAft>
              <a:buNone/>
              <a:defRPr sz="4300" b="1">
                <a:latin typeface="Big Shoulders Text"/>
                <a:ea typeface="Big Shoulders Text"/>
                <a:cs typeface="Big Shoulders Text"/>
                <a:sym typeface="Big Shoulders Text"/>
              </a:defRPr>
            </a:lvl4pPr>
            <a:lvl5pPr lvl="4" algn="ctr" rtl="0">
              <a:spcBef>
                <a:spcPts val="0"/>
              </a:spcBef>
              <a:spcAft>
                <a:spcPts val="0"/>
              </a:spcAft>
              <a:buNone/>
              <a:defRPr sz="4300" b="1">
                <a:latin typeface="Big Shoulders Text"/>
                <a:ea typeface="Big Shoulders Text"/>
                <a:cs typeface="Big Shoulders Text"/>
                <a:sym typeface="Big Shoulders Text"/>
              </a:defRPr>
            </a:lvl5pPr>
            <a:lvl6pPr lvl="5" algn="ctr" rtl="0">
              <a:spcBef>
                <a:spcPts val="0"/>
              </a:spcBef>
              <a:spcAft>
                <a:spcPts val="0"/>
              </a:spcAft>
              <a:buNone/>
              <a:defRPr sz="4300" b="1">
                <a:latin typeface="Big Shoulders Text"/>
                <a:ea typeface="Big Shoulders Text"/>
                <a:cs typeface="Big Shoulders Text"/>
                <a:sym typeface="Big Shoulders Text"/>
              </a:defRPr>
            </a:lvl6pPr>
            <a:lvl7pPr lvl="6" algn="ctr" rtl="0">
              <a:spcBef>
                <a:spcPts val="0"/>
              </a:spcBef>
              <a:spcAft>
                <a:spcPts val="0"/>
              </a:spcAft>
              <a:buNone/>
              <a:defRPr sz="4300" b="1">
                <a:latin typeface="Big Shoulders Text"/>
                <a:ea typeface="Big Shoulders Text"/>
                <a:cs typeface="Big Shoulders Text"/>
                <a:sym typeface="Big Shoulders Text"/>
              </a:defRPr>
            </a:lvl7pPr>
            <a:lvl8pPr lvl="7" algn="ctr" rtl="0">
              <a:spcBef>
                <a:spcPts val="0"/>
              </a:spcBef>
              <a:spcAft>
                <a:spcPts val="0"/>
              </a:spcAft>
              <a:buNone/>
              <a:defRPr sz="4300" b="1">
                <a:latin typeface="Big Shoulders Text"/>
                <a:ea typeface="Big Shoulders Text"/>
                <a:cs typeface="Big Shoulders Text"/>
                <a:sym typeface="Big Shoulders Text"/>
              </a:defRPr>
            </a:lvl8pPr>
            <a:lvl9pPr lvl="8" algn="ctr" rtl="0">
              <a:spcBef>
                <a:spcPts val="0"/>
              </a:spcBef>
              <a:spcAft>
                <a:spcPts val="0"/>
              </a:spcAft>
              <a:buNone/>
              <a:defRPr sz="4300" b="1">
                <a:latin typeface="Big Shoulders Text"/>
                <a:ea typeface="Big Shoulders Text"/>
                <a:cs typeface="Big Shoulders Text"/>
                <a:sym typeface="Big Shoulders Text"/>
              </a:defRPr>
            </a:lvl9pPr>
          </a:lstStyle>
          <a:p>
            <a:endParaRPr/>
          </a:p>
        </p:txBody>
      </p:sp>
      <p:sp>
        <p:nvSpPr>
          <p:cNvPr id="1172" name="Google Shape;1172;gf72b45b6a3_0_882"/>
          <p:cNvSpPr txBox="1">
            <a:spLocks noGrp="1"/>
          </p:cNvSpPr>
          <p:nvPr>
            <p:ph type="subTitle" idx="1"/>
          </p:nvPr>
        </p:nvSpPr>
        <p:spPr>
          <a:xfrm>
            <a:off x="3634825" y="1709274"/>
            <a:ext cx="1874700" cy="2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1173" name="Google Shape;1173;gf72b45b6a3_0_882"/>
          <p:cNvSpPr txBox="1">
            <a:spLocks noGrp="1"/>
          </p:cNvSpPr>
          <p:nvPr>
            <p:ph type="title" idx="2"/>
          </p:nvPr>
        </p:nvSpPr>
        <p:spPr>
          <a:xfrm>
            <a:off x="1619862" y="2333926"/>
            <a:ext cx="5904300" cy="465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None/>
              <a:defRPr sz="3000" b="1">
                <a:latin typeface="Big Shoulders Text"/>
                <a:ea typeface="Big Shoulders Text"/>
                <a:cs typeface="Big Shoulders Text"/>
                <a:sym typeface="Big Shoulders Text"/>
              </a:defRPr>
            </a:lvl1pPr>
            <a:lvl2pPr lvl="1" algn="ctr" rtl="0">
              <a:lnSpc>
                <a:spcPct val="115000"/>
              </a:lnSpc>
              <a:spcBef>
                <a:spcPts val="1600"/>
              </a:spcBef>
              <a:spcAft>
                <a:spcPts val="0"/>
              </a:spcAft>
              <a:buNone/>
              <a:defRPr sz="3000" b="1">
                <a:latin typeface="Big Shoulders Text"/>
                <a:ea typeface="Big Shoulders Text"/>
                <a:cs typeface="Big Shoulders Text"/>
                <a:sym typeface="Big Shoulders Text"/>
              </a:defRPr>
            </a:lvl2pPr>
            <a:lvl3pPr lvl="2" algn="ctr" rtl="0">
              <a:lnSpc>
                <a:spcPct val="115000"/>
              </a:lnSpc>
              <a:spcBef>
                <a:spcPts val="1600"/>
              </a:spcBef>
              <a:spcAft>
                <a:spcPts val="0"/>
              </a:spcAft>
              <a:buNone/>
              <a:defRPr sz="3000" b="1">
                <a:latin typeface="Big Shoulders Text"/>
                <a:ea typeface="Big Shoulders Text"/>
                <a:cs typeface="Big Shoulders Text"/>
                <a:sym typeface="Big Shoulders Text"/>
              </a:defRPr>
            </a:lvl3pPr>
            <a:lvl4pPr lvl="3" algn="ctr" rtl="0">
              <a:lnSpc>
                <a:spcPct val="115000"/>
              </a:lnSpc>
              <a:spcBef>
                <a:spcPts val="1600"/>
              </a:spcBef>
              <a:spcAft>
                <a:spcPts val="0"/>
              </a:spcAft>
              <a:buNone/>
              <a:defRPr sz="3000" b="1">
                <a:latin typeface="Big Shoulders Text"/>
                <a:ea typeface="Big Shoulders Text"/>
                <a:cs typeface="Big Shoulders Text"/>
                <a:sym typeface="Big Shoulders Text"/>
              </a:defRPr>
            </a:lvl4pPr>
            <a:lvl5pPr lvl="4" algn="ctr" rtl="0">
              <a:lnSpc>
                <a:spcPct val="115000"/>
              </a:lnSpc>
              <a:spcBef>
                <a:spcPts val="1600"/>
              </a:spcBef>
              <a:spcAft>
                <a:spcPts val="0"/>
              </a:spcAft>
              <a:buNone/>
              <a:defRPr sz="3000" b="1">
                <a:latin typeface="Big Shoulders Text"/>
                <a:ea typeface="Big Shoulders Text"/>
                <a:cs typeface="Big Shoulders Text"/>
                <a:sym typeface="Big Shoulders Text"/>
              </a:defRPr>
            </a:lvl5pPr>
            <a:lvl6pPr lvl="5" algn="ctr" rtl="0">
              <a:lnSpc>
                <a:spcPct val="115000"/>
              </a:lnSpc>
              <a:spcBef>
                <a:spcPts val="1600"/>
              </a:spcBef>
              <a:spcAft>
                <a:spcPts val="0"/>
              </a:spcAft>
              <a:buNone/>
              <a:defRPr sz="3000" b="1">
                <a:latin typeface="Big Shoulders Text"/>
                <a:ea typeface="Big Shoulders Text"/>
                <a:cs typeface="Big Shoulders Text"/>
                <a:sym typeface="Big Shoulders Text"/>
              </a:defRPr>
            </a:lvl6pPr>
            <a:lvl7pPr lvl="6" algn="ctr" rtl="0">
              <a:lnSpc>
                <a:spcPct val="115000"/>
              </a:lnSpc>
              <a:spcBef>
                <a:spcPts val="1600"/>
              </a:spcBef>
              <a:spcAft>
                <a:spcPts val="0"/>
              </a:spcAft>
              <a:buNone/>
              <a:defRPr sz="3000" b="1">
                <a:latin typeface="Big Shoulders Text"/>
                <a:ea typeface="Big Shoulders Text"/>
                <a:cs typeface="Big Shoulders Text"/>
                <a:sym typeface="Big Shoulders Text"/>
              </a:defRPr>
            </a:lvl7pPr>
            <a:lvl8pPr lvl="7" algn="ctr" rtl="0">
              <a:lnSpc>
                <a:spcPct val="115000"/>
              </a:lnSpc>
              <a:spcBef>
                <a:spcPts val="1600"/>
              </a:spcBef>
              <a:spcAft>
                <a:spcPts val="0"/>
              </a:spcAft>
              <a:buNone/>
              <a:defRPr sz="3000" b="1">
                <a:latin typeface="Big Shoulders Text"/>
                <a:ea typeface="Big Shoulders Text"/>
                <a:cs typeface="Big Shoulders Text"/>
                <a:sym typeface="Big Shoulders Text"/>
              </a:defRPr>
            </a:lvl8pPr>
            <a:lvl9pPr lvl="8" algn="ctr" rtl="0">
              <a:lnSpc>
                <a:spcPct val="115000"/>
              </a:lnSpc>
              <a:spcBef>
                <a:spcPts val="1600"/>
              </a:spcBef>
              <a:spcAft>
                <a:spcPts val="1600"/>
              </a:spcAft>
              <a:buNone/>
              <a:defRPr sz="3000" b="1">
                <a:latin typeface="Big Shoulders Text"/>
                <a:ea typeface="Big Shoulders Text"/>
                <a:cs typeface="Big Shoulders Text"/>
                <a:sym typeface="Big Shoulders Text"/>
              </a:defRPr>
            </a:lvl9pPr>
          </a:lstStyle>
          <a:p>
            <a:endParaRPr/>
          </a:p>
        </p:txBody>
      </p:sp>
      <p:sp>
        <p:nvSpPr>
          <p:cNvPr id="1174" name="Google Shape;1174;gf72b45b6a3_0_882"/>
          <p:cNvSpPr txBox="1">
            <a:spLocks noGrp="1"/>
          </p:cNvSpPr>
          <p:nvPr>
            <p:ph type="subTitle" idx="3"/>
          </p:nvPr>
        </p:nvSpPr>
        <p:spPr>
          <a:xfrm>
            <a:off x="2179699" y="2917124"/>
            <a:ext cx="4796100" cy="65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600"/>
              </a:spcBef>
              <a:spcAft>
                <a:spcPts val="0"/>
              </a:spcAft>
              <a:buNone/>
              <a:defRPr sz="1200"/>
            </a:lvl2pPr>
            <a:lvl3pPr lvl="2" algn="ctr" rtl="0">
              <a:lnSpc>
                <a:spcPct val="100000"/>
              </a:lnSpc>
              <a:spcBef>
                <a:spcPts val="1600"/>
              </a:spcBef>
              <a:spcAft>
                <a:spcPts val="0"/>
              </a:spcAft>
              <a:buNone/>
              <a:defRPr sz="1200"/>
            </a:lvl3pPr>
            <a:lvl4pPr lvl="3" algn="ctr" rtl="0">
              <a:lnSpc>
                <a:spcPct val="100000"/>
              </a:lnSpc>
              <a:spcBef>
                <a:spcPts val="1600"/>
              </a:spcBef>
              <a:spcAft>
                <a:spcPts val="0"/>
              </a:spcAft>
              <a:buNone/>
              <a:defRPr sz="1200"/>
            </a:lvl4pPr>
            <a:lvl5pPr lvl="4" algn="ctr" rtl="0">
              <a:lnSpc>
                <a:spcPct val="100000"/>
              </a:lnSpc>
              <a:spcBef>
                <a:spcPts val="1600"/>
              </a:spcBef>
              <a:spcAft>
                <a:spcPts val="0"/>
              </a:spcAft>
              <a:buNone/>
              <a:defRPr sz="1200"/>
            </a:lvl5pPr>
            <a:lvl6pPr lvl="5" algn="ctr" rtl="0">
              <a:lnSpc>
                <a:spcPct val="100000"/>
              </a:lnSpc>
              <a:spcBef>
                <a:spcPts val="1600"/>
              </a:spcBef>
              <a:spcAft>
                <a:spcPts val="0"/>
              </a:spcAft>
              <a:buNone/>
              <a:defRPr sz="1200"/>
            </a:lvl6pPr>
            <a:lvl7pPr lvl="6" algn="ctr" rtl="0">
              <a:lnSpc>
                <a:spcPct val="100000"/>
              </a:lnSpc>
              <a:spcBef>
                <a:spcPts val="1600"/>
              </a:spcBef>
              <a:spcAft>
                <a:spcPts val="0"/>
              </a:spcAft>
              <a:buNone/>
              <a:defRPr sz="1200"/>
            </a:lvl7pPr>
            <a:lvl8pPr lvl="7" algn="ctr" rtl="0">
              <a:lnSpc>
                <a:spcPct val="100000"/>
              </a:lnSpc>
              <a:spcBef>
                <a:spcPts val="1600"/>
              </a:spcBef>
              <a:spcAft>
                <a:spcPts val="0"/>
              </a:spcAft>
              <a:buNone/>
              <a:defRPr sz="1200"/>
            </a:lvl8pPr>
            <a:lvl9pPr lvl="8" algn="ctr" rtl="0">
              <a:lnSpc>
                <a:spcPct val="100000"/>
              </a:lnSpc>
              <a:spcBef>
                <a:spcPts val="1600"/>
              </a:spcBef>
              <a:spcAft>
                <a:spcPts val="1600"/>
              </a:spcAft>
              <a:buNone/>
              <a:defRPr sz="12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1175"/>
        <p:cNvGrpSpPr/>
        <p:nvPr/>
      </p:nvGrpSpPr>
      <p:grpSpPr>
        <a:xfrm>
          <a:off x="0" y="0"/>
          <a:ext cx="0" cy="0"/>
          <a:chOff x="0" y="0"/>
          <a:chExt cx="0" cy="0"/>
        </a:xfrm>
      </p:grpSpPr>
      <p:sp>
        <p:nvSpPr>
          <p:cNvPr id="1176" name="Google Shape;1176;gf72b45b6a3_0_893"/>
          <p:cNvSpPr/>
          <p:nvPr/>
        </p:nvSpPr>
        <p:spPr>
          <a:xfrm flipH="1">
            <a:off x="17" y="-1"/>
            <a:ext cx="9149058" cy="4489776"/>
          </a:xfrm>
          <a:prstGeom prst="flowChartDocument">
            <a:avLst/>
          </a:prstGeom>
          <a:solidFill>
            <a:srgbClr val="FFFFFF">
              <a:alpha val="5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gf72b45b6a3_0_893"/>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gf72b45b6a3_0_893"/>
          <p:cNvSpPr/>
          <p:nvPr/>
        </p:nvSpPr>
        <p:spPr>
          <a:xfrm rot="328127">
            <a:off x="7212856" y="1878192"/>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gf72b45b6a3_0_893"/>
          <p:cNvSpPr/>
          <p:nvPr/>
        </p:nvSpPr>
        <p:spPr>
          <a:xfrm>
            <a:off x="3588326" y="446296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gf72b45b6a3_0_893"/>
          <p:cNvSpPr/>
          <p:nvPr/>
        </p:nvSpPr>
        <p:spPr>
          <a:xfrm>
            <a:off x="353051" y="1017963"/>
            <a:ext cx="789969" cy="286875"/>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gf72b45b6a3_0_893"/>
          <p:cNvSpPr txBox="1">
            <a:spLocks noGrp="1"/>
          </p:cNvSpPr>
          <p:nvPr>
            <p:ph type="title"/>
          </p:nvPr>
        </p:nvSpPr>
        <p:spPr>
          <a:xfrm>
            <a:off x="720725" y="3071125"/>
            <a:ext cx="7702500" cy="83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900" b="1">
                <a:solidFill>
                  <a:srgbClr val="FFFFFF"/>
                </a:solidFill>
                <a:latin typeface="Big Shoulders Text"/>
                <a:ea typeface="Big Shoulders Text"/>
                <a:cs typeface="Big Shoulders Text"/>
                <a:sym typeface="Big Shoulders Tex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6"/>
        <p:cNvGrpSpPr/>
        <p:nvPr/>
      </p:nvGrpSpPr>
      <p:grpSpPr>
        <a:xfrm>
          <a:off x="0" y="0"/>
          <a:ext cx="0" cy="0"/>
          <a:chOff x="0" y="0"/>
          <a:chExt cx="0" cy="0"/>
        </a:xfrm>
      </p:grpSpPr>
      <p:sp>
        <p:nvSpPr>
          <p:cNvPr id="197" name="Google Shape;197;p50"/>
          <p:cNvSpPr/>
          <p:nvPr/>
        </p:nvSpPr>
        <p:spPr>
          <a:xfrm>
            <a:off x="533303" y="-114529"/>
            <a:ext cx="2276462" cy="2276462"/>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0"/>
          <p:cNvSpPr/>
          <p:nvPr/>
        </p:nvSpPr>
        <p:spPr>
          <a:xfrm>
            <a:off x="533303" y="1422171"/>
            <a:ext cx="2276462" cy="2276462"/>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chemeClr val="accent6">
              <a:alpha val="3686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0"/>
          <p:cNvSpPr/>
          <p:nvPr/>
        </p:nvSpPr>
        <p:spPr>
          <a:xfrm>
            <a:off x="533303" y="2981571"/>
            <a:ext cx="2276462" cy="2276462"/>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0" name="Google Shape;200;p50"/>
          <p:cNvGrpSpPr/>
          <p:nvPr/>
        </p:nvGrpSpPr>
        <p:grpSpPr>
          <a:xfrm>
            <a:off x="7565500" y="306229"/>
            <a:ext cx="1884386" cy="1115946"/>
            <a:chOff x="3787500" y="1780975"/>
            <a:chExt cx="598750" cy="354550"/>
          </a:xfrm>
        </p:grpSpPr>
        <p:sp>
          <p:nvSpPr>
            <p:cNvPr id="201" name="Google Shape;201;p50"/>
            <p:cNvSpPr/>
            <p:nvPr/>
          </p:nvSpPr>
          <p:spPr>
            <a:xfrm>
              <a:off x="3787500" y="1780975"/>
              <a:ext cx="51750" cy="49825"/>
            </a:xfrm>
            <a:custGeom>
              <a:avLst/>
              <a:gdLst/>
              <a:ahLst/>
              <a:cxnLst/>
              <a:rect l="l" t="t" r="r" b="b"/>
              <a:pathLst>
                <a:path w="2070" h="1993" extrusionOk="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50"/>
            <p:cNvSpPr/>
            <p:nvPr/>
          </p:nvSpPr>
          <p:spPr>
            <a:xfrm>
              <a:off x="3865625" y="1780975"/>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0"/>
            <p:cNvSpPr/>
            <p:nvPr/>
          </p:nvSpPr>
          <p:spPr>
            <a:xfrm>
              <a:off x="3943775"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0"/>
            <p:cNvSpPr/>
            <p:nvPr/>
          </p:nvSpPr>
          <p:spPr>
            <a:xfrm>
              <a:off x="4021900" y="1780975"/>
              <a:ext cx="51775" cy="49825"/>
            </a:xfrm>
            <a:custGeom>
              <a:avLst/>
              <a:gdLst/>
              <a:ahLst/>
              <a:cxnLst/>
              <a:rect l="l" t="t" r="r" b="b"/>
              <a:pathLst>
                <a:path w="2071" h="1993" extrusionOk="0">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0"/>
            <p:cNvSpPr/>
            <p:nvPr/>
          </p:nvSpPr>
          <p:spPr>
            <a:xfrm>
              <a:off x="4100050" y="1780975"/>
              <a:ext cx="51750" cy="49825"/>
            </a:xfrm>
            <a:custGeom>
              <a:avLst/>
              <a:gdLst/>
              <a:ahLst/>
              <a:cxnLst/>
              <a:rect l="l" t="t" r="r" b="b"/>
              <a:pathLst>
                <a:path w="2070" h="1993" extrusionOk="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0"/>
            <p:cNvSpPr/>
            <p:nvPr/>
          </p:nvSpPr>
          <p:spPr>
            <a:xfrm>
              <a:off x="4178200" y="1780975"/>
              <a:ext cx="51750" cy="49825"/>
            </a:xfrm>
            <a:custGeom>
              <a:avLst/>
              <a:gdLst/>
              <a:ahLst/>
              <a:cxnLst/>
              <a:rect l="l" t="t" r="r" b="b"/>
              <a:pathLst>
                <a:path w="2070" h="1993" extrusionOk="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0"/>
            <p:cNvSpPr/>
            <p:nvPr/>
          </p:nvSpPr>
          <p:spPr>
            <a:xfrm>
              <a:off x="4256350"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0"/>
            <p:cNvSpPr/>
            <p:nvPr/>
          </p:nvSpPr>
          <p:spPr>
            <a:xfrm>
              <a:off x="4334475" y="1780975"/>
              <a:ext cx="51775" cy="49825"/>
            </a:xfrm>
            <a:custGeom>
              <a:avLst/>
              <a:gdLst/>
              <a:ahLst/>
              <a:cxnLst/>
              <a:rect l="l" t="t" r="r" b="b"/>
              <a:pathLst>
                <a:path w="2071" h="1993" extrusionOk="0">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0"/>
            <p:cNvSpPr/>
            <p:nvPr/>
          </p:nvSpPr>
          <p:spPr>
            <a:xfrm>
              <a:off x="3787500" y="1857150"/>
              <a:ext cx="51750" cy="49800"/>
            </a:xfrm>
            <a:custGeom>
              <a:avLst/>
              <a:gdLst/>
              <a:ahLst/>
              <a:cxnLst/>
              <a:rect l="l" t="t" r="r" b="b"/>
              <a:pathLst>
                <a:path w="2070" h="1992" extrusionOk="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0"/>
            <p:cNvSpPr/>
            <p:nvPr/>
          </p:nvSpPr>
          <p:spPr>
            <a:xfrm>
              <a:off x="3865625" y="1857150"/>
              <a:ext cx="51775" cy="49800"/>
            </a:xfrm>
            <a:custGeom>
              <a:avLst/>
              <a:gdLst/>
              <a:ahLst/>
              <a:cxnLst/>
              <a:rect l="l" t="t" r="r" b="b"/>
              <a:pathLst>
                <a:path w="2071" h="1992" extrusionOk="0">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0"/>
            <p:cNvSpPr/>
            <p:nvPr/>
          </p:nvSpPr>
          <p:spPr>
            <a:xfrm>
              <a:off x="3943750" y="1857150"/>
              <a:ext cx="51775" cy="49800"/>
            </a:xfrm>
            <a:custGeom>
              <a:avLst/>
              <a:gdLst/>
              <a:ahLst/>
              <a:cxnLst/>
              <a:rect l="l" t="t" r="r" b="b"/>
              <a:pathLst>
                <a:path w="2071" h="1992" extrusionOk="0">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0"/>
            <p:cNvSpPr/>
            <p:nvPr/>
          </p:nvSpPr>
          <p:spPr>
            <a:xfrm>
              <a:off x="4021900" y="1857150"/>
              <a:ext cx="51775" cy="49800"/>
            </a:xfrm>
            <a:custGeom>
              <a:avLst/>
              <a:gdLst/>
              <a:ahLst/>
              <a:cxnLst/>
              <a:rect l="l" t="t" r="r" b="b"/>
              <a:pathLst>
                <a:path w="2071" h="1992" extrusionOk="0">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0"/>
            <p:cNvSpPr/>
            <p:nvPr/>
          </p:nvSpPr>
          <p:spPr>
            <a:xfrm>
              <a:off x="4100025" y="1857150"/>
              <a:ext cx="51775" cy="49800"/>
            </a:xfrm>
            <a:custGeom>
              <a:avLst/>
              <a:gdLst/>
              <a:ahLst/>
              <a:cxnLst/>
              <a:rect l="l" t="t" r="r" b="b"/>
              <a:pathLst>
                <a:path w="2071" h="1992" extrusionOk="0">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50"/>
            <p:cNvSpPr/>
            <p:nvPr/>
          </p:nvSpPr>
          <p:spPr>
            <a:xfrm>
              <a:off x="4178200" y="1857150"/>
              <a:ext cx="51750" cy="49800"/>
            </a:xfrm>
            <a:custGeom>
              <a:avLst/>
              <a:gdLst/>
              <a:ahLst/>
              <a:cxnLst/>
              <a:rect l="l" t="t" r="r" b="b"/>
              <a:pathLst>
                <a:path w="2070" h="1992" extrusionOk="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50"/>
            <p:cNvSpPr/>
            <p:nvPr/>
          </p:nvSpPr>
          <p:spPr>
            <a:xfrm>
              <a:off x="4256325" y="1857150"/>
              <a:ext cx="51775" cy="49800"/>
            </a:xfrm>
            <a:custGeom>
              <a:avLst/>
              <a:gdLst/>
              <a:ahLst/>
              <a:cxnLst/>
              <a:rect l="l" t="t" r="r" b="b"/>
              <a:pathLst>
                <a:path w="2071" h="1992" extrusionOk="0">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50"/>
            <p:cNvSpPr/>
            <p:nvPr/>
          </p:nvSpPr>
          <p:spPr>
            <a:xfrm>
              <a:off x="4334475" y="1857150"/>
              <a:ext cx="51775" cy="49800"/>
            </a:xfrm>
            <a:custGeom>
              <a:avLst/>
              <a:gdLst/>
              <a:ahLst/>
              <a:cxnLst/>
              <a:rect l="l" t="t" r="r" b="b"/>
              <a:pathLst>
                <a:path w="2071" h="1992" extrusionOk="0">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50"/>
            <p:cNvSpPr/>
            <p:nvPr/>
          </p:nvSpPr>
          <p:spPr>
            <a:xfrm>
              <a:off x="3787500" y="1933325"/>
              <a:ext cx="51750" cy="49825"/>
            </a:xfrm>
            <a:custGeom>
              <a:avLst/>
              <a:gdLst/>
              <a:ahLst/>
              <a:cxnLst/>
              <a:rect l="l" t="t" r="r" b="b"/>
              <a:pathLst>
                <a:path w="2070" h="1993" extrusionOk="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50"/>
            <p:cNvSpPr/>
            <p:nvPr/>
          </p:nvSpPr>
          <p:spPr>
            <a:xfrm>
              <a:off x="38656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0"/>
            <p:cNvSpPr/>
            <p:nvPr/>
          </p:nvSpPr>
          <p:spPr>
            <a:xfrm>
              <a:off x="3943750" y="1933325"/>
              <a:ext cx="51775" cy="49825"/>
            </a:xfrm>
            <a:custGeom>
              <a:avLst/>
              <a:gdLst/>
              <a:ahLst/>
              <a:cxnLst/>
              <a:rect l="l" t="t" r="r" b="b"/>
              <a:pathLst>
                <a:path w="2071" h="1993" extrusionOk="0">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50"/>
            <p:cNvSpPr/>
            <p:nvPr/>
          </p:nvSpPr>
          <p:spPr>
            <a:xfrm>
              <a:off x="4021900" y="1933325"/>
              <a:ext cx="51775" cy="49825"/>
            </a:xfrm>
            <a:custGeom>
              <a:avLst/>
              <a:gdLst/>
              <a:ahLst/>
              <a:cxnLst/>
              <a:rect l="l" t="t" r="r" b="b"/>
              <a:pathLst>
                <a:path w="2071" h="1993" extrusionOk="0">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0"/>
            <p:cNvSpPr/>
            <p:nvPr/>
          </p:nvSpPr>
          <p:spPr>
            <a:xfrm>
              <a:off x="4100025" y="1933325"/>
              <a:ext cx="51775" cy="49825"/>
            </a:xfrm>
            <a:custGeom>
              <a:avLst/>
              <a:gdLst/>
              <a:ahLst/>
              <a:cxnLst/>
              <a:rect l="l" t="t" r="r" b="b"/>
              <a:pathLst>
                <a:path w="2071" h="1993" extrusionOk="0">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50"/>
            <p:cNvSpPr/>
            <p:nvPr/>
          </p:nvSpPr>
          <p:spPr>
            <a:xfrm>
              <a:off x="4178200" y="1933325"/>
              <a:ext cx="51750" cy="49825"/>
            </a:xfrm>
            <a:custGeom>
              <a:avLst/>
              <a:gdLst/>
              <a:ahLst/>
              <a:cxnLst/>
              <a:rect l="l" t="t" r="r" b="b"/>
              <a:pathLst>
                <a:path w="2070" h="1993" extrusionOk="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0"/>
            <p:cNvSpPr/>
            <p:nvPr/>
          </p:nvSpPr>
          <p:spPr>
            <a:xfrm>
              <a:off x="42563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50"/>
            <p:cNvSpPr/>
            <p:nvPr/>
          </p:nvSpPr>
          <p:spPr>
            <a:xfrm>
              <a:off x="4334475" y="1933325"/>
              <a:ext cx="51775" cy="49825"/>
            </a:xfrm>
            <a:custGeom>
              <a:avLst/>
              <a:gdLst/>
              <a:ahLst/>
              <a:cxnLst/>
              <a:rect l="l" t="t" r="r" b="b"/>
              <a:pathLst>
                <a:path w="2071" h="1993" extrusionOk="0">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50"/>
            <p:cNvSpPr/>
            <p:nvPr/>
          </p:nvSpPr>
          <p:spPr>
            <a:xfrm>
              <a:off x="3787500" y="2009525"/>
              <a:ext cx="51750" cy="49800"/>
            </a:xfrm>
            <a:custGeom>
              <a:avLst/>
              <a:gdLst/>
              <a:ahLst/>
              <a:cxnLst/>
              <a:rect l="l" t="t" r="r" b="b"/>
              <a:pathLst>
                <a:path w="2070" h="1992" extrusionOk="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50"/>
            <p:cNvSpPr/>
            <p:nvPr/>
          </p:nvSpPr>
          <p:spPr>
            <a:xfrm>
              <a:off x="3865625" y="2009525"/>
              <a:ext cx="51775" cy="49800"/>
            </a:xfrm>
            <a:custGeom>
              <a:avLst/>
              <a:gdLst/>
              <a:ahLst/>
              <a:cxnLst/>
              <a:rect l="l" t="t" r="r" b="b"/>
              <a:pathLst>
                <a:path w="2071" h="1992" extrusionOk="0">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0"/>
            <p:cNvSpPr/>
            <p:nvPr/>
          </p:nvSpPr>
          <p:spPr>
            <a:xfrm>
              <a:off x="3943750" y="2009525"/>
              <a:ext cx="51775" cy="49800"/>
            </a:xfrm>
            <a:custGeom>
              <a:avLst/>
              <a:gdLst/>
              <a:ahLst/>
              <a:cxnLst/>
              <a:rect l="l" t="t" r="r" b="b"/>
              <a:pathLst>
                <a:path w="2071" h="1992" extrusionOk="0">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50"/>
            <p:cNvSpPr/>
            <p:nvPr/>
          </p:nvSpPr>
          <p:spPr>
            <a:xfrm>
              <a:off x="4021900" y="2009525"/>
              <a:ext cx="51775" cy="49800"/>
            </a:xfrm>
            <a:custGeom>
              <a:avLst/>
              <a:gdLst/>
              <a:ahLst/>
              <a:cxnLst/>
              <a:rect l="l" t="t" r="r" b="b"/>
              <a:pathLst>
                <a:path w="2071" h="1992" extrusionOk="0">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0"/>
            <p:cNvSpPr/>
            <p:nvPr/>
          </p:nvSpPr>
          <p:spPr>
            <a:xfrm>
              <a:off x="4100025" y="2009525"/>
              <a:ext cx="51775" cy="49800"/>
            </a:xfrm>
            <a:custGeom>
              <a:avLst/>
              <a:gdLst/>
              <a:ahLst/>
              <a:cxnLst/>
              <a:rect l="l" t="t" r="r" b="b"/>
              <a:pathLst>
                <a:path w="2071" h="1992" extrusionOk="0">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50"/>
            <p:cNvSpPr/>
            <p:nvPr/>
          </p:nvSpPr>
          <p:spPr>
            <a:xfrm>
              <a:off x="4178200" y="2009525"/>
              <a:ext cx="51750" cy="49800"/>
            </a:xfrm>
            <a:custGeom>
              <a:avLst/>
              <a:gdLst/>
              <a:ahLst/>
              <a:cxnLst/>
              <a:rect l="l" t="t" r="r" b="b"/>
              <a:pathLst>
                <a:path w="2070" h="1992" extrusionOk="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50"/>
            <p:cNvSpPr/>
            <p:nvPr/>
          </p:nvSpPr>
          <p:spPr>
            <a:xfrm>
              <a:off x="4256325" y="2009525"/>
              <a:ext cx="51775" cy="49800"/>
            </a:xfrm>
            <a:custGeom>
              <a:avLst/>
              <a:gdLst/>
              <a:ahLst/>
              <a:cxnLst/>
              <a:rect l="l" t="t" r="r" b="b"/>
              <a:pathLst>
                <a:path w="2071" h="1992" extrusionOk="0">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50"/>
            <p:cNvSpPr/>
            <p:nvPr/>
          </p:nvSpPr>
          <p:spPr>
            <a:xfrm>
              <a:off x="4334475" y="2009525"/>
              <a:ext cx="51775" cy="49800"/>
            </a:xfrm>
            <a:custGeom>
              <a:avLst/>
              <a:gdLst/>
              <a:ahLst/>
              <a:cxnLst/>
              <a:rect l="l" t="t" r="r" b="b"/>
              <a:pathLst>
                <a:path w="2071" h="1992" extrusionOk="0">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50"/>
            <p:cNvSpPr/>
            <p:nvPr/>
          </p:nvSpPr>
          <p:spPr>
            <a:xfrm>
              <a:off x="3787500" y="2085700"/>
              <a:ext cx="51750" cy="49825"/>
            </a:xfrm>
            <a:custGeom>
              <a:avLst/>
              <a:gdLst/>
              <a:ahLst/>
              <a:cxnLst/>
              <a:rect l="l" t="t" r="r" b="b"/>
              <a:pathLst>
                <a:path w="2070" h="1993" extrusionOk="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50"/>
            <p:cNvSpPr/>
            <p:nvPr/>
          </p:nvSpPr>
          <p:spPr>
            <a:xfrm>
              <a:off x="38656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50"/>
            <p:cNvSpPr/>
            <p:nvPr/>
          </p:nvSpPr>
          <p:spPr>
            <a:xfrm>
              <a:off x="3943750" y="2085700"/>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50"/>
            <p:cNvSpPr/>
            <p:nvPr/>
          </p:nvSpPr>
          <p:spPr>
            <a:xfrm>
              <a:off x="4021900" y="2085700"/>
              <a:ext cx="51775" cy="49825"/>
            </a:xfrm>
            <a:custGeom>
              <a:avLst/>
              <a:gdLst/>
              <a:ahLst/>
              <a:cxnLst/>
              <a:rect l="l" t="t" r="r" b="b"/>
              <a:pathLst>
                <a:path w="2071" h="1993" extrusionOk="0">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0"/>
            <p:cNvSpPr/>
            <p:nvPr/>
          </p:nvSpPr>
          <p:spPr>
            <a:xfrm>
              <a:off x="4100025" y="2085700"/>
              <a:ext cx="51775" cy="49825"/>
            </a:xfrm>
            <a:custGeom>
              <a:avLst/>
              <a:gdLst/>
              <a:ahLst/>
              <a:cxnLst/>
              <a:rect l="l" t="t" r="r" b="b"/>
              <a:pathLst>
                <a:path w="2071" h="1993" extrusionOk="0">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50"/>
            <p:cNvSpPr/>
            <p:nvPr/>
          </p:nvSpPr>
          <p:spPr>
            <a:xfrm>
              <a:off x="4178200" y="2085700"/>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50"/>
            <p:cNvSpPr/>
            <p:nvPr/>
          </p:nvSpPr>
          <p:spPr>
            <a:xfrm>
              <a:off x="42563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0"/>
            <p:cNvSpPr/>
            <p:nvPr/>
          </p:nvSpPr>
          <p:spPr>
            <a:xfrm>
              <a:off x="4334475" y="2085700"/>
              <a:ext cx="51775" cy="49825"/>
            </a:xfrm>
            <a:custGeom>
              <a:avLst/>
              <a:gdLst/>
              <a:ahLst/>
              <a:cxnLst/>
              <a:rect l="l" t="t" r="r" b="b"/>
              <a:pathLst>
                <a:path w="2071" h="1993" extrusionOk="0">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chemeClr val="lt2">
                <a:alpha val="5803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1" name="Google Shape;241;p50"/>
          <p:cNvSpPr/>
          <p:nvPr/>
        </p:nvSpPr>
        <p:spPr>
          <a:xfrm>
            <a:off x="6914175" y="447527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0"/>
          <p:cNvSpPr txBox="1">
            <a:spLocks noGrp="1"/>
          </p:cNvSpPr>
          <p:nvPr>
            <p:ph type="title"/>
          </p:nvPr>
        </p:nvSpPr>
        <p:spPr>
          <a:xfrm>
            <a:off x="3818025" y="1559400"/>
            <a:ext cx="5195100" cy="2024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43" name="Google Shape;243;p50"/>
          <p:cNvSpPr txBox="1">
            <a:spLocks noGrp="1"/>
          </p:cNvSpPr>
          <p:nvPr>
            <p:ph type="title" idx="2"/>
          </p:nvPr>
        </p:nvSpPr>
        <p:spPr>
          <a:xfrm>
            <a:off x="3818025" y="874450"/>
            <a:ext cx="3033600" cy="861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244" name="Google Shape;244;p50"/>
          <p:cNvSpPr txBox="1">
            <a:spLocks noGrp="1"/>
          </p:cNvSpPr>
          <p:nvPr>
            <p:ph type="subTitle" idx="1"/>
          </p:nvPr>
        </p:nvSpPr>
        <p:spPr>
          <a:xfrm>
            <a:off x="3818025" y="3454050"/>
            <a:ext cx="3622500" cy="78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Awesome Words">
  <p:cSld name="BLANK_1_1_1_1_1_1_1_1_1_2">
    <p:spTree>
      <p:nvGrpSpPr>
        <p:cNvPr id="1" name="Shape 1182"/>
        <p:cNvGrpSpPr/>
        <p:nvPr/>
      </p:nvGrpSpPr>
      <p:grpSpPr>
        <a:xfrm>
          <a:off x="0" y="0"/>
          <a:ext cx="0" cy="0"/>
          <a:chOff x="0" y="0"/>
          <a:chExt cx="0" cy="0"/>
        </a:xfrm>
      </p:grpSpPr>
      <p:sp>
        <p:nvSpPr>
          <p:cNvPr id="1183" name="Google Shape;1183;gf72b45b6a3_0_900"/>
          <p:cNvSpPr/>
          <p:nvPr/>
        </p:nvSpPr>
        <p:spPr>
          <a:xfrm>
            <a:off x="185025" y="192425"/>
            <a:ext cx="8710800" cy="4736400"/>
          </a:xfrm>
          <a:prstGeom prst="roundRect">
            <a:avLst>
              <a:gd name="adj" fmla="val 4332"/>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gf72b45b6a3_0_900"/>
          <p:cNvGrpSpPr/>
          <p:nvPr/>
        </p:nvGrpSpPr>
        <p:grpSpPr>
          <a:xfrm>
            <a:off x="185025" y="649515"/>
            <a:ext cx="8628366" cy="4406309"/>
            <a:chOff x="185025" y="649515"/>
            <a:chExt cx="8628366" cy="4406309"/>
          </a:xfrm>
        </p:grpSpPr>
        <p:sp>
          <p:nvSpPr>
            <p:cNvPr id="1185" name="Google Shape;1185;gf72b45b6a3_0_900"/>
            <p:cNvSpPr/>
            <p:nvPr/>
          </p:nvSpPr>
          <p:spPr>
            <a:xfrm rot="328127">
              <a:off x="7273006" y="721267"/>
              <a:ext cx="1524832" cy="399277"/>
            </a:xfrm>
            <a:custGeom>
              <a:avLst/>
              <a:gdLst/>
              <a:ahLst/>
              <a:cxnLst/>
              <a:rect l="l" t="t" r="r" b="b"/>
              <a:pathLst>
                <a:path w="51947" h="13600" extrusionOk="0">
                  <a:moveTo>
                    <a:pt x="43344" y="0"/>
                  </a:moveTo>
                  <a:cubicBezTo>
                    <a:pt x="37687" y="0"/>
                    <a:pt x="35398" y="7324"/>
                    <a:pt x="35398" y="7324"/>
                  </a:cubicBezTo>
                  <a:cubicBezTo>
                    <a:pt x="35398" y="7324"/>
                    <a:pt x="35067" y="2189"/>
                    <a:pt x="30035" y="2189"/>
                  </a:cubicBezTo>
                  <a:cubicBezTo>
                    <a:pt x="29527" y="2189"/>
                    <a:pt x="28972" y="2241"/>
                    <a:pt x="28364" y="2356"/>
                  </a:cubicBezTo>
                  <a:cubicBezTo>
                    <a:pt x="23327" y="3314"/>
                    <a:pt x="20292" y="9600"/>
                    <a:pt x="20292" y="9600"/>
                  </a:cubicBezTo>
                  <a:cubicBezTo>
                    <a:pt x="20292" y="9600"/>
                    <a:pt x="16970" y="8894"/>
                    <a:pt x="12902" y="8894"/>
                  </a:cubicBezTo>
                  <a:cubicBezTo>
                    <a:pt x="8335" y="8894"/>
                    <a:pt x="2827" y="9783"/>
                    <a:pt x="22" y="13558"/>
                  </a:cubicBezTo>
                  <a:cubicBezTo>
                    <a:pt x="1" y="13586"/>
                    <a:pt x="142" y="13599"/>
                    <a:pt x="426" y="13599"/>
                  </a:cubicBezTo>
                  <a:cubicBezTo>
                    <a:pt x="5165" y="13599"/>
                    <a:pt x="49749" y="9933"/>
                    <a:pt x="49749" y="9933"/>
                  </a:cubicBezTo>
                  <a:cubicBezTo>
                    <a:pt x="49749" y="9933"/>
                    <a:pt x="51947" y="1868"/>
                    <a:pt x="45042" y="210"/>
                  </a:cubicBezTo>
                  <a:cubicBezTo>
                    <a:pt x="44445" y="66"/>
                    <a:pt x="43880" y="0"/>
                    <a:pt x="4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gf72b45b6a3_0_900"/>
            <p:cNvSpPr/>
            <p:nvPr/>
          </p:nvSpPr>
          <p:spPr>
            <a:xfrm>
              <a:off x="185025" y="4681429"/>
              <a:ext cx="1030937" cy="374396"/>
            </a:xfrm>
            <a:custGeom>
              <a:avLst/>
              <a:gdLst/>
              <a:ahLst/>
              <a:cxnLst/>
              <a:rect l="l" t="t" r="r" b="b"/>
              <a:pathLst>
                <a:path w="14870" h="5400" extrusionOk="0">
                  <a:moveTo>
                    <a:pt x="8228" y="1"/>
                  </a:moveTo>
                  <a:cubicBezTo>
                    <a:pt x="8018" y="1"/>
                    <a:pt x="7798" y="29"/>
                    <a:pt x="7568" y="89"/>
                  </a:cubicBezTo>
                  <a:cubicBezTo>
                    <a:pt x="4738" y="826"/>
                    <a:pt x="4137" y="3367"/>
                    <a:pt x="4137" y="3367"/>
                  </a:cubicBezTo>
                  <a:cubicBezTo>
                    <a:pt x="3578" y="2968"/>
                    <a:pt x="3077" y="2808"/>
                    <a:pt x="2634" y="2808"/>
                  </a:cubicBezTo>
                  <a:cubicBezTo>
                    <a:pt x="851" y="2808"/>
                    <a:pt x="0" y="5399"/>
                    <a:pt x="0" y="5399"/>
                  </a:cubicBezTo>
                  <a:lnTo>
                    <a:pt x="14870" y="5337"/>
                  </a:lnTo>
                  <a:cubicBezTo>
                    <a:pt x="13843" y="3707"/>
                    <a:pt x="12619" y="3489"/>
                    <a:pt x="12036" y="3489"/>
                  </a:cubicBezTo>
                  <a:cubicBezTo>
                    <a:pt x="11822" y="3489"/>
                    <a:pt x="11694" y="3518"/>
                    <a:pt x="11694" y="3518"/>
                  </a:cubicBezTo>
                  <a:cubicBezTo>
                    <a:pt x="11694" y="3518"/>
                    <a:pt x="10599" y="1"/>
                    <a:pt x="8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7" name="Google Shape;1187;gf72b45b6a3_0_900"/>
          <p:cNvSpPr txBox="1">
            <a:spLocks noGrp="1"/>
          </p:cNvSpPr>
          <p:nvPr>
            <p:ph type="title"/>
          </p:nvPr>
        </p:nvSpPr>
        <p:spPr>
          <a:xfrm>
            <a:off x="844650" y="1536475"/>
            <a:ext cx="3486600" cy="156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000" b="1">
                <a:latin typeface="Big Shoulders Text"/>
                <a:ea typeface="Big Shoulders Text"/>
                <a:cs typeface="Big Shoulders Text"/>
                <a:sym typeface="Big Shoulders Text"/>
              </a:defRPr>
            </a:lvl1pPr>
            <a:lvl2pPr lvl="1" rtl="0">
              <a:spcBef>
                <a:spcPts val="0"/>
              </a:spcBef>
              <a:spcAft>
                <a:spcPts val="0"/>
              </a:spcAft>
              <a:buNone/>
              <a:defRPr sz="6000" b="1">
                <a:latin typeface="Big Shoulders Text"/>
                <a:ea typeface="Big Shoulders Text"/>
                <a:cs typeface="Big Shoulders Text"/>
                <a:sym typeface="Big Shoulders Text"/>
              </a:defRPr>
            </a:lvl2pPr>
            <a:lvl3pPr lvl="2" rtl="0">
              <a:spcBef>
                <a:spcPts val="0"/>
              </a:spcBef>
              <a:spcAft>
                <a:spcPts val="0"/>
              </a:spcAft>
              <a:buNone/>
              <a:defRPr sz="6000" b="1">
                <a:latin typeface="Big Shoulders Text"/>
                <a:ea typeface="Big Shoulders Text"/>
                <a:cs typeface="Big Shoulders Text"/>
                <a:sym typeface="Big Shoulders Text"/>
              </a:defRPr>
            </a:lvl3pPr>
            <a:lvl4pPr lvl="3" rtl="0">
              <a:spcBef>
                <a:spcPts val="0"/>
              </a:spcBef>
              <a:spcAft>
                <a:spcPts val="0"/>
              </a:spcAft>
              <a:buNone/>
              <a:defRPr sz="6000" b="1">
                <a:latin typeface="Big Shoulders Text"/>
                <a:ea typeface="Big Shoulders Text"/>
                <a:cs typeface="Big Shoulders Text"/>
                <a:sym typeface="Big Shoulders Text"/>
              </a:defRPr>
            </a:lvl4pPr>
            <a:lvl5pPr lvl="4" rtl="0">
              <a:spcBef>
                <a:spcPts val="0"/>
              </a:spcBef>
              <a:spcAft>
                <a:spcPts val="0"/>
              </a:spcAft>
              <a:buNone/>
              <a:defRPr sz="6000" b="1">
                <a:latin typeface="Big Shoulders Text"/>
                <a:ea typeface="Big Shoulders Text"/>
                <a:cs typeface="Big Shoulders Text"/>
                <a:sym typeface="Big Shoulders Text"/>
              </a:defRPr>
            </a:lvl5pPr>
            <a:lvl6pPr lvl="5" rtl="0">
              <a:spcBef>
                <a:spcPts val="0"/>
              </a:spcBef>
              <a:spcAft>
                <a:spcPts val="0"/>
              </a:spcAft>
              <a:buNone/>
              <a:defRPr sz="6000" b="1">
                <a:latin typeface="Big Shoulders Text"/>
                <a:ea typeface="Big Shoulders Text"/>
                <a:cs typeface="Big Shoulders Text"/>
                <a:sym typeface="Big Shoulders Text"/>
              </a:defRPr>
            </a:lvl6pPr>
            <a:lvl7pPr lvl="6" rtl="0">
              <a:spcBef>
                <a:spcPts val="0"/>
              </a:spcBef>
              <a:spcAft>
                <a:spcPts val="0"/>
              </a:spcAft>
              <a:buNone/>
              <a:defRPr sz="6000" b="1">
                <a:latin typeface="Big Shoulders Text"/>
                <a:ea typeface="Big Shoulders Text"/>
                <a:cs typeface="Big Shoulders Text"/>
                <a:sym typeface="Big Shoulders Text"/>
              </a:defRPr>
            </a:lvl7pPr>
            <a:lvl8pPr lvl="7" rtl="0">
              <a:spcBef>
                <a:spcPts val="0"/>
              </a:spcBef>
              <a:spcAft>
                <a:spcPts val="0"/>
              </a:spcAft>
              <a:buNone/>
              <a:defRPr sz="6000" b="1">
                <a:latin typeface="Big Shoulders Text"/>
                <a:ea typeface="Big Shoulders Text"/>
                <a:cs typeface="Big Shoulders Text"/>
                <a:sym typeface="Big Shoulders Text"/>
              </a:defRPr>
            </a:lvl8pPr>
            <a:lvl9pPr lvl="8" rtl="0">
              <a:spcBef>
                <a:spcPts val="0"/>
              </a:spcBef>
              <a:spcAft>
                <a:spcPts val="0"/>
              </a:spcAft>
              <a:buNone/>
              <a:defRPr sz="6000" b="1">
                <a:latin typeface="Big Shoulders Text"/>
                <a:ea typeface="Big Shoulders Text"/>
                <a:cs typeface="Big Shoulders Text"/>
                <a:sym typeface="Big Shoulders Text"/>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88"/>
        <p:cNvGrpSpPr/>
        <p:nvPr/>
      </p:nvGrpSpPr>
      <p:grpSpPr>
        <a:xfrm>
          <a:off x="0" y="0"/>
          <a:ext cx="0" cy="0"/>
          <a:chOff x="0" y="0"/>
          <a:chExt cx="0" cy="0"/>
        </a:xfrm>
      </p:grpSpPr>
      <p:sp>
        <p:nvSpPr>
          <p:cNvPr id="1189" name="Google Shape;1189;gf72b45b6a3_0_906"/>
          <p:cNvSpPr txBox="1">
            <a:spLocks noGrp="1"/>
          </p:cNvSpPr>
          <p:nvPr>
            <p:ph type="title"/>
          </p:nvPr>
        </p:nvSpPr>
        <p:spPr>
          <a:xfrm>
            <a:off x="2795850" y="411475"/>
            <a:ext cx="35523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400">
                <a:latin typeface="Fira Sans Extra Condensed Medium"/>
                <a:ea typeface="Fira Sans Extra Condensed Medium"/>
                <a:cs typeface="Fira Sans Extra Condensed Medium"/>
                <a:sym typeface="Fira Sans Extra Condensed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TITLE_AND_BODY_1_1">
    <p:spTree>
      <p:nvGrpSpPr>
        <p:cNvPr id="1" name="Shape 245"/>
        <p:cNvGrpSpPr/>
        <p:nvPr/>
      </p:nvGrpSpPr>
      <p:grpSpPr>
        <a:xfrm>
          <a:off x="0" y="0"/>
          <a:ext cx="0" cy="0"/>
          <a:chOff x="0" y="0"/>
          <a:chExt cx="0" cy="0"/>
        </a:xfrm>
      </p:grpSpPr>
      <p:sp>
        <p:nvSpPr>
          <p:cNvPr id="246" name="Google Shape;246;p51"/>
          <p:cNvSpPr txBox="1">
            <a:spLocks noGrp="1"/>
          </p:cNvSpPr>
          <p:nvPr>
            <p:ph type="title"/>
          </p:nvPr>
        </p:nvSpPr>
        <p:spPr>
          <a:xfrm>
            <a:off x="1147325" y="2420975"/>
            <a:ext cx="29955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47" name="Google Shape;247;p51"/>
          <p:cNvSpPr txBox="1">
            <a:spLocks noGrp="1"/>
          </p:cNvSpPr>
          <p:nvPr>
            <p:ph type="subTitle" idx="1"/>
          </p:nvPr>
        </p:nvSpPr>
        <p:spPr>
          <a:xfrm>
            <a:off x="1147325" y="3291253"/>
            <a:ext cx="2995500" cy="10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8" name="Google Shape;248;p51"/>
          <p:cNvSpPr txBox="1">
            <a:spLocks noGrp="1"/>
          </p:cNvSpPr>
          <p:nvPr>
            <p:ph type="title" idx="2"/>
          </p:nvPr>
        </p:nvSpPr>
        <p:spPr>
          <a:xfrm>
            <a:off x="5001177" y="2426250"/>
            <a:ext cx="29955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49" name="Google Shape;249;p51"/>
          <p:cNvSpPr txBox="1">
            <a:spLocks noGrp="1"/>
          </p:cNvSpPr>
          <p:nvPr>
            <p:ph type="subTitle" idx="3"/>
          </p:nvPr>
        </p:nvSpPr>
        <p:spPr>
          <a:xfrm>
            <a:off x="5001176" y="3299557"/>
            <a:ext cx="2995500" cy="10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0" name="Google Shape;250;p51"/>
          <p:cNvSpPr/>
          <p:nvPr/>
        </p:nvSpPr>
        <p:spPr>
          <a:xfrm>
            <a:off x="-1063250" y="1042100"/>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1" name="Google Shape;251;p51"/>
          <p:cNvGrpSpPr/>
          <p:nvPr/>
        </p:nvGrpSpPr>
        <p:grpSpPr>
          <a:xfrm>
            <a:off x="8515455" y="4529232"/>
            <a:ext cx="715255" cy="715390"/>
            <a:chOff x="3427575" y="3519600"/>
            <a:chExt cx="132725" cy="132750"/>
          </a:xfrm>
        </p:grpSpPr>
        <p:sp>
          <p:nvSpPr>
            <p:cNvPr id="252" name="Google Shape;252;p51"/>
            <p:cNvSpPr/>
            <p:nvPr/>
          </p:nvSpPr>
          <p:spPr>
            <a:xfrm>
              <a:off x="3427575" y="3519775"/>
              <a:ext cx="132575" cy="132575"/>
            </a:xfrm>
            <a:custGeom>
              <a:avLst/>
              <a:gdLst/>
              <a:ahLst/>
              <a:cxnLst/>
              <a:rect l="l" t="t" r="r" b="b"/>
              <a:pathLst>
                <a:path w="5303" h="5303" extrusionOk="0">
                  <a:moveTo>
                    <a:pt x="4001" y="1"/>
                  </a:moveTo>
                  <a:lnTo>
                    <a:pt x="1" y="4001"/>
                  </a:lnTo>
                  <a:lnTo>
                    <a:pt x="1303" y="5302"/>
                  </a:lnTo>
                  <a:lnTo>
                    <a:pt x="5302" y="1304"/>
                  </a:lnTo>
                  <a:lnTo>
                    <a:pt x="4001"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51"/>
            <p:cNvSpPr/>
            <p:nvPr/>
          </p:nvSpPr>
          <p:spPr>
            <a:xfrm>
              <a:off x="3427750" y="3519600"/>
              <a:ext cx="132550" cy="132550"/>
            </a:xfrm>
            <a:custGeom>
              <a:avLst/>
              <a:gdLst/>
              <a:ahLst/>
              <a:cxnLst/>
              <a:rect l="l" t="t" r="r" b="b"/>
              <a:pathLst>
                <a:path w="5302" h="5302" extrusionOk="0">
                  <a:moveTo>
                    <a:pt x="1303" y="0"/>
                  </a:moveTo>
                  <a:lnTo>
                    <a:pt x="1" y="1302"/>
                  </a:lnTo>
                  <a:lnTo>
                    <a:pt x="4000" y="5302"/>
                  </a:lnTo>
                  <a:lnTo>
                    <a:pt x="5302" y="3999"/>
                  </a:lnTo>
                  <a:lnTo>
                    <a:pt x="130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4" name="Google Shape;254;p51"/>
          <p:cNvGrpSpPr/>
          <p:nvPr/>
        </p:nvGrpSpPr>
        <p:grpSpPr>
          <a:xfrm>
            <a:off x="7881934" y="300746"/>
            <a:ext cx="1459393" cy="864251"/>
            <a:chOff x="3787500" y="1780975"/>
            <a:chExt cx="598750" cy="354550"/>
          </a:xfrm>
        </p:grpSpPr>
        <p:sp>
          <p:nvSpPr>
            <p:cNvPr id="255" name="Google Shape;255;p51"/>
            <p:cNvSpPr/>
            <p:nvPr/>
          </p:nvSpPr>
          <p:spPr>
            <a:xfrm>
              <a:off x="3787500" y="1780975"/>
              <a:ext cx="51750" cy="49825"/>
            </a:xfrm>
            <a:custGeom>
              <a:avLst/>
              <a:gdLst/>
              <a:ahLst/>
              <a:cxnLst/>
              <a:rect l="l" t="t" r="r" b="b"/>
              <a:pathLst>
                <a:path w="2070" h="1993" extrusionOk="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51"/>
            <p:cNvSpPr/>
            <p:nvPr/>
          </p:nvSpPr>
          <p:spPr>
            <a:xfrm>
              <a:off x="3865625" y="1780975"/>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51"/>
            <p:cNvSpPr/>
            <p:nvPr/>
          </p:nvSpPr>
          <p:spPr>
            <a:xfrm>
              <a:off x="3943775"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51"/>
            <p:cNvSpPr/>
            <p:nvPr/>
          </p:nvSpPr>
          <p:spPr>
            <a:xfrm>
              <a:off x="4021900" y="1780975"/>
              <a:ext cx="51775" cy="49825"/>
            </a:xfrm>
            <a:custGeom>
              <a:avLst/>
              <a:gdLst/>
              <a:ahLst/>
              <a:cxnLst/>
              <a:rect l="l" t="t" r="r" b="b"/>
              <a:pathLst>
                <a:path w="2071" h="1993" extrusionOk="0">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51"/>
            <p:cNvSpPr/>
            <p:nvPr/>
          </p:nvSpPr>
          <p:spPr>
            <a:xfrm>
              <a:off x="4100050" y="1780975"/>
              <a:ext cx="51750" cy="49825"/>
            </a:xfrm>
            <a:custGeom>
              <a:avLst/>
              <a:gdLst/>
              <a:ahLst/>
              <a:cxnLst/>
              <a:rect l="l" t="t" r="r" b="b"/>
              <a:pathLst>
                <a:path w="2070" h="1993" extrusionOk="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51"/>
            <p:cNvSpPr/>
            <p:nvPr/>
          </p:nvSpPr>
          <p:spPr>
            <a:xfrm>
              <a:off x="4178200" y="1780975"/>
              <a:ext cx="51750" cy="49825"/>
            </a:xfrm>
            <a:custGeom>
              <a:avLst/>
              <a:gdLst/>
              <a:ahLst/>
              <a:cxnLst/>
              <a:rect l="l" t="t" r="r" b="b"/>
              <a:pathLst>
                <a:path w="2070" h="1993" extrusionOk="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51"/>
            <p:cNvSpPr/>
            <p:nvPr/>
          </p:nvSpPr>
          <p:spPr>
            <a:xfrm>
              <a:off x="4256350"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51"/>
            <p:cNvSpPr/>
            <p:nvPr/>
          </p:nvSpPr>
          <p:spPr>
            <a:xfrm>
              <a:off x="4334475" y="1780975"/>
              <a:ext cx="51775" cy="49825"/>
            </a:xfrm>
            <a:custGeom>
              <a:avLst/>
              <a:gdLst/>
              <a:ahLst/>
              <a:cxnLst/>
              <a:rect l="l" t="t" r="r" b="b"/>
              <a:pathLst>
                <a:path w="2071" h="1993" extrusionOk="0">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51"/>
            <p:cNvSpPr/>
            <p:nvPr/>
          </p:nvSpPr>
          <p:spPr>
            <a:xfrm>
              <a:off x="3787500" y="1857150"/>
              <a:ext cx="51750" cy="49800"/>
            </a:xfrm>
            <a:custGeom>
              <a:avLst/>
              <a:gdLst/>
              <a:ahLst/>
              <a:cxnLst/>
              <a:rect l="l" t="t" r="r" b="b"/>
              <a:pathLst>
                <a:path w="2070" h="1992" extrusionOk="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51"/>
            <p:cNvSpPr/>
            <p:nvPr/>
          </p:nvSpPr>
          <p:spPr>
            <a:xfrm>
              <a:off x="3865625" y="1857150"/>
              <a:ext cx="51775" cy="49800"/>
            </a:xfrm>
            <a:custGeom>
              <a:avLst/>
              <a:gdLst/>
              <a:ahLst/>
              <a:cxnLst/>
              <a:rect l="l" t="t" r="r" b="b"/>
              <a:pathLst>
                <a:path w="2071" h="1992" extrusionOk="0">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51"/>
            <p:cNvSpPr/>
            <p:nvPr/>
          </p:nvSpPr>
          <p:spPr>
            <a:xfrm>
              <a:off x="3943750" y="1857150"/>
              <a:ext cx="51775" cy="49800"/>
            </a:xfrm>
            <a:custGeom>
              <a:avLst/>
              <a:gdLst/>
              <a:ahLst/>
              <a:cxnLst/>
              <a:rect l="l" t="t" r="r" b="b"/>
              <a:pathLst>
                <a:path w="2071" h="1992" extrusionOk="0">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51"/>
            <p:cNvSpPr/>
            <p:nvPr/>
          </p:nvSpPr>
          <p:spPr>
            <a:xfrm>
              <a:off x="4021900" y="1857150"/>
              <a:ext cx="51775" cy="49800"/>
            </a:xfrm>
            <a:custGeom>
              <a:avLst/>
              <a:gdLst/>
              <a:ahLst/>
              <a:cxnLst/>
              <a:rect l="l" t="t" r="r" b="b"/>
              <a:pathLst>
                <a:path w="2071" h="1992" extrusionOk="0">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51"/>
            <p:cNvSpPr/>
            <p:nvPr/>
          </p:nvSpPr>
          <p:spPr>
            <a:xfrm>
              <a:off x="4100025" y="1857150"/>
              <a:ext cx="51775" cy="49800"/>
            </a:xfrm>
            <a:custGeom>
              <a:avLst/>
              <a:gdLst/>
              <a:ahLst/>
              <a:cxnLst/>
              <a:rect l="l" t="t" r="r" b="b"/>
              <a:pathLst>
                <a:path w="2071" h="1992" extrusionOk="0">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1"/>
            <p:cNvSpPr/>
            <p:nvPr/>
          </p:nvSpPr>
          <p:spPr>
            <a:xfrm>
              <a:off x="4178200" y="1857150"/>
              <a:ext cx="51750" cy="49800"/>
            </a:xfrm>
            <a:custGeom>
              <a:avLst/>
              <a:gdLst/>
              <a:ahLst/>
              <a:cxnLst/>
              <a:rect l="l" t="t" r="r" b="b"/>
              <a:pathLst>
                <a:path w="2070" h="1992" extrusionOk="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51"/>
            <p:cNvSpPr/>
            <p:nvPr/>
          </p:nvSpPr>
          <p:spPr>
            <a:xfrm>
              <a:off x="4256325" y="1857150"/>
              <a:ext cx="51775" cy="49800"/>
            </a:xfrm>
            <a:custGeom>
              <a:avLst/>
              <a:gdLst/>
              <a:ahLst/>
              <a:cxnLst/>
              <a:rect l="l" t="t" r="r" b="b"/>
              <a:pathLst>
                <a:path w="2071" h="1992" extrusionOk="0">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1"/>
            <p:cNvSpPr/>
            <p:nvPr/>
          </p:nvSpPr>
          <p:spPr>
            <a:xfrm>
              <a:off x="4334475" y="1857150"/>
              <a:ext cx="51775" cy="49800"/>
            </a:xfrm>
            <a:custGeom>
              <a:avLst/>
              <a:gdLst/>
              <a:ahLst/>
              <a:cxnLst/>
              <a:rect l="l" t="t" r="r" b="b"/>
              <a:pathLst>
                <a:path w="2071" h="1992" extrusionOk="0">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51"/>
            <p:cNvSpPr/>
            <p:nvPr/>
          </p:nvSpPr>
          <p:spPr>
            <a:xfrm>
              <a:off x="3787500" y="1933325"/>
              <a:ext cx="51750" cy="49825"/>
            </a:xfrm>
            <a:custGeom>
              <a:avLst/>
              <a:gdLst/>
              <a:ahLst/>
              <a:cxnLst/>
              <a:rect l="l" t="t" r="r" b="b"/>
              <a:pathLst>
                <a:path w="2070" h="1993" extrusionOk="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1"/>
            <p:cNvSpPr/>
            <p:nvPr/>
          </p:nvSpPr>
          <p:spPr>
            <a:xfrm>
              <a:off x="38656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51"/>
            <p:cNvSpPr/>
            <p:nvPr/>
          </p:nvSpPr>
          <p:spPr>
            <a:xfrm>
              <a:off x="3943750" y="1933325"/>
              <a:ext cx="51775" cy="49825"/>
            </a:xfrm>
            <a:custGeom>
              <a:avLst/>
              <a:gdLst/>
              <a:ahLst/>
              <a:cxnLst/>
              <a:rect l="l" t="t" r="r" b="b"/>
              <a:pathLst>
                <a:path w="2071" h="1993" extrusionOk="0">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51"/>
            <p:cNvSpPr/>
            <p:nvPr/>
          </p:nvSpPr>
          <p:spPr>
            <a:xfrm>
              <a:off x="4021900" y="1933325"/>
              <a:ext cx="51775" cy="49825"/>
            </a:xfrm>
            <a:custGeom>
              <a:avLst/>
              <a:gdLst/>
              <a:ahLst/>
              <a:cxnLst/>
              <a:rect l="l" t="t" r="r" b="b"/>
              <a:pathLst>
                <a:path w="2071" h="1993" extrusionOk="0">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51"/>
            <p:cNvSpPr/>
            <p:nvPr/>
          </p:nvSpPr>
          <p:spPr>
            <a:xfrm>
              <a:off x="4100025" y="1933325"/>
              <a:ext cx="51775" cy="49825"/>
            </a:xfrm>
            <a:custGeom>
              <a:avLst/>
              <a:gdLst/>
              <a:ahLst/>
              <a:cxnLst/>
              <a:rect l="l" t="t" r="r" b="b"/>
              <a:pathLst>
                <a:path w="2071" h="1993" extrusionOk="0">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51"/>
            <p:cNvSpPr/>
            <p:nvPr/>
          </p:nvSpPr>
          <p:spPr>
            <a:xfrm>
              <a:off x="4178200" y="1933325"/>
              <a:ext cx="51750" cy="49825"/>
            </a:xfrm>
            <a:custGeom>
              <a:avLst/>
              <a:gdLst/>
              <a:ahLst/>
              <a:cxnLst/>
              <a:rect l="l" t="t" r="r" b="b"/>
              <a:pathLst>
                <a:path w="2070" h="1993" extrusionOk="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51"/>
            <p:cNvSpPr/>
            <p:nvPr/>
          </p:nvSpPr>
          <p:spPr>
            <a:xfrm>
              <a:off x="42563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1"/>
            <p:cNvSpPr/>
            <p:nvPr/>
          </p:nvSpPr>
          <p:spPr>
            <a:xfrm>
              <a:off x="4334475" y="1933325"/>
              <a:ext cx="51775" cy="49825"/>
            </a:xfrm>
            <a:custGeom>
              <a:avLst/>
              <a:gdLst/>
              <a:ahLst/>
              <a:cxnLst/>
              <a:rect l="l" t="t" r="r" b="b"/>
              <a:pathLst>
                <a:path w="2071" h="1993" extrusionOk="0">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51"/>
            <p:cNvSpPr/>
            <p:nvPr/>
          </p:nvSpPr>
          <p:spPr>
            <a:xfrm>
              <a:off x="3787500" y="2009525"/>
              <a:ext cx="51750" cy="49800"/>
            </a:xfrm>
            <a:custGeom>
              <a:avLst/>
              <a:gdLst/>
              <a:ahLst/>
              <a:cxnLst/>
              <a:rect l="l" t="t" r="r" b="b"/>
              <a:pathLst>
                <a:path w="2070" h="1992" extrusionOk="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1"/>
            <p:cNvSpPr/>
            <p:nvPr/>
          </p:nvSpPr>
          <p:spPr>
            <a:xfrm>
              <a:off x="3865625" y="2009525"/>
              <a:ext cx="51775" cy="49800"/>
            </a:xfrm>
            <a:custGeom>
              <a:avLst/>
              <a:gdLst/>
              <a:ahLst/>
              <a:cxnLst/>
              <a:rect l="l" t="t" r="r" b="b"/>
              <a:pathLst>
                <a:path w="2071" h="1992" extrusionOk="0">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51"/>
            <p:cNvSpPr/>
            <p:nvPr/>
          </p:nvSpPr>
          <p:spPr>
            <a:xfrm>
              <a:off x="3943750" y="2009525"/>
              <a:ext cx="51775" cy="49800"/>
            </a:xfrm>
            <a:custGeom>
              <a:avLst/>
              <a:gdLst/>
              <a:ahLst/>
              <a:cxnLst/>
              <a:rect l="l" t="t" r="r" b="b"/>
              <a:pathLst>
                <a:path w="2071" h="1992" extrusionOk="0">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1"/>
            <p:cNvSpPr/>
            <p:nvPr/>
          </p:nvSpPr>
          <p:spPr>
            <a:xfrm>
              <a:off x="4021900" y="2009525"/>
              <a:ext cx="51775" cy="49800"/>
            </a:xfrm>
            <a:custGeom>
              <a:avLst/>
              <a:gdLst/>
              <a:ahLst/>
              <a:cxnLst/>
              <a:rect l="l" t="t" r="r" b="b"/>
              <a:pathLst>
                <a:path w="2071" h="1992" extrusionOk="0">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51"/>
            <p:cNvSpPr/>
            <p:nvPr/>
          </p:nvSpPr>
          <p:spPr>
            <a:xfrm>
              <a:off x="4100025" y="2009525"/>
              <a:ext cx="51775" cy="49800"/>
            </a:xfrm>
            <a:custGeom>
              <a:avLst/>
              <a:gdLst/>
              <a:ahLst/>
              <a:cxnLst/>
              <a:rect l="l" t="t" r="r" b="b"/>
              <a:pathLst>
                <a:path w="2071" h="1992" extrusionOk="0">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51"/>
            <p:cNvSpPr/>
            <p:nvPr/>
          </p:nvSpPr>
          <p:spPr>
            <a:xfrm>
              <a:off x="4178200" y="2009525"/>
              <a:ext cx="51750" cy="49800"/>
            </a:xfrm>
            <a:custGeom>
              <a:avLst/>
              <a:gdLst/>
              <a:ahLst/>
              <a:cxnLst/>
              <a:rect l="l" t="t" r="r" b="b"/>
              <a:pathLst>
                <a:path w="2070" h="1992" extrusionOk="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51"/>
            <p:cNvSpPr/>
            <p:nvPr/>
          </p:nvSpPr>
          <p:spPr>
            <a:xfrm>
              <a:off x="4256325" y="2009525"/>
              <a:ext cx="51775" cy="49800"/>
            </a:xfrm>
            <a:custGeom>
              <a:avLst/>
              <a:gdLst/>
              <a:ahLst/>
              <a:cxnLst/>
              <a:rect l="l" t="t" r="r" b="b"/>
              <a:pathLst>
                <a:path w="2071" h="1992" extrusionOk="0">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1"/>
            <p:cNvSpPr/>
            <p:nvPr/>
          </p:nvSpPr>
          <p:spPr>
            <a:xfrm>
              <a:off x="4334475" y="2009525"/>
              <a:ext cx="51775" cy="49800"/>
            </a:xfrm>
            <a:custGeom>
              <a:avLst/>
              <a:gdLst/>
              <a:ahLst/>
              <a:cxnLst/>
              <a:rect l="l" t="t" r="r" b="b"/>
              <a:pathLst>
                <a:path w="2071" h="1992" extrusionOk="0">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51"/>
            <p:cNvSpPr/>
            <p:nvPr/>
          </p:nvSpPr>
          <p:spPr>
            <a:xfrm>
              <a:off x="3787500" y="2085700"/>
              <a:ext cx="51750" cy="49825"/>
            </a:xfrm>
            <a:custGeom>
              <a:avLst/>
              <a:gdLst/>
              <a:ahLst/>
              <a:cxnLst/>
              <a:rect l="l" t="t" r="r" b="b"/>
              <a:pathLst>
                <a:path w="2070" h="1993" extrusionOk="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51"/>
            <p:cNvSpPr/>
            <p:nvPr/>
          </p:nvSpPr>
          <p:spPr>
            <a:xfrm>
              <a:off x="38656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51"/>
            <p:cNvSpPr/>
            <p:nvPr/>
          </p:nvSpPr>
          <p:spPr>
            <a:xfrm>
              <a:off x="3943750" y="2085700"/>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51"/>
            <p:cNvSpPr/>
            <p:nvPr/>
          </p:nvSpPr>
          <p:spPr>
            <a:xfrm>
              <a:off x="4021900" y="2085700"/>
              <a:ext cx="51775" cy="49825"/>
            </a:xfrm>
            <a:custGeom>
              <a:avLst/>
              <a:gdLst/>
              <a:ahLst/>
              <a:cxnLst/>
              <a:rect l="l" t="t" r="r" b="b"/>
              <a:pathLst>
                <a:path w="2071" h="1993" extrusionOk="0">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51"/>
            <p:cNvSpPr/>
            <p:nvPr/>
          </p:nvSpPr>
          <p:spPr>
            <a:xfrm>
              <a:off x="4100025" y="2085700"/>
              <a:ext cx="51775" cy="49825"/>
            </a:xfrm>
            <a:custGeom>
              <a:avLst/>
              <a:gdLst/>
              <a:ahLst/>
              <a:cxnLst/>
              <a:rect l="l" t="t" r="r" b="b"/>
              <a:pathLst>
                <a:path w="2071" h="1993" extrusionOk="0">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51"/>
            <p:cNvSpPr/>
            <p:nvPr/>
          </p:nvSpPr>
          <p:spPr>
            <a:xfrm>
              <a:off x="4178200" y="2085700"/>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51"/>
            <p:cNvSpPr/>
            <p:nvPr/>
          </p:nvSpPr>
          <p:spPr>
            <a:xfrm>
              <a:off x="42563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51"/>
            <p:cNvSpPr/>
            <p:nvPr/>
          </p:nvSpPr>
          <p:spPr>
            <a:xfrm>
              <a:off x="4334475" y="2085700"/>
              <a:ext cx="51775" cy="49825"/>
            </a:xfrm>
            <a:custGeom>
              <a:avLst/>
              <a:gdLst/>
              <a:ahLst/>
              <a:cxnLst/>
              <a:rect l="l" t="t" r="r" b="b"/>
              <a:pathLst>
                <a:path w="2071" h="1993" extrusionOk="0">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5"/>
        <p:cNvGrpSpPr/>
        <p:nvPr/>
      </p:nvGrpSpPr>
      <p:grpSpPr>
        <a:xfrm>
          <a:off x="0" y="0"/>
          <a:ext cx="0" cy="0"/>
          <a:chOff x="0" y="0"/>
          <a:chExt cx="0" cy="0"/>
        </a:xfrm>
      </p:grpSpPr>
      <p:sp>
        <p:nvSpPr>
          <p:cNvPr id="296" name="Google Shape;296;p52"/>
          <p:cNvSpPr/>
          <p:nvPr/>
        </p:nvSpPr>
        <p:spPr>
          <a:xfrm>
            <a:off x="2326950" y="1260000"/>
            <a:ext cx="4490100" cy="3883500"/>
          </a:xfrm>
          <a:prstGeom prst="triangle">
            <a:avLst>
              <a:gd name="adj" fmla="val 50000"/>
            </a:avLst>
          </a:prstGeom>
          <a:solidFill>
            <a:schemeClr val="accent6">
              <a:alpha val="3686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7" name="Google Shape;297;p52"/>
          <p:cNvGrpSpPr/>
          <p:nvPr/>
        </p:nvGrpSpPr>
        <p:grpSpPr>
          <a:xfrm>
            <a:off x="-1506119" y="477917"/>
            <a:ext cx="2628932" cy="1556794"/>
            <a:chOff x="3787500" y="1780975"/>
            <a:chExt cx="598750" cy="354550"/>
          </a:xfrm>
        </p:grpSpPr>
        <p:sp>
          <p:nvSpPr>
            <p:cNvPr id="298" name="Google Shape;298;p52"/>
            <p:cNvSpPr/>
            <p:nvPr/>
          </p:nvSpPr>
          <p:spPr>
            <a:xfrm>
              <a:off x="3787500" y="1780975"/>
              <a:ext cx="51750" cy="49825"/>
            </a:xfrm>
            <a:custGeom>
              <a:avLst/>
              <a:gdLst/>
              <a:ahLst/>
              <a:cxnLst/>
              <a:rect l="l" t="t" r="r" b="b"/>
              <a:pathLst>
                <a:path w="2070" h="1993" extrusionOk="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52"/>
            <p:cNvSpPr/>
            <p:nvPr/>
          </p:nvSpPr>
          <p:spPr>
            <a:xfrm>
              <a:off x="3865625" y="1780975"/>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52"/>
            <p:cNvSpPr/>
            <p:nvPr/>
          </p:nvSpPr>
          <p:spPr>
            <a:xfrm>
              <a:off x="3943775"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52"/>
            <p:cNvSpPr/>
            <p:nvPr/>
          </p:nvSpPr>
          <p:spPr>
            <a:xfrm>
              <a:off x="4021900" y="1780975"/>
              <a:ext cx="51775" cy="49825"/>
            </a:xfrm>
            <a:custGeom>
              <a:avLst/>
              <a:gdLst/>
              <a:ahLst/>
              <a:cxnLst/>
              <a:rect l="l" t="t" r="r" b="b"/>
              <a:pathLst>
                <a:path w="2071" h="1993" extrusionOk="0">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52"/>
            <p:cNvSpPr/>
            <p:nvPr/>
          </p:nvSpPr>
          <p:spPr>
            <a:xfrm>
              <a:off x="4100050" y="1780975"/>
              <a:ext cx="51750" cy="49825"/>
            </a:xfrm>
            <a:custGeom>
              <a:avLst/>
              <a:gdLst/>
              <a:ahLst/>
              <a:cxnLst/>
              <a:rect l="l" t="t" r="r" b="b"/>
              <a:pathLst>
                <a:path w="2070" h="1993" extrusionOk="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52"/>
            <p:cNvSpPr/>
            <p:nvPr/>
          </p:nvSpPr>
          <p:spPr>
            <a:xfrm>
              <a:off x="4178200" y="1780975"/>
              <a:ext cx="51750" cy="49825"/>
            </a:xfrm>
            <a:custGeom>
              <a:avLst/>
              <a:gdLst/>
              <a:ahLst/>
              <a:cxnLst/>
              <a:rect l="l" t="t" r="r" b="b"/>
              <a:pathLst>
                <a:path w="2070" h="1993" extrusionOk="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52"/>
            <p:cNvSpPr/>
            <p:nvPr/>
          </p:nvSpPr>
          <p:spPr>
            <a:xfrm>
              <a:off x="4256350"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52"/>
            <p:cNvSpPr/>
            <p:nvPr/>
          </p:nvSpPr>
          <p:spPr>
            <a:xfrm>
              <a:off x="4334475" y="1780975"/>
              <a:ext cx="51775" cy="49825"/>
            </a:xfrm>
            <a:custGeom>
              <a:avLst/>
              <a:gdLst/>
              <a:ahLst/>
              <a:cxnLst/>
              <a:rect l="l" t="t" r="r" b="b"/>
              <a:pathLst>
                <a:path w="2071" h="1993" extrusionOk="0">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52"/>
            <p:cNvSpPr/>
            <p:nvPr/>
          </p:nvSpPr>
          <p:spPr>
            <a:xfrm>
              <a:off x="3787500" y="1857150"/>
              <a:ext cx="51750" cy="49800"/>
            </a:xfrm>
            <a:custGeom>
              <a:avLst/>
              <a:gdLst/>
              <a:ahLst/>
              <a:cxnLst/>
              <a:rect l="l" t="t" r="r" b="b"/>
              <a:pathLst>
                <a:path w="2070" h="1992" extrusionOk="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52"/>
            <p:cNvSpPr/>
            <p:nvPr/>
          </p:nvSpPr>
          <p:spPr>
            <a:xfrm>
              <a:off x="3865625" y="1857150"/>
              <a:ext cx="51775" cy="49800"/>
            </a:xfrm>
            <a:custGeom>
              <a:avLst/>
              <a:gdLst/>
              <a:ahLst/>
              <a:cxnLst/>
              <a:rect l="l" t="t" r="r" b="b"/>
              <a:pathLst>
                <a:path w="2071" h="1992" extrusionOk="0">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52"/>
            <p:cNvSpPr/>
            <p:nvPr/>
          </p:nvSpPr>
          <p:spPr>
            <a:xfrm>
              <a:off x="3943750" y="1857150"/>
              <a:ext cx="51775" cy="49800"/>
            </a:xfrm>
            <a:custGeom>
              <a:avLst/>
              <a:gdLst/>
              <a:ahLst/>
              <a:cxnLst/>
              <a:rect l="l" t="t" r="r" b="b"/>
              <a:pathLst>
                <a:path w="2071" h="1992" extrusionOk="0">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52"/>
            <p:cNvSpPr/>
            <p:nvPr/>
          </p:nvSpPr>
          <p:spPr>
            <a:xfrm>
              <a:off x="4021900" y="1857150"/>
              <a:ext cx="51775" cy="49800"/>
            </a:xfrm>
            <a:custGeom>
              <a:avLst/>
              <a:gdLst/>
              <a:ahLst/>
              <a:cxnLst/>
              <a:rect l="l" t="t" r="r" b="b"/>
              <a:pathLst>
                <a:path w="2071" h="1992" extrusionOk="0">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52"/>
            <p:cNvSpPr/>
            <p:nvPr/>
          </p:nvSpPr>
          <p:spPr>
            <a:xfrm>
              <a:off x="4100025" y="1857150"/>
              <a:ext cx="51775" cy="49800"/>
            </a:xfrm>
            <a:custGeom>
              <a:avLst/>
              <a:gdLst/>
              <a:ahLst/>
              <a:cxnLst/>
              <a:rect l="l" t="t" r="r" b="b"/>
              <a:pathLst>
                <a:path w="2071" h="1992" extrusionOk="0">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52"/>
            <p:cNvSpPr/>
            <p:nvPr/>
          </p:nvSpPr>
          <p:spPr>
            <a:xfrm>
              <a:off x="4178200" y="1857150"/>
              <a:ext cx="51750" cy="49800"/>
            </a:xfrm>
            <a:custGeom>
              <a:avLst/>
              <a:gdLst/>
              <a:ahLst/>
              <a:cxnLst/>
              <a:rect l="l" t="t" r="r" b="b"/>
              <a:pathLst>
                <a:path w="2070" h="1992" extrusionOk="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52"/>
            <p:cNvSpPr/>
            <p:nvPr/>
          </p:nvSpPr>
          <p:spPr>
            <a:xfrm>
              <a:off x="4256325" y="1857150"/>
              <a:ext cx="51775" cy="49800"/>
            </a:xfrm>
            <a:custGeom>
              <a:avLst/>
              <a:gdLst/>
              <a:ahLst/>
              <a:cxnLst/>
              <a:rect l="l" t="t" r="r" b="b"/>
              <a:pathLst>
                <a:path w="2071" h="1992" extrusionOk="0">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52"/>
            <p:cNvSpPr/>
            <p:nvPr/>
          </p:nvSpPr>
          <p:spPr>
            <a:xfrm>
              <a:off x="4334475" y="1857150"/>
              <a:ext cx="51775" cy="49800"/>
            </a:xfrm>
            <a:custGeom>
              <a:avLst/>
              <a:gdLst/>
              <a:ahLst/>
              <a:cxnLst/>
              <a:rect l="l" t="t" r="r" b="b"/>
              <a:pathLst>
                <a:path w="2071" h="1992" extrusionOk="0">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52"/>
            <p:cNvSpPr/>
            <p:nvPr/>
          </p:nvSpPr>
          <p:spPr>
            <a:xfrm>
              <a:off x="3787500" y="1933325"/>
              <a:ext cx="51750" cy="49825"/>
            </a:xfrm>
            <a:custGeom>
              <a:avLst/>
              <a:gdLst/>
              <a:ahLst/>
              <a:cxnLst/>
              <a:rect l="l" t="t" r="r" b="b"/>
              <a:pathLst>
                <a:path w="2070" h="1993" extrusionOk="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52"/>
            <p:cNvSpPr/>
            <p:nvPr/>
          </p:nvSpPr>
          <p:spPr>
            <a:xfrm>
              <a:off x="38656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52"/>
            <p:cNvSpPr/>
            <p:nvPr/>
          </p:nvSpPr>
          <p:spPr>
            <a:xfrm>
              <a:off x="3943750" y="1933325"/>
              <a:ext cx="51775" cy="49825"/>
            </a:xfrm>
            <a:custGeom>
              <a:avLst/>
              <a:gdLst/>
              <a:ahLst/>
              <a:cxnLst/>
              <a:rect l="l" t="t" r="r" b="b"/>
              <a:pathLst>
                <a:path w="2071" h="1993" extrusionOk="0">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52"/>
            <p:cNvSpPr/>
            <p:nvPr/>
          </p:nvSpPr>
          <p:spPr>
            <a:xfrm>
              <a:off x="4021900" y="1933325"/>
              <a:ext cx="51775" cy="49825"/>
            </a:xfrm>
            <a:custGeom>
              <a:avLst/>
              <a:gdLst/>
              <a:ahLst/>
              <a:cxnLst/>
              <a:rect l="l" t="t" r="r" b="b"/>
              <a:pathLst>
                <a:path w="2071" h="1993" extrusionOk="0">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52"/>
            <p:cNvSpPr/>
            <p:nvPr/>
          </p:nvSpPr>
          <p:spPr>
            <a:xfrm>
              <a:off x="4100025" y="1933325"/>
              <a:ext cx="51775" cy="49825"/>
            </a:xfrm>
            <a:custGeom>
              <a:avLst/>
              <a:gdLst/>
              <a:ahLst/>
              <a:cxnLst/>
              <a:rect l="l" t="t" r="r" b="b"/>
              <a:pathLst>
                <a:path w="2071" h="1993" extrusionOk="0">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52"/>
            <p:cNvSpPr/>
            <p:nvPr/>
          </p:nvSpPr>
          <p:spPr>
            <a:xfrm>
              <a:off x="4178200" y="1933325"/>
              <a:ext cx="51750" cy="49825"/>
            </a:xfrm>
            <a:custGeom>
              <a:avLst/>
              <a:gdLst/>
              <a:ahLst/>
              <a:cxnLst/>
              <a:rect l="l" t="t" r="r" b="b"/>
              <a:pathLst>
                <a:path w="2070" h="1993" extrusionOk="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52"/>
            <p:cNvSpPr/>
            <p:nvPr/>
          </p:nvSpPr>
          <p:spPr>
            <a:xfrm>
              <a:off x="42563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52"/>
            <p:cNvSpPr/>
            <p:nvPr/>
          </p:nvSpPr>
          <p:spPr>
            <a:xfrm>
              <a:off x="4334475" y="1933325"/>
              <a:ext cx="51775" cy="49825"/>
            </a:xfrm>
            <a:custGeom>
              <a:avLst/>
              <a:gdLst/>
              <a:ahLst/>
              <a:cxnLst/>
              <a:rect l="l" t="t" r="r" b="b"/>
              <a:pathLst>
                <a:path w="2071" h="1993" extrusionOk="0">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52"/>
            <p:cNvSpPr/>
            <p:nvPr/>
          </p:nvSpPr>
          <p:spPr>
            <a:xfrm>
              <a:off x="3787500" y="2009525"/>
              <a:ext cx="51750" cy="49800"/>
            </a:xfrm>
            <a:custGeom>
              <a:avLst/>
              <a:gdLst/>
              <a:ahLst/>
              <a:cxnLst/>
              <a:rect l="l" t="t" r="r" b="b"/>
              <a:pathLst>
                <a:path w="2070" h="1992" extrusionOk="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52"/>
            <p:cNvSpPr/>
            <p:nvPr/>
          </p:nvSpPr>
          <p:spPr>
            <a:xfrm>
              <a:off x="3865625" y="2009525"/>
              <a:ext cx="51775" cy="49800"/>
            </a:xfrm>
            <a:custGeom>
              <a:avLst/>
              <a:gdLst/>
              <a:ahLst/>
              <a:cxnLst/>
              <a:rect l="l" t="t" r="r" b="b"/>
              <a:pathLst>
                <a:path w="2071" h="1992" extrusionOk="0">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52"/>
            <p:cNvSpPr/>
            <p:nvPr/>
          </p:nvSpPr>
          <p:spPr>
            <a:xfrm>
              <a:off x="3943750" y="2009525"/>
              <a:ext cx="51775" cy="49800"/>
            </a:xfrm>
            <a:custGeom>
              <a:avLst/>
              <a:gdLst/>
              <a:ahLst/>
              <a:cxnLst/>
              <a:rect l="l" t="t" r="r" b="b"/>
              <a:pathLst>
                <a:path w="2071" h="1992" extrusionOk="0">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52"/>
            <p:cNvSpPr/>
            <p:nvPr/>
          </p:nvSpPr>
          <p:spPr>
            <a:xfrm>
              <a:off x="4021900" y="2009525"/>
              <a:ext cx="51775" cy="49800"/>
            </a:xfrm>
            <a:custGeom>
              <a:avLst/>
              <a:gdLst/>
              <a:ahLst/>
              <a:cxnLst/>
              <a:rect l="l" t="t" r="r" b="b"/>
              <a:pathLst>
                <a:path w="2071" h="1992" extrusionOk="0">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52"/>
            <p:cNvSpPr/>
            <p:nvPr/>
          </p:nvSpPr>
          <p:spPr>
            <a:xfrm>
              <a:off x="4100025" y="2009525"/>
              <a:ext cx="51775" cy="49800"/>
            </a:xfrm>
            <a:custGeom>
              <a:avLst/>
              <a:gdLst/>
              <a:ahLst/>
              <a:cxnLst/>
              <a:rect l="l" t="t" r="r" b="b"/>
              <a:pathLst>
                <a:path w="2071" h="1992" extrusionOk="0">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52"/>
            <p:cNvSpPr/>
            <p:nvPr/>
          </p:nvSpPr>
          <p:spPr>
            <a:xfrm>
              <a:off x="4178200" y="2009525"/>
              <a:ext cx="51750" cy="49800"/>
            </a:xfrm>
            <a:custGeom>
              <a:avLst/>
              <a:gdLst/>
              <a:ahLst/>
              <a:cxnLst/>
              <a:rect l="l" t="t" r="r" b="b"/>
              <a:pathLst>
                <a:path w="2070" h="1992" extrusionOk="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52"/>
            <p:cNvSpPr/>
            <p:nvPr/>
          </p:nvSpPr>
          <p:spPr>
            <a:xfrm>
              <a:off x="4256325" y="2009525"/>
              <a:ext cx="51775" cy="49800"/>
            </a:xfrm>
            <a:custGeom>
              <a:avLst/>
              <a:gdLst/>
              <a:ahLst/>
              <a:cxnLst/>
              <a:rect l="l" t="t" r="r" b="b"/>
              <a:pathLst>
                <a:path w="2071" h="1992" extrusionOk="0">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52"/>
            <p:cNvSpPr/>
            <p:nvPr/>
          </p:nvSpPr>
          <p:spPr>
            <a:xfrm>
              <a:off x="4334475" y="2009525"/>
              <a:ext cx="51775" cy="49800"/>
            </a:xfrm>
            <a:custGeom>
              <a:avLst/>
              <a:gdLst/>
              <a:ahLst/>
              <a:cxnLst/>
              <a:rect l="l" t="t" r="r" b="b"/>
              <a:pathLst>
                <a:path w="2071" h="1992" extrusionOk="0">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52"/>
            <p:cNvSpPr/>
            <p:nvPr/>
          </p:nvSpPr>
          <p:spPr>
            <a:xfrm>
              <a:off x="3787500" y="2085700"/>
              <a:ext cx="51750" cy="49825"/>
            </a:xfrm>
            <a:custGeom>
              <a:avLst/>
              <a:gdLst/>
              <a:ahLst/>
              <a:cxnLst/>
              <a:rect l="l" t="t" r="r" b="b"/>
              <a:pathLst>
                <a:path w="2070" h="1993" extrusionOk="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52"/>
            <p:cNvSpPr/>
            <p:nvPr/>
          </p:nvSpPr>
          <p:spPr>
            <a:xfrm>
              <a:off x="38656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52"/>
            <p:cNvSpPr/>
            <p:nvPr/>
          </p:nvSpPr>
          <p:spPr>
            <a:xfrm>
              <a:off x="3943750" y="2085700"/>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52"/>
            <p:cNvSpPr/>
            <p:nvPr/>
          </p:nvSpPr>
          <p:spPr>
            <a:xfrm>
              <a:off x="4021900" y="2085700"/>
              <a:ext cx="51775" cy="49825"/>
            </a:xfrm>
            <a:custGeom>
              <a:avLst/>
              <a:gdLst/>
              <a:ahLst/>
              <a:cxnLst/>
              <a:rect l="l" t="t" r="r" b="b"/>
              <a:pathLst>
                <a:path w="2071" h="1993" extrusionOk="0">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52"/>
            <p:cNvSpPr/>
            <p:nvPr/>
          </p:nvSpPr>
          <p:spPr>
            <a:xfrm>
              <a:off x="4100025" y="2085700"/>
              <a:ext cx="51775" cy="49825"/>
            </a:xfrm>
            <a:custGeom>
              <a:avLst/>
              <a:gdLst/>
              <a:ahLst/>
              <a:cxnLst/>
              <a:rect l="l" t="t" r="r" b="b"/>
              <a:pathLst>
                <a:path w="2071" h="1993" extrusionOk="0">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52"/>
            <p:cNvSpPr/>
            <p:nvPr/>
          </p:nvSpPr>
          <p:spPr>
            <a:xfrm>
              <a:off x="4178200" y="2085700"/>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52"/>
            <p:cNvSpPr/>
            <p:nvPr/>
          </p:nvSpPr>
          <p:spPr>
            <a:xfrm>
              <a:off x="42563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52"/>
            <p:cNvSpPr/>
            <p:nvPr/>
          </p:nvSpPr>
          <p:spPr>
            <a:xfrm>
              <a:off x="4334475" y="2085700"/>
              <a:ext cx="51775" cy="49825"/>
            </a:xfrm>
            <a:custGeom>
              <a:avLst/>
              <a:gdLst/>
              <a:ahLst/>
              <a:cxnLst/>
              <a:rect l="l" t="t" r="r" b="b"/>
              <a:pathLst>
                <a:path w="2071" h="1993" extrusionOk="0">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8" name="Google Shape;338;p52"/>
          <p:cNvGrpSpPr/>
          <p:nvPr/>
        </p:nvGrpSpPr>
        <p:grpSpPr>
          <a:xfrm>
            <a:off x="7337014" y="-438480"/>
            <a:ext cx="1165899" cy="1165899"/>
            <a:chOff x="4577450" y="2046575"/>
            <a:chExt cx="388400" cy="388400"/>
          </a:xfrm>
        </p:grpSpPr>
        <p:sp>
          <p:nvSpPr>
            <p:cNvPr id="339" name="Google Shape;339;p52"/>
            <p:cNvSpPr/>
            <p:nvPr/>
          </p:nvSpPr>
          <p:spPr>
            <a:xfrm>
              <a:off x="4577450" y="2046575"/>
              <a:ext cx="77300" cy="77300"/>
            </a:xfrm>
            <a:custGeom>
              <a:avLst/>
              <a:gdLst/>
              <a:ahLst/>
              <a:cxnLst/>
              <a:rect l="l" t="t" r="r" b="b"/>
              <a:pathLst>
                <a:path w="3092" h="3092" extrusionOk="0">
                  <a:moveTo>
                    <a:pt x="1410" y="1"/>
                  </a:moveTo>
                  <a:lnTo>
                    <a:pt x="1" y="1410"/>
                  </a:lnTo>
                  <a:lnTo>
                    <a:pt x="1" y="3092"/>
                  </a:lnTo>
                  <a:lnTo>
                    <a:pt x="30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52"/>
            <p:cNvSpPr/>
            <p:nvPr/>
          </p:nvSpPr>
          <p:spPr>
            <a:xfrm>
              <a:off x="4577450" y="2046575"/>
              <a:ext cx="143725" cy="143750"/>
            </a:xfrm>
            <a:custGeom>
              <a:avLst/>
              <a:gdLst/>
              <a:ahLst/>
              <a:cxnLst/>
              <a:rect l="l" t="t" r="r" b="b"/>
              <a:pathLst>
                <a:path w="5749" h="5750" extrusionOk="0">
                  <a:moveTo>
                    <a:pt x="4067" y="1"/>
                  </a:moveTo>
                  <a:lnTo>
                    <a:pt x="1" y="4066"/>
                  </a:lnTo>
                  <a:lnTo>
                    <a:pt x="1" y="5749"/>
                  </a:lnTo>
                  <a:lnTo>
                    <a:pt x="5749"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52"/>
            <p:cNvSpPr/>
            <p:nvPr/>
          </p:nvSpPr>
          <p:spPr>
            <a:xfrm>
              <a:off x="4577450" y="2046575"/>
              <a:ext cx="210175" cy="210150"/>
            </a:xfrm>
            <a:custGeom>
              <a:avLst/>
              <a:gdLst/>
              <a:ahLst/>
              <a:cxnLst/>
              <a:rect l="l" t="t" r="r" b="b"/>
              <a:pathLst>
                <a:path w="8407" h="8406" extrusionOk="0">
                  <a:moveTo>
                    <a:pt x="6724" y="1"/>
                  </a:moveTo>
                  <a:lnTo>
                    <a:pt x="1" y="6723"/>
                  </a:lnTo>
                  <a:lnTo>
                    <a:pt x="1" y="8405"/>
                  </a:lnTo>
                  <a:lnTo>
                    <a:pt x="8406"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52"/>
            <p:cNvSpPr/>
            <p:nvPr/>
          </p:nvSpPr>
          <p:spPr>
            <a:xfrm>
              <a:off x="4577450" y="2046575"/>
              <a:ext cx="276575" cy="276575"/>
            </a:xfrm>
            <a:custGeom>
              <a:avLst/>
              <a:gdLst/>
              <a:ahLst/>
              <a:cxnLst/>
              <a:rect l="l" t="t" r="r" b="b"/>
              <a:pathLst>
                <a:path w="11063" h="11063" extrusionOk="0">
                  <a:moveTo>
                    <a:pt x="9381" y="1"/>
                  </a:moveTo>
                  <a:lnTo>
                    <a:pt x="1" y="9381"/>
                  </a:lnTo>
                  <a:lnTo>
                    <a:pt x="1" y="11063"/>
                  </a:lnTo>
                  <a:lnTo>
                    <a:pt x="11062"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52"/>
            <p:cNvSpPr/>
            <p:nvPr/>
          </p:nvSpPr>
          <p:spPr>
            <a:xfrm>
              <a:off x="4577450" y="2046575"/>
              <a:ext cx="343000" cy="343000"/>
            </a:xfrm>
            <a:custGeom>
              <a:avLst/>
              <a:gdLst/>
              <a:ahLst/>
              <a:cxnLst/>
              <a:rect l="l" t="t" r="r" b="b"/>
              <a:pathLst>
                <a:path w="13720" h="13720" extrusionOk="0">
                  <a:moveTo>
                    <a:pt x="12038" y="1"/>
                  </a:moveTo>
                  <a:lnTo>
                    <a:pt x="1" y="12037"/>
                  </a:lnTo>
                  <a:lnTo>
                    <a:pt x="1" y="13720"/>
                  </a:lnTo>
                  <a:lnTo>
                    <a:pt x="13720"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52"/>
            <p:cNvSpPr/>
            <p:nvPr/>
          </p:nvSpPr>
          <p:spPr>
            <a:xfrm>
              <a:off x="4577450" y="2046575"/>
              <a:ext cx="388400" cy="388400"/>
            </a:xfrm>
            <a:custGeom>
              <a:avLst/>
              <a:gdLst/>
              <a:ahLst/>
              <a:cxnLst/>
              <a:rect l="l" t="t" r="r" b="b"/>
              <a:pathLst>
                <a:path w="15536" h="15536" extrusionOk="0">
                  <a:moveTo>
                    <a:pt x="14695" y="1"/>
                  </a:moveTo>
                  <a:lnTo>
                    <a:pt x="1" y="14694"/>
                  </a:lnTo>
                  <a:lnTo>
                    <a:pt x="1" y="15536"/>
                  </a:lnTo>
                  <a:lnTo>
                    <a:pt x="841" y="15536"/>
                  </a:lnTo>
                  <a:lnTo>
                    <a:pt x="15535" y="841"/>
                  </a:lnTo>
                  <a:lnTo>
                    <a:pt x="15535"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52"/>
            <p:cNvSpPr/>
            <p:nvPr/>
          </p:nvSpPr>
          <p:spPr>
            <a:xfrm>
              <a:off x="4622850" y="2091975"/>
              <a:ext cx="343000" cy="343000"/>
            </a:xfrm>
            <a:custGeom>
              <a:avLst/>
              <a:gdLst/>
              <a:ahLst/>
              <a:cxnLst/>
              <a:rect l="l" t="t" r="r" b="b"/>
              <a:pathLst>
                <a:path w="13720" h="13720" extrusionOk="0">
                  <a:moveTo>
                    <a:pt x="13719" y="1"/>
                  </a:moveTo>
                  <a:lnTo>
                    <a:pt x="1" y="13720"/>
                  </a:lnTo>
                  <a:lnTo>
                    <a:pt x="1682" y="13720"/>
                  </a:lnTo>
                  <a:lnTo>
                    <a:pt x="13719" y="1683"/>
                  </a:lnTo>
                  <a:lnTo>
                    <a:pt x="13719"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52"/>
            <p:cNvSpPr/>
            <p:nvPr/>
          </p:nvSpPr>
          <p:spPr>
            <a:xfrm>
              <a:off x="4689275" y="2158400"/>
              <a:ext cx="276575" cy="276575"/>
            </a:xfrm>
            <a:custGeom>
              <a:avLst/>
              <a:gdLst/>
              <a:ahLst/>
              <a:cxnLst/>
              <a:rect l="l" t="t" r="r" b="b"/>
              <a:pathLst>
                <a:path w="11063" h="11063" extrusionOk="0">
                  <a:moveTo>
                    <a:pt x="11062" y="0"/>
                  </a:moveTo>
                  <a:lnTo>
                    <a:pt x="1" y="11063"/>
                  </a:lnTo>
                  <a:lnTo>
                    <a:pt x="1683" y="11063"/>
                  </a:lnTo>
                  <a:lnTo>
                    <a:pt x="11062" y="1683"/>
                  </a:lnTo>
                  <a:lnTo>
                    <a:pt x="11062"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52"/>
            <p:cNvSpPr/>
            <p:nvPr/>
          </p:nvSpPr>
          <p:spPr>
            <a:xfrm>
              <a:off x="4755700" y="2224825"/>
              <a:ext cx="210150" cy="210150"/>
            </a:xfrm>
            <a:custGeom>
              <a:avLst/>
              <a:gdLst/>
              <a:ahLst/>
              <a:cxnLst/>
              <a:rect l="l" t="t" r="r" b="b"/>
              <a:pathLst>
                <a:path w="8406" h="8406" extrusionOk="0">
                  <a:moveTo>
                    <a:pt x="8405" y="0"/>
                  </a:moveTo>
                  <a:lnTo>
                    <a:pt x="0" y="8406"/>
                  </a:lnTo>
                  <a:lnTo>
                    <a:pt x="1682" y="8406"/>
                  </a:lnTo>
                  <a:lnTo>
                    <a:pt x="8405" y="1682"/>
                  </a:lnTo>
                  <a:lnTo>
                    <a:pt x="8405" y="0"/>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52"/>
            <p:cNvSpPr/>
            <p:nvPr/>
          </p:nvSpPr>
          <p:spPr>
            <a:xfrm>
              <a:off x="4822125" y="2291250"/>
              <a:ext cx="143725" cy="143725"/>
            </a:xfrm>
            <a:custGeom>
              <a:avLst/>
              <a:gdLst/>
              <a:ahLst/>
              <a:cxnLst/>
              <a:rect l="l" t="t" r="r" b="b"/>
              <a:pathLst>
                <a:path w="5749" h="5749" extrusionOk="0">
                  <a:moveTo>
                    <a:pt x="5748" y="1"/>
                  </a:moveTo>
                  <a:lnTo>
                    <a:pt x="0" y="5749"/>
                  </a:lnTo>
                  <a:lnTo>
                    <a:pt x="1682" y="5749"/>
                  </a:lnTo>
                  <a:lnTo>
                    <a:pt x="5748" y="1682"/>
                  </a:lnTo>
                  <a:lnTo>
                    <a:pt x="5748"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52"/>
            <p:cNvSpPr/>
            <p:nvPr/>
          </p:nvSpPr>
          <p:spPr>
            <a:xfrm>
              <a:off x="4888550" y="2357650"/>
              <a:ext cx="77300" cy="77325"/>
            </a:xfrm>
            <a:custGeom>
              <a:avLst/>
              <a:gdLst/>
              <a:ahLst/>
              <a:cxnLst/>
              <a:rect l="l" t="t" r="r" b="b"/>
              <a:pathLst>
                <a:path w="3092" h="3093" extrusionOk="0">
                  <a:moveTo>
                    <a:pt x="3091" y="1"/>
                  </a:moveTo>
                  <a:lnTo>
                    <a:pt x="1" y="3093"/>
                  </a:lnTo>
                  <a:lnTo>
                    <a:pt x="1682" y="3093"/>
                  </a:lnTo>
                  <a:lnTo>
                    <a:pt x="3091" y="1683"/>
                  </a:lnTo>
                  <a:lnTo>
                    <a:pt x="3091" y="1"/>
                  </a:lnTo>
                  <a:close/>
                </a:path>
              </a:pathLst>
            </a:cu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0" name="Google Shape;350;p52"/>
          <p:cNvSpPr txBox="1">
            <a:spLocks noGrp="1"/>
          </p:cNvSpPr>
          <p:nvPr>
            <p:ph type="title" hasCustomPrompt="1"/>
          </p:nvPr>
        </p:nvSpPr>
        <p:spPr>
          <a:xfrm>
            <a:off x="1632000" y="1696850"/>
            <a:ext cx="5880000" cy="1300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51" name="Google Shape;351;p52"/>
          <p:cNvSpPr txBox="1">
            <a:spLocks noGrp="1"/>
          </p:cNvSpPr>
          <p:nvPr>
            <p:ph type="body" idx="1"/>
          </p:nvPr>
        </p:nvSpPr>
        <p:spPr>
          <a:xfrm>
            <a:off x="2051850" y="3072575"/>
            <a:ext cx="5040300" cy="13008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sz="1400"/>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2"/>
        <p:cNvGrpSpPr/>
        <p:nvPr/>
      </p:nvGrpSpPr>
      <p:grpSpPr>
        <a:xfrm>
          <a:off x="0" y="0"/>
          <a:ext cx="0" cy="0"/>
          <a:chOff x="0" y="0"/>
          <a:chExt cx="0" cy="0"/>
        </a:xfrm>
      </p:grpSpPr>
      <p:sp>
        <p:nvSpPr>
          <p:cNvPr id="353" name="Google Shape;353;p53"/>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354" name="Google Shape;354;p53"/>
          <p:cNvGrpSpPr/>
          <p:nvPr/>
        </p:nvGrpSpPr>
        <p:grpSpPr>
          <a:xfrm>
            <a:off x="8448738" y="4410575"/>
            <a:ext cx="229075" cy="1063850"/>
            <a:chOff x="6963625" y="2302750"/>
            <a:chExt cx="229075" cy="1063850"/>
          </a:xfrm>
        </p:grpSpPr>
        <p:sp>
          <p:nvSpPr>
            <p:cNvPr id="355" name="Google Shape;355;p53"/>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53"/>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53"/>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53"/>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53"/>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53"/>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53"/>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53"/>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53"/>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53"/>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5" name="Google Shape;365;p53"/>
          <p:cNvSpPr/>
          <p:nvPr/>
        </p:nvSpPr>
        <p:spPr>
          <a:xfrm>
            <a:off x="-1063250" y="1042100"/>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6" name="Google Shape;366;p53"/>
          <p:cNvGrpSpPr/>
          <p:nvPr/>
        </p:nvGrpSpPr>
        <p:grpSpPr>
          <a:xfrm>
            <a:off x="-565616" y="3846271"/>
            <a:ext cx="1459393" cy="864251"/>
            <a:chOff x="3787500" y="1780975"/>
            <a:chExt cx="598750" cy="354550"/>
          </a:xfrm>
        </p:grpSpPr>
        <p:sp>
          <p:nvSpPr>
            <p:cNvPr id="367" name="Google Shape;367;p53"/>
            <p:cNvSpPr/>
            <p:nvPr/>
          </p:nvSpPr>
          <p:spPr>
            <a:xfrm>
              <a:off x="3787500" y="1780975"/>
              <a:ext cx="51750" cy="49825"/>
            </a:xfrm>
            <a:custGeom>
              <a:avLst/>
              <a:gdLst/>
              <a:ahLst/>
              <a:cxnLst/>
              <a:rect l="l" t="t" r="r" b="b"/>
              <a:pathLst>
                <a:path w="2070" h="1993" extrusionOk="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3"/>
            <p:cNvSpPr/>
            <p:nvPr/>
          </p:nvSpPr>
          <p:spPr>
            <a:xfrm>
              <a:off x="3865625" y="1780975"/>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3"/>
            <p:cNvSpPr/>
            <p:nvPr/>
          </p:nvSpPr>
          <p:spPr>
            <a:xfrm>
              <a:off x="3943775"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53"/>
            <p:cNvSpPr/>
            <p:nvPr/>
          </p:nvSpPr>
          <p:spPr>
            <a:xfrm>
              <a:off x="4021900" y="1780975"/>
              <a:ext cx="51775" cy="49825"/>
            </a:xfrm>
            <a:custGeom>
              <a:avLst/>
              <a:gdLst/>
              <a:ahLst/>
              <a:cxnLst/>
              <a:rect l="l" t="t" r="r" b="b"/>
              <a:pathLst>
                <a:path w="2071" h="1993" extrusionOk="0">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53"/>
            <p:cNvSpPr/>
            <p:nvPr/>
          </p:nvSpPr>
          <p:spPr>
            <a:xfrm>
              <a:off x="4100050" y="1780975"/>
              <a:ext cx="51750" cy="49825"/>
            </a:xfrm>
            <a:custGeom>
              <a:avLst/>
              <a:gdLst/>
              <a:ahLst/>
              <a:cxnLst/>
              <a:rect l="l" t="t" r="r" b="b"/>
              <a:pathLst>
                <a:path w="2070" h="1993" extrusionOk="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53"/>
            <p:cNvSpPr/>
            <p:nvPr/>
          </p:nvSpPr>
          <p:spPr>
            <a:xfrm>
              <a:off x="4178200" y="1780975"/>
              <a:ext cx="51750" cy="49825"/>
            </a:xfrm>
            <a:custGeom>
              <a:avLst/>
              <a:gdLst/>
              <a:ahLst/>
              <a:cxnLst/>
              <a:rect l="l" t="t" r="r" b="b"/>
              <a:pathLst>
                <a:path w="2070" h="1993" extrusionOk="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53"/>
            <p:cNvSpPr/>
            <p:nvPr/>
          </p:nvSpPr>
          <p:spPr>
            <a:xfrm>
              <a:off x="4256350"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53"/>
            <p:cNvSpPr/>
            <p:nvPr/>
          </p:nvSpPr>
          <p:spPr>
            <a:xfrm>
              <a:off x="4334475" y="1780975"/>
              <a:ext cx="51775" cy="49825"/>
            </a:xfrm>
            <a:custGeom>
              <a:avLst/>
              <a:gdLst/>
              <a:ahLst/>
              <a:cxnLst/>
              <a:rect l="l" t="t" r="r" b="b"/>
              <a:pathLst>
                <a:path w="2071" h="1993" extrusionOk="0">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53"/>
            <p:cNvSpPr/>
            <p:nvPr/>
          </p:nvSpPr>
          <p:spPr>
            <a:xfrm>
              <a:off x="3787500" y="1857150"/>
              <a:ext cx="51750" cy="49800"/>
            </a:xfrm>
            <a:custGeom>
              <a:avLst/>
              <a:gdLst/>
              <a:ahLst/>
              <a:cxnLst/>
              <a:rect l="l" t="t" r="r" b="b"/>
              <a:pathLst>
                <a:path w="2070" h="1992" extrusionOk="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53"/>
            <p:cNvSpPr/>
            <p:nvPr/>
          </p:nvSpPr>
          <p:spPr>
            <a:xfrm>
              <a:off x="3865625" y="1857150"/>
              <a:ext cx="51775" cy="49800"/>
            </a:xfrm>
            <a:custGeom>
              <a:avLst/>
              <a:gdLst/>
              <a:ahLst/>
              <a:cxnLst/>
              <a:rect l="l" t="t" r="r" b="b"/>
              <a:pathLst>
                <a:path w="2071" h="1992" extrusionOk="0">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53"/>
            <p:cNvSpPr/>
            <p:nvPr/>
          </p:nvSpPr>
          <p:spPr>
            <a:xfrm>
              <a:off x="3943750" y="1857150"/>
              <a:ext cx="51775" cy="49800"/>
            </a:xfrm>
            <a:custGeom>
              <a:avLst/>
              <a:gdLst/>
              <a:ahLst/>
              <a:cxnLst/>
              <a:rect l="l" t="t" r="r" b="b"/>
              <a:pathLst>
                <a:path w="2071" h="1992" extrusionOk="0">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53"/>
            <p:cNvSpPr/>
            <p:nvPr/>
          </p:nvSpPr>
          <p:spPr>
            <a:xfrm>
              <a:off x="4021900" y="1857150"/>
              <a:ext cx="51775" cy="49800"/>
            </a:xfrm>
            <a:custGeom>
              <a:avLst/>
              <a:gdLst/>
              <a:ahLst/>
              <a:cxnLst/>
              <a:rect l="l" t="t" r="r" b="b"/>
              <a:pathLst>
                <a:path w="2071" h="1992" extrusionOk="0">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53"/>
            <p:cNvSpPr/>
            <p:nvPr/>
          </p:nvSpPr>
          <p:spPr>
            <a:xfrm>
              <a:off x="4100025" y="1857150"/>
              <a:ext cx="51775" cy="49800"/>
            </a:xfrm>
            <a:custGeom>
              <a:avLst/>
              <a:gdLst/>
              <a:ahLst/>
              <a:cxnLst/>
              <a:rect l="l" t="t" r="r" b="b"/>
              <a:pathLst>
                <a:path w="2071" h="1992" extrusionOk="0">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53"/>
            <p:cNvSpPr/>
            <p:nvPr/>
          </p:nvSpPr>
          <p:spPr>
            <a:xfrm>
              <a:off x="4178200" y="1857150"/>
              <a:ext cx="51750" cy="49800"/>
            </a:xfrm>
            <a:custGeom>
              <a:avLst/>
              <a:gdLst/>
              <a:ahLst/>
              <a:cxnLst/>
              <a:rect l="l" t="t" r="r" b="b"/>
              <a:pathLst>
                <a:path w="2070" h="1992" extrusionOk="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53"/>
            <p:cNvSpPr/>
            <p:nvPr/>
          </p:nvSpPr>
          <p:spPr>
            <a:xfrm>
              <a:off x="4256325" y="1857150"/>
              <a:ext cx="51775" cy="49800"/>
            </a:xfrm>
            <a:custGeom>
              <a:avLst/>
              <a:gdLst/>
              <a:ahLst/>
              <a:cxnLst/>
              <a:rect l="l" t="t" r="r" b="b"/>
              <a:pathLst>
                <a:path w="2071" h="1992" extrusionOk="0">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53"/>
            <p:cNvSpPr/>
            <p:nvPr/>
          </p:nvSpPr>
          <p:spPr>
            <a:xfrm>
              <a:off x="4334475" y="1857150"/>
              <a:ext cx="51775" cy="49800"/>
            </a:xfrm>
            <a:custGeom>
              <a:avLst/>
              <a:gdLst/>
              <a:ahLst/>
              <a:cxnLst/>
              <a:rect l="l" t="t" r="r" b="b"/>
              <a:pathLst>
                <a:path w="2071" h="1992" extrusionOk="0">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53"/>
            <p:cNvSpPr/>
            <p:nvPr/>
          </p:nvSpPr>
          <p:spPr>
            <a:xfrm>
              <a:off x="3787500" y="1933325"/>
              <a:ext cx="51750" cy="49825"/>
            </a:xfrm>
            <a:custGeom>
              <a:avLst/>
              <a:gdLst/>
              <a:ahLst/>
              <a:cxnLst/>
              <a:rect l="l" t="t" r="r" b="b"/>
              <a:pathLst>
                <a:path w="2070" h="1993" extrusionOk="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53"/>
            <p:cNvSpPr/>
            <p:nvPr/>
          </p:nvSpPr>
          <p:spPr>
            <a:xfrm>
              <a:off x="38656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53"/>
            <p:cNvSpPr/>
            <p:nvPr/>
          </p:nvSpPr>
          <p:spPr>
            <a:xfrm>
              <a:off x="3943750" y="1933325"/>
              <a:ext cx="51775" cy="49825"/>
            </a:xfrm>
            <a:custGeom>
              <a:avLst/>
              <a:gdLst/>
              <a:ahLst/>
              <a:cxnLst/>
              <a:rect l="l" t="t" r="r" b="b"/>
              <a:pathLst>
                <a:path w="2071" h="1993" extrusionOk="0">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53"/>
            <p:cNvSpPr/>
            <p:nvPr/>
          </p:nvSpPr>
          <p:spPr>
            <a:xfrm>
              <a:off x="4021900" y="1933325"/>
              <a:ext cx="51775" cy="49825"/>
            </a:xfrm>
            <a:custGeom>
              <a:avLst/>
              <a:gdLst/>
              <a:ahLst/>
              <a:cxnLst/>
              <a:rect l="l" t="t" r="r" b="b"/>
              <a:pathLst>
                <a:path w="2071" h="1993" extrusionOk="0">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53"/>
            <p:cNvSpPr/>
            <p:nvPr/>
          </p:nvSpPr>
          <p:spPr>
            <a:xfrm>
              <a:off x="4100025" y="1933325"/>
              <a:ext cx="51775" cy="49825"/>
            </a:xfrm>
            <a:custGeom>
              <a:avLst/>
              <a:gdLst/>
              <a:ahLst/>
              <a:cxnLst/>
              <a:rect l="l" t="t" r="r" b="b"/>
              <a:pathLst>
                <a:path w="2071" h="1993" extrusionOk="0">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53"/>
            <p:cNvSpPr/>
            <p:nvPr/>
          </p:nvSpPr>
          <p:spPr>
            <a:xfrm>
              <a:off x="4178200" y="1933325"/>
              <a:ext cx="51750" cy="49825"/>
            </a:xfrm>
            <a:custGeom>
              <a:avLst/>
              <a:gdLst/>
              <a:ahLst/>
              <a:cxnLst/>
              <a:rect l="l" t="t" r="r" b="b"/>
              <a:pathLst>
                <a:path w="2070" h="1993" extrusionOk="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53"/>
            <p:cNvSpPr/>
            <p:nvPr/>
          </p:nvSpPr>
          <p:spPr>
            <a:xfrm>
              <a:off x="42563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53"/>
            <p:cNvSpPr/>
            <p:nvPr/>
          </p:nvSpPr>
          <p:spPr>
            <a:xfrm>
              <a:off x="4334475" y="1933325"/>
              <a:ext cx="51775" cy="49825"/>
            </a:xfrm>
            <a:custGeom>
              <a:avLst/>
              <a:gdLst/>
              <a:ahLst/>
              <a:cxnLst/>
              <a:rect l="l" t="t" r="r" b="b"/>
              <a:pathLst>
                <a:path w="2071" h="1993" extrusionOk="0">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53"/>
            <p:cNvSpPr/>
            <p:nvPr/>
          </p:nvSpPr>
          <p:spPr>
            <a:xfrm>
              <a:off x="3787500" y="2009525"/>
              <a:ext cx="51750" cy="49800"/>
            </a:xfrm>
            <a:custGeom>
              <a:avLst/>
              <a:gdLst/>
              <a:ahLst/>
              <a:cxnLst/>
              <a:rect l="l" t="t" r="r" b="b"/>
              <a:pathLst>
                <a:path w="2070" h="1992" extrusionOk="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53"/>
            <p:cNvSpPr/>
            <p:nvPr/>
          </p:nvSpPr>
          <p:spPr>
            <a:xfrm>
              <a:off x="3865625" y="2009525"/>
              <a:ext cx="51775" cy="49800"/>
            </a:xfrm>
            <a:custGeom>
              <a:avLst/>
              <a:gdLst/>
              <a:ahLst/>
              <a:cxnLst/>
              <a:rect l="l" t="t" r="r" b="b"/>
              <a:pathLst>
                <a:path w="2071" h="1992" extrusionOk="0">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53"/>
            <p:cNvSpPr/>
            <p:nvPr/>
          </p:nvSpPr>
          <p:spPr>
            <a:xfrm>
              <a:off x="3943750" y="2009525"/>
              <a:ext cx="51775" cy="49800"/>
            </a:xfrm>
            <a:custGeom>
              <a:avLst/>
              <a:gdLst/>
              <a:ahLst/>
              <a:cxnLst/>
              <a:rect l="l" t="t" r="r" b="b"/>
              <a:pathLst>
                <a:path w="2071" h="1992" extrusionOk="0">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53"/>
            <p:cNvSpPr/>
            <p:nvPr/>
          </p:nvSpPr>
          <p:spPr>
            <a:xfrm>
              <a:off x="4021900" y="2009525"/>
              <a:ext cx="51775" cy="49800"/>
            </a:xfrm>
            <a:custGeom>
              <a:avLst/>
              <a:gdLst/>
              <a:ahLst/>
              <a:cxnLst/>
              <a:rect l="l" t="t" r="r" b="b"/>
              <a:pathLst>
                <a:path w="2071" h="1992" extrusionOk="0">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53"/>
            <p:cNvSpPr/>
            <p:nvPr/>
          </p:nvSpPr>
          <p:spPr>
            <a:xfrm>
              <a:off x="4100025" y="2009525"/>
              <a:ext cx="51775" cy="49800"/>
            </a:xfrm>
            <a:custGeom>
              <a:avLst/>
              <a:gdLst/>
              <a:ahLst/>
              <a:cxnLst/>
              <a:rect l="l" t="t" r="r" b="b"/>
              <a:pathLst>
                <a:path w="2071" h="1992" extrusionOk="0">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53"/>
            <p:cNvSpPr/>
            <p:nvPr/>
          </p:nvSpPr>
          <p:spPr>
            <a:xfrm>
              <a:off x="4178200" y="2009525"/>
              <a:ext cx="51750" cy="49800"/>
            </a:xfrm>
            <a:custGeom>
              <a:avLst/>
              <a:gdLst/>
              <a:ahLst/>
              <a:cxnLst/>
              <a:rect l="l" t="t" r="r" b="b"/>
              <a:pathLst>
                <a:path w="2070" h="1992" extrusionOk="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53"/>
            <p:cNvSpPr/>
            <p:nvPr/>
          </p:nvSpPr>
          <p:spPr>
            <a:xfrm>
              <a:off x="4256325" y="2009525"/>
              <a:ext cx="51775" cy="49800"/>
            </a:xfrm>
            <a:custGeom>
              <a:avLst/>
              <a:gdLst/>
              <a:ahLst/>
              <a:cxnLst/>
              <a:rect l="l" t="t" r="r" b="b"/>
              <a:pathLst>
                <a:path w="2071" h="1992" extrusionOk="0">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53"/>
            <p:cNvSpPr/>
            <p:nvPr/>
          </p:nvSpPr>
          <p:spPr>
            <a:xfrm>
              <a:off x="4334475" y="2009525"/>
              <a:ext cx="51775" cy="49800"/>
            </a:xfrm>
            <a:custGeom>
              <a:avLst/>
              <a:gdLst/>
              <a:ahLst/>
              <a:cxnLst/>
              <a:rect l="l" t="t" r="r" b="b"/>
              <a:pathLst>
                <a:path w="2071" h="1992" extrusionOk="0">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53"/>
            <p:cNvSpPr/>
            <p:nvPr/>
          </p:nvSpPr>
          <p:spPr>
            <a:xfrm>
              <a:off x="3787500" y="2085700"/>
              <a:ext cx="51750" cy="49825"/>
            </a:xfrm>
            <a:custGeom>
              <a:avLst/>
              <a:gdLst/>
              <a:ahLst/>
              <a:cxnLst/>
              <a:rect l="l" t="t" r="r" b="b"/>
              <a:pathLst>
                <a:path w="2070" h="1993" extrusionOk="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53"/>
            <p:cNvSpPr/>
            <p:nvPr/>
          </p:nvSpPr>
          <p:spPr>
            <a:xfrm>
              <a:off x="38656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53"/>
            <p:cNvSpPr/>
            <p:nvPr/>
          </p:nvSpPr>
          <p:spPr>
            <a:xfrm>
              <a:off x="3943750" y="2085700"/>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53"/>
            <p:cNvSpPr/>
            <p:nvPr/>
          </p:nvSpPr>
          <p:spPr>
            <a:xfrm>
              <a:off x="4021900" y="2085700"/>
              <a:ext cx="51775" cy="49825"/>
            </a:xfrm>
            <a:custGeom>
              <a:avLst/>
              <a:gdLst/>
              <a:ahLst/>
              <a:cxnLst/>
              <a:rect l="l" t="t" r="r" b="b"/>
              <a:pathLst>
                <a:path w="2071" h="1993" extrusionOk="0">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53"/>
            <p:cNvSpPr/>
            <p:nvPr/>
          </p:nvSpPr>
          <p:spPr>
            <a:xfrm>
              <a:off x="4100025" y="2085700"/>
              <a:ext cx="51775" cy="49825"/>
            </a:xfrm>
            <a:custGeom>
              <a:avLst/>
              <a:gdLst/>
              <a:ahLst/>
              <a:cxnLst/>
              <a:rect l="l" t="t" r="r" b="b"/>
              <a:pathLst>
                <a:path w="2071" h="1993" extrusionOk="0">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53"/>
            <p:cNvSpPr/>
            <p:nvPr/>
          </p:nvSpPr>
          <p:spPr>
            <a:xfrm>
              <a:off x="4178200" y="2085700"/>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53"/>
            <p:cNvSpPr/>
            <p:nvPr/>
          </p:nvSpPr>
          <p:spPr>
            <a:xfrm>
              <a:off x="42563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53"/>
            <p:cNvSpPr/>
            <p:nvPr/>
          </p:nvSpPr>
          <p:spPr>
            <a:xfrm>
              <a:off x="4334475" y="2085700"/>
              <a:ext cx="51775" cy="49825"/>
            </a:xfrm>
            <a:custGeom>
              <a:avLst/>
              <a:gdLst/>
              <a:ahLst/>
              <a:cxnLst/>
              <a:rect l="l" t="t" r="r" b="b"/>
              <a:pathLst>
                <a:path w="2071" h="1993" extrusionOk="0">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TITLE_AND_BODY_1_2">
    <p:spTree>
      <p:nvGrpSpPr>
        <p:cNvPr id="1" name="Shape 407"/>
        <p:cNvGrpSpPr/>
        <p:nvPr/>
      </p:nvGrpSpPr>
      <p:grpSpPr>
        <a:xfrm>
          <a:off x="0" y="0"/>
          <a:ext cx="0" cy="0"/>
          <a:chOff x="0" y="0"/>
          <a:chExt cx="0" cy="0"/>
        </a:xfrm>
      </p:grpSpPr>
      <p:sp>
        <p:nvSpPr>
          <p:cNvPr id="408" name="Google Shape;408;p54"/>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800"/>
              <a:buNone/>
              <a:defRPr sz="1800"/>
            </a:lvl9pPr>
          </a:lstStyle>
          <a:p>
            <a:endParaRPr/>
          </a:p>
        </p:txBody>
      </p:sp>
      <p:grpSp>
        <p:nvGrpSpPr>
          <p:cNvPr id="409" name="Google Shape;409;p54"/>
          <p:cNvGrpSpPr/>
          <p:nvPr/>
        </p:nvGrpSpPr>
        <p:grpSpPr>
          <a:xfrm>
            <a:off x="8448738" y="4410575"/>
            <a:ext cx="229075" cy="1063850"/>
            <a:chOff x="6963625" y="2302750"/>
            <a:chExt cx="229075" cy="1063850"/>
          </a:xfrm>
        </p:grpSpPr>
        <p:sp>
          <p:nvSpPr>
            <p:cNvPr id="410" name="Google Shape;410;p54"/>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54"/>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54"/>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54"/>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54"/>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54"/>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54"/>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4"/>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54"/>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54"/>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0" name="Google Shape;420;p54"/>
          <p:cNvSpPr txBox="1">
            <a:spLocks noGrp="1"/>
          </p:cNvSpPr>
          <p:nvPr>
            <p:ph type="title" idx="2"/>
          </p:nvPr>
        </p:nvSpPr>
        <p:spPr>
          <a:xfrm>
            <a:off x="864550" y="2713323"/>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421" name="Google Shape;421;p54"/>
          <p:cNvSpPr txBox="1">
            <a:spLocks noGrp="1"/>
          </p:cNvSpPr>
          <p:nvPr>
            <p:ph type="subTitle" idx="1"/>
          </p:nvPr>
        </p:nvSpPr>
        <p:spPr>
          <a:xfrm>
            <a:off x="864550" y="3431192"/>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2" name="Google Shape;422;p54"/>
          <p:cNvSpPr txBox="1">
            <a:spLocks noGrp="1"/>
          </p:cNvSpPr>
          <p:nvPr>
            <p:ph type="title" idx="3"/>
          </p:nvPr>
        </p:nvSpPr>
        <p:spPr>
          <a:xfrm>
            <a:off x="3155200" y="2718611"/>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423" name="Google Shape;423;p54"/>
          <p:cNvSpPr txBox="1">
            <a:spLocks noGrp="1"/>
          </p:cNvSpPr>
          <p:nvPr>
            <p:ph type="subTitle" idx="4"/>
          </p:nvPr>
        </p:nvSpPr>
        <p:spPr>
          <a:xfrm>
            <a:off x="3155200" y="3436479"/>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424" name="Google Shape;424;p54"/>
          <p:cNvGrpSpPr/>
          <p:nvPr/>
        </p:nvGrpSpPr>
        <p:grpSpPr>
          <a:xfrm>
            <a:off x="2028081" y="-1285690"/>
            <a:ext cx="2052698" cy="2052613"/>
            <a:chOff x="3088025" y="3941925"/>
            <a:chExt cx="600450" cy="600425"/>
          </a:xfrm>
        </p:grpSpPr>
        <p:sp>
          <p:nvSpPr>
            <p:cNvPr id="425" name="Google Shape;425;p54"/>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54"/>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54"/>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54"/>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54"/>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54"/>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54"/>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54"/>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54"/>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54"/>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54"/>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54"/>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54"/>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54"/>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54"/>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54"/>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54"/>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54"/>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54"/>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54"/>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54"/>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4"/>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54"/>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54"/>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54"/>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54"/>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54"/>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54"/>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54"/>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54"/>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54"/>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54"/>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54"/>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54"/>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54"/>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54"/>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54"/>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54"/>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54"/>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54"/>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54"/>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54"/>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7" name="Google Shape;467;p54"/>
          <p:cNvGrpSpPr/>
          <p:nvPr/>
        </p:nvGrpSpPr>
        <p:grpSpPr>
          <a:xfrm>
            <a:off x="386767" y="2932144"/>
            <a:ext cx="149677" cy="2762759"/>
            <a:chOff x="3005525" y="2738950"/>
            <a:chExt cx="46925" cy="866150"/>
          </a:xfrm>
        </p:grpSpPr>
        <p:sp>
          <p:nvSpPr>
            <p:cNvPr id="468" name="Google Shape;468;p54"/>
            <p:cNvSpPr/>
            <p:nvPr/>
          </p:nvSpPr>
          <p:spPr>
            <a:xfrm>
              <a:off x="3005525" y="2738950"/>
              <a:ext cx="46750" cy="46775"/>
            </a:xfrm>
            <a:custGeom>
              <a:avLst/>
              <a:gdLst/>
              <a:ahLst/>
              <a:cxnLst/>
              <a:rect l="l" t="t" r="r" b="b"/>
              <a:pathLst>
                <a:path w="1870" h="1871" extrusionOk="0">
                  <a:moveTo>
                    <a:pt x="935" y="0"/>
                  </a:moveTo>
                  <a:lnTo>
                    <a:pt x="0" y="935"/>
                  </a:lnTo>
                  <a:lnTo>
                    <a:pt x="935" y="1870"/>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54"/>
            <p:cNvSpPr/>
            <p:nvPr/>
          </p:nvSpPr>
          <p:spPr>
            <a:xfrm>
              <a:off x="3005525" y="2807225"/>
              <a:ext cx="46750" cy="46750"/>
            </a:xfrm>
            <a:custGeom>
              <a:avLst/>
              <a:gdLst/>
              <a:ahLst/>
              <a:cxnLst/>
              <a:rect l="l" t="t" r="r" b="b"/>
              <a:pathLst>
                <a:path w="1870" h="1870"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54"/>
            <p:cNvSpPr/>
            <p:nvPr/>
          </p:nvSpPr>
          <p:spPr>
            <a:xfrm>
              <a:off x="3005525" y="2875525"/>
              <a:ext cx="46750" cy="46750"/>
            </a:xfrm>
            <a:custGeom>
              <a:avLst/>
              <a:gdLst/>
              <a:ahLst/>
              <a:cxnLst/>
              <a:rect l="l" t="t" r="r" b="b"/>
              <a:pathLst>
                <a:path w="1870" h="1870" extrusionOk="0">
                  <a:moveTo>
                    <a:pt x="935" y="0"/>
                  </a:moveTo>
                  <a:lnTo>
                    <a:pt x="0" y="935"/>
                  </a:lnTo>
                  <a:lnTo>
                    <a:pt x="935" y="1869"/>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54"/>
            <p:cNvSpPr/>
            <p:nvPr/>
          </p:nvSpPr>
          <p:spPr>
            <a:xfrm>
              <a:off x="3005525" y="2943775"/>
              <a:ext cx="46750" cy="46775"/>
            </a:xfrm>
            <a:custGeom>
              <a:avLst/>
              <a:gdLst/>
              <a:ahLst/>
              <a:cxnLst/>
              <a:rect l="l" t="t" r="r" b="b"/>
              <a:pathLst>
                <a:path w="1870" h="1871" extrusionOk="0">
                  <a:moveTo>
                    <a:pt x="935" y="1"/>
                  </a:moveTo>
                  <a:lnTo>
                    <a:pt x="0" y="936"/>
                  </a:lnTo>
                  <a:lnTo>
                    <a:pt x="935" y="1871"/>
                  </a:lnTo>
                  <a:lnTo>
                    <a:pt x="1869" y="936"/>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54"/>
            <p:cNvSpPr/>
            <p:nvPr/>
          </p:nvSpPr>
          <p:spPr>
            <a:xfrm>
              <a:off x="3005525" y="3012075"/>
              <a:ext cx="46750" cy="46775"/>
            </a:xfrm>
            <a:custGeom>
              <a:avLst/>
              <a:gdLst/>
              <a:ahLst/>
              <a:cxnLst/>
              <a:rect l="l" t="t" r="r" b="b"/>
              <a:pathLst>
                <a:path w="1870" h="1871" extrusionOk="0">
                  <a:moveTo>
                    <a:pt x="935" y="0"/>
                  </a:moveTo>
                  <a:lnTo>
                    <a:pt x="0" y="935"/>
                  </a:lnTo>
                  <a:lnTo>
                    <a:pt x="935" y="1871"/>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54"/>
            <p:cNvSpPr/>
            <p:nvPr/>
          </p:nvSpPr>
          <p:spPr>
            <a:xfrm>
              <a:off x="3005525" y="3080350"/>
              <a:ext cx="46750" cy="46775"/>
            </a:xfrm>
            <a:custGeom>
              <a:avLst/>
              <a:gdLst/>
              <a:ahLst/>
              <a:cxnLst/>
              <a:rect l="l" t="t" r="r" b="b"/>
              <a:pathLst>
                <a:path w="1870" h="1871"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54"/>
            <p:cNvSpPr/>
            <p:nvPr/>
          </p:nvSpPr>
          <p:spPr>
            <a:xfrm>
              <a:off x="3005525" y="3148650"/>
              <a:ext cx="46750" cy="46750"/>
            </a:xfrm>
            <a:custGeom>
              <a:avLst/>
              <a:gdLst/>
              <a:ahLst/>
              <a:cxnLst/>
              <a:rect l="l" t="t" r="r" b="b"/>
              <a:pathLst>
                <a:path w="1870" h="1870"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54"/>
            <p:cNvSpPr/>
            <p:nvPr/>
          </p:nvSpPr>
          <p:spPr>
            <a:xfrm>
              <a:off x="3005525" y="3216950"/>
              <a:ext cx="46750" cy="46750"/>
            </a:xfrm>
            <a:custGeom>
              <a:avLst/>
              <a:gdLst/>
              <a:ahLst/>
              <a:cxnLst/>
              <a:rect l="l" t="t" r="r" b="b"/>
              <a:pathLst>
                <a:path w="1870" h="1870" extrusionOk="0">
                  <a:moveTo>
                    <a:pt x="935" y="0"/>
                  </a:moveTo>
                  <a:lnTo>
                    <a:pt x="0" y="935"/>
                  </a:lnTo>
                  <a:lnTo>
                    <a:pt x="935" y="1869"/>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54"/>
            <p:cNvSpPr/>
            <p:nvPr/>
          </p:nvSpPr>
          <p:spPr>
            <a:xfrm>
              <a:off x="3005700" y="3285050"/>
              <a:ext cx="46750" cy="46750"/>
            </a:xfrm>
            <a:custGeom>
              <a:avLst/>
              <a:gdLst/>
              <a:ahLst/>
              <a:cxnLst/>
              <a:rect l="l" t="t" r="r" b="b"/>
              <a:pathLst>
                <a:path w="1870" h="1870" extrusionOk="0">
                  <a:moveTo>
                    <a:pt x="935" y="0"/>
                  </a:moveTo>
                  <a:lnTo>
                    <a:pt x="1" y="935"/>
                  </a:lnTo>
                  <a:lnTo>
                    <a:pt x="935" y="1869"/>
                  </a:lnTo>
                  <a:lnTo>
                    <a:pt x="1870"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54"/>
            <p:cNvSpPr/>
            <p:nvPr/>
          </p:nvSpPr>
          <p:spPr>
            <a:xfrm>
              <a:off x="3005525" y="3353500"/>
              <a:ext cx="46750" cy="46750"/>
            </a:xfrm>
            <a:custGeom>
              <a:avLst/>
              <a:gdLst/>
              <a:ahLst/>
              <a:cxnLst/>
              <a:rect l="l" t="t" r="r" b="b"/>
              <a:pathLst>
                <a:path w="1870" h="1870" extrusionOk="0">
                  <a:moveTo>
                    <a:pt x="935" y="0"/>
                  </a:moveTo>
                  <a:lnTo>
                    <a:pt x="0" y="936"/>
                  </a:lnTo>
                  <a:lnTo>
                    <a:pt x="935" y="1869"/>
                  </a:lnTo>
                  <a:lnTo>
                    <a:pt x="1869" y="936"/>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54"/>
            <p:cNvSpPr/>
            <p:nvPr/>
          </p:nvSpPr>
          <p:spPr>
            <a:xfrm>
              <a:off x="3005525" y="3421775"/>
              <a:ext cx="46750" cy="46750"/>
            </a:xfrm>
            <a:custGeom>
              <a:avLst/>
              <a:gdLst/>
              <a:ahLst/>
              <a:cxnLst/>
              <a:rect l="l" t="t" r="r" b="b"/>
              <a:pathLst>
                <a:path w="1870" h="1870" extrusionOk="0">
                  <a:moveTo>
                    <a:pt x="935" y="1"/>
                  </a:moveTo>
                  <a:lnTo>
                    <a:pt x="0" y="935"/>
                  </a:lnTo>
                  <a:lnTo>
                    <a:pt x="935" y="1870"/>
                  </a:lnTo>
                  <a:lnTo>
                    <a:pt x="1869" y="935"/>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54"/>
            <p:cNvSpPr/>
            <p:nvPr/>
          </p:nvSpPr>
          <p:spPr>
            <a:xfrm>
              <a:off x="3005525" y="3490075"/>
              <a:ext cx="46750" cy="46750"/>
            </a:xfrm>
            <a:custGeom>
              <a:avLst/>
              <a:gdLst/>
              <a:ahLst/>
              <a:cxnLst/>
              <a:rect l="l" t="t" r="r" b="b"/>
              <a:pathLst>
                <a:path w="1870" h="1870" extrusionOk="0">
                  <a:moveTo>
                    <a:pt x="935" y="0"/>
                  </a:moveTo>
                  <a:lnTo>
                    <a:pt x="0" y="935"/>
                  </a:lnTo>
                  <a:lnTo>
                    <a:pt x="935" y="1870"/>
                  </a:lnTo>
                  <a:lnTo>
                    <a:pt x="1869" y="935"/>
                  </a:lnTo>
                  <a:lnTo>
                    <a:pt x="935" y="0"/>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54"/>
            <p:cNvSpPr/>
            <p:nvPr/>
          </p:nvSpPr>
          <p:spPr>
            <a:xfrm>
              <a:off x="3005525" y="3558325"/>
              <a:ext cx="46750" cy="46775"/>
            </a:xfrm>
            <a:custGeom>
              <a:avLst/>
              <a:gdLst/>
              <a:ahLst/>
              <a:cxnLst/>
              <a:rect l="l" t="t" r="r" b="b"/>
              <a:pathLst>
                <a:path w="1870" h="1871" extrusionOk="0">
                  <a:moveTo>
                    <a:pt x="935" y="1"/>
                  </a:moveTo>
                  <a:lnTo>
                    <a:pt x="0" y="936"/>
                  </a:lnTo>
                  <a:lnTo>
                    <a:pt x="935" y="1870"/>
                  </a:lnTo>
                  <a:lnTo>
                    <a:pt x="1869" y="936"/>
                  </a:lnTo>
                  <a:lnTo>
                    <a:pt x="935" y="1"/>
                  </a:lnTo>
                  <a:close/>
                </a:path>
              </a:pathLst>
            </a:cu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1" name="Google Shape;481;p54"/>
          <p:cNvSpPr txBox="1">
            <a:spLocks noGrp="1"/>
          </p:cNvSpPr>
          <p:nvPr>
            <p:ph type="title" idx="5"/>
          </p:nvPr>
        </p:nvSpPr>
        <p:spPr>
          <a:xfrm>
            <a:off x="5445850" y="2718611"/>
            <a:ext cx="2029200" cy="82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a:endParaRPr/>
          </a:p>
        </p:txBody>
      </p:sp>
      <p:sp>
        <p:nvSpPr>
          <p:cNvPr id="482" name="Google Shape;482;p54"/>
          <p:cNvSpPr txBox="1">
            <a:spLocks noGrp="1"/>
          </p:cNvSpPr>
          <p:nvPr>
            <p:ph type="subTitle" idx="6"/>
          </p:nvPr>
        </p:nvSpPr>
        <p:spPr>
          <a:xfrm>
            <a:off x="5445850" y="3436479"/>
            <a:ext cx="2029200" cy="6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6FFB0">
            <a:alpha val="36470"/>
          </a:srgbClr>
        </a:solidFill>
        <a:effectLst/>
      </p:bgPr>
    </p:bg>
    <p:spTree>
      <p:nvGrpSpPr>
        <p:cNvPr id="1" name="Shape 5"/>
        <p:cNvGrpSpPr/>
        <p:nvPr/>
      </p:nvGrpSpPr>
      <p:grpSpPr>
        <a:xfrm>
          <a:off x="0" y="0"/>
          <a:ext cx="0" cy="0"/>
          <a:chOff x="0" y="0"/>
          <a:chExt cx="0" cy="0"/>
        </a:xfrm>
      </p:grpSpPr>
      <p:sp>
        <p:nvSpPr>
          <p:cNvPr id="6" name="Google Shape;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endParaRPr/>
          </a:p>
        </p:txBody>
      </p:sp>
      <p:sp>
        <p:nvSpPr>
          <p:cNvPr id="7" name="Google Shape;7;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Montserrat"/>
              <a:buChar char="●"/>
              <a:defRPr sz="1800" b="0" i="0" u="none" strike="noStrike" cap="none">
                <a:solidFill>
                  <a:schemeClr val="lt2"/>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chemeClr val="lt2"/>
              </a:buClr>
              <a:buSzPts val="1400"/>
              <a:buFont typeface="Montserrat"/>
              <a:buChar char="■"/>
              <a:defRPr sz="1400" b="0" i="0" u="none" strike="noStrike" cap="none">
                <a:solidFill>
                  <a:schemeClr val="l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8">
            <a:alphaModFix/>
          </a:blip>
          <a:stretch>
            <a:fillRect/>
          </a:stretch>
        </a:blipFill>
        <a:effectLst/>
      </p:bgPr>
    </p:bg>
    <p:spTree>
      <p:nvGrpSpPr>
        <p:cNvPr id="1" name="Shape 930"/>
        <p:cNvGrpSpPr/>
        <p:nvPr/>
      </p:nvGrpSpPr>
      <p:grpSpPr>
        <a:xfrm>
          <a:off x="0" y="0"/>
          <a:ext cx="0" cy="0"/>
          <a:chOff x="0" y="0"/>
          <a:chExt cx="0" cy="0"/>
        </a:xfrm>
      </p:grpSpPr>
      <p:sp>
        <p:nvSpPr>
          <p:cNvPr id="931" name="Google Shape;931;gf72b45b6a3_0_6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1pPr>
            <a:lvl2pPr lvl="1"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2pPr>
            <a:lvl3pPr lvl="2"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3pPr>
            <a:lvl4pPr lvl="3"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4pPr>
            <a:lvl5pPr lvl="4"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5pPr>
            <a:lvl6pPr lvl="5"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6pPr>
            <a:lvl7pPr lvl="6"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7pPr>
            <a:lvl8pPr lvl="7"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8pPr>
            <a:lvl9pPr lvl="8" rtl="0">
              <a:spcBef>
                <a:spcPts val="0"/>
              </a:spcBef>
              <a:spcAft>
                <a:spcPts val="0"/>
              </a:spcAft>
              <a:buClr>
                <a:schemeClr val="dk1"/>
              </a:buClr>
              <a:buSzPts val="2800"/>
              <a:buFont typeface="Big Shoulders Text SemiBold"/>
              <a:buNone/>
              <a:defRPr sz="2800">
                <a:solidFill>
                  <a:schemeClr val="dk1"/>
                </a:solidFill>
                <a:latin typeface="Big Shoulders Text SemiBold"/>
                <a:ea typeface="Big Shoulders Text SemiBold"/>
                <a:cs typeface="Big Shoulders Text SemiBold"/>
                <a:sym typeface="Big Shoulders Text SemiBold"/>
              </a:defRPr>
            </a:lvl9pPr>
          </a:lstStyle>
          <a:p>
            <a:endParaRPr/>
          </a:p>
        </p:txBody>
      </p:sp>
      <p:sp>
        <p:nvSpPr>
          <p:cNvPr id="932" name="Google Shape;932;gf72b45b6a3_0_6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FFB0">
            <a:alpha val="36470"/>
          </a:srgbClr>
        </a:solidFill>
        <a:effectLst/>
      </p:bgPr>
    </p:bg>
    <p:spTree>
      <p:nvGrpSpPr>
        <p:cNvPr id="1" name="Shape 1193"/>
        <p:cNvGrpSpPr/>
        <p:nvPr/>
      </p:nvGrpSpPr>
      <p:grpSpPr>
        <a:xfrm>
          <a:off x="0" y="0"/>
          <a:ext cx="0" cy="0"/>
          <a:chOff x="0" y="0"/>
          <a:chExt cx="0" cy="0"/>
        </a:xfrm>
      </p:grpSpPr>
      <p:sp>
        <p:nvSpPr>
          <p:cNvPr id="1194" name="Google Shape;1194;gf72b45b6a3_0_929"/>
          <p:cNvSpPr txBox="1">
            <a:spLocks noGrp="1"/>
          </p:cNvSpPr>
          <p:nvPr>
            <p:ph type="ctrTitle"/>
          </p:nvPr>
        </p:nvSpPr>
        <p:spPr>
          <a:xfrm>
            <a:off x="462725" y="1056000"/>
            <a:ext cx="81780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3300"/>
              <a:t>Tantangan Generasi Milenial dalam Membangun Teamwork di Era Digitalisasi</a:t>
            </a:r>
            <a:endParaRPr sz="3300"/>
          </a:p>
        </p:txBody>
      </p:sp>
      <p:sp>
        <p:nvSpPr>
          <p:cNvPr id="1195" name="Google Shape;1195;gf72b45b6a3_0_929"/>
          <p:cNvSpPr txBox="1">
            <a:spLocks noGrp="1"/>
          </p:cNvSpPr>
          <p:nvPr>
            <p:ph type="subTitle" idx="1"/>
          </p:nvPr>
        </p:nvSpPr>
        <p:spPr>
          <a:xfrm>
            <a:off x="2187575" y="3848750"/>
            <a:ext cx="51504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a:t>PEMBEKALAN PEJUANG MUDA</a:t>
            </a:r>
            <a:endParaRPr/>
          </a:p>
          <a:p>
            <a:pPr marL="0" lvl="0" indent="0" algn="ctr" rtl="0">
              <a:lnSpc>
                <a:spcPct val="100000"/>
              </a:lnSpc>
              <a:spcBef>
                <a:spcPts val="0"/>
              </a:spcBef>
              <a:spcAft>
                <a:spcPts val="0"/>
              </a:spcAft>
              <a:buSzPts val="1800"/>
              <a:buNone/>
            </a:pPr>
            <a:r>
              <a:rPr lang="en"/>
              <a:t>@ivanahda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gf72b45b6a3_2_93"/>
          <p:cNvSpPr txBox="1">
            <a:spLocks noGrp="1"/>
          </p:cNvSpPr>
          <p:nvPr>
            <p:ph type="body" idx="4294967295"/>
          </p:nvPr>
        </p:nvSpPr>
        <p:spPr>
          <a:xfrm>
            <a:off x="1517650" y="692350"/>
            <a:ext cx="6108900" cy="178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400"/>
              <a:buNone/>
            </a:pPr>
            <a:r>
              <a:rPr lang="en" sz="1600" b="1"/>
              <a:t>Tim</a:t>
            </a:r>
            <a:r>
              <a:rPr lang="en" sz="1600"/>
              <a:t> ialah orang-orang yang bekerja dan mengandalkan satu sama lain untuk mencapai kesuksesan. </a:t>
            </a:r>
            <a:endParaRPr sz="1600"/>
          </a:p>
          <a:p>
            <a:pPr marL="0" lvl="0" indent="0" algn="l" rtl="0">
              <a:lnSpc>
                <a:spcPct val="115000"/>
              </a:lnSpc>
              <a:spcBef>
                <a:spcPts val="1600"/>
              </a:spcBef>
              <a:spcAft>
                <a:spcPts val="1600"/>
              </a:spcAft>
              <a:buSzPts val="1400"/>
              <a:buNone/>
            </a:pPr>
            <a:r>
              <a:rPr lang="en" sz="1600"/>
              <a:t>Tim dicirikan memiliki komitmen dan tujuan yang sama, tujuan kinerja bersama, keterampilan yang saling melengkapi, dan akuntabilitas bersama.</a:t>
            </a:r>
            <a:endParaRPr sz="1600"/>
          </a:p>
        </p:txBody>
      </p:sp>
      <p:sp>
        <p:nvSpPr>
          <p:cNvPr id="1270" name="Google Shape;1270;gf72b45b6a3_2_93"/>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DEFINISI TIM</a:t>
            </a:r>
            <a:endParaRPr/>
          </a:p>
        </p:txBody>
      </p:sp>
      <p:sp>
        <p:nvSpPr>
          <p:cNvPr id="1271" name="Google Shape;1271;gf72b45b6a3_2_93"/>
          <p:cNvSpPr txBox="1">
            <a:spLocks noGrp="1"/>
          </p:cNvSpPr>
          <p:nvPr>
            <p:ph type="body" idx="4294967295"/>
          </p:nvPr>
        </p:nvSpPr>
        <p:spPr>
          <a:xfrm>
            <a:off x="1635108" y="2967600"/>
            <a:ext cx="5874000" cy="96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 sz="1600" b="1"/>
              <a:t>Tim yang Efektif </a:t>
            </a:r>
            <a:r>
              <a:rPr lang="en" sz="1600"/>
              <a:t>memiliki seperangkat aturan dasar yang ditetapkan dan dibagikan, serta telah menetapkan peran, tanggung jawab, dan batasan tim.</a:t>
            </a:r>
            <a:endParaRPr sz="1600"/>
          </a:p>
        </p:txBody>
      </p:sp>
      <p:sp>
        <p:nvSpPr>
          <p:cNvPr id="1272" name="Google Shape;1272;gf72b45b6a3_2_93"/>
          <p:cNvSpPr txBox="1"/>
          <p:nvPr/>
        </p:nvSpPr>
        <p:spPr>
          <a:xfrm rot="-5400000">
            <a:off x="6356800" y="2402400"/>
            <a:ext cx="50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Montserrat"/>
                <a:ea typeface="Montserrat"/>
                <a:cs typeface="Montserrat"/>
                <a:sym typeface="Montserrat"/>
              </a:rPr>
              <a:t>Tedder (2016) from https://www.institutefordigitaltransformation.org/</a:t>
            </a:r>
            <a:endParaRPr sz="10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gf72b45b6a3_2_100"/>
          <p:cNvSpPr txBox="1">
            <a:spLocks noGrp="1"/>
          </p:cNvSpPr>
          <p:nvPr>
            <p:ph type="title"/>
          </p:nvPr>
        </p:nvSpPr>
        <p:spPr>
          <a:xfrm rot="-5400000">
            <a:off x="6519975" y="2067125"/>
            <a:ext cx="4086600" cy="4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MANFAAT KOLABORASI DAN TEAMWORK DI LINGKUNGAN KERJA</a:t>
            </a:r>
            <a:endParaRPr/>
          </a:p>
        </p:txBody>
      </p:sp>
      <p:sp>
        <p:nvSpPr>
          <p:cNvPr id="1278" name="Google Shape;1278;gf72b45b6a3_2_100"/>
          <p:cNvSpPr txBox="1">
            <a:spLocks noGrp="1"/>
          </p:cNvSpPr>
          <p:nvPr>
            <p:ph type="subTitle" idx="1"/>
          </p:nvPr>
        </p:nvSpPr>
        <p:spPr>
          <a:xfrm>
            <a:off x="864550" y="3735992"/>
            <a:ext cx="2029200" cy="66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
              <a:t>Meningkatkan produktivitas dan moral anggota tim</a:t>
            </a:r>
            <a:endParaRPr/>
          </a:p>
        </p:txBody>
      </p:sp>
      <p:sp>
        <p:nvSpPr>
          <p:cNvPr id="1279" name="Google Shape;1279;gf72b45b6a3_2_100"/>
          <p:cNvSpPr txBox="1">
            <a:spLocks noGrp="1"/>
          </p:cNvSpPr>
          <p:nvPr>
            <p:ph type="subTitle" idx="4"/>
          </p:nvPr>
        </p:nvSpPr>
        <p:spPr>
          <a:xfrm>
            <a:off x="3102100" y="3741275"/>
            <a:ext cx="2135400" cy="66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
              <a:t>Mengarah pada pengembangan pribadi dan profesional</a:t>
            </a:r>
            <a:endParaRPr/>
          </a:p>
        </p:txBody>
      </p:sp>
      <p:sp>
        <p:nvSpPr>
          <p:cNvPr id="1280" name="Google Shape;1280;gf72b45b6a3_2_100"/>
          <p:cNvSpPr txBox="1">
            <a:spLocks noGrp="1"/>
          </p:cNvSpPr>
          <p:nvPr>
            <p:ph type="subTitle" idx="6"/>
          </p:nvPr>
        </p:nvSpPr>
        <p:spPr>
          <a:xfrm>
            <a:off x="5445850" y="3741279"/>
            <a:ext cx="2029200" cy="66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
              <a:t>Pemecahan masalah lebih cepat</a:t>
            </a:r>
            <a:endParaRPr/>
          </a:p>
        </p:txBody>
      </p:sp>
      <p:sp>
        <p:nvSpPr>
          <p:cNvPr id="1281" name="Google Shape;1281;gf72b45b6a3_2_100"/>
          <p:cNvSpPr txBox="1">
            <a:spLocks noGrp="1"/>
          </p:cNvSpPr>
          <p:nvPr>
            <p:ph type="subTitle" idx="8"/>
          </p:nvPr>
        </p:nvSpPr>
        <p:spPr>
          <a:xfrm>
            <a:off x="864550" y="1696917"/>
            <a:ext cx="2029200" cy="66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
              <a:t>Menambah kreativitas</a:t>
            </a:r>
            <a:endParaRPr/>
          </a:p>
        </p:txBody>
      </p:sp>
      <p:sp>
        <p:nvSpPr>
          <p:cNvPr id="1282" name="Google Shape;1282;gf72b45b6a3_2_100"/>
          <p:cNvSpPr txBox="1">
            <a:spLocks noGrp="1"/>
          </p:cNvSpPr>
          <p:nvPr>
            <p:ph type="subTitle" idx="13"/>
          </p:nvPr>
        </p:nvSpPr>
        <p:spPr>
          <a:xfrm>
            <a:off x="3155200" y="1702204"/>
            <a:ext cx="2029200" cy="66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
              <a:t>Eksekusi ide </a:t>
            </a:r>
            <a:endParaRPr/>
          </a:p>
          <a:p>
            <a:pPr marL="0" lvl="0" indent="0" algn="ctr" rtl="0">
              <a:lnSpc>
                <a:spcPct val="100000"/>
              </a:lnSpc>
              <a:spcBef>
                <a:spcPts val="0"/>
              </a:spcBef>
              <a:spcAft>
                <a:spcPts val="0"/>
              </a:spcAft>
              <a:buSzPts val="1300"/>
              <a:buNone/>
            </a:pPr>
            <a:r>
              <a:rPr lang="en"/>
              <a:t>lebih cepat</a:t>
            </a:r>
            <a:endParaRPr/>
          </a:p>
        </p:txBody>
      </p:sp>
      <p:sp>
        <p:nvSpPr>
          <p:cNvPr id="1283" name="Google Shape;1283;gf72b45b6a3_2_100"/>
          <p:cNvSpPr txBox="1">
            <a:spLocks noGrp="1"/>
          </p:cNvSpPr>
          <p:nvPr>
            <p:ph type="subTitle" idx="15"/>
          </p:nvPr>
        </p:nvSpPr>
        <p:spPr>
          <a:xfrm>
            <a:off x="5445850" y="1702204"/>
            <a:ext cx="2029200" cy="66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
              <a:t>Menciptakan rasa kebersamaan</a:t>
            </a:r>
            <a:endParaRPr/>
          </a:p>
        </p:txBody>
      </p:sp>
      <p:sp>
        <p:nvSpPr>
          <p:cNvPr id="1284" name="Google Shape;1284;gf72b45b6a3_2_100"/>
          <p:cNvSpPr/>
          <p:nvPr/>
        </p:nvSpPr>
        <p:spPr>
          <a:xfrm>
            <a:off x="1466800" y="2873460"/>
            <a:ext cx="824700" cy="824700"/>
          </a:xfrm>
          <a:prstGeom prst="ellipse">
            <a:avLst/>
          </a:prstGeom>
          <a:solidFill>
            <a:schemeClr val="accent4">
              <a:alpha val="4667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gf72b45b6a3_2_100"/>
          <p:cNvSpPr/>
          <p:nvPr/>
        </p:nvSpPr>
        <p:spPr>
          <a:xfrm>
            <a:off x="1466800" y="834178"/>
            <a:ext cx="824700" cy="824700"/>
          </a:xfrm>
          <a:prstGeom prst="ellipse">
            <a:avLst/>
          </a:pr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gf72b45b6a3_2_100"/>
          <p:cNvSpPr/>
          <p:nvPr/>
        </p:nvSpPr>
        <p:spPr>
          <a:xfrm>
            <a:off x="3757450" y="834178"/>
            <a:ext cx="824700" cy="824700"/>
          </a:xfrm>
          <a:prstGeom prst="ellipse">
            <a:avLst/>
          </a:prstGeom>
          <a:solidFill>
            <a:schemeClr val="accent4">
              <a:alpha val="4667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gf72b45b6a3_2_100"/>
          <p:cNvSpPr/>
          <p:nvPr/>
        </p:nvSpPr>
        <p:spPr>
          <a:xfrm>
            <a:off x="6048388" y="834178"/>
            <a:ext cx="824700" cy="824700"/>
          </a:xfrm>
          <a:prstGeom prst="ellipse">
            <a:avLst/>
          </a:prstGeom>
          <a:solidFill>
            <a:schemeClr val="accent1">
              <a:alpha val="560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gf72b45b6a3_2_100"/>
          <p:cNvSpPr/>
          <p:nvPr/>
        </p:nvSpPr>
        <p:spPr>
          <a:xfrm>
            <a:off x="3757450" y="2873460"/>
            <a:ext cx="824700" cy="824700"/>
          </a:xfrm>
          <a:prstGeom prst="ellipse">
            <a:avLst/>
          </a:prstGeom>
          <a:solidFill>
            <a:schemeClr val="accent1">
              <a:alpha val="560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gf72b45b6a3_2_100"/>
          <p:cNvSpPr/>
          <p:nvPr/>
        </p:nvSpPr>
        <p:spPr>
          <a:xfrm>
            <a:off x="6048388" y="2873460"/>
            <a:ext cx="824700" cy="824700"/>
          </a:xfrm>
          <a:prstGeom prst="ellipse">
            <a:avLst/>
          </a:prstGeom>
          <a:solidFill>
            <a:schemeClr val="accent3">
              <a:alpha val="3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gf72b45b6a3_2_100"/>
          <p:cNvSpPr/>
          <p:nvPr/>
        </p:nvSpPr>
        <p:spPr>
          <a:xfrm>
            <a:off x="6230870" y="3089430"/>
            <a:ext cx="459738" cy="392759"/>
          </a:xfrm>
          <a:custGeom>
            <a:avLst/>
            <a:gdLst/>
            <a:ahLst/>
            <a:cxnLst/>
            <a:rect l="l" t="t" r="r" b="b"/>
            <a:pathLst>
              <a:path w="23516" h="20090" extrusionOk="0">
                <a:moveTo>
                  <a:pt x="11758" y="0"/>
                </a:moveTo>
                <a:cubicBezTo>
                  <a:pt x="11712" y="0"/>
                  <a:pt x="11666" y="9"/>
                  <a:pt x="11622" y="27"/>
                </a:cubicBezTo>
                <a:lnTo>
                  <a:pt x="4535" y="3072"/>
                </a:lnTo>
                <a:cubicBezTo>
                  <a:pt x="4360" y="3146"/>
                  <a:pt x="4277" y="3349"/>
                  <a:pt x="4353" y="3524"/>
                </a:cubicBezTo>
                <a:cubicBezTo>
                  <a:pt x="4409" y="3654"/>
                  <a:pt x="4536" y="3731"/>
                  <a:pt x="4669" y="3731"/>
                </a:cubicBezTo>
                <a:cubicBezTo>
                  <a:pt x="4715" y="3731"/>
                  <a:pt x="4762" y="3722"/>
                  <a:pt x="4807" y="3702"/>
                </a:cubicBezTo>
                <a:lnTo>
                  <a:pt x="11759" y="715"/>
                </a:lnTo>
                <a:lnTo>
                  <a:pt x="22232" y="5215"/>
                </a:lnTo>
                <a:lnTo>
                  <a:pt x="11757" y="9672"/>
                </a:lnTo>
                <a:lnTo>
                  <a:pt x="1284" y="5215"/>
                </a:lnTo>
                <a:lnTo>
                  <a:pt x="3540" y="4246"/>
                </a:lnTo>
                <a:cubicBezTo>
                  <a:pt x="3717" y="4174"/>
                  <a:pt x="3800" y="3970"/>
                  <a:pt x="3725" y="3795"/>
                </a:cubicBezTo>
                <a:cubicBezTo>
                  <a:pt x="3669" y="3665"/>
                  <a:pt x="3542" y="3587"/>
                  <a:pt x="3409" y="3587"/>
                </a:cubicBezTo>
                <a:cubicBezTo>
                  <a:pt x="3362" y="3587"/>
                  <a:pt x="3315" y="3597"/>
                  <a:pt x="3270" y="3616"/>
                </a:cubicBezTo>
                <a:lnTo>
                  <a:pt x="277" y="4902"/>
                </a:lnTo>
                <a:cubicBezTo>
                  <a:pt x="0" y="5021"/>
                  <a:pt x="2" y="5414"/>
                  <a:pt x="279" y="5533"/>
                </a:cubicBezTo>
                <a:lnTo>
                  <a:pt x="5214" y="7632"/>
                </a:lnTo>
                <a:lnTo>
                  <a:pt x="277" y="9753"/>
                </a:lnTo>
                <a:cubicBezTo>
                  <a:pt x="0" y="9874"/>
                  <a:pt x="2" y="10265"/>
                  <a:pt x="279" y="10384"/>
                </a:cubicBezTo>
                <a:lnTo>
                  <a:pt x="5214" y="12484"/>
                </a:lnTo>
                <a:lnTo>
                  <a:pt x="277" y="14605"/>
                </a:lnTo>
                <a:cubicBezTo>
                  <a:pt x="0" y="14725"/>
                  <a:pt x="2" y="15117"/>
                  <a:pt x="279" y="15236"/>
                </a:cubicBezTo>
                <a:lnTo>
                  <a:pt x="11624" y="20062"/>
                </a:lnTo>
                <a:cubicBezTo>
                  <a:pt x="11667" y="20080"/>
                  <a:pt x="11712" y="20089"/>
                  <a:pt x="11758" y="20089"/>
                </a:cubicBezTo>
                <a:cubicBezTo>
                  <a:pt x="11804" y="20089"/>
                  <a:pt x="11850" y="20080"/>
                  <a:pt x="11892" y="20062"/>
                </a:cubicBezTo>
                <a:lnTo>
                  <a:pt x="13629" y="19322"/>
                </a:lnTo>
                <a:cubicBezTo>
                  <a:pt x="13807" y="19251"/>
                  <a:pt x="13891" y="19048"/>
                  <a:pt x="13816" y="18871"/>
                </a:cubicBezTo>
                <a:cubicBezTo>
                  <a:pt x="13761" y="18740"/>
                  <a:pt x="13635" y="18663"/>
                  <a:pt x="13501" y="18663"/>
                </a:cubicBezTo>
                <a:cubicBezTo>
                  <a:pt x="13454" y="18663"/>
                  <a:pt x="13406" y="18672"/>
                  <a:pt x="13360" y="18693"/>
                </a:cubicBezTo>
                <a:lnTo>
                  <a:pt x="11759" y="19375"/>
                </a:lnTo>
                <a:lnTo>
                  <a:pt x="1284" y="14918"/>
                </a:lnTo>
                <a:lnTo>
                  <a:pt x="6086" y="12855"/>
                </a:lnTo>
                <a:lnTo>
                  <a:pt x="11624" y="15211"/>
                </a:lnTo>
                <a:cubicBezTo>
                  <a:pt x="11667" y="15229"/>
                  <a:pt x="11712" y="15238"/>
                  <a:pt x="11758" y="15238"/>
                </a:cubicBezTo>
                <a:cubicBezTo>
                  <a:pt x="11804" y="15238"/>
                  <a:pt x="11850" y="15229"/>
                  <a:pt x="11892" y="15211"/>
                </a:cubicBezTo>
                <a:lnTo>
                  <a:pt x="17430" y="12855"/>
                </a:lnTo>
                <a:lnTo>
                  <a:pt x="22232" y="14918"/>
                </a:lnTo>
                <a:lnTo>
                  <a:pt x="14628" y="18153"/>
                </a:lnTo>
                <a:cubicBezTo>
                  <a:pt x="14454" y="18227"/>
                  <a:pt x="14373" y="18427"/>
                  <a:pt x="14447" y="18601"/>
                </a:cubicBezTo>
                <a:cubicBezTo>
                  <a:pt x="14503" y="18732"/>
                  <a:pt x="14630" y="18810"/>
                  <a:pt x="14762" y="18810"/>
                </a:cubicBezTo>
                <a:cubicBezTo>
                  <a:pt x="14807" y="18810"/>
                  <a:pt x="14852" y="18801"/>
                  <a:pt x="14895" y="18783"/>
                </a:cubicBezTo>
                <a:lnTo>
                  <a:pt x="23239" y="15234"/>
                </a:lnTo>
                <a:cubicBezTo>
                  <a:pt x="23516" y="15117"/>
                  <a:pt x="23516" y="14723"/>
                  <a:pt x="23239" y="14605"/>
                </a:cubicBezTo>
                <a:lnTo>
                  <a:pt x="18302" y="12482"/>
                </a:lnTo>
                <a:lnTo>
                  <a:pt x="19191" y="12105"/>
                </a:lnTo>
                <a:cubicBezTo>
                  <a:pt x="19364" y="12029"/>
                  <a:pt x="19445" y="11829"/>
                  <a:pt x="19371" y="11655"/>
                </a:cubicBezTo>
                <a:cubicBezTo>
                  <a:pt x="19316" y="11525"/>
                  <a:pt x="19189" y="11446"/>
                  <a:pt x="19056" y="11446"/>
                </a:cubicBezTo>
                <a:cubicBezTo>
                  <a:pt x="19012" y="11446"/>
                  <a:pt x="18966" y="11455"/>
                  <a:pt x="18923" y="11474"/>
                </a:cubicBezTo>
                <a:lnTo>
                  <a:pt x="17298" y="12166"/>
                </a:lnTo>
                <a:lnTo>
                  <a:pt x="11759" y="14523"/>
                </a:lnTo>
                <a:lnTo>
                  <a:pt x="6220" y="12166"/>
                </a:lnTo>
                <a:lnTo>
                  <a:pt x="1284" y="10067"/>
                </a:lnTo>
                <a:lnTo>
                  <a:pt x="6086" y="8004"/>
                </a:lnTo>
                <a:lnTo>
                  <a:pt x="11624" y="10360"/>
                </a:lnTo>
                <a:cubicBezTo>
                  <a:pt x="11667" y="10378"/>
                  <a:pt x="11712" y="10387"/>
                  <a:pt x="11758" y="10387"/>
                </a:cubicBezTo>
                <a:cubicBezTo>
                  <a:pt x="11804" y="10387"/>
                  <a:pt x="11850" y="10378"/>
                  <a:pt x="11892" y="10360"/>
                </a:cubicBezTo>
                <a:lnTo>
                  <a:pt x="17430" y="8004"/>
                </a:lnTo>
                <a:lnTo>
                  <a:pt x="22232" y="10067"/>
                </a:lnTo>
                <a:lnTo>
                  <a:pt x="20191" y="10936"/>
                </a:lnTo>
                <a:cubicBezTo>
                  <a:pt x="20012" y="11007"/>
                  <a:pt x="19928" y="11211"/>
                  <a:pt x="20004" y="11387"/>
                </a:cubicBezTo>
                <a:cubicBezTo>
                  <a:pt x="20059" y="11517"/>
                  <a:pt x="20186" y="11596"/>
                  <a:pt x="20319" y="11596"/>
                </a:cubicBezTo>
                <a:cubicBezTo>
                  <a:pt x="20366" y="11596"/>
                  <a:pt x="20414" y="11586"/>
                  <a:pt x="20459" y="11565"/>
                </a:cubicBezTo>
                <a:lnTo>
                  <a:pt x="23237" y="10384"/>
                </a:lnTo>
                <a:cubicBezTo>
                  <a:pt x="23514" y="10267"/>
                  <a:pt x="23516" y="9874"/>
                  <a:pt x="23239" y="9755"/>
                </a:cubicBezTo>
                <a:lnTo>
                  <a:pt x="18302" y="7632"/>
                </a:lnTo>
                <a:lnTo>
                  <a:pt x="23237" y="5533"/>
                </a:lnTo>
                <a:cubicBezTo>
                  <a:pt x="23514" y="5414"/>
                  <a:pt x="23516" y="5022"/>
                  <a:pt x="23239" y="4903"/>
                </a:cubicBezTo>
                <a:lnTo>
                  <a:pt x="11894" y="27"/>
                </a:lnTo>
                <a:cubicBezTo>
                  <a:pt x="11850" y="9"/>
                  <a:pt x="11804" y="0"/>
                  <a:pt x="117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91" name="Google Shape;1291;gf72b45b6a3_2_100"/>
          <p:cNvGrpSpPr/>
          <p:nvPr/>
        </p:nvGrpSpPr>
        <p:grpSpPr>
          <a:xfrm>
            <a:off x="3941117" y="1045011"/>
            <a:ext cx="457372" cy="403004"/>
            <a:chOff x="237675" y="3216150"/>
            <a:chExt cx="584875" cy="515350"/>
          </a:xfrm>
        </p:grpSpPr>
        <p:sp>
          <p:nvSpPr>
            <p:cNvPr id="1292" name="Google Shape;1292;gf72b45b6a3_2_100"/>
            <p:cNvSpPr/>
            <p:nvPr/>
          </p:nvSpPr>
          <p:spPr>
            <a:xfrm>
              <a:off x="428900" y="3567850"/>
              <a:ext cx="313125" cy="163650"/>
            </a:xfrm>
            <a:custGeom>
              <a:avLst/>
              <a:gdLst/>
              <a:ahLst/>
              <a:cxnLst/>
              <a:rect l="l" t="t" r="r" b="b"/>
              <a:pathLst>
                <a:path w="12525" h="6546" extrusionOk="0">
                  <a:moveTo>
                    <a:pt x="1322" y="1"/>
                  </a:moveTo>
                  <a:cubicBezTo>
                    <a:pt x="1172" y="1"/>
                    <a:pt x="1040" y="98"/>
                    <a:pt x="995" y="240"/>
                  </a:cubicBezTo>
                  <a:lnTo>
                    <a:pt x="67" y="3169"/>
                  </a:lnTo>
                  <a:cubicBezTo>
                    <a:pt x="0" y="3352"/>
                    <a:pt x="100" y="3554"/>
                    <a:pt x="286" y="3613"/>
                  </a:cubicBezTo>
                  <a:cubicBezTo>
                    <a:pt x="320" y="3624"/>
                    <a:pt x="355" y="3629"/>
                    <a:pt x="389" y="3629"/>
                  </a:cubicBezTo>
                  <a:cubicBezTo>
                    <a:pt x="539" y="3629"/>
                    <a:pt x="677" y="3529"/>
                    <a:pt x="720" y="3377"/>
                  </a:cubicBezTo>
                  <a:lnTo>
                    <a:pt x="1573" y="687"/>
                  </a:lnTo>
                  <a:lnTo>
                    <a:pt x="6542" y="687"/>
                  </a:lnTo>
                  <a:lnTo>
                    <a:pt x="8323" y="6306"/>
                  </a:lnTo>
                  <a:cubicBezTo>
                    <a:pt x="8368" y="6448"/>
                    <a:pt x="8500" y="6545"/>
                    <a:pt x="8649" y="6545"/>
                  </a:cubicBezTo>
                  <a:lnTo>
                    <a:pt x="12124" y="6545"/>
                  </a:lnTo>
                  <a:cubicBezTo>
                    <a:pt x="12359" y="6545"/>
                    <a:pt x="12524" y="6316"/>
                    <a:pt x="12449" y="6094"/>
                  </a:cubicBezTo>
                  <a:lnTo>
                    <a:pt x="12450" y="6092"/>
                  </a:lnTo>
                  <a:lnTo>
                    <a:pt x="10656" y="727"/>
                  </a:lnTo>
                  <a:cubicBezTo>
                    <a:pt x="10606" y="587"/>
                    <a:pt x="10474" y="499"/>
                    <a:pt x="10333" y="499"/>
                  </a:cubicBezTo>
                  <a:cubicBezTo>
                    <a:pt x="10297" y="499"/>
                    <a:pt x="10260" y="505"/>
                    <a:pt x="10224" y="517"/>
                  </a:cubicBezTo>
                  <a:cubicBezTo>
                    <a:pt x="10047" y="575"/>
                    <a:pt x="9949" y="767"/>
                    <a:pt x="10006" y="945"/>
                  </a:cubicBezTo>
                  <a:lnTo>
                    <a:pt x="11648" y="5859"/>
                  </a:lnTo>
                  <a:lnTo>
                    <a:pt x="8900" y="5859"/>
                  </a:lnTo>
                  <a:lnTo>
                    <a:pt x="7119" y="240"/>
                  </a:lnTo>
                  <a:cubicBezTo>
                    <a:pt x="7074" y="98"/>
                    <a:pt x="6942" y="1"/>
                    <a:pt x="679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gf72b45b6a3_2_100"/>
            <p:cNvSpPr/>
            <p:nvPr/>
          </p:nvSpPr>
          <p:spPr>
            <a:xfrm>
              <a:off x="318625" y="3401275"/>
              <a:ext cx="124325" cy="330175"/>
            </a:xfrm>
            <a:custGeom>
              <a:avLst/>
              <a:gdLst/>
              <a:ahLst/>
              <a:cxnLst/>
              <a:rect l="l" t="t" r="r" b="b"/>
              <a:pathLst>
                <a:path w="4973" h="13207" extrusionOk="0">
                  <a:moveTo>
                    <a:pt x="4589" y="0"/>
                  </a:moveTo>
                  <a:cubicBezTo>
                    <a:pt x="4445" y="0"/>
                    <a:pt x="4310" y="91"/>
                    <a:pt x="4262" y="234"/>
                  </a:cubicBezTo>
                  <a:lnTo>
                    <a:pt x="75" y="12755"/>
                  </a:lnTo>
                  <a:cubicBezTo>
                    <a:pt x="1" y="12977"/>
                    <a:pt x="165" y="13207"/>
                    <a:pt x="397" y="13207"/>
                  </a:cubicBezTo>
                  <a:cubicBezTo>
                    <a:pt x="398" y="13207"/>
                    <a:pt x="399" y="13207"/>
                    <a:pt x="400" y="13207"/>
                  </a:cubicBezTo>
                  <a:lnTo>
                    <a:pt x="3876" y="13207"/>
                  </a:lnTo>
                  <a:cubicBezTo>
                    <a:pt x="4025" y="13207"/>
                    <a:pt x="4157" y="13111"/>
                    <a:pt x="4202" y="12969"/>
                  </a:cubicBezTo>
                  <a:lnTo>
                    <a:pt x="4701" y="11392"/>
                  </a:lnTo>
                  <a:cubicBezTo>
                    <a:pt x="4766" y="11209"/>
                    <a:pt x="4668" y="11007"/>
                    <a:pt x="4482" y="10949"/>
                  </a:cubicBezTo>
                  <a:cubicBezTo>
                    <a:pt x="4447" y="10938"/>
                    <a:pt x="4412" y="10933"/>
                    <a:pt x="4378" y="10933"/>
                  </a:cubicBezTo>
                  <a:cubicBezTo>
                    <a:pt x="4228" y="10933"/>
                    <a:pt x="4090" y="11032"/>
                    <a:pt x="4048" y="11184"/>
                  </a:cubicBezTo>
                  <a:lnTo>
                    <a:pt x="3625" y="12522"/>
                  </a:lnTo>
                  <a:lnTo>
                    <a:pt x="876" y="12522"/>
                  </a:lnTo>
                  <a:lnTo>
                    <a:pt x="4913" y="451"/>
                  </a:lnTo>
                  <a:cubicBezTo>
                    <a:pt x="4972" y="273"/>
                    <a:pt x="4875" y="79"/>
                    <a:pt x="4697" y="18"/>
                  </a:cubicBezTo>
                  <a:cubicBezTo>
                    <a:pt x="4661" y="6"/>
                    <a:pt x="4625" y="0"/>
                    <a:pt x="45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gf72b45b6a3_2_100"/>
            <p:cNvSpPr/>
            <p:nvPr/>
          </p:nvSpPr>
          <p:spPr>
            <a:xfrm>
              <a:off x="476250" y="3354625"/>
              <a:ext cx="108150" cy="154250"/>
            </a:xfrm>
            <a:custGeom>
              <a:avLst/>
              <a:gdLst/>
              <a:ahLst/>
              <a:cxnLst/>
              <a:rect l="l" t="t" r="r" b="b"/>
              <a:pathLst>
                <a:path w="4326" h="6170" extrusionOk="0">
                  <a:moveTo>
                    <a:pt x="2164" y="1463"/>
                  </a:moveTo>
                  <a:lnTo>
                    <a:pt x="3458" y="5485"/>
                  </a:lnTo>
                  <a:lnTo>
                    <a:pt x="868" y="5485"/>
                  </a:lnTo>
                  <a:lnTo>
                    <a:pt x="2164" y="1463"/>
                  </a:lnTo>
                  <a:close/>
                  <a:moveTo>
                    <a:pt x="2162" y="0"/>
                  </a:moveTo>
                  <a:cubicBezTo>
                    <a:pt x="2025" y="0"/>
                    <a:pt x="1887" y="80"/>
                    <a:pt x="1836" y="239"/>
                  </a:cubicBezTo>
                  <a:lnTo>
                    <a:pt x="72" y="5721"/>
                  </a:lnTo>
                  <a:cubicBezTo>
                    <a:pt x="1" y="5943"/>
                    <a:pt x="165" y="6169"/>
                    <a:pt x="398" y="6169"/>
                  </a:cubicBezTo>
                  <a:lnTo>
                    <a:pt x="3928" y="6169"/>
                  </a:lnTo>
                  <a:cubicBezTo>
                    <a:pt x="4160" y="6169"/>
                    <a:pt x="4325" y="5943"/>
                    <a:pt x="4254" y="5721"/>
                  </a:cubicBezTo>
                  <a:lnTo>
                    <a:pt x="2489" y="239"/>
                  </a:lnTo>
                  <a:cubicBezTo>
                    <a:pt x="2438" y="80"/>
                    <a:pt x="2300" y="0"/>
                    <a:pt x="21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gf72b45b6a3_2_100"/>
            <p:cNvSpPr/>
            <p:nvPr/>
          </p:nvSpPr>
          <p:spPr>
            <a:xfrm>
              <a:off x="237675" y="3216150"/>
              <a:ext cx="584875" cy="355650"/>
            </a:xfrm>
            <a:custGeom>
              <a:avLst/>
              <a:gdLst/>
              <a:ahLst/>
              <a:cxnLst/>
              <a:rect l="l" t="t" r="r" b="b"/>
              <a:pathLst>
                <a:path w="23395" h="14226" extrusionOk="0">
                  <a:moveTo>
                    <a:pt x="12425" y="687"/>
                  </a:moveTo>
                  <a:lnTo>
                    <a:pt x="12425" y="1499"/>
                  </a:lnTo>
                  <a:lnTo>
                    <a:pt x="12425" y="2162"/>
                  </a:lnTo>
                  <a:lnTo>
                    <a:pt x="10950" y="2162"/>
                  </a:lnTo>
                  <a:lnTo>
                    <a:pt x="10950" y="687"/>
                  </a:lnTo>
                  <a:close/>
                  <a:moveTo>
                    <a:pt x="1440" y="732"/>
                  </a:moveTo>
                  <a:cubicBezTo>
                    <a:pt x="1535" y="732"/>
                    <a:pt x="1631" y="750"/>
                    <a:pt x="1723" y="788"/>
                  </a:cubicBezTo>
                  <a:cubicBezTo>
                    <a:pt x="1998" y="902"/>
                    <a:pt x="2178" y="1171"/>
                    <a:pt x="2178" y="1469"/>
                  </a:cubicBezTo>
                  <a:cubicBezTo>
                    <a:pt x="2178" y="1876"/>
                    <a:pt x="1847" y="2206"/>
                    <a:pt x="1441" y="2206"/>
                  </a:cubicBezTo>
                  <a:cubicBezTo>
                    <a:pt x="1142" y="2206"/>
                    <a:pt x="874" y="2027"/>
                    <a:pt x="759" y="1752"/>
                  </a:cubicBezTo>
                  <a:cubicBezTo>
                    <a:pt x="646" y="1476"/>
                    <a:pt x="709" y="1158"/>
                    <a:pt x="919" y="948"/>
                  </a:cubicBezTo>
                  <a:cubicBezTo>
                    <a:pt x="1060" y="807"/>
                    <a:pt x="1248" y="732"/>
                    <a:pt x="1440" y="732"/>
                  </a:cubicBezTo>
                  <a:close/>
                  <a:moveTo>
                    <a:pt x="21933" y="732"/>
                  </a:moveTo>
                  <a:cubicBezTo>
                    <a:pt x="22231" y="732"/>
                    <a:pt x="22501" y="912"/>
                    <a:pt x="22615" y="1187"/>
                  </a:cubicBezTo>
                  <a:cubicBezTo>
                    <a:pt x="22728" y="1463"/>
                    <a:pt x="22666" y="1779"/>
                    <a:pt x="22456" y="1991"/>
                  </a:cubicBezTo>
                  <a:cubicBezTo>
                    <a:pt x="22314" y="2132"/>
                    <a:pt x="22125" y="2206"/>
                    <a:pt x="21934" y="2206"/>
                  </a:cubicBezTo>
                  <a:cubicBezTo>
                    <a:pt x="21839" y="2206"/>
                    <a:pt x="21743" y="2188"/>
                    <a:pt x="21652" y="2151"/>
                  </a:cubicBezTo>
                  <a:cubicBezTo>
                    <a:pt x="21376" y="2036"/>
                    <a:pt x="21196" y="1768"/>
                    <a:pt x="21196" y="1469"/>
                  </a:cubicBezTo>
                  <a:cubicBezTo>
                    <a:pt x="21196" y="1063"/>
                    <a:pt x="21526" y="732"/>
                    <a:pt x="21933" y="732"/>
                  </a:cubicBezTo>
                  <a:close/>
                  <a:moveTo>
                    <a:pt x="2180" y="12064"/>
                  </a:moveTo>
                  <a:lnTo>
                    <a:pt x="2180" y="13539"/>
                  </a:lnTo>
                  <a:lnTo>
                    <a:pt x="703" y="13539"/>
                  </a:lnTo>
                  <a:lnTo>
                    <a:pt x="703" y="12064"/>
                  </a:lnTo>
                  <a:close/>
                  <a:moveTo>
                    <a:pt x="22709" y="12064"/>
                  </a:moveTo>
                  <a:lnTo>
                    <a:pt x="22709" y="13539"/>
                  </a:lnTo>
                  <a:lnTo>
                    <a:pt x="21234" y="13539"/>
                  </a:lnTo>
                  <a:lnTo>
                    <a:pt x="21234" y="12064"/>
                  </a:lnTo>
                  <a:close/>
                  <a:moveTo>
                    <a:pt x="10607" y="1"/>
                  </a:moveTo>
                  <a:cubicBezTo>
                    <a:pt x="10417" y="1"/>
                    <a:pt x="10265" y="154"/>
                    <a:pt x="10265" y="343"/>
                  </a:cubicBezTo>
                  <a:lnTo>
                    <a:pt x="10265" y="1158"/>
                  </a:lnTo>
                  <a:lnTo>
                    <a:pt x="2830" y="1158"/>
                  </a:lnTo>
                  <a:cubicBezTo>
                    <a:pt x="2682" y="502"/>
                    <a:pt x="2099" y="45"/>
                    <a:pt x="1440" y="45"/>
                  </a:cubicBezTo>
                  <a:cubicBezTo>
                    <a:pt x="1394" y="45"/>
                    <a:pt x="1347" y="47"/>
                    <a:pt x="1300" y="51"/>
                  </a:cubicBezTo>
                  <a:cubicBezTo>
                    <a:pt x="585" y="122"/>
                    <a:pt x="35" y="716"/>
                    <a:pt x="18" y="1435"/>
                  </a:cubicBezTo>
                  <a:cubicBezTo>
                    <a:pt x="1" y="2154"/>
                    <a:pt x="523" y="2773"/>
                    <a:pt x="1234" y="2876"/>
                  </a:cubicBezTo>
                  <a:cubicBezTo>
                    <a:pt x="1304" y="2886"/>
                    <a:pt x="1373" y="2891"/>
                    <a:pt x="1442" y="2891"/>
                  </a:cubicBezTo>
                  <a:cubicBezTo>
                    <a:pt x="2074" y="2891"/>
                    <a:pt x="2642" y="2470"/>
                    <a:pt x="2812" y="1843"/>
                  </a:cubicBezTo>
                  <a:lnTo>
                    <a:pt x="7784" y="1843"/>
                  </a:lnTo>
                  <a:cubicBezTo>
                    <a:pt x="3849" y="3403"/>
                    <a:pt x="1219" y="7150"/>
                    <a:pt x="1086" y="11379"/>
                  </a:cubicBezTo>
                  <a:lnTo>
                    <a:pt x="360" y="11379"/>
                  </a:lnTo>
                  <a:cubicBezTo>
                    <a:pt x="172" y="11379"/>
                    <a:pt x="18" y="11531"/>
                    <a:pt x="18" y="11721"/>
                  </a:cubicBezTo>
                  <a:lnTo>
                    <a:pt x="18" y="13882"/>
                  </a:lnTo>
                  <a:cubicBezTo>
                    <a:pt x="18" y="14072"/>
                    <a:pt x="172" y="14225"/>
                    <a:pt x="360" y="14225"/>
                  </a:cubicBezTo>
                  <a:lnTo>
                    <a:pt x="2522" y="14225"/>
                  </a:lnTo>
                  <a:cubicBezTo>
                    <a:pt x="2711" y="14225"/>
                    <a:pt x="2864" y="14072"/>
                    <a:pt x="2864" y="13882"/>
                  </a:cubicBezTo>
                  <a:lnTo>
                    <a:pt x="2864" y="11721"/>
                  </a:lnTo>
                  <a:cubicBezTo>
                    <a:pt x="2864" y="11532"/>
                    <a:pt x="2712" y="11379"/>
                    <a:pt x="2525" y="11379"/>
                  </a:cubicBezTo>
                  <a:cubicBezTo>
                    <a:pt x="2524" y="11379"/>
                    <a:pt x="2523" y="11379"/>
                    <a:pt x="2522" y="11379"/>
                  </a:cubicBezTo>
                  <a:lnTo>
                    <a:pt x="1772" y="11379"/>
                  </a:lnTo>
                  <a:cubicBezTo>
                    <a:pt x="1932" y="6575"/>
                    <a:pt x="5509" y="2579"/>
                    <a:pt x="10265" y="1889"/>
                  </a:cubicBezTo>
                  <a:lnTo>
                    <a:pt x="10265" y="2162"/>
                  </a:lnTo>
                  <a:lnTo>
                    <a:pt x="9579" y="2162"/>
                  </a:lnTo>
                  <a:cubicBezTo>
                    <a:pt x="9577" y="2162"/>
                    <a:pt x="9576" y="2162"/>
                    <a:pt x="9575" y="2162"/>
                  </a:cubicBezTo>
                  <a:cubicBezTo>
                    <a:pt x="9430" y="2162"/>
                    <a:pt x="9300" y="2256"/>
                    <a:pt x="9254" y="2396"/>
                  </a:cubicBezTo>
                  <a:lnTo>
                    <a:pt x="7935" y="6339"/>
                  </a:lnTo>
                  <a:cubicBezTo>
                    <a:pt x="7875" y="6519"/>
                    <a:pt x="7971" y="6713"/>
                    <a:pt x="8151" y="6773"/>
                  </a:cubicBezTo>
                  <a:cubicBezTo>
                    <a:pt x="8187" y="6785"/>
                    <a:pt x="8224" y="6791"/>
                    <a:pt x="8261" y="6791"/>
                  </a:cubicBezTo>
                  <a:cubicBezTo>
                    <a:pt x="8404" y="6791"/>
                    <a:pt x="8537" y="6700"/>
                    <a:pt x="8585" y="6557"/>
                  </a:cubicBezTo>
                  <a:lnTo>
                    <a:pt x="9825" y="2847"/>
                  </a:lnTo>
                  <a:lnTo>
                    <a:pt x="13586" y="2847"/>
                  </a:lnTo>
                  <a:lnTo>
                    <a:pt x="17220" y="13710"/>
                  </a:lnTo>
                  <a:cubicBezTo>
                    <a:pt x="17267" y="13853"/>
                    <a:pt x="17401" y="13944"/>
                    <a:pt x="17545" y="13944"/>
                  </a:cubicBezTo>
                  <a:cubicBezTo>
                    <a:pt x="17581" y="13944"/>
                    <a:pt x="17618" y="13938"/>
                    <a:pt x="17654" y="13926"/>
                  </a:cubicBezTo>
                  <a:cubicBezTo>
                    <a:pt x="17832" y="13866"/>
                    <a:pt x="17929" y="13671"/>
                    <a:pt x="17870" y="13493"/>
                  </a:cubicBezTo>
                  <a:lnTo>
                    <a:pt x="14159" y="2396"/>
                  </a:lnTo>
                  <a:cubicBezTo>
                    <a:pt x="14111" y="2256"/>
                    <a:pt x="13982" y="2162"/>
                    <a:pt x="13837" y="2162"/>
                  </a:cubicBezTo>
                  <a:cubicBezTo>
                    <a:pt x="13836" y="2162"/>
                    <a:pt x="13835" y="2162"/>
                    <a:pt x="13834" y="2162"/>
                  </a:cubicBezTo>
                  <a:lnTo>
                    <a:pt x="13111" y="2162"/>
                  </a:lnTo>
                  <a:lnTo>
                    <a:pt x="13111" y="1889"/>
                  </a:lnTo>
                  <a:cubicBezTo>
                    <a:pt x="17865" y="2579"/>
                    <a:pt x="21443" y="6577"/>
                    <a:pt x="21602" y="11379"/>
                  </a:cubicBezTo>
                  <a:lnTo>
                    <a:pt x="20892" y="11379"/>
                  </a:lnTo>
                  <a:cubicBezTo>
                    <a:pt x="20702" y="11379"/>
                    <a:pt x="20548" y="11531"/>
                    <a:pt x="20548" y="11721"/>
                  </a:cubicBezTo>
                  <a:lnTo>
                    <a:pt x="20548" y="13883"/>
                  </a:lnTo>
                  <a:cubicBezTo>
                    <a:pt x="20548" y="14072"/>
                    <a:pt x="20702" y="14225"/>
                    <a:pt x="20892" y="14225"/>
                  </a:cubicBezTo>
                  <a:lnTo>
                    <a:pt x="23052" y="14225"/>
                  </a:lnTo>
                  <a:cubicBezTo>
                    <a:pt x="23242" y="14225"/>
                    <a:pt x="23394" y="14072"/>
                    <a:pt x="23394" y="13883"/>
                  </a:cubicBezTo>
                  <a:lnTo>
                    <a:pt x="23394" y="11721"/>
                  </a:lnTo>
                  <a:cubicBezTo>
                    <a:pt x="23394" y="11531"/>
                    <a:pt x="23242" y="11377"/>
                    <a:pt x="23052" y="11377"/>
                  </a:cubicBezTo>
                  <a:lnTo>
                    <a:pt x="22287" y="11377"/>
                  </a:lnTo>
                  <a:cubicBezTo>
                    <a:pt x="22155" y="7150"/>
                    <a:pt x="19524" y="3403"/>
                    <a:pt x="15591" y="1845"/>
                  </a:cubicBezTo>
                  <a:lnTo>
                    <a:pt x="20561" y="1845"/>
                  </a:lnTo>
                  <a:cubicBezTo>
                    <a:pt x="20731" y="2470"/>
                    <a:pt x="21299" y="2891"/>
                    <a:pt x="21930" y="2891"/>
                  </a:cubicBezTo>
                  <a:cubicBezTo>
                    <a:pt x="21999" y="2891"/>
                    <a:pt x="22068" y="2886"/>
                    <a:pt x="22138" y="2876"/>
                  </a:cubicBezTo>
                  <a:cubicBezTo>
                    <a:pt x="22850" y="2773"/>
                    <a:pt x="23371" y="2155"/>
                    <a:pt x="23355" y="1435"/>
                  </a:cubicBezTo>
                  <a:cubicBezTo>
                    <a:pt x="23338" y="717"/>
                    <a:pt x="22788" y="124"/>
                    <a:pt x="22073" y="53"/>
                  </a:cubicBezTo>
                  <a:cubicBezTo>
                    <a:pt x="22025" y="48"/>
                    <a:pt x="21978" y="46"/>
                    <a:pt x="21931" y="46"/>
                  </a:cubicBezTo>
                  <a:cubicBezTo>
                    <a:pt x="21272" y="46"/>
                    <a:pt x="20691" y="503"/>
                    <a:pt x="20545" y="1158"/>
                  </a:cubicBezTo>
                  <a:lnTo>
                    <a:pt x="13111" y="1158"/>
                  </a:lnTo>
                  <a:lnTo>
                    <a:pt x="13111" y="343"/>
                  </a:lnTo>
                  <a:cubicBezTo>
                    <a:pt x="13111" y="154"/>
                    <a:pt x="12957" y="1"/>
                    <a:pt x="127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6" name="Google Shape;1296;gf72b45b6a3_2_100"/>
          <p:cNvGrpSpPr/>
          <p:nvPr/>
        </p:nvGrpSpPr>
        <p:grpSpPr>
          <a:xfrm>
            <a:off x="1655402" y="1048424"/>
            <a:ext cx="447475" cy="396179"/>
            <a:chOff x="821925" y="4805925"/>
            <a:chExt cx="584400" cy="517475"/>
          </a:xfrm>
        </p:grpSpPr>
        <p:sp>
          <p:nvSpPr>
            <p:cNvPr id="1297" name="Google Shape;1297;gf72b45b6a3_2_100"/>
            <p:cNvSpPr/>
            <p:nvPr/>
          </p:nvSpPr>
          <p:spPr>
            <a:xfrm>
              <a:off x="821925" y="4928125"/>
              <a:ext cx="469625" cy="395275"/>
            </a:xfrm>
            <a:custGeom>
              <a:avLst/>
              <a:gdLst/>
              <a:ahLst/>
              <a:cxnLst/>
              <a:rect l="l" t="t" r="r" b="b"/>
              <a:pathLst>
                <a:path w="18785" h="15811" extrusionOk="0">
                  <a:moveTo>
                    <a:pt x="13860" y="13575"/>
                  </a:moveTo>
                  <a:cubicBezTo>
                    <a:pt x="13933" y="14125"/>
                    <a:pt x="14182" y="14637"/>
                    <a:pt x="14571" y="15033"/>
                  </a:cubicBezTo>
                  <a:cubicBezTo>
                    <a:pt x="14603" y="15065"/>
                    <a:pt x="14635" y="15096"/>
                    <a:pt x="14667" y="15126"/>
                  </a:cubicBezTo>
                  <a:lnTo>
                    <a:pt x="2580" y="15126"/>
                  </a:lnTo>
                  <a:cubicBezTo>
                    <a:pt x="1666" y="15125"/>
                    <a:pt x="884" y="14473"/>
                    <a:pt x="718" y="13575"/>
                  </a:cubicBezTo>
                  <a:close/>
                  <a:moveTo>
                    <a:pt x="3892" y="1"/>
                  </a:moveTo>
                  <a:cubicBezTo>
                    <a:pt x="3706" y="1"/>
                    <a:pt x="3554" y="150"/>
                    <a:pt x="3550" y="336"/>
                  </a:cubicBezTo>
                  <a:lnTo>
                    <a:pt x="3550" y="12889"/>
                  </a:lnTo>
                  <a:lnTo>
                    <a:pt x="343" y="12889"/>
                  </a:lnTo>
                  <a:cubicBezTo>
                    <a:pt x="153" y="12889"/>
                    <a:pt x="1" y="13043"/>
                    <a:pt x="1" y="13233"/>
                  </a:cubicBezTo>
                  <a:cubicBezTo>
                    <a:pt x="1" y="14655"/>
                    <a:pt x="1157" y="15811"/>
                    <a:pt x="2579" y="15811"/>
                  </a:cubicBezTo>
                  <a:lnTo>
                    <a:pt x="16418" y="15811"/>
                  </a:lnTo>
                  <a:cubicBezTo>
                    <a:pt x="16441" y="15811"/>
                    <a:pt x="16466" y="15810"/>
                    <a:pt x="16490" y="15804"/>
                  </a:cubicBezTo>
                  <a:cubicBezTo>
                    <a:pt x="17784" y="15704"/>
                    <a:pt x="18784" y="14626"/>
                    <a:pt x="18784" y="13327"/>
                  </a:cubicBezTo>
                  <a:lnTo>
                    <a:pt x="18784" y="10378"/>
                  </a:lnTo>
                  <a:cubicBezTo>
                    <a:pt x="18784" y="10188"/>
                    <a:pt x="18630" y="10034"/>
                    <a:pt x="18442" y="10034"/>
                  </a:cubicBezTo>
                  <a:lnTo>
                    <a:pt x="18442" y="10035"/>
                  </a:lnTo>
                  <a:cubicBezTo>
                    <a:pt x="18441" y="10035"/>
                    <a:pt x="18440" y="10035"/>
                    <a:pt x="18439" y="10035"/>
                  </a:cubicBezTo>
                  <a:cubicBezTo>
                    <a:pt x="18252" y="10035"/>
                    <a:pt x="18099" y="10189"/>
                    <a:pt x="18099" y="10378"/>
                  </a:cubicBezTo>
                  <a:lnTo>
                    <a:pt x="18099" y="13327"/>
                  </a:lnTo>
                  <a:cubicBezTo>
                    <a:pt x="18104" y="14299"/>
                    <a:pt x="17330" y="15099"/>
                    <a:pt x="16358" y="15125"/>
                  </a:cubicBezTo>
                  <a:cubicBezTo>
                    <a:pt x="16296" y="15123"/>
                    <a:pt x="16235" y="15118"/>
                    <a:pt x="16176" y="15110"/>
                  </a:cubicBezTo>
                  <a:lnTo>
                    <a:pt x="16161" y="15109"/>
                  </a:lnTo>
                  <a:cubicBezTo>
                    <a:pt x="16139" y="15106"/>
                    <a:pt x="16118" y="15102"/>
                    <a:pt x="16096" y="15099"/>
                  </a:cubicBezTo>
                  <a:lnTo>
                    <a:pt x="16054" y="15091"/>
                  </a:lnTo>
                  <a:cubicBezTo>
                    <a:pt x="16042" y="15088"/>
                    <a:pt x="16030" y="15086"/>
                    <a:pt x="16019" y="15084"/>
                  </a:cubicBezTo>
                  <a:cubicBezTo>
                    <a:pt x="15147" y="14896"/>
                    <a:pt x="14525" y="14125"/>
                    <a:pt x="14523" y="13232"/>
                  </a:cubicBezTo>
                  <a:cubicBezTo>
                    <a:pt x="14523" y="13043"/>
                    <a:pt x="14369" y="12889"/>
                    <a:pt x="14181" y="12889"/>
                  </a:cubicBezTo>
                  <a:lnTo>
                    <a:pt x="4234" y="12889"/>
                  </a:lnTo>
                  <a:lnTo>
                    <a:pt x="4234" y="336"/>
                  </a:lnTo>
                  <a:cubicBezTo>
                    <a:pt x="4230" y="150"/>
                    <a:pt x="4078" y="1"/>
                    <a:pt x="38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gf72b45b6a3_2_100"/>
            <p:cNvSpPr/>
            <p:nvPr/>
          </p:nvSpPr>
          <p:spPr>
            <a:xfrm>
              <a:off x="910550" y="4805925"/>
              <a:ext cx="381000" cy="355750"/>
            </a:xfrm>
            <a:custGeom>
              <a:avLst/>
              <a:gdLst/>
              <a:ahLst/>
              <a:cxnLst/>
              <a:rect l="l" t="t" r="r" b="b"/>
              <a:pathLst>
                <a:path w="15240" h="14230" extrusionOk="0">
                  <a:moveTo>
                    <a:pt x="347" y="1"/>
                  </a:moveTo>
                  <a:cubicBezTo>
                    <a:pt x="157" y="1"/>
                    <a:pt x="5" y="155"/>
                    <a:pt x="5" y="343"/>
                  </a:cubicBezTo>
                  <a:lnTo>
                    <a:pt x="5" y="3853"/>
                  </a:lnTo>
                  <a:cubicBezTo>
                    <a:pt x="0" y="4046"/>
                    <a:pt x="154" y="4204"/>
                    <a:pt x="347" y="4204"/>
                  </a:cubicBezTo>
                  <a:cubicBezTo>
                    <a:pt x="540" y="4204"/>
                    <a:pt x="694" y="4046"/>
                    <a:pt x="689" y="3853"/>
                  </a:cubicBezTo>
                  <a:lnTo>
                    <a:pt x="689" y="687"/>
                  </a:lnTo>
                  <a:lnTo>
                    <a:pt x="14554" y="687"/>
                  </a:lnTo>
                  <a:lnTo>
                    <a:pt x="14554" y="13895"/>
                  </a:lnTo>
                  <a:cubicBezTo>
                    <a:pt x="14559" y="14082"/>
                    <a:pt x="14711" y="14230"/>
                    <a:pt x="14897" y="14230"/>
                  </a:cubicBezTo>
                  <a:cubicBezTo>
                    <a:pt x="15082" y="14230"/>
                    <a:pt x="15235" y="14082"/>
                    <a:pt x="15239" y="13895"/>
                  </a:cubicBezTo>
                  <a:lnTo>
                    <a:pt x="15239" y="343"/>
                  </a:lnTo>
                  <a:cubicBezTo>
                    <a:pt x="15239" y="155"/>
                    <a:pt x="15087" y="1"/>
                    <a:pt x="148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gf72b45b6a3_2_100"/>
            <p:cNvSpPr/>
            <p:nvPr/>
          </p:nvSpPr>
          <p:spPr>
            <a:xfrm>
              <a:off x="1317050" y="4818375"/>
              <a:ext cx="89275" cy="499625"/>
            </a:xfrm>
            <a:custGeom>
              <a:avLst/>
              <a:gdLst/>
              <a:ahLst/>
              <a:cxnLst/>
              <a:rect l="l" t="t" r="r" b="b"/>
              <a:pathLst>
                <a:path w="3571" h="19985" extrusionOk="0">
                  <a:moveTo>
                    <a:pt x="2243" y="2090"/>
                  </a:moveTo>
                  <a:lnTo>
                    <a:pt x="2683" y="3009"/>
                  </a:lnTo>
                  <a:lnTo>
                    <a:pt x="893" y="3009"/>
                  </a:lnTo>
                  <a:lnTo>
                    <a:pt x="1332" y="2090"/>
                  </a:lnTo>
                  <a:close/>
                  <a:moveTo>
                    <a:pt x="2887" y="16441"/>
                  </a:moveTo>
                  <a:lnTo>
                    <a:pt x="2887" y="17314"/>
                  </a:lnTo>
                  <a:lnTo>
                    <a:pt x="691" y="17314"/>
                  </a:lnTo>
                  <a:lnTo>
                    <a:pt x="691" y="16441"/>
                  </a:lnTo>
                  <a:close/>
                  <a:moveTo>
                    <a:pt x="2887" y="18000"/>
                  </a:moveTo>
                  <a:lnTo>
                    <a:pt x="2887" y="18946"/>
                  </a:lnTo>
                  <a:cubicBezTo>
                    <a:pt x="2886" y="19140"/>
                    <a:pt x="2729" y="19299"/>
                    <a:pt x="2535" y="19299"/>
                  </a:cubicBezTo>
                  <a:lnTo>
                    <a:pt x="2533" y="19300"/>
                  </a:lnTo>
                  <a:lnTo>
                    <a:pt x="1042" y="19300"/>
                  </a:lnTo>
                  <a:cubicBezTo>
                    <a:pt x="848" y="19299"/>
                    <a:pt x="691" y="19142"/>
                    <a:pt x="691" y="18948"/>
                  </a:cubicBezTo>
                  <a:lnTo>
                    <a:pt x="691" y="18000"/>
                  </a:lnTo>
                  <a:close/>
                  <a:moveTo>
                    <a:pt x="1788" y="0"/>
                  </a:moveTo>
                  <a:cubicBezTo>
                    <a:pt x="1665" y="0"/>
                    <a:pt x="1541" y="65"/>
                    <a:pt x="1479" y="195"/>
                  </a:cubicBezTo>
                  <a:lnTo>
                    <a:pt x="40" y="3205"/>
                  </a:lnTo>
                  <a:cubicBezTo>
                    <a:pt x="40" y="3207"/>
                    <a:pt x="38" y="3208"/>
                    <a:pt x="38" y="3210"/>
                  </a:cubicBezTo>
                  <a:cubicBezTo>
                    <a:pt x="16" y="3255"/>
                    <a:pt x="5" y="3305"/>
                    <a:pt x="5" y="3356"/>
                  </a:cubicBezTo>
                  <a:lnTo>
                    <a:pt x="5" y="5479"/>
                  </a:lnTo>
                  <a:cubicBezTo>
                    <a:pt x="9" y="5664"/>
                    <a:pt x="161" y="5814"/>
                    <a:pt x="347" y="5814"/>
                  </a:cubicBezTo>
                  <a:cubicBezTo>
                    <a:pt x="533" y="5814"/>
                    <a:pt x="685" y="5664"/>
                    <a:pt x="689" y="5479"/>
                  </a:cubicBezTo>
                  <a:lnTo>
                    <a:pt x="689" y="3699"/>
                  </a:lnTo>
                  <a:lnTo>
                    <a:pt x="2887" y="3699"/>
                  </a:lnTo>
                  <a:lnTo>
                    <a:pt x="2887" y="15756"/>
                  </a:lnTo>
                  <a:lnTo>
                    <a:pt x="691" y="15756"/>
                  </a:lnTo>
                  <a:lnTo>
                    <a:pt x="691" y="6850"/>
                  </a:lnTo>
                  <a:cubicBezTo>
                    <a:pt x="695" y="6657"/>
                    <a:pt x="540" y="6499"/>
                    <a:pt x="347" y="6499"/>
                  </a:cubicBezTo>
                  <a:cubicBezTo>
                    <a:pt x="156" y="6499"/>
                    <a:pt x="0" y="6657"/>
                    <a:pt x="5" y="6850"/>
                  </a:cubicBezTo>
                  <a:lnTo>
                    <a:pt x="5" y="18946"/>
                  </a:lnTo>
                  <a:cubicBezTo>
                    <a:pt x="6" y="19519"/>
                    <a:pt x="470" y="19983"/>
                    <a:pt x="1042" y="19985"/>
                  </a:cubicBezTo>
                  <a:lnTo>
                    <a:pt x="2533" y="19985"/>
                  </a:lnTo>
                  <a:cubicBezTo>
                    <a:pt x="3106" y="19983"/>
                    <a:pt x="3571" y="19519"/>
                    <a:pt x="3571" y="18946"/>
                  </a:cubicBezTo>
                  <a:lnTo>
                    <a:pt x="3571" y="3355"/>
                  </a:lnTo>
                  <a:cubicBezTo>
                    <a:pt x="3571" y="3304"/>
                    <a:pt x="3561" y="3255"/>
                    <a:pt x="3537" y="3208"/>
                  </a:cubicBezTo>
                  <a:lnTo>
                    <a:pt x="3537" y="3208"/>
                  </a:lnTo>
                  <a:lnTo>
                    <a:pt x="3539" y="3210"/>
                  </a:lnTo>
                  <a:cubicBezTo>
                    <a:pt x="3539" y="3208"/>
                    <a:pt x="3537" y="3207"/>
                    <a:pt x="3536" y="3205"/>
                  </a:cubicBezTo>
                  <a:lnTo>
                    <a:pt x="2097" y="195"/>
                  </a:lnTo>
                  <a:cubicBezTo>
                    <a:pt x="2035" y="65"/>
                    <a:pt x="1912" y="0"/>
                    <a:pt x="178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gf72b45b6a3_2_100"/>
            <p:cNvSpPr/>
            <p:nvPr/>
          </p:nvSpPr>
          <p:spPr>
            <a:xfrm>
              <a:off x="999950" y="4900700"/>
              <a:ext cx="214000" cy="251150"/>
            </a:xfrm>
            <a:custGeom>
              <a:avLst/>
              <a:gdLst/>
              <a:ahLst/>
              <a:cxnLst/>
              <a:rect l="l" t="t" r="r" b="b"/>
              <a:pathLst>
                <a:path w="8560" h="10046" extrusionOk="0">
                  <a:moveTo>
                    <a:pt x="4280" y="686"/>
                  </a:moveTo>
                  <a:cubicBezTo>
                    <a:pt x="6021" y="686"/>
                    <a:pt x="7437" y="2101"/>
                    <a:pt x="7437" y="3842"/>
                  </a:cubicBezTo>
                  <a:cubicBezTo>
                    <a:pt x="7438" y="4787"/>
                    <a:pt x="7016" y="5681"/>
                    <a:pt x="6288" y="6280"/>
                  </a:cubicBezTo>
                  <a:lnTo>
                    <a:pt x="4566" y="3658"/>
                  </a:lnTo>
                  <a:cubicBezTo>
                    <a:pt x="4498" y="3555"/>
                    <a:pt x="4389" y="3504"/>
                    <a:pt x="4280" y="3504"/>
                  </a:cubicBezTo>
                  <a:cubicBezTo>
                    <a:pt x="4171" y="3504"/>
                    <a:pt x="4062" y="3555"/>
                    <a:pt x="3994" y="3658"/>
                  </a:cubicBezTo>
                  <a:lnTo>
                    <a:pt x="2274" y="6280"/>
                  </a:lnTo>
                  <a:cubicBezTo>
                    <a:pt x="1544" y="5681"/>
                    <a:pt x="1122" y="4787"/>
                    <a:pt x="1123" y="3842"/>
                  </a:cubicBezTo>
                  <a:cubicBezTo>
                    <a:pt x="1123" y="2101"/>
                    <a:pt x="2539" y="686"/>
                    <a:pt x="4280" y="686"/>
                  </a:cubicBezTo>
                  <a:close/>
                  <a:moveTo>
                    <a:pt x="4282" y="4471"/>
                  </a:moveTo>
                  <a:lnTo>
                    <a:pt x="5715" y="6655"/>
                  </a:lnTo>
                  <a:lnTo>
                    <a:pt x="5706" y="6660"/>
                  </a:lnTo>
                  <a:cubicBezTo>
                    <a:pt x="5677" y="6674"/>
                    <a:pt x="5648" y="6689"/>
                    <a:pt x="5619" y="6702"/>
                  </a:cubicBezTo>
                  <a:cubicBezTo>
                    <a:pt x="5609" y="6708"/>
                    <a:pt x="5599" y="6712"/>
                    <a:pt x="5589" y="6716"/>
                  </a:cubicBezTo>
                  <a:cubicBezTo>
                    <a:pt x="5567" y="6727"/>
                    <a:pt x="5545" y="6735"/>
                    <a:pt x="5523" y="6745"/>
                  </a:cubicBezTo>
                  <a:lnTo>
                    <a:pt x="5489" y="6760"/>
                  </a:lnTo>
                  <a:cubicBezTo>
                    <a:pt x="5467" y="6769"/>
                    <a:pt x="5444" y="6779"/>
                    <a:pt x="5422" y="6786"/>
                  </a:cubicBezTo>
                  <a:lnTo>
                    <a:pt x="5390" y="6799"/>
                  </a:lnTo>
                  <a:cubicBezTo>
                    <a:pt x="5362" y="6809"/>
                    <a:pt x="5335" y="6819"/>
                    <a:pt x="5306" y="6828"/>
                  </a:cubicBezTo>
                  <a:lnTo>
                    <a:pt x="5291" y="6834"/>
                  </a:lnTo>
                  <a:cubicBezTo>
                    <a:pt x="5258" y="6845"/>
                    <a:pt x="5225" y="6856"/>
                    <a:pt x="5191" y="6866"/>
                  </a:cubicBezTo>
                  <a:lnTo>
                    <a:pt x="5164" y="6874"/>
                  </a:lnTo>
                  <a:cubicBezTo>
                    <a:pt x="5139" y="6882"/>
                    <a:pt x="5114" y="6889"/>
                    <a:pt x="5090" y="6895"/>
                  </a:cubicBezTo>
                  <a:lnTo>
                    <a:pt x="5055" y="6904"/>
                  </a:lnTo>
                  <a:cubicBezTo>
                    <a:pt x="5032" y="6909"/>
                    <a:pt x="5008" y="6915"/>
                    <a:pt x="4985" y="6921"/>
                  </a:cubicBezTo>
                  <a:lnTo>
                    <a:pt x="4950" y="6928"/>
                  </a:lnTo>
                  <a:cubicBezTo>
                    <a:pt x="4924" y="6934"/>
                    <a:pt x="4898" y="6940"/>
                    <a:pt x="4873" y="6944"/>
                  </a:cubicBezTo>
                  <a:lnTo>
                    <a:pt x="4846" y="6948"/>
                  </a:lnTo>
                  <a:cubicBezTo>
                    <a:pt x="4813" y="6956"/>
                    <a:pt x="4778" y="6962"/>
                    <a:pt x="4743" y="6966"/>
                  </a:cubicBezTo>
                  <a:cubicBezTo>
                    <a:pt x="4736" y="6967"/>
                    <a:pt x="4728" y="6967"/>
                    <a:pt x="4723" y="6969"/>
                  </a:cubicBezTo>
                  <a:cubicBezTo>
                    <a:pt x="4695" y="6973"/>
                    <a:pt x="4666" y="6976"/>
                    <a:pt x="4638" y="6979"/>
                  </a:cubicBezTo>
                  <a:cubicBezTo>
                    <a:pt x="4627" y="6980"/>
                    <a:pt x="4615" y="6982"/>
                    <a:pt x="4602" y="6983"/>
                  </a:cubicBezTo>
                  <a:cubicBezTo>
                    <a:pt x="4579" y="6986"/>
                    <a:pt x="4554" y="6988"/>
                    <a:pt x="4531" y="6991"/>
                  </a:cubicBezTo>
                  <a:cubicBezTo>
                    <a:pt x="4518" y="6991"/>
                    <a:pt x="4505" y="6992"/>
                    <a:pt x="4493" y="6992"/>
                  </a:cubicBezTo>
                  <a:cubicBezTo>
                    <a:pt x="4469" y="6995"/>
                    <a:pt x="4444" y="6995"/>
                    <a:pt x="4419" y="6996"/>
                  </a:cubicBezTo>
                  <a:lnTo>
                    <a:pt x="4386" y="6998"/>
                  </a:lnTo>
                  <a:cubicBezTo>
                    <a:pt x="4350" y="6999"/>
                    <a:pt x="4316" y="6999"/>
                    <a:pt x="4280" y="6999"/>
                  </a:cubicBezTo>
                  <a:cubicBezTo>
                    <a:pt x="4245" y="6999"/>
                    <a:pt x="4209" y="6999"/>
                    <a:pt x="4174" y="6998"/>
                  </a:cubicBezTo>
                  <a:lnTo>
                    <a:pt x="4141" y="6996"/>
                  </a:lnTo>
                  <a:cubicBezTo>
                    <a:pt x="4116" y="6995"/>
                    <a:pt x="4091" y="6995"/>
                    <a:pt x="4068" y="6992"/>
                  </a:cubicBezTo>
                  <a:cubicBezTo>
                    <a:pt x="4057" y="6992"/>
                    <a:pt x="4044" y="6991"/>
                    <a:pt x="4031" y="6991"/>
                  </a:cubicBezTo>
                  <a:cubicBezTo>
                    <a:pt x="4007" y="6988"/>
                    <a:pt x="3983" y="6986"/>
                    <a:pt x="3959" y="6983"/>
                  </a:cubicBezTo>
                  <a:cubicBezTo>
                    <a:pt x="3948" y="6982"/>
                    <a:pt x="3936" y="6980"/>
                    <a:pt x="3923" y="6979"/>
                  </a:cubicBezTo>
                  <a:cubicBezTo>
                    <a:pt x="3896" y="6976"/>
                    <a:pt x="3867" y="6973"/>
                    <a:pt x="3839" y="6969"/>
                  </a:cubicBezTo>
                  <a:lnTo>
                    <a:pt x="3819" y="6966"/>
                  </a:lnTo>
                  <a:cubicBezTo>
                    <a:pt x="3784" y="6962"/>
                    <a:pt x="3749" y="6956"/>
                    <a:pt x="3714" y="6948"/>
                  </a:cubicBezTo>
                  <a:lnTo>
                    <a:pt x="3688" y="6944"/>
                  </a:lnTo>
                  <a:cubicBezTo>
                    <a:pt x="3662" y="6940"/>
                    <a:pt x="3637" y="6934"/>
                    <a:pt x="3611" y="6928"/>
                  </a:cubicBezTo>
                  <a:lnTo>
                    <a:pt x="3576" y="6921"/>
                  </a:lnTo>
                  <a:cubicBezTo>
                    <a:pt x="3553" y="6915"/>
                    <a:pt x="3530" y="6909"/>
                    <a:pt x="3507" y="6904"/>
                  </a:cubicBezTo>
                  <a:lnTo>
                    <a:pt x="3472" y="6895"/>
                  </a:lnTo>
                  <a:cubicBezTo>
                    <a:pt x="3447" y="6888"/>
                    <a:pt x="3423" y="6882"/>
                    <a:pt x="3398" y="6874"/>
                  </a:cubicBezTo>
                  <a:lnTo>
                    <a:pt x="3370" y="6866"/>
                  </a:lnTo>
                  <a:cubicBezTo>
                    <a:pt x="3337" y="6856"/>
                    <a:pt x="3304" y="6845"/>
                    <a:pt x="3270" y="6834"/>
                  </a:cubicBezTo>
                  <a:lnTo>
                    <a:pt x="3254" y="6828"/>
                  </a:lnTo>
                  <a:cubicBezTo>
                    <a:pt x="3227" y="6819"/>
                    <a:pt x="3199" y="6809"/>
                    <a:pt x="3172" y="6799"/>
                  </a:cubicBezTo>
                  <a:lnTo>
                    <a:pt x="3140" y="6786"/>
                  </a:lnTo>
                  <a:cubicBezTo>
                    <a:pt x="3118" y="6779"/>
                    <a:pt x="3095" y="6769"/>
                    <a:pt x="3073" y="6760"/>
                  </a:cubicBezTo>
                  <a:cubicBezTo>
                    <a:pt x="3061" y="6756"/>
                    <a:pt x="3050" y="6750"/>
                    <a:pt x="3038" y="6745"/>
                  </a:cubicBezTo>
                  <a:cubicBezTo>
                    <a:pt x="3016" y="6735"/>
                    <a:pt x="2995" y="6727"/>
                    <a:pt x="2973" y="6716"/>
                  </a:cubicBezTo>
                  <a:cubicBezTo>
                    <a:pt x="2963" y="6712"/>
                    <a:pt x="2953" y="6708"/>
                    <a:pt x="2942" y="6702"/>
                  </a:cubicBezTo>
                  <a:cubicBezTo>
                    <a:pt x="2913" y="6689"/>
                    <a:pt x="2884" y="6674"/>
                    <a:pt x="2855" y="6660"/>
                  </a:cubicBezTo>
                  <a:lnTo>
                    <a:pt x="2847" y="6655"/>
                  </a:lnTo>
                  <a:lnTo>
                    <a:pt x="4282" y="4471"/>
                  </a:lnTo>
                  <a:close/>
                  <a:moveTo>
                    <a:pt x="6091" y="7233"/>
                  </a:moveTo>
                  <a:lnTo>
                    <a:pt x="7488" y="9361"/>
                  </a:lnTo>
                  <a:lnTo>
                    <a:pt x="1071" y="9361"/>
                  </a:lnTo>
                  <a:lnTo>
                    <a:pt x="2467" y="7233"/>
                  </a:lnTo>
                  <a:cubicBezTo>
                    <a:pt x="2481" y="7240"/>
                    <a:pt x="2496" y="7246"/>
                    <a:pt x="2509" y="7253"/>
                  </a:cubicBezTo>
                  <a:cubicBezTo>
                    <a:pt x="2523" y="7260"/>
                    <a:pt x="2536" y="7268"/>
                    <a:pt x="2551" y="7275"/>
                  </a:cubicBezTo>
                  <a:cubicBezTo>
                    <a:pt x="2578" y="7289"/>
                    <a:pt x="2606" y="7302"/>
                    <a:pt x="2633" y="7316"/>
                  </a:cubicBezTo>
                  <a:lnTo>
                    <a:pt x="2668" y="7333"/>
                  </a:lnTo>
                  <a:cubicBezTo>
                    <a:pt x="2707" y="7350"/>
                    <a:pt x="2748" y="7369"/>
                    <a:pt x="2787" y="7385"/>
                  </a:cubicBezTo>
                  <a:lnTo>
                    <a:pt x="2789" y="7385"/>
                  </a:lnTo>
                  <a:cubicBezTo>
                    <a:pt x="2828" y="7401"/>
                    <a:pt x="2868" y="7417"/>
                    <a:pt x="2908" y="7433"/>
                  </a:cubicBezTo>
                  <a:cubicBezTo>
                    <a:pt x="2919" y="7437"/>
                    <a:pt x="2932" y="7442"/>
                    <a:pt x="2945" y="7446"/>
                  </a:cubicBezTo>
                  <a:cubicBezTo>
                    <a:pt x="2973" y="7456"/>
                    <a:pt x="3001" y="7466"/>
                    <a:pt x="3030" y="7477"/>
                  </a:cubicBezTo>
                  <a:cubicBezTo>
                    <a:pt x="3044" y="7482"/>
                    <a:pt x="3059" y="7487"/>
                    <a:pt x="3075" y="7491"/>
                  </a:cubicBezTo>
                  <a:cubicBezTo>
                    <a:pt x="3101" y="7500"/>
                    <a:pt x="3127" y="7508"/>
                    <a:pt x="3154" y="7517"/>
                  </a:cubicBezTo>
                  <a:cubicBezTo>
                    <a:pt x="3170" y="7522"/>
                    <a:pt x="3185" y="7526"/>
                    <a:pt x="3201" y="7530"/>
                  </a:cubicBezTo>
                  <a:cubicBezTo>
                    <a:pt x="3227" y="7539"/>
                    <a:pt x="3254" y="7546"/>
                    <a:pt x="3283" y="7553"/>
                  </a:cubicBezTo>
                  <a:cubicBezTo>
                    <a:pt x="3296" y="7558"/>
                    <a:pt x="3311" y="7562"/>
                    <a:pt x="3325" y="7565"/>
                  </a:cubicBezTo>
                  <a:cubicBezTo>
                    <a:pt x="3359" y="7574"/>
                    <a:pt x="3391" y="7581"/>
                    <a:pt x="3424" y="7590"/>
                  </a:cubicBezTo>
                  <a:lnTo>
                    <a:pt x="3452" y="7596"/>
                  </a:lnTo>
                  <a:cubicBezTo>
                    <a:pt x="3494" y="7604"/>
                    <a:pt x="3536" y="7614"/>
                    <a:pt x="3578" y="7622"/>
                  </a:cubicBezTo>
                  <a:lnTo>
                    <a:pt x="3608" y="7626"/>
                  </a:lnTo>
                  <a:cubicBezTo>
                    <a:pt x="3642" y="7632"/>
                    <a:pt x="3674" y="7638"/>
                    <a:pt x="3707" y="7642"/>
                  </a:cubicBezTo>
                  <a:lnTo>
                    <a:pt x="3752" y="7649"/>
                  </a:lnTo>
                  <a:cubicBezTo>
                    <a:pt x="3780" y="7654"/>
                    <a:pt x="3809" y="7656"/>
                    <a:pt x="3836" y="7659"/>
                  </a:cubicBezTo>
                  <a:lnTo>
                    <a:pt x="3885" y="7665"/>
                  </a:lnTo>
                  <a:cubicBezTo>
                    <a:pt x="3913" y="7668"/>
                    <a:pt x="3941" y="7671"/>
                    <a:pt x="3968" y="7672"/>
                  </a:cubicBezTo>
                  <a:lnTo>
                    <a:pt x="4017" y="7677"/>
                  </a:lnTo>
                  <a:cubicBezTo>
                    <a:pt x="4047" y="7678"/>
                    <a:pt x="4077" y="7680"/>
                    <a:pt x="4106" y="7681"/>
                  </a:cubicBezTo>
                  <a:cubicBezTo>
                    <a:pt x="4121" y="7681"/>
                    <a:pt x="4134" y="7683"/>
                    <a:pt x="4148" y="7683"/>
                  </a:cubicBezTo>
                  <a:cubicBezTo>
                    <a:pt x="4192" y="7684"/>
                    <a:pt x="4235" y="7685"/>
                    <a:pt x="4279" y="7685"/>
                  </a:cubicBezTo>
                  <a:cubicBezTo>
                    <a:pt x="4322" y="7685"/>
                    <a:pt x="4366" y="7684"/>
                    <a:pt x="4409" y="7683"/>
                  </a:cubicBezTo>
                  <a:lnTo>
                    <a:pt x="4451" y="7681"/>
                  </a:lnTo>
                  <a:cubicBezTo>
                    <a:pt x="4482" y="7680"/>
                    <a:pt x="4511" y="7678"/>
                    <a:pt x="4541" y="7677"/>
                  </a:cubicBezTo>
                  <a:lnTo>
                    <a:pt x="4589" y="7672"/>
                  </a:lnTo>
                  <a:cubicBezTo>
                    <a:pt x="4617" y="7671"/>
                    <a:pt x="4644" y="7668"/>
                    <a:pt x="4672" y="7665"/>
                  </a:cubicBezTo>
                  <a:lnTo>
                    <a:pt x="4721" y="7659"/>
                  </a:lnTo>
                  <a:cubicBezTo>
                    <a:pt x="4750" y="7656"/>
                    <a:pt x="4778" y="7654"/>
                    <a:pt x="4805" y="7649"/>
                  </a:cubicBezTo>
                  <a:lnTo>
                    <a:pt x="4852" y="7642"/>
                  </a:lnTo>
                  <a:cubicBezTo>
                    <a:pt x="4884" y="7638"/>
                    <a:pt x="4917" y="7632"/>
                    <a:pt x="4949" y="7626"/>
                  </a:cubicBezTo>
                  <a:lnTo>
                    <a:pt x="4979" y="7622"/>
                  </a:lnTo>
                  <a:cubicBezTo>
                    <a:pt x="5021" y="7613"/>
                    <a:pt x="5063" y="7604"/>
                    <a:pt x="5106" y="7596"/>
                  </a:cubicBezTo>
                  <a:cubicBezTo>
                    <a:pt x="5116" y="7594"/>
                    <a:pt x="5124" y="7591"/>
                    <a:pt x="5133" y="7590"/>
                  </a:cubicBezTo>
                  <a:cubicBezTo>
                    <a:pt x="5167" y="7581"/>
                    <a:pt x="5200" y="7574"/>
                    <a:pt x="5232" y="7565"/>
                  </a:cubicBezTo>
                  <a:cubicBezTo>
                    <a:pt x="5246" y="7562"/>
                    <a:pt x="5261" y="7558"/>
                    <a:pt x="5275" y="7553"/>
                  </a:cubicBezTo>
                  <a:cubicBezTo>
                    <a:pt x="5303" y="7546"/>
                    <a:pt x="5330" y="7539"/>
                    <a:pt x="5358" y="7530"/>
                  </a:cubicBezTo>
                  <a:cubicBezTo>
                    <a:pt x="5373" y="7526"/>
                    <a:pt x="5388" y="7522"/>
                    <a:pt x="5403" y="7517"/>
                  </a:cubicBezTo>
                  <a:cubicBezTo>
                    <a:pt x="5431" y="7508"/>
                    <a:pt x="5458" y="7500"/>
                    <a:pt x="5484" y="7491"/>
                  </a:cubicBezTo>
                  <a:lnTo>
                    <a:pt x="5528" y="7477"/>
                  </a:lnTo>
                  <a:cubicBezTo>
                    <a:pt x="5557" y="7466"/>
                    <a:pt x="5584" y="7456"/>
                    <a:pt x="5613" y="7446"/>
                  </a:cubicBezTo>
                  <a:cubicBezTo>
                    <a:pt x="5625" y="7442"/>
                    <a:pt x="5638" y="7437"/>
                    <a:pt x="5651" y="7433"/>
                  </a:cubicBezTo>
                  <a:cubicBezTo>
                    <a:pt x="5690" y="7417"/>
                    <a:pt x="5729" y="7401"/>
                    <a:pt x="5769" y="7385"/>
                  </a:cubicBezTo>
                  <a:lnTo>
                    <a:pt x="5770" y="7385"/>
                  </a:lnTo>
                  <a:cubicBezTo>
                    <a:pt x="5811" y="7368"/>
                    <a:pt x="5850" y="7350"/>
                    <a:pt x="5890" y="7333"/>
                  </a:cubicBezTo>
                  <a:lnTo>
                    <a:pt x="5925" y="7316"/>
                  </a:lnTo>
                  <a:cubicBezTo>
                    <a:pt x="5953" y="7302"/>
                    <a:pt x="5979" y="7289"/>
                    <a:pt x="6006" y="7275"/>
                  </a:cubicBezTo>
                  <a:cubicBezTo>
                    <a:pt x="6021" y="7268"/>
                    <a:pt x="6036" y="7260"/>
                    <a:pt x="6049" y="7253"/>
                  </a:cubicBezTo>
                  <a:lnTo>
                    <a:pt x="6091" y="7233"/>
                  </a:lnTo>
                  <a:close/>
                  <a:moveTo>
                    <a:pt x="4280" y="1"/>
                  </a:moveTo>
                  <a:cubicBezTo>
                    <a:pt x="2161" y="1"/>
                    <a:pt x="437" y="1723"/>
                    <a:pt x="437" y="3842"/>
                  </a:cubicBezTo>
                  <a:cubicBezTo>
                    <a:pt x="436" y="5018"/>
                    <a:pt x="974" y="6127"/>
                    <a:pt x="1895" y="6854"/>
                  </a:cubicBezTo>
                  <a:lnTo>
                    <a:pt x="150" y="9515"/>
                  </a:lnTo>
                  <a:cubicBezTo>
                    <a:pt x="0" y="9743"/>
                    <a:pt x="164" y="10046"/>
                    <a:pt x="437" y="10046"/>
                  </a:cubicBezTo>
                  <a:lnTo>
                    <a:pt x="8125" y="10046"/>
                  </a:lnTo>
                  <a:cubicBezTo>
                    <a:pt x="8396" y="10046"/>
                    <a:pt x="8560" y="9743"/>
                    <a:pt x="8410" y="9515"/>
                  </a:cubicBezTo>
                  <a:lnTo>
                    <a:pt x="6665" y="6854"/>
                  </a:lnTo>
                  <a:cubicBezTo>
                    <a:pt x="7586" y="6127"/>
                    <a:pt x="8125" y="5018"/>
                    <a:pt x="8123" y="3842"/>
                  </a:cubicBezTo>
                  <a:cubicBezTo>
                    <a:pt x="8123" y="1724"/>
                    <a:pt x="6400" y="1"/>
                    <a:pt x="42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1" name="Google Shape;1301;gf72b45b6a3_2_100"/>
          <p:cNvGrpSpPr/>
          <p:nvPr/>
        </p:nvGrpSpPr>
        <p:grpSpPr>
          <a:xfrm>
            <a:off x="6231536" y="1018021"/>
            <a:ext cx="458408" cy="457020"/>
            <a:chOff x="1775900" y="1286600"/>
            <a:chExt cx="586200" cy="584425"/>
          </a:xfrm>
        </p:grpSpPr>
        <p:sp>
          <p:nvSpPr>
            <p:cNvPr id="1302" name="Google Shape;1302;gf72b45b6a3_2_100"/>
            <p:cNvSpPr/>
            <p:nvPr/>
          </p:nvSpPr>
          <p:spPr>
            <a:xfrm>
              <a:off x="2016175" y="1537600"/>
              <a:ext cx="119450" cy="116100"/>
            </a:xfrm>
            <a:custGeom>
              <a:avLst/>
              <a:gdLst/>
              <a:ahLst/>
              <a:cxnLst/>
              <a:rect l="l" t="t" r="r" b="b"/>
              <a:pathLst>
                <a:path w="4778" h="4644" extrusionOk="0">
                  <a:moveTo>
                    <a:pt x="2390" y="1178"/>
                  </a:moveTo>
                  <a:lnTo>
                    <a:pt x="2449" y="1314"/>
                  </a:lnTo>
                  <a:cubicBezTo>
                    <a:pt x="2638" y="1735"/>
                    <a:pt x="2976" y="2072"/>
                    <a:pt x="3397" y="2260"/>
                  </a:cubicBezTo>
                  <a:lnTo>
                    <a:pt x="3533" y="2321"/>
                  </a:lnTo>
                  <a:lnTo>
                    <a:pt x="3397" y="2382"/>
                  </a:lnTo>
                  <a:cubicBezTo>
                    <a:pt x="2976" y="2571"/>
                    <a:pt x="2638" y="2909"/>
                    <a:pt x="2449" y="3329"/>
                  </a:cubicBezTo>
                  <a:lnTo>
                    <a:pt x="2390" y="3466"/>
                  </a:lnTo>
                  <a:lnTo>
                    <a:pt x="2329" y="3329"/>
                  </a:lnTo>
                  <a:cubicBezTo>
                    <a:pt x="2139" y="2909"/>
                    <a:pt x="1802" y="2571"/>
                    <a:pt x="1381" y="2382"/>
                  </a:cubicBezTo>
                  <a:lnTo>
                    <a:pt x="1245" y="2321"/>
                  </a:lnTo>
                  <a:lnTo>
                    <a:pt x="1381" y="2260"/>
                  </a:lnTo>
                  <a:cubicBezTo>
                    <a:pt x="1802" y="2072"/>
                    <a:pt x="2140" y="1735"/>
                    <a:pt x="2329" y="1314"/>
                  </a:cubicBezTo>
                  <a:lnTo>
                    <a:pt x="2390" y="1178"/>
                  </a:lnTo>
                  <a:close/>
                  <a:moveTo>
                    <a:pt x="2389" y="1"/>
                  </a:moveTo>
                  <a:cubicBezTo>
                    <a:pt x="2264" y="1"/>
                    <a:pt x="2138" y="68"/>
                    <a:pt x="2078" y="203"/>
                  </a:cubicBezTo>
                  <a:lnTo>
                    <a:pt x="1705" y="1036"/>
                  </a:lnTo>
                  <a:cubicBezTo>
                    <a:pt x="1585" y="1303"/>
                    <a:pt x="1370" y="1517"/>
                    <a:pt x="1101" y="1638"/>
                  </a:cubicBezTo>
                  <a:lnTo>
                    <a:pt x="270" y="2011"/>
                  </a:lnTo>
                  <a:cubicBezTo>
                    <a:pt x="0" y="2131"/>
                    <a:pt x="0" y="2514"/>
                    <a:pt x="270" y="2634"/>
                  </a:cubicBezTo>
                  <a:lnTo>
                    <a:pt x="1101" y="3007"/>
                  </a:lnTo>
                  <a:cubicBezTo>
                    <a:pt x="1370" y="3128"/>
                    <a:pt x="1585" y="3342"/>
                    <a:pt x="1705" y="3609"/>
                  </a:cubicBezTo>
                  <a:lnTo>
                    <a:pt x="2078" y="4442"/>
                  </a:lnTo>
                  <a:cubicBezTo>
                    <a:pt x="2138" y="4576"/>
                    <a:pt x="2264" y="4643"/>
                    <a:pt x="2389" y="4643"/>
                  </a:cubicBezTo>
                  <a:cubicBezTo>
                    <a:pt x="2515" y="4643"/>
                    <a:pt x="2641" y="4576"/>
                    <a:pt x="2702" y="4442"/>
                  </a:cubicBezTo>
                  <a:lnTo>
                    <a:pt x="3074" y="3609"/>
                  </a:lnTo>
                  <a:cubicBezTo>
                    <a:pt x="3193" y="3341"/>
                    <a:pt x="3408" y="3128"/>
                    <a:pt x="3677" y="3007"/>
                  </a:cubicBezTo>
                  <a:lnTo>
                    <a:pt x="4508" y="2634"/>
                  </a:lnTo>
                  <a:cubicBezTo>
                    <a:pt x="4778" y="2514"/>
                    <a:pt x="4778" y="2131"/>
                    <a:pt x="4508" y="2011"/>
                  </a:cubicBezTo>
                  <a:lnTo>
                    <a:pt x="4508" y="2009"/>
                  </a:lnTo>
                  <a:lnTo>
                    <a:pt x="3677" y="1638"/>
                  </a:lnTo>
                  <a:cubicBezTo>
                    <a:pt x="3408" y="1517"/>
                    <a:pt x="3193" y="1303"/>
                    <a:pt x="3074" y="1036"/>
                  </a:cubicBezTo>
                  <a:lnTo>
                    <a:pt x="2702" y="203"/>
                  </a:lnTo>
                  <a:cubicBezTo>
                    <a:pt x="2641" y="68"/>
                    <a:pt x="2515" y="1"/>
                    <a:pt x="2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gf72b45b6a3_2_100"/>
            <p:cNvSpPr/>
            <p:nvPr/>
          </p:nvSpPr>
          <p:spPr>
            <a:xfrm>
              <a:off x="1775900" y="1320450"/>
              <a:ext cx="119450" cy="116100"/>
            </a:xfrm>
            <a:custGeom>
              <a:avLst/>
              <a:gdLst/>
              <a:ahLst/>
              <a:cxnLst/>
              <a:rect l="l" t="t" r="r" b="b"/>
              <a:pathLst>
                <a:path w="4778" h="4644" extrusionOk="0">
                  <a:moveTo>
                    <a:pt x="2389" y="1178"/>
                  </a:moveTo>
                  <a:lnTo>
                    <a:pt x="2450" y="1313"/>
                  </a:lnTo>
                  <a:cubicBezTo>
                    <a:pt x="2637" y="1735"/>
                    <a:pt x="2976" y="2072"/>
                    <a:pt x="3396" y="2260"/>
                  </a:cubicBezTo>
                  <a:lnTo>
                    <a:pt x="3533" y="2321"/>
                  </a:lnTo>
                  <a:lnTo>
                    <a:pt x="3396" y="2382"/>
                  </a:lnTo>
                  <a:cubicBezTo>
                    <a:pt x="2976" y="2571"/>
                    <a:pt x="2639" y="2907"/>
                    <a:pt x="2450" y="3328"/>
                  </a:cubicBezTo>
                  <a:lnTo>
                    <a:pt x="2389" y="3465"/>
                  </a:lnTo>
                  <a:lnTo>
                    <a:pt x="2328" y="3328"/>
                  </a:lnTo>
                  <a:cubicBezTo>
                    <a:pt x="2140" y="2907"/>
                    <a:pt x="1802" y="2571"/>
                    <a:pt x="1381" y="2382"/>
                  </a:cubicBezTo>
                  <a:lnTo>
                    <a:pt x="1245" y="2321"/>
                  </a:lnTo>
                  <a:lnTo>
                    <a:pt x="1381" y="2260"/>
                  </a:lnTo>
                  <a:cubicBezTo>
                    <a:pt x="1802" y="2072"/>
                    <a:pt x="2140" y="1735"/>
                    <a:pt x="2328" y="1313"/>
                  </a:cubicBezTo>
                  <a:lnTo>
                    <a:pt x="2389" y="1178"/>
                  </a:lnTo>
                  <a:close/>
                  <a:moveTo>
                    <a:pt x="2389" y="0"/>
                  </a:moveTo>
                  <a:cubicBezTo>
                    <a:pt x="2263" y="0"/>
                    <a:pt x="2138" y="68"/>
                    <a:pt x="2078" y="202"/>
                  </a:cubicBezTo>
                  <a:lnTo>
                    <a:pt x="1703" y="1034"/>
                  </a:lnTo>
                  <a:cubicBezTo>
                    <a:pt x="1584" y="1303"/>
                    <a:pt x="1370" y="1518"/>
                    <a:pt x="1101" y="1637"/>
                  </a:cubicBezTo>
                  <a:lnTo>
                    <a:pt x="270" y="2009"/>
                  </a:lnTo>
                  <a:cubicBezTo>
                    <a:pt x="0" y="2131"/>
                    <a:pt x="0" y="2513"/>
                    <a:pt x="270" y="2633"/>
                  </a:cubicBezTo>
                  <a:lnTo>
                    <a:pt x="1101" y="3006"/>
                  </a:lnTo>
                  <a:cubicBezTo>
                    <a:pt x="1370" y="3126"/>
                    <a:pt x="1584" y="3341"/>
                    <a:pt x="1705" y="3610"/>
                  </a:cubicBezTo>
                  <a:lnTo>
                    <a:pt x="2078" y="4441"/>
                  </a:lnTo>
                  <a:cubicBezTo>
                    <a:pt x="2138" y="4576"/>
                    <a:pt x="2263" y="4643"/>
                    <a:pt x="2389" y="4643"/>
                  </a:cubicBezTo>
                  <a:cubicBezTo>
                    <a:pt x="2515" y="4643"/>
                    <a:pt x="2640" y="4576"/>
                    <a:pt x="2701" y="4441"/>
                  </a:cubicBezTo>
                  <a:lnTo>
                    <a:pt x="3074" y="3610"/>
                  </a:lnTo>
                  <a:cubicBezTo>
                    <a:pt x="3193" y="3341"/>
                    <a:pt x="3408" y="3126"/>
                    <a:pt x="3676" y="3006"/>
                  </a:cubicBezTo>
                  <a:lnTo>
                    <a:pt x="4508" y="2633"/>
                  </a:lnTo>
                  <a:cubicBezTo>
                    <a:pt x="4777" y="2513"/>
                    <a:pt x="4777" y="2131"/>
                    <a:pt x="4508" y="2009"/>
                  </a:cubicBezTo>
                  <a:lnTo>
                    <a:pt x="4509" y="2009"/>
                  </a:lnTo>
                  <a:lnTo>
                    <a:pt x="3676" y="1637"/>
                  </a:lnTo>
                  <a:cubicBezTo>
                    <a:pt x="3408" y="1518"/>
                    <a:pt x="3193" y="1303"/>
                    <a:pt x="3074" y="1034"/>
                  </a:cubicBezTo>
                  <a:lnTo>
                    <a:pt x="2701" y="202"/>
                  </a:lnTo>
                  <a:cubicBezTo>
                    <a:pt x="2640" y="68"/>
                    <a:pt x="2515" y="0"/>
                    <a:pt x="238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gf72b45b6a3_2_100"/>
            <p:cNvSpPr/>
            <p:nvPr/>
          </p:nvSpPr>
          <p:spPr>
            <a:xfrm>
              <a:off x="2253225" y="1288650"/>
              <a:ext cx="108875" cy="105500"/>
            </a:xfrm>
            <a:custGeom>
              <a:avLst/>
              <a:gdLst/>
              <a:ahLst/>
              <a:cxnLst/>
              <a:rect l="l" t="t" r="r" b="b"/>
              <a:pathLst>
                <a:path w="4355" h="4220" extrusionOk="0">
                  <a:moveTo>
                    <a:pt x="2178" y="1178"/>
                  </a:moveTo>
                  <a:lnTo>
                    <a:pt x="2198" y="1226"/>
                  </a:lnTo>
                  <a:cubicBezTo>
                    <a:pt x="2371" y="1609"/>
                    <a:pt x="2679" y="1916"/>
                    <a:pt x="3062" y="2089"/>
                  </a:cubicBezTo>
                  <a:lnTo>
                    <a:pt x="3110" y="2109"/>
                  </a:lnTo>
                  <a:lnTo>
                    <a:pt x="3063" y="2131"/>
                  </a:lnTo>
                  <a:cubicBezTo>
                    <a:pt x="2679" y="2302"/>
                    <a:pt x="2371" y="2610"/>
                    <a:pt x="2198" y="2994"/>
                  </a:cubicBezTo>
                  <a:lnTo>
                    <a:pt x="2178" y="3041"/>
                  </a:lnTo>
                  <a:lnTo>
                    <a:pt x="2156" y="2994"/>
                  </a:lnTo>
                  <a:cubicBezTo>
                    <a:pt x="1984" y="2610"/>
                    <a:pt x="1678" y="2302"/>
                    <a:pt x="1293" y="2131"/>
                  </a:cubicBezTo>
                  <a:lnTo>
                    <a:pt x="1247" y="2109"/>
                  </a:lnTo>
                  <a:lnTo>
                    <a:pt x="1293" y="2089"/>
                  </a:lnTo>
                  <a:cubicBezTo>
                    <a:pt x="1678" y="1916"/>
                    <a:pt x="1985" y="1609"/>
                    <a:pt x="2156" y="1226"/>
                  </a:cubicBezTo>
                  <a:lnTo>
                    <a:pt x="2178" y="1178"/>
                  </a:lnTo>
                  <a:close/>
                  <a:moveTo>
                    <a:pt x="2177" y="0"/>
                  </a:moveTo>
                  <a:cubicBezTo>
                    <a:pt x="2052" y="0"/>
                    <a:pt x="1926" y="67"/>
                    <a:pt x="1865" y="201"/>
                  </a:cubicBezTo>
                  <a:lnTo>
                    <a:pt x="1533" y="946"/>
                  </a:lnTo>
                  <a:cubicBezTo>
                    <a:pt x="1430" y="1176"/>
                    <a:pt x="1244" y="1361"/>
                    <a:pt x="1013" y="1465"/>
                  </a:cubicBezTo>
                  <a:lnTo>
                    <a:pt x="269" y="1797"/>
                  </a:lnTo>
                  <a:cubicBezTo>
                    <a:pt x="1" y="1919"/>
                    <a:pt x="1" y="2301"/>
                    <a:pt x="269" y="2421"/>
                  </a:cubicBezTo>
                  <a:lnTo>
                    <a:pt x="1013" y="2755"/>
                  </a:lnTo>
                  <a:cubicBezTo>
                    <a:pt x="1244" y="2858"/>
                    <a:pt x="1430" y="3043"/>
                    <a:pt x="1533" y="3274"/>
                  </a:cubicBezTo>
                  <a:lnTo>
                    <a:pt x="1865" y="4017"/>
                  </a:lnTo>
                  <a:cubicBezTo>
                    <a:pt x="1926" y="4152"/>
                    <a:pt x="2052" y="4219"/>
                    <a:pt x="2177" y="4219"/>
                  </a:cubicBezTo>
                  <a:cubicBezTo>
                    <a:pt x="2303" y="4219"/>
                    <a:pt x="2429" y="4152"/>
                    <a:pt x="2490" y="4017"/>
                  </a:cubicBezTo>
                  <a:lnTo>
                    <a:pt x="2822" y="3274"/>
                  </a:lnTo>
                  <a:cubicBezTo>
                    <a:pt x="2925" y="3043"/>
                    <a:pt x="3111" y="2858"/>
                    <a:pt x="3342" y="2755"/>
                  </a:cubicBezTo>
                  <a:lnTo>
                    <a:pt x="4086" y="2421"/>
                  </a:lnTo>
                  <a:cubicBezTo>
                    <a:pt x="4354" y="2301"/>
                    <a:pt x="4354" y="1918"/>
                    <a:pt x="4086" y="1797"/>
                  </a:cubicBezTo>
                  <a:lnTo>
                    <a:pt x="3342" y="1465"/>
                  </a:lnTo>
                  <a:cubicBezTo>
                    <a:pt x="3111" y="1362"/>
                    <a:pt x="2925" y="1176"/>
                    <a:pt x="2822" y="946"/>
                  </a:cubicBezTo>
                  <a:lnTo>
                    <a:pt x="2490" y="201"/>
                  </a:lnTo>
                  <a:cubicBezTo>
                    <a:pt x="2429" y="67"/>
                    <a:pt x="2303" y="0"/>
                    <a:pt x="21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gf72b45b6a3_2_100"/>
            <p:cNvSpPr/>
            <p:nvPr/>
          </p:nvSpPr>
          <p:spPr>
            <a:xfrm>
              <a:off x="1815575" y="1286600"/>
              <a:ext cx="496500" cy="584425"/>
            </a:xfrm>
            <a:custGeom>
              <a:avLst/>
              <a:gdLst/>
              <a:ahLst/>
              <a:cxnLst/>
              <a:rect l="l" t="t" r="r" b="b"/>
              <a:pathLst>
                <a:path w="19860" h="23377" extrusionOk="0">
                  <a:moveTo>
                    <a:pt x="15300" y="1152"/>
                  </a:moveTo>
                  <a:lnTo>
                    <a:pt x="15571" y="1689"/>
                  </a:lnTo>
                  <a:lnTo>
                    <a:pt x="15027" y="1689"/>
                  </a:lnTo>
                  <a:lnTo>
                    <a:pt x="15300" y="1152"/>
                  </a:lnTo>
                  <a:close/>
                  <a:moveTo>
                    <a:pt x="15918" y="2374"/>
                  </a:moveTo>
                  <a:lnTo>
                    <a:pt x="16517" y="3558"/>
                  </a:lnTo>
                  <a:lnTo>
                    <a:pt x="14081" y="3558"/>
                  </a:lnTo>
                  <a:lnTo>
                    <a:pt x="14680" y="2374"/>
                  </a:lnTo>
                  <a:close/>
                  <a:moveTo>
                    <a:pt x="5600" y="991"/>
                  </a:moveTo>
                  <a:cubicBezTo>
                    <a:pt x="5739" y="1222"/>
                    <a:pt x="5913" y="1519"/>
                    <a:pt x="6085" y="1837"/>
                  </a:cubicBezTo>
                  <a:cubicBezTo>
                    <a:pt x="6755" y="3066"/>
                    <a:pt x="6826" y="3516"/>
                    <a:pt x="6826" y="3652"/>
                  </a:cubicBezTo>
                  <a:cubicBezTo>
                    <a:pt x="6827" y="4026"/>
                    <a:pt x="6656" y="4379"/>
                    <a:pt x="6363" y="4611"/>
                  </a:cubicBezTo>
                  <a:lnTo>
                    <a:pt x="4841" y="4611"/>
                  </a:lnTo>
                  <a:cubicBezTo>
                    <a:pt x="4548" y="4379"/>
                    <a:pt x="4379" y="4026"/>
                    <a:pt x="4379" y="3652"/>
                  </a:cubicBezTo>
                  <a:cubicBezTo>
                    <a:pt x="4379" y="3385"/>
                    <a:pt x="4717" y="2447"/>
                    <a:pt x="5600" y="991"/>
                  </a:cubicBezTo>
                  <a:close/>
                  <a:moveTo>
                    <a:pt x="6827" y="5296"/>
                  </a:moveTo>
                  <a:lnTo>
                    <a:pt x="6827" y="5891"/>
                  </a:lnTo>
                  <a:lnTo>
                    <a:pt x="4379" y="5891"/>
                  </a:lnTo>
                  <a:lnTo>
                    <a:pt x="4379" y="5296"/>
                  </a:lnTo>
                  <a:close/>
                  <a:moveTo>
                    <a:pt x="6536" y="6574"/>
                  </a:moveTo>
                  <a:lnTo>
                    <a:pt x="6768" y="8042"/>
                  </a:lnTo>
                  <a:lnTo>
                    <a:pt x="4437" y="8042"/>
                  </a:lnTo>
                  <a:lnTo>
                    <a:pt x="4670" y="6574"/>
                  </a:lnTo>
                  <a:close/>
                  <a:moveTo>
                    <a:pt x="5602" y="1"/>
                  </a:moveTo>
                  <a:cubicBezTo>
                    <a:pt x="5492" y="1"/>
                    <a:pt x="5382" y="53"/>
                    <a:pt x="5314" y="159"/>
                  </a:cubicBezTo>
                  <a:cubicBezTo>
                    <a:pt x="5298" y="183"/>
                    <a:pt x="4912" y="788"/>
                    <a:pt x="4519" y="1509"/>
                  </a:cubicBezTo>
                  <a:cubicBezTo>
                    <a:pt x="3695" y="3025"/>
                    <a:pt x="3695" y="3497"/>
                    <a:pt x="3695" y="3652"/>
                  </a:cubicBezTo>
                  <a:cubicBezTo>
                    <a:pt x="3695" y="3993"/>
                    <a:pt x="3785" y="4328"/>
                    <a:pt x="3959" y="4621"/>
                  </a:cubicBezTo>
                  <a:cubicBezTo>
                    <a:pt x="3804" y="4657"/>
                    <a:pt x="3695" y="4795"/>
                    <a:pt x="3695" y="4953"/>
                  </a:cubicBezTo>
                  <a:lnTo>
                    <a:pt x="3695" y="6232"/>
                  </a:lnTo>
                  <a:cubicBezTo>
                    <a:pt x="3695" y="6398"/>
                    <a:pt x="3814" y="6541"/>
                    <a:pt x="3978" y="6568"/>
                  </a:cubicBezTo>
                  <a:lnTo>
                    <a:pt x="3745" y="8045"/>
                  </a:lnTo>
                  <a:lnTo>
                    <a:pt x="2549" y="8045"/>
                  </a:lnTo>
                  <a:cubicBezTo>
                    <a:pt x="2408" y="8045"/>
                    <a:pt x="2282" y="8132"/>
                    <a:pt x="2230" y="8263"/>
                  </a:cubicBezTo>
                  <a:cubicBezTo>
                    <a:pt x="1716" y="9592"/>
                    <a:pt x="763" y="11898"/>
                    <a:pt x="241" y="13156"/>
                  </a:cubicBezTo>
                  <a:cubicBezTo>
                    <a:pt x="0" y="13734"/>
                    <a:pt x="424" y="14370"/>
                    <a:pt x="1050" y="14370"/>
                  </a:cubicBezTo>
                  <a:cubicBezTo>
                    <a:pt x="1051" y="14370"/>
                    <a:pt x="1051" y="14370"/>
                    <a:pt x="1052" y="14370"/>
                  </a:cubicBezTo>
                  <a:lnTo>
                    <a:pt x="2127" y="14370"/>
                  </a:lnTo>
                  <a:cubicBezTo>
                    <a:pt x="2284" y="15181"/>
                    <a:pt x="2752" y="17511"/>
                    <a:pt x="3116" y="18476"/>
                  </a:cubicBezTo>
                  <a:cubicBezTo>
                    <a:pt x="3460" y="19380"/>
                    <a:pt x="4270" y="19908"/>
                    <a:pt x="5461" y="20001"/>
                  </a:cubicBezTo>
                  <a:cubicBezTo>
                    <a:pt x="5592" y="20011"/>
                    <a:pt x="5721" y="20015"/>
                    <a:pt x="5846" y="20015"/>
                  </a:cubicBezTo>
                  <a:cubicBezTo>
                    <a:pt x="6192" y="20015"/>
                    <a:pt x="6501" y="19982"/>
                    <a:pt x="6724" y="19949"/>
                  </a:cubicBezTo>
                  <a:lnTo>
                    <a:pt x="7283" y="23095"/>
                  </a:lnTo>
                  <a:cubicBezTo>
                    <a:pt x="7311" y="23258"/>
                    <a:pt x="7453" y="23377"/>
                    <a:pt x="7620" y="23377"/>
                  </a:cubicBezTo>
                  <a:lnTo>
                    <a:pt x="16933" y="23377"/>
                  </a:lnTo>
                  <a:cubicBezTo>
                    <a:pt x="17144" y="23377"/>
                    <a:pt x="17303" y="23190"/>
                    <a:pt x="17272" y="22982"/>
                  </a:cubicBezTo>
                  <a:lnTo>
                    <a:pt x="16427" y="17517"/>
                  </a:lnTo>
                  <a:cubicBezTo>
                    <a:pt x="16938" y="16771"/>
                    <a:pt x="17396" y="16027"/>
                    <a:pt x="17794" y="15305"/>
                  </a:cubicBezTo>
                  <a:cubicBezTo>
                    <a:pt x="17875" y="15141"/>
                    <a:pt x="17813" y="14942"/>
                    <a:pt x="17652" y="14853"/>
                  </a:cubicBezTo>
                  <a:cubicBezTo>
                    <a:pt x="17600" y="14825"/>
                    <a:pt x="17543" y="14812"/>
                    <a:pt x="17487" y="14812"/>
                  </a:cubicBezTo>
                  <a:cubicBezTo>
                    <a:pt x="17372" y="14812"/>
                    <a:pt x="17260" y="14870"/>
                    <a:pt x="17196" y="14975"/>
                  </a:cubicBezTo>
                  <a:cubicBezTo>
                    <a:pt x="16765" y="15754"/>
                    <a:pt x="16295" y="16510"/>
                    <a:pt x="15789" y="17241"/>
                  </a:cubicBezTo>
                  <a:cubicBezTo>
                    <a:pt x="15738" y="17314"/>
                    <a:pt x="15718" y="17402"/>
                    <a:pt x="15732" y="17488"/>
                  </a:cubicBezTo>
                  <a:lnTo>
                    <a:pt x="16536" y="22693"/>
                  </a:lnTo>
                  <a:lnTo>
                    <a:pt x="7905" y="22693"/>
                  </a:lnTo>
                  <a:lnTo>
                    <a:pt x="7337" y="19490"/>
                  </a:lnTo>
                  <a:cubicBezTo>
                    <a:pt x="7307" y="19323"/>
                    <a:pt x="7161" y="19208"/>
                    <a:pt x="7001" y="19208"/>
                  </a:cubicBezTo>
                  <a:cubicBezTo>
                    <a:pt x="6974" y="19208"/>
                    <a:pt x="6947" y="19211"/>
                    <a:pt x="6920" y="19217"/>
                  </a:cubicBezTo>
                  <a:cubicBezTo>
                    <a:pt x="6909" y="19220"/>
                    <a:pt x="6430" y="19333"/>
                    <a:pt x="5841" y="19333"/>
                  </a:cubicBezTo>
                  <a:cubicBezTo>
                    <a:pt x="5066" y="19333"/>
                    <a:pt x="4098" y="19137"/>
                    <a:pt x="3756" y="18234"/>
                  </a:cubicBezTo>
                  <a:cubicBezTo>
                    <a:pt x="3341" y="17140"/>
                    <a:pt x="2752" y="13999"/>
                    <a:pt x="2745" y="13967"/>
                  </a:cubicBezTo>
                  <a:cubicBezTo>
                    <a:pt x="2715" y="13806"/>
                    <a:pt x="2574" y="13688"/>
                    <a:pt x="2410" y="13688"/>
                  </a:cubicBezTo>
                  <a:lnTo>
                    <a:pt x="1052" y="13688"/>
                  </a:lnTo>
                  <a:cubicBezTo>
                    <a:pt x="913" y="13688"/>
                    <a:pt x="818" y="13548"/>
                    <a:pt x="872" y="13420"/>
                  </a:cubicBezTo>
                  <a:cubicBezTo>
                    <a:pt x="1368" y="12226"/>
                    <a:pt x="2252" y="10086"/>
                    <a:pt x="2783" y="8728"/>
                  </a:cubicBezTo>
                  <a:lnTo>
                    <a:pt x="19169" y="8728"/>
                  </a:lnTo>
                  <a:cubicBezTo>
                    <a:pt x="19104" y="10285"/>
                    <a:pt x="18648" y="11978"/>
                    <a:pt x="17808" y="13770"/>
                  </a:cubicBezTo>
                  <a:cubicBezTo>
                    <a:pt x="17733" y="13939"/>
                    <a:pt x="17807" y="14138"/>
                    <a:pt x="17977" y="14218"/>
                  </a:cubicBezTo>
                  <a:cubicBezTo>
                    <a:pt x="18023" y="14240"/>
                    <a:pt x="18073" y="14250"/>
                    <a:pt x="18121" y="14250"/>
                  </a:cubicBezTo>
                  <a:cubicBezTo>
                    <a:pt x="18247" y="14250"/>
                    <a:pt x="18368" y="14180"/>
                    <a:pt x="18428" y="14060"/>
                  </a:cubicBezTo>
                  <a:cubicBezTo>
                    <a:pt x="19371" y="12046"/>
                    <a:pt x="19852" y="10138"/>
                    <a:pt x="19860" y="8389"/>
                  </a:cubicBezTo>
                  <a:cubicBezTo>
                    <a:pt x="19860" y="8297"/>
                    <a:pt x="19825" y="8210"/>
                    <a:pt x="19760" y="8147"/>
                  </a:cubicBezTo>
                  <a:lnTo>
                    <a:pt x="19761" y="8145"/>
                  </a:lnTo>
                  <a:cubicBezTo>
                    <a:pt x="19697" y="8081"/>
                    <a:pt x="19610" y="8045"/>
                    <a:pt x="19519" y="8045"/>
                  </a:cubicBezTo>
                  <a:lnTo>
                    <a:pt x="17418" y="8045"/>
                  </a:lnTo>
                  <a:lnTo>
                    <a:pt x="17418" y="3905"/>
                  </a:lnTo>
                  <a:cubicBezTo>
                    <a:pt x="17418" y="3851"/>
                    <a:pt x="17405" y="3797"/>
                    <a:pt x="17380" y="3749"/>
                  </a:cubicBezTo>
                  <a:cubicBezTo>
                    <a:pt x="17380" y="3748"/>
                    <a:pt x="17379" y="3746"/>
                    <a:pt x="17379" y="3746"/>
                  </a:cubicBezTo>
                  <a:lnTo>
                    <a:pt x="16432" y="1876"/>
                  </a:lnTo>
                  <a:lnTo>
                    <a:pt x="15605" y="241"/>
                  </a:lnTo>
                  <a:cubicBezTo>
                    <a:pt x="15541" y="117"/>
                    <a:pt x="15420" y="54"/>
                    <a:pt x="15299" y="54"/>
                  </a:cubicBezTo>
                  <a:cubicBezTo>
                    <a:pt x="15178" y="54"/>
                    <a:pt x="15057" y="117"/>
                    <a:pt x="14994" y="241"/>
                  </a:cubicBezTo>
                  <a:lnTo>
                    <a:pt x="14165" y="1876"/>
                  </a:lnTo>
                  <a:lnTo>
                    <a:pt x="13220" y="3745"/>
                  </a:lnTo>
                  <a:cubicBezTo>
                    <a:pt x="13220" y="3745"/>
                    <a:pt x="13218" y="3746"/>
                    <a:pt x="13218" y="3748"/>
                  </a:cubicBezTo>
                  <a:cubicBezTo>
                    <a:pt x="13193" y="3796"/>
                    <a:pt x="13180" y="3849"/>
                    <a:pt x="13180" y="3903"/>
                  </a:cubicBezTo>
                  <a:lnTo>
                    <a:pt x="13180" y="5705"/>
                  </a:lnTo>
                  <a:cubicBezTo>
                    <a:pt x="13180" y="5894"/>
                    <a:pt x="13334" y="6046"/>
                    <a:pt x="13523" y="6046"/>
                  </a:cubicBezTo>
                  <a:cubicBezTo>
                    <a:pt x="13711" y="6046"/>
                    <a:pt x="13864" y="5894"/>
                    <a:pt x="13864" y="5705"/>
                  </a:cubicBezTo>
                  <a:lnTo>
                    <a:pt x="13864" y="4244"/>
                  </a:lnTo>
                  <a:lnTo>
                    <a:pt x="16735" y="4244"/>
                  </a:lnTo>
                  <a:lnTo>
                    <a:pt x="16735" y="8041"/>
                  </a:lnTo>
                  <a:lnTo>
                    <a:pt x="13865" y="8041"/>
                  </a:lnTo>
                  <a:lnTo>
                    <a:pt x="13865" y="7072"/>
                  </a:lnTo>
                  <a:cubicBezTo>
                    <a:pt x="13865" y="6883"/>
                    <a:pt x="13713" y="6731"/>
                    <a:pt x="13523" y="6731"/>
                  </a:cubicBezTo>
                  <a:cubicBezTo>
                    <a:pt x="13334" y="6731"/>
                    <a:pt x="13182" y="6883"/>
                    <a:pt x="13182" y="7072"/>
                  </a:cubicBezTo>
                  <a:lnTo>
                    <a:pt x="13182" y="8044"/>
                  </a:lnTo>
                  <a:lnTo>
                    <a:pt x="12510" y="8044"/>
                  </a:lnTo>
                  <a:lnTo>
                    <a:pt x="12510" y="343"/>
                  </a:lnTo>
                  <a:cubicBezTo>
                    <a:pt x="12510" y="154"/>
                    <a:pt x="12358" y="2"/>
                    <a:pt x="12169" y="2"/>
                  </a:cubicBezTo>
                  <a:lnTo>
                    <a:pt x="8658" y="2"/>
                  </a:lnTo>
                  <a:cubicBezTo>
                    <a:pt x="8470" y="2"/>
                    <a:pt x="8317" y="154"/>
                    <a:pt x="8317" y="343"/>
                  </a:cubicBezTo>
                  <a:lnTo>
                    <a:pt x="8317" y="1817"/>
                  </a:lnTo>
                  <a:cubicBezTo>
                    <a:pt x="8317" y="2005"/>
                    <a:pt x="8470" y="2159"/>
                    <a:pt x="8658" y="2159"/>
                  </a:cubicBezTo>
                  <a:cubicBezTo>
                    <a:pt x="8847" y="2159"/>
                    <a:pt x="9001" y="2005"/>
                    <a:pt x="9001" y="1817"/>
                  </a:cubicBezTo>
                  <a:lnTo>
                    <a:pt x="9001" y="684"/>
                  </a:lnTo>
                  <a:lnTo>
                    <a:pt x="11825" y="684"/>
                  </a:lnTo>
                  <a:lnTo>
                    <a:pt x="11825" y="2159"/>
                  </a:lnTo>
                  <a:lnTo>
                    <a:pt x="11091" y="2159"/>
                  </a:lnTo>
                  <a:cubicBezTo>
                    <a:pt x="11090" y="2159"/>
                    <a:pt x="11089" y="2159"/>
                    <a:pt x="11089" y="2159"/>
                  </a:cubicBezTo>
                  <a:cubicBezTo>
                    <a:pt x="10900" y="2159"/>
                    <a:pt x="10749" y="2312"/>
                    <a:pt x="10749" y="2500"/>
                  </a:cubicBezTo>
                  <a:cubicBezTo>
                    <a:pt x="10749" y="2689"/>
                    <a:pt x="10901" y="2843"/>
                    <a:pt x="11091" y="2843"/>
                  </a:cubicBezTo>
                  <a:lnTo>
                    <a:pt x="11827" y="2843"/>
                  </a:lnTo>
                  <a:lnTo>
                    <a:pt x="11827" y="3680"/>
                  </a:lnTo>
                  <a:lnTo>
                    <a:pt x="10655" y="3680"/>
                  </a:lnTo>
                  <a:cubicBezTo>
                    <a:pt x="10466" y="3680"/>
                    <a:pt x="10314" y="3833"/>
                    <a:pt x="10314" y="4022"/>
                  </a:cubicBezTo>
                  <a:cubicBezTo>
                    <a:pt x="10314" y="4211"/>
                    <a:pt x="10466" y="4364"/>
                    <a:pt x="10655" y="4364"/>
                  </a:cubicBezTo>
                  <a:lnTo>
                    <a:pt x="11827" y="4364"/>
                  </a:lnTo>
                  <a:lnTo>
                    <a:pt x="11827" y="5203"/>
                  </a:lnTo>
                  <a:lnTo>
                    <a:pt x="11091" y="5203"/>
                  </a:lnTo>
                  <a:cubicBezTo>
                    <a:pt x="11089" y="5203"/>
                    <a:pt x="11086" y="5203"/>
                    <a:pt x="11083" y="5203"/>
                  </a:cubicBezTo>
                  <a:cubicBezTo>
                    <a:pt x="10894" y="5203"/>
                    <a:pt x="10740" y="5356"/>
                    <a:pt x="10740" y="5545"/>
                  </a:cubicBezTo>
                  <a:cubicBezTo>
                    <a:pt x="10740" y="5734"/>
                    <a:pt x="10894" y="5888"/>
                    <a:pt x="11083" y="5888"/>
                  </a:cubicBezTo>
                  <a:cubicBezTo>
                    <a:pt x="11086" y="5888"/>
                    <a:pt x="11089" y="5888"/>
                    <a:pt x="11091" y="5888"/>
                  </a:cubicBezTo>
                  <a:lnTo>
                    <a:pt x="11827" y="5888"/>
                  </a:lnTo>
                  <a:lnTo>
                    <a:pt x="11827" y="6726"/>
                  </a:lnTo>
                  <a:lnTo>
                    <a:pt x="10655" y="6726"/>
                  </a:lnTo>
                  <a:cubicBezTo>
                    <a:pt x="10466" y="6726"/>
                    <a:pt x="10314" y="6879"/>
                    <a:pt x="10314" y="7067"/>
                  </a:cubicBezTo>
                  <a:cubicBezTo>
                    <a:pt x="10314" y="7256"/>
                    <a:pt x="10466" y="7410"/>
                    <a:pt x="10655" y="7410"/>
                  </a:cubicBezTo>
                  <a:lnTo>
                    <a:pt x="11827" y="7410"/>
                  </a:lnTo>
                  <a:lnTo>
                    <a:pt x="11827" y="8044"/>
                  </a:lnTo>
                  <a:lnTo>
                    <a:pt x="9001" y="8044"/>
                  </a:lnTo>
                  <a:lnTo>
                    <a:pt x="9001" y="3184"/>
                  </a:lnTo>
                  <a:cubicBezTo>
                    <a:pt x="9001" y="2995"/>
                    <a:pt x="8847" y="2843"/>
                    <a:pt x="8658" y="2843"/>
                  </a:cubicBezTo>
                  <a:cubicBezTo>
                    <a:pt x="8470" y="2843"/>
                    <a:pt x="8317" y="2995"/>
                    <a:pt x="8317" y="3184"/>
                  </a:cubicBezTo>
                  <a:lnTo>
                    <a:pt x="8317" y="8045"/>
                  </a:lnTo>
                  <a:lnTo>
                    <a:pt x="7461" y="8045"/>
                  </a:lnTo>
                  <a:lnTo>
                    <a:pt x="7226" y="6568"/>
                  </a:lnTo>
                  <a:cubicBezTo>
                    <a:pt x="7390" y="6541"/>
                    <a:pt x="7511" y="6398"/>
                    <a:pt x="7511" y="6232"/>
                  </a:cubicBezTo>
                  <a:lnTo>
                    <a:pt x="7511" y="4953"/>
                  </a:lnTo>
                  <a:cubicBezTo>
                    <a:pt x="7511" y="4795"/>
                    <a:pt x="7400" y="4656"/>
                    <a:pt x="7247" y="4621"/>
                  </a:cubicBezTo>
                  <a:cubicBezTo>
                    <a:pt x="7419" y="4328"/>
                    <a:pt x="7511" y="3993"/>
                    <a:pt x="7511" y="3652"/>
                  </a:cubicBezTo>
                  <a:cubicBezTo>
                    <a:pt x="7511" y="3497"/>
                    <a:pt x="7511" y="3025"/>
                    <a:pt x="6685" y="1509"/>
                  </a:cubicBezTo>
                  <a:cubicBezTo>
                    <a:pt x="6294" y="788"/>
                    <a:pt x="5906" y="183"/>
                    <a:pt x="5890" y="159"/>
                  </a:cubicBezTo>
                  <a:cubicBezTo>
                    <a:pt x="5823" y="53"/>
                    <a:pt x="5713" y="1"/>
                    <a:pt x="5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6" name="Google Shape;1306;gf72b45b6a3_2_100"/>
          <p:cNvGrpSpPr/>
          <p:nvPr/>
        </p:nvGrpSpPr>
        <p:grpSpPr>
          <a:xfrm>
            <a:off x="3941283" y="3070106"/>
            <a:ext cx="457040" cy="427031"/>
            <a:chOff x="2546125" y="2202075"/>
            <a:chExt cx="584450" cy="546075"/>
          </a:xfrm>
        </p:grpSpPr>
        <p:sp>
          <p:nvSpPr>
            <p:cNvPr id="1307" name="Google Shape;1307;gf72b45b6a3_2_100"/>
            <p:cNvSpPr/>
            <p:nvPr/>
          </p:nvSpPr>
          <p:spPr>
            <a:xfrm>
              <a:off x="2546125" y="2202075"/>
              <a:ext cx="584450" cy="546075"/>
            </a:xfrm>
            <a:custGeom>
              <a:avLst/>
              <a:gdLst/>
              <a:ahLst/>
              <a:cxnLst/>
              <a:rect l="l" t="t" r="r" b="b"/>
              <a:pathLst>
                <a:path w="23378" h="21843" extrusionOk="0">
                  <a:moveTo>
                    <a:pt x="12145" y="2086"/>
                  </a:moveTo>
                  <a:lnTo>
                    <a:pt x="12583" y="3005"/>
                  </a:lnTo>
                  <a:lnTo>
                    <a:pt x="10796" y="3005"/>
                  </a:lnTo>
                  <a:lnTo>
                    <a:pt x="11234" y="2086"/>
                  </a:lnTo>
                  <a:close/>
                  <a:moveTo>
                    <a:pt x="12785" y="13426"/>
                  </a:moveTo>
                  <a:lnTo>
                    <a:pt x="12785" y="14298"/>
                  </a:lnTo>
                  <a:lnTo>
                    <a:pt x="10594" y="14298"/>
                  </a:lnTo>
                  <a:lnTo>
                    <a:pt x="10594" y="13426"/>
                  </a:lnTo>
                  <a:close/>
                  <a:moveTo>
                    <a:pt x="12785" y="14981"/>
                  </a:moveTo>
                  <a:lnTo>
                    <a:pt x="12785" y="15927"/>
                  </a:lnTo>
                  <a:cubicBezTo>
                    <a:pt x="12785" y="16121"/>
                    <a:pt x="12627" y="16278"/>
                    <a:pt x="12434" y="16278"/>
                  </a:cubicBezTo>
                  <a:lnTo>
                    <a:pt x="10945" y="16278"/>
                  </a:lnTo>
                  <a:cubicBezTo>
                    <a:pt x="10751" y="16278"/>
                    <a:pt x="10593" y="16121"/>
                    <a:pt x="10593" y="15927"/>
                  </a:cubicBezTo>
                  <a:lnTo>
                    <a:pt x="10593" y="14981"/>
                  </a:lnTo>
                  <a:close/>
                  <a:moveTo>
                    <a:pt x="21081" y="18493"/>
                  </a:moveTo>
                  <a:lnTo>
                    <a:pt x="21083" y="19063"/>
                  </a:lnTo>
                  <a:lnTo>
                    <a:pt x="15074" y="19063"/>
                  </a:lnTo>
                  <a:cubicBezTo>
                    <a:pt x="13959" y="19063"/>
                    <a:pt x="12885" y="19397"/>
                    <a:pt x="12031" y="19996"/>
                  </a:cubicBezTo>
                  <a:lnTo>
                    <a:pt x="12031" y="19625"/>
                  </a:lnTo>
                  <a:cubicBezTo>
                    <a:pt x="12736" y="18978"/>
                    <a:pt x="13699" y="18580"/>
                    <a:pt x="14731" y="18506"/>
                  </a:cubicBezTo>
                  <a:lnTo>
                    <a:pt x="14765" y="18503"/>
                  </a:lnTo>
                  <a:cubicBezTo>
                    <a:pt x="14810" y="18500"/>
                    <a:pt x="14855" y="18499"/>
                    <a:pt x="14900" y="18497"/>
                  </a:cubicBezTo>
                  <a:cubicBezTo>
                    <a:pt x="14950" y="18495"/>
                    <a:pt x="15000" y="18493"/>
                    <a:pt x="15051" y="18493"/>
                  </a:cubicBezTo>
                  <a:close/>
                  <a:moveTo>
                    <a:pt x="8311" y="18493"/>
                  </a:moveTo>
                  <a:cubicBezTo>
                    <a:pt x="8381" y="18493"/>
                    <a:pt x="8450" y="18496"/>
                    <a:pt x="8518" y="18497"/>
                  </a:cubicBezTo>
                  <a:lnTo>
                    <a:pt x="8530" y="18497"/>
                  </a:lnTo>
                  <a:cubicBezTo>
                    <a:pt x="8597" y="18500"/>
                    <a:pt x="8663" y="18506"/>
                    <a:pt x="8730" y="18512"/>
                  </a:cubicBezTo>
                  <a:lnTo>
                    <a:pt x="8748" y="18512"/>
                  </a:lnTo>
                  <a:cubicBezTo>
                    <a:pt x="8813" y="18518"/>
                    <a:pt x="8877" y="18525"/>
                    <a:pt x="8941" y="18534"/>
                  </a:cubicBezTo>
                  <a:lnTo>
                    <a:pt x="8961" y="18537"/>
                  </a:lnTo>
                  <a:cubicBezTo>
                    <a:pt x="9025" y="18545"/>
                    <a:pt x="9089" y="18554"/>
                    <a:pt x="9151" y="18566"/>
                  </a:cubicBezTo>
                  <a:lnTo>
                    <a:pt x="9173" y="18570"/>
                  </a:lnTo>
                  <a:cubicBezTo>
                    <a:pt x="9235" y="18580"/>
                    <a:pt x="9297" y="18593"/>
                    <a:pt x="9358" y="18606"/>
                  </a:cubicBezTo>
                  <a:cubicBezTo>
                    <a:pt x="9366" y="18608"/>
                    <a:pt x="9373" y="18609"/>
                    <a:pt x="9380" y="18612"/>
                  </a:cubicBezTo>
                  <a:cubicBezTo>
                    <a:pt x="9441" y="18625"/>
                    <a:pt x="9503" y="18641"/>
                    <a:pt x="9564" y="18657"/>
                  </a:cubicBezTo>
                  <a:lnTo>
                    <a:pt x="9583" y="18661"/>
                  </a:lnTo>
                  <a:cubicBezTo>
                    <a:pt x="9644" y="18679"/>
                    <a:pt x="9705" y="18696"/>
                    <a:pt x="9766" y="18717"/>
                  </a:cubicBezTo>
                  <a:lnTo>
                    <a:pt x="9782" y="18721"/>
                  </a:lnTo>
                  <a:cubicBezTo>
                    <a:pt x="9843" y="18741"/>
                    <a:pt x="9904" y="18762"/>
                    <a:pt x="9965" y="18785"/>
                  </a:cubicBezTo>
                  <a:lnTo>
                    <a:pt x="9975" y="18788"/>
                  </a:lnTo>
                  <a:cubicBezTo>
                    <a:pt x="10037" y="18811"/>
                    <a:pt x="10098" y="18836"/>
                    <a:pt x="10159" y="18860"/>
                  </a:cubicBezTo>
                  <a:cubicBezTo>
                    <a:pt x="10161" y="18862"/>
                    <a:pt x="10162" y="18862"/>
                    <a:pt x="10164" y="18862"/>
                  </a:cubicBezTo>
                  <a:cubicBezTo>
                    <a:pt x="10412" y="18966"/>
                    <a:pt x="10650" y="19094"/>
                    <a:pt x="10873" y="19243"/>
                  </a:cubicBezTo>
                  <a:lnTo>
                    <a:pt x="10877" y="19246"/>
                  </a:lnTo>
                  <a:cubicBezTo>
                    <a:pt x="10930" y="19281"/>
                    <a:pt x="10983" y="19319"/>
                    <a:pt x="11034" y="19356"/>
                  </a:cubicBezTo>
                  <a:lnTo>
                    <a:pt x="11043" y="19362"/>
                  </a:lnTo>
                  <a:cubicBezTo>
                    <a:pt x="11093" y="19400"/>
                    <a:pt x="11143" y="19438"/>
                    <a:pt x="11191" y="19477"/>
                  </a:cubicBezTo>
                  <a:lnTo>
                    <a:pt x="11201" y="19487"/>
                  </a:lnTo>
                  <a:cubicBezTo>
                    <a:pt x="11249" y="19525"/>
                    <a:pt x="11295" y="19565"/>
                    <a:pt x="11342" y="19607"/>
                  </a:cubicBezTo>
                  <a:cubicBezTo>
                    <a:pt x="11343" y="19609"/>
                    <a:pt x="11346" y="19610"/>
                    <a:pt x="11347" y="19613"/>
                  </a:cubicBezTo>
                  <a:lnTo>
                    <a:pt x="11347" y="19998"/>
                  </a:lnTo>
                  <a:cubicBezTo>
                    <a:pt x="10494" y="19397"/>
                    <a:pt x="9421" y="19063"/>
                    <a:pt x="8304" y="19063"/>
                  </a:cubicBezTo>
                  <a:lnTo>
                    <a:pt x="2295" y="19063"/>
                  </a:lnTo>
                  <a:lnTo>
                    <a:pt x="2297" y="18493"/>
                  </a:lnTo>
                  <a:close/>
                  <a:moveTo>
                    <a:pt x="12787" y="3688"/>
                  </a:moveTo>
                  <a:lnTo>
                    <a:pt x="12787" y="12742"/>
                  </a:lnTo>
                  <a:lnTo>
                    <a:pt x="10594" y="12742"/>
                  </a:lnTo>
                  <a:lnTo>
                    <a:pt x="10594" y="10804"/>
                  </a:lnTo>
                  <a:cubicBezTo>
                    <a:pt x="10594" y="10642"/>
                    <a:pt x="10480" y="10501"/>
                    <a:pt x="10320" y="10469"/>
                  </a:cubicBezTo>
                  <a:cubicBezTo>
                    <a:pt x="10298" y="10465"/>
                    <a:pt x="10274" y="10462"/>
                    <a:pt x="10251" y="10462"/>
                  </a:cubicBezTo>
                  <a:cubicBezTo>
                    <a:pt x="10062" y="10462"/>
                    <a:pt x="9908" y="10615"/>
                    <a:pt x="9910" y="10804"/>
                  </a:cubicBezTo>
                  <a:lnTo>
                    <a:pt x="9910" y="15927"/>
                  </a:lnTo>
                  <a:cubicBezTo>
                    <a:pt x="9910" y="16500"/>
                    <a:pt x="10372" y="16963"/>
                    <a:pt x="10945" y="16963"/>
                  </a:cubicBezTo>
                  <a:lnTo>
                    <a:pt x="11356" y="16963"/>
                  </a:lnTo>
                  <a:lnTo>
                    <a:pt x="11356" y="18743"/>
                  </a:lnTo>
                  <a:cubicBezTo>
                    <a:pt x="10502" y="18144"/>
                    <a:pt x="9428" y="17810"/>
                    <a:pt x="8312" y="17810"/>
                  </a:cubicBezTo>
                  <a:lnTo>
                    <a:pt x="2300" y="17810"/>
                  </a:lnTo>
                  <a:lnTo>
                    <a:pt x="2300" y="16008"/>
                  </a:lnTo>
                  <a:cubicBezTo>
                    <a:pt x="2305" y="15815"/>
                    <a:pt x="2149" y="15658"/>
                    <a:pt x="1958" y="15658"/>
                  </a:cubicBezTo>
                  <a:cubicBezTo>
                    <a:pt x="1766" y="15658"/>
                    <a:pt x="1611" y="15815"/>
                    <a:pt x="1616" y="16008"/>
                  </a:cubicBezTo>
                  <a:lnTo>
                    <a:pt x="1616" y="18149"/>
                  </a:lnTo>
                  <a:lnTo>
                    <a:pt x="1608" y="19404"/>
                  </a:lnTo>
                  <a:cubicBezTo>
                    <a:pt x="1607" y="19593"/>
                    <a:pt x="1761" y="19748"/>
                    <a:pt x="1951" y="19748"/>
                  </a:cubicBezTo>
                  <a:lnTo>
                    <a:pt x="8304" y="19748"/>
                  </a:lnTo>
                  <a:cubicBezTo>
                    <a:pt x="9515" y="19748"/>
                    <a:pt x="10661" y="20193"/>
                    <a:pt x="11449" y="20970"/>
                  </a:cubicBezTo>
                  <a:cubicBezTo>
                    <a:pt x="11455" y="20975"/>
                    <a:pt x="11461" y="20980"/>
                    <a:pt x="11466" y="20984"/>
                  </a:cubicBezTo>
                  <a:lnTo>
                    <a:pt x="11472" y="20990"/>
                  </a:lnTo>
                  <a:cubicBezTo>
                    <a:pt x="11484" y="20999"/>
                    <a:pt x="11495" y="21007"/>
                    <a:pt x="11508" y="21016"/>
                  </a:cubicBezTo>
                  <a:lnTo>
                    <a:pt x="11517" y="21020"/>
                  </a:lnTo>
                  <a:cubicBezTo>
                    <a:pt x="11529" y="21028"/>
                    <a:pt x="11542" y="21033"/>
                    <a:pt x="11553" y="21039"/>
                  </a:cubicBezTo>
                  <a:lnTo>
                    <a:pt x="11558" y="21041"/>
                  </a:lnTo>
                  <a:lnTo>
                    <a:pt x="11559" y="21041"/>
                  </a:lnTo>
                  <a:cubicBezTo>
                    <a:pt x="11565" y="21044"/>
                    <a:pt x="11572" y="21045"/>
                    <a:pt x="11578" y="21048"/>
                  </a:cubicBezTo>
                  <a:cubicBezTo>
                    <a:pt x="11584" y="21049"/>
                    <a:pt x="11587" y="21051"/>
                    <a:pt x="11591" y="21052"/>
                  </a:cubicBezTo>
                  <a:cubicBezTo>
                    <a:pt x="11595" y="21054"/>
                    <a:pt x="11603" y="21055"/>
                    <a:pt x="11608" y="21057"/>
                  </a:cubicBezTo>
                  <a:cubicBezTo>
                    <a:pt x="11616" y="21058"/>
                    <a:pt x="11619" y="21060"/>
                    <a:pt x="11623" y="21060"/>
                  </a:cubicBezTo>
                  <a:cubicBezTo>
                    <a:pt x="11629" y="21061"/>
                    <a:pt x="11635" y="21062"/>
                    <a:pt x="11642" y="21062"/>
                  </a:cubicBezTo>
                  <a:lnTo>
                    <a:pt x="11656" y="21065"/>
                  </a:lnTo>
                  <a:lnTo>
                    <a:pt x="11690" y="21065"/>
                  </a:lnTo>
                  <a:cubicBezTo>
                    <a:pt x="11691" y="21066"/>
                    <a:pt x="11693" y="21066"/>
                    <a:pt x="11694" y="21066"/>
                  </a:cubicBezTo>
                  <a:cubicBezTo>
                    <a:pt x="11695" y="21066"/>
                    <a:pt x="11696" y="21066"/>
                    <a:pt x="11697" y="21065"/>
                  </a:cubicBezTo>
                  <a:lnTo>
                    <a:pt x="11723" y="21065"/>
                  </a:lnTo>
                  <a:cubicBezTo>
                    <a:pt x="11727" y="21065"/>
                    <a:pt x="11732" y="21064"/>
                    <a:pt x="11738" y="21062"/>
                  </a:cubicBezTo>
                  <a:cubicBezTo>
                    <a:pt x="11742" y="21062"/>
                    <a:pt x="11749" y="21061"/>
                    <a:pt x="11755" y="21060"/>
                  </a:cubicBezTo>
                  <a:cubicBezTo>
                    <a:pt x="11761" y="21060"/>
                    <a:pt x="11765" y="21058"/>
                    <a:pt x="11770" y="21057"/>
                  </a:cubicBezTo>
                  <a:cubicBezTo>
                    <a:pt x="11774" y="21055"/>
                    <a:pt x="11781" y="21054"/>
                    <a:pt x="11788" y="21052"/>
                  </a:cubicBezTo>
                  <a:cubicBezTo>
                    <a:pt x="11794" y="21051"/>
                    <a:pt x="11797" y="21049"/>
                    <a:pt x="11801" y="21048"/>
                  </a:cubicBezTo>
                  <a:cubicBezTo>
                    <a:pt x="11806" y="21045"/>
                    <a:pt x="11813" y="21044"/>
                    <a:pt x="11819" y="21041"/>
                  </a:cubicBezTo>
                  <a:lnTo>
                    <a:pt x="11820" y="21041"/>
                  </a:lnTo>
                  <a:lnTo>
                    <a:pt x="11825" y="21038"/>
                  </a:lnTo>
                  <a:cubicBezTo>
                    <a:pt x="11838" y="21033"/>
                    <a:pt x="11849" y="21028"/>
                    <a:pt x="11861" y="21020"/>
                  </a:cubicBezTo>
                  <a:lnTo>
                    <a:pt x="11870" y="21015"/>
                  </a:lnTo>
                  <a:cubicBezTo>
                    <a:pt x="11883" y="21007"/>
                    <a:pt x="11896" y="20999"/>
                    <a:pt x="11906" y="20990"/>
                  </a:cubicBezTo>
                  <a:cubicBezTo>
                    <a:pt x="11909" y="20987"/>
                    <a:pt x="11910" y="20986"/>
                    <a:pt x="11913" y="20984"/>
                  </a:cubicBezTo>
                  <a:cubicBezTo>
                    <a:pt x="11919" y="20978"/>
                    <a:pt x="11925" y="20974"/>
                    <a:pt x="11929" y="20970"/>
                  </a:cubicBezTo>
                  <a:cubicBezTo>
                    <a:pt x="12718" y="20192"/>
                    <a:pt x="13864" y="19748"/>
                    <a:pt x="15076" y="19748"/>
                  </a:cubicBezTo>
                  <a:lnTo>
                    <a:pt x="21429" y="19748"/>
                  </a:lnTo>
                  <a:cubicBezTo>
                    <a:pt x="21619" y="19748"/>
                    <a:pt x="21771" y="19593"/>
                    <a:pt x="21770" y="19403"/>
                  </a:cubicBezTo>
                  <a:lnTo>
                    <a:pt x="21764" y="18249"/>
                  </a:lnTo>
                  <a:cubicBezTo>
                    <a:pt x="21773" y="18217"/>
                    <a:pt x="21778" y="18184"/>
                    <a:pt x="21778" y="18151"/>
                  </a:cubicBezTo>
                  <a:lnTo>
                    <a:pt x="21778" y="9597"/>
                  </a:lnTo>
                  <a:cubicBezTo>
                    <a:pt x="21778" y="9407"/>
                    <a:pt x="21625" y="9255"/>
                    <a:pt x="21436" y="9255"/>
                  </a:cubicBezTo>
                  <a:cubicBezTo>
                    <a:pt x="21247" y="9255"/>
                    <a:pt x="21094" y="9407"/>
                    <a:pt x="21094" y="9597"/>
                  </a:cubicBezTo>
                  <a:lnTo>
                    <a:pt x="21094" y="17810"/>
                  </a:lnTo>
                  <a:lnTo>
                    <a:pt x="15067" y="17810"/>
                  </a:lnTo>
                  <a:cubicBezTo>
                    <a:pt x="13957" y="17810"/>
                    <a:pt x="12890" y="18141"/>
                    <a:pt x="12039" y="18734"/>
                  </a:cubicBezTo>
                  <a:lnTo>
                    <a:pt x="12039" y="16963"/>
                  </a:lnTo>
                  <a:lnTo>
                    <a:pt x="12434" y="16963"/>
                  </a:lnTo>
                  <a:cubicBezTo>
                    <a:pt x="13006" y="16963"/>
                    <a:pt x="13470" y="16500"/>
                    <a:pt x="13470" y="15927"/>
                  </a:cubicBezTo>
                  <a:lnTo>
                    <a:pt x="13470" y="5622"/>
                  </a:lnTo>
                  <a:cubicBezTo>
                    <a:pt x="13988" y="5439"/>
                    <a:pt x="14533" y="5346"/>
                    <a:pt x="15083" y="5346"/>
                  </a:cubicBezTo>
                  <a:lnTo>
                    <a:pt x="21094" y="5346"/>
                  </a:lnTo>
                  <a:lnTo>
                    <a:pt x="21094" y="8229"/>
                  </a:lnTo>
                  <a:cubicBezTo>
                    <a:pt x="21089" y="8422"/>
                    <a:pt x="21243" y="8579"/>
                    <a:pt x="21436" y="8579"/>
                  </a:cubicBezTo>
                  <a:cubicBezTo>
                    <a:pt x="21627" y="8579"/>
                    <a:pt x="21781" y="8422"/>
                    <a:pt x="21777" y="8229"/>
                  </a:cubicBezTo>
                  <a:lnTo>
                    <a:pt x="21777" y="6667"/>
                  </a:lnTo>
                  <a:lnTo>
                    <a:pt x="22694" y="6667"/>
                  </a:lnTo>
                  <a:lnTo>
                    <a:pt x="22694" y="21160"/>
                  </a:lnTo>
                  <a:lnTo>
                    <a:pt x="686" y="21160"/>
                  </a:lnTo>
                  <a:lnTo>
                    <a:pt x="686" y="6665"/>
                  </a:lnTo>
                  <a:lnTo>
                    <a:pt x="1617" y="6665"/>
                  </a:lnTo>
                  <a:lnTo>
                    <a:pt x="1617" y="14640"/>
                  </a:lnTo>
                  <a:cubicBezTo>
                    <a:pt x="1613" y="14831"/>
                    <a:pt x="1766" y="14990"/>
                    <a:pt x="1959" y="14990"/>
                  </a:cubicBezTo>
                  <a:cubicBezTo>
                    <a:pt x="2151" y="14990"/>
                    <a:pt x="2305" y="14831"/>
                    <a:pt x="2300" y="14640"/>
                  </a:cubicBezTo>
                  <a:lnTo>
                    <a:pt x="2300" y="5346"/>
                  </a:lnTo>
                  <a:lnTo>
                    <a:pt x="8312" y="5346"/>
                  </a:lnTo>
                  <a:cubicBezTo>
                    <a:pt x="8856" y="5346"/>
                    <a:pt x="9396" y="5438"/>
                    <a:pt x="9910" y="5618"/>
                  </a:cubicBezTo>
                  <a:lnTo>
                    <a:pt x="9910" y="9437"/>
                  </a:lnTo>
                  <a:cubicBezTo>
                    <a:pt x="9910" y="9625"/>
                    <a:pt x="10062" y="9778"/>
                    <a:pt x="10249" y="9778"/>
                  </a:cubicBezTo>
                  <a:cubicBezTo>
                    <a:pt x="10250" y="9778"/>
                    <a:pt x="10251" y="9778"/>
                    <a:pt x="10252" y="9778"/>
                  </a:cubicBezTo>
                  <a:cubicBezTo>
                    <a:pt x="10255" y="9779"/>
                    <a:pt x="10259" y="9779"/>
                    <a:pt x="10263" y="9779"/>
                  </a:cubicBezTo>
                  <a:cubicBezTo>
                    <a:pt x="10271" y="9779"/>
                    <a:pt x="10280" y="9778"/>
                    <a:pt x="10288" y="9777"/>
                  </a:cubicBezTo>
                  <a:cubicBezTo>
                    <a:pt x="10464" y="9760"/>
                    <a:pt x="10597" y="9613"/>
                    <a:pt x="10597" y="9437"/>
                  </a:cubicBezTo>
                  <a:lnTo>
                    <a:pt x="10597" y="3688"/>
                  </a:lnTo>
                  <a:close/>
                  <a:moveTo>
                    <a:pt x="11689" y="1"/>
                  </a:moveTo>
                  <a:cubicBezTo>
                    <a:pt x="11566" y="1"/>
                    <a:pt x="11442" y="66"/>
                    <a:pt x="11381" y="195"/>
                  </a:cubicBezTo>
                  <a:lnTo>
                    <a:pt x="9944" y="3199"/>
                  </a:lnTo>
                  <a:cubicBezTo>
                    <a:pt x="9944" y="3201"/>
                    <a:pt x="9943" y="3202"/>
                    <a:pt x="9943" y="3204"/>
                  </a:cubicBezTo>
                  <a:cubicBezTo>
                    <a:pt x="9937" y="3214"/>
                    <a:pt x="9933" y="3225"/>
                    <a:pt x="9930" y="3235"/>
                  </a:cubicBezTo>
                  <a:cubicBezTo>
                    <a:pt x="9930" y="3237"/>
                    <a:pt x="9928" y="3240"/>
                    <a:pt x="9927" y="3241"/>
                  </a:cubicBezTo>
                  <a:cubicBezTo>
                    <a:pt x="9923" y="3254"/>
                    <a:pt x="9920" y="3267"/>
                    <a:pt x="9917" y="3280"/>
                  </a:cubicBezTo>
                  <a:cubicBezTo>
                    <a:pt x="9917" y="3282"/>
                    <a:pt x="9917" y="3285"/>
                    <a:pt x="9917" y="3286"/>
                  </a:cubicBezTo>
                  <a:cubicBezTo>
                    <a:pt x="9915" y="3298"/>
                    <a:pt x="9914" y="3308"/>
                    <a:pt x="9913" y="3320"/>
                  </a:cubicBezTo>
                  <a:lnTo>
                    <a:pt x="9913" y="3333"/>
                  </a:lnTo>
                  <a:cubicBezTo>
                    <a:pt x="9913" y="3337"/>
                    <a:pt x="9913" y="3341"/>
                    <a:pt x="9913" y="3347"/>
                  </a:cubicBezTo>
                  <a:lnTo>
                    <a:pt x="9913" y="4899"/>
                  </a:lnTo>
                  <a:cubicBezTo>
                    <a:pt x="9393" y="4743"/>
                    <a:pt x="8855" y="4663"/>
                    <a:pt x="8312" y="4663"/>
                  </a:cubicBezTo>
                  <a:lnTo>
                    <a:pt x="1958" y="4663"/>
                  </a:lnTo>
                  <a:cubicBezTo>
                    <a:pt x="1769" y="4663"/>
                    <a:pt x="1616" y="4817"/>
                    <a:pt x="1616" y="5005"/>
                  </a:cubicBezTo>
                  <a:lnTo>
                    <a:pt x="1616" y="5983"/>
                  </a:lnTo>
                  <a:lnTo>
                    <a:pt x="343" y="5983"/>
                  </a:lnTo>
                  <a:cubicBezTo>
                    <a:pt x="155" y="5983"/>
                    <a:pt x="1" y="6136"/>
                    <a:pt x="1" y="6326"/>
                  </a:cubicBezTo>
                  <a:lnTo>
                    <a:pt x="1" y="21501"/>
                  </a:lnTo>
                  <a:cubicBezTo>
                    <a:pt x="1" y="21691"/>
                    <a:pt x="155" y="21843"/>
                    <a:pt x="343" y="21843"/>
                  </a:cubicBezTo>
                  <a:lnTo>
                    <a:pt x="23035" y="21843"/>
                  </a:lnTo>
                  <a:cubicBezTo>
                    <a:pt x="23223" y="21843"/>
                    <a:pt x="23377" y="21691"/>
                    <a:pt x="23377" y="21501"/>
                  </a:cubicBezTo>
                  <a:lnTo>
                    <a:pt x="23377" y="6324"/>
                  </a:lnTo>
                  <a:cubicBezTo>
                    <a:pt x="23377" y="6134"/>
                    <a:pt x="23223" y="5982"/>
                    <a:pt x="23035" y="5982"/>
                  </a:cubicBezTo>
                  <a:lnTo>
                    <a:pt x="21777" y="5982"/>
                  </a:lnTo>
                  <a:lnTo>
                    <a:pt x="21777" y="5004"/>
                  </a:lnTo>
                  <a:cubicBezTo>
                    <a:pt x="21777" y="4815"/>
                    <a:pt x="21625" y="4662"/>
                    <a:pt x="21436" y="4662"/>
                  </a:cubicBezTo>
                  <a:lnTo>
                    <a:pt x="15082" y="4662"/>
                  </a:lnTo>
                  <a:cubicBezTo>
                    <a:pt x="14536" y="4662"/>
                    <a:pt x="13992" y="4743"/>
                    <a:pt x="13470" y="4902"/>
                  </a:cubicBezTo>
                  <a:lnTo>
                    <a:pt x="13470" y="3346"/>
                  </a:lnTo>
                  <a:cubicBezTo>
                    <a:pt x="13470" y="3286"/>
                    <a:pt x="13454" y="3227"/>
                    <a:pt x="13423" y="3175"/>
                  </a:cubicBezTo>
                  <a:lnTo>
                    <a:pt x="12669" y="1598"/>
                  </a:lnTo>
                  <a:lnTo>
                    <a:pt x="11997" y="195"/>
                  </a:lnTo>
                  <a:cubicBezTo>
                    <a:pt x="11936" y="66"/>
                    <a:pt x="11812" y="1"/>
                    <a:pt x="116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gf72b45b6a3_2_100"/>
            <p:cNvSpPr/>
            <p:nvPr/>
          </p:nvSpPr>
          <p:spPr>
            <a:xfrm>
              <a:off x="2639300" y="2369025"/>
              <a:ext cx="116100" cy="111725"/>
            </a:xfrm>
            <a:custGeom>
              <a:avLst/>
              <a:gdLst/>
              <a:ahLst/>
              <a:cxnLst/>
              <a:rect l="l" t="t" r="r" b="b"/>
              <a:pathLst>
                <a:path w="4644" h="4469" extrusionOk="0">
                  <a:moveTo>
                    <a:pt x="2410" y="685"/>
                  </a:moveTo>
                  <a:cubicBezTo>
                    <a:pt x="2610" y="685"/>
                    <a:pt x="2811" y="723"/>
                    <a:pt x="3003" y="802"/>
                  </a:cubicBezTo>
                  <a:cubicBezTo>
                    <a:pt x="3583" y="1043"/>
                    <a:pt x="3960" y="1608"/>
                    <a:pt x="3960" y="2234"/>
                  </a:cubicBezTo>
                  <a:cubicBezTo>
                    <a:pt x="3959" y="3090"/>
                    <a:pt x="3265" y="3784"/>
                    <a:pt x="2411" y="3784"/>
                  </a:cubicBezTo>
                  <a:cubicBezTo>
                    <a:pt x="1784" y="3784"/>
                    <a:pt x="1218" y="3407"/>
                    <a:pt x="979" y="2828"/>
                  </a:cubicBezTo>
                  <a:cubicBezTo>
                    <a:pt x="738" y="2249"/>
                    <a:pt x="871" y="1581"/>
                    <a:pt x="1314" y="1139"/>
                  </a:cubicBezTo>
                  <a:cubicBezTo>
                    <a:pt x="1611" y="842"/>
                    <a:pt x="2007" y="685"/>
                    <a:pt x="2410" y="685"/>
                  </a:cubicBezTo>
                  <a:close/>
                  <a:moveTo>
                    <a:pt x="2411" y="0"/>
                  </a:moveTo>
                  <a:cubicBezTo>
                    <a:pt x="1507" y="0"/>
                    <a:pt x="693" y="546"/>
                    <a:pt x="346" y="1380"/>
                  </a:cubicBezTo>
                  <a:cubicBezTo>
                    <a:pt x="1" y="2214"/>
                    <a:pt x="192" y="3174"/>
                    <a:pt x="831" y="3814"/>
                  </a:cubicBezTo>
                  <a:cubicBezTo>
                    <a:pt x="1258" y="4241"/>
                    <a:pt x="1830" y="4468"/>
                    <a:pt x="2412" y="4468"/>
                  </a:cubicBezTo>
                  <a:cubicBezTo>
                    <a:pt x="2699" y="4468"/>
                    <a:pt x="2989" y="4413"/>
                    <a:pt x="3265" y="4299"/>
                  </a:cubicBezTo>
                  <a:cubicBezTo>
                    <a:pt x="4099" y="3952"/>
                    <a:pt x="4643" y="3138"/>
                    <a:pt x="4643" y="2234"/>
                  </a:cubicBezTo>
                  <a:cubicBezTo>
                    <a:pt x="4642" y="1001"/>
                    <a:pt x="3644" y="2"/>
                    <a:pt x="24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gf72b45b6a3_2_100"/>
            <p:cNvSpPr/>
            <p:nvPr/>
          </p:nvSpPr>
          <p:spPr>
            <a:xfrm>
              <a:off x="2911400" y="2508950"/>
              <a:ext cx="137300" cy="105200"/>
            </a:xfrm>
            <a:custGeom>
              <a:avLst/>
              <a:gdLst/>
              <a:ahLst/>
              <a:cxnLst/>
              <a:rect l="l" t="t" r="r" b="b"/>
              <a:pathLst>
                <a:path w="5492" h="4208" extrusionOk="0">
                  <a:moveTo>
                    <a:pt x="2747" y="966"/>
                  </a:moveTo>
                  <a:lnTo>
                    <a:pt x="4424" y="3521"/>
                  </a:lnTo>
                  <a:lnTo>
                    <a:pt x="1070" y="3523"/>
                  </a:lnTo>
                  <a:lnTo>
                    <a:pt x="1070" y="3523"/>
                  </a:lnTo>
                  <a:lnTo>
                    <a:pt x="2747" y="966"/>
                  </a:lnTo>
                  <a:close/>
                  <a:moveTo>
                    <a:pt x="2747" y="1"/>
                  </a:moveTo>
                  <a:cubicBezTo>
                    <a:pt x="2638" y="1"/>
                    <a:pt x="2529" y="52"/>
                    <a:pt x="2461" y="155"/>
                  </a:cubicBezTo>
                  <a:lnTo>
                    <a:pt x="150" y="3676"/>
                  </a:lnTo>
                  <a:cubicBezTo>
                    <a:pt x="1" y="3904"/>
                    <a:pt x="163" y="4207"/>
                    <a:pt x="436" y="4207"/>
                  </a:cubicBezTo>
                  <a:lnTo>
                    <a:pt x="5056" y="4207"/>
                  </a:lnTo>
                  <a:cubicBezTo>
                    <a:pt x="5329" y="4207"/>
                    <a:pt x="5492" y="3904"/>
                    <a:pt x="5342" y="3676"/>
                  </a:cubicBezTo>
                  <a:lnTo>
                    <a:pt x="3033" y="155"/>
                  </a:lnTo>
                  <a:cubicBezTo>
                    <a:pt x="2965" y="52"/>
                    <a:pt x="2856" y="1"/>
                    <a:pt x="27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gf72b45b6a3_2_100"/>
            <p:cNvSpPr/>
            <p:nvPr/>
          </p:nvSpPr>
          <p:spPr>
            <a:xfrm>
              <a:off x="2651825" y="2513800"/>
              <a:ext cx="95475" cy="95475"/>
            </a:xfrm>
            <a:custGeom>
              <a:avLst/>
              <a:gdLst/>
              <a:ahLst/>
              <a:cxnLst/>
              <a:rect l="l" t="t" r="r" b="b"/>
              <a:pathLst>
                <a:path w="3819" h="3819" extrusionOk="0">
                  <a:moveTo>
                    <a:pt x="3134" y="684"/>
                  </a:moveTo>
                  <a:lnTo>
                    <a:pt x="3134" y="3136"/>
                  </a:lnTo>
                  <a:lnTo>
                    <a:pt x="684" y="3136"/>
                  </a:lnTo>
                  <a:lnTo>
                    <a:pt x="684" y="684"/>
                  </a:lnTo>
                  <a:close/>
                  <a:moveTo>
                    <a:pt x="341" y="1"/>
                  </a:moveTo>
                  <a:cubicBezTo>
                    <a:pt x="153" y="1"/>
                    <a:pt x="0" y="154"/>
                    <a:pt x="0" y="343"/>
                  </a:cubicBezTo>
                  <a:lnTo>
                    <a:pt x="0" y="3478"/>
                  </a:lnTo>
                  <a:cubicBezTo>
                    <a:pt x="0" y="3666"/>
                    <a:pt x="151" y="3819"/>
                    <a:pt x="339" y="3819"/>
                  </a:cubicBezTo>
                  <a:cubicBezTo>
                    <a:pt x="340" y="3819"/>
                    <a:pt x="340" y="3819"/>
                    <a:pt x="341" y="3819"/>
                  </a:cubicBezTo>
                  <a:lnTo>
                    <a:pt x="3476" y="3819"/>
                  </a:lnTo>
                  <a:cubicBezTo>
                    <a:pt x="3477" y="3819"/>
                    <a:pt x="3478" y="3819"/>
                    <a:pt x="3479" y="3819"/>
                  </a:cubicBezTo>
                  <a:cubicBezTo>
                    <a:pt x="3667" y="3819"/>
                    <a:pt x="3819" y="3666"/>
                    <a:pt x="3819" y="3478"/>
                  </a:cubicBezTo>
                  <a:lnTo>
                    <a:pt x="3819" y="343"/>
                  </a:lnTo>
                  <a:cubicBezTo>
                    <a:pt x="3819" y="153"/>
                    <a:pt x="3665" y="1"/>
                    <a:pt x="34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gf72b45b6a3_2_100"/>
            <p:cNvSpPr/>
            <p:nvPr/>
          </p:nvSpPr>
          <p:spPr>
            <a:xfrm>
              <a:off x="2932300" y="2380300"/>
              <a:ext cx="95525" cy="95475"/>
            </a:xfrm>
            <a:custGeom>
              <a:avLst/>
              <a:gdLst/>
              <a:ahLst/>
              <a:cxnLst/>
              <a:rect l="l" t="t" r="r" b="b"/>
              <a:pathLst>
                <a:path w="3821" h="3819" extrusionOk="0">
                  <a:moveTo>
                    <a:pt x="3135" y="684"/>
                  </a:moveTo>
                  <a:lnTo>
                    <a:pt x="3135" y="3134"/>
                  </a:lnTo>
                  <a:lnTo>
                    <a:pt x="685" y="3134"/>
                  </a:lnTo>
                  <a:lnTo>
                    <a:pt x="685" y="684"/>
                  </a:lnTo>
                  <a:close/>
                  <a:moveTo>
                    <a:pt x="343" y="0"/>
                  </a:moveTo>
                  <a:cubicBezTo>
                    <a:pt x="154" y="0"/>
                    <a:pt x="0" y="153"/>
                    <a:pt x="0" y="341"/>
                  </a:cubicBezTo>
                  <a:lnTo>
                    <a:pt x="0" y="3476"/>
                  </a:lnTo>
                  <a:cubicBezTo>
                    <a:pt x="0" y="3665"/>
                    <a:pt x="154" y="3819"/>
                    <a:pt x="343" y="3819"/>
                  </a:cubicBezTo>
                  <a:lnTo>
                    <a:pt x="3478" y="3819"/>
                  </a:lnTo>
                  <a:cubicBezTo>
                    <a:pt x="3666" y="3819"/>
                    <a:pt x="3820" y="3665"/>
                    <a:pt x="3820" y="3476"/>
                  </a:cubicBezTo>
                  <a:lnTo>
                    <a:pt x="3820" y="341"/>
                  </a:lnTo>
                  <a:cubicBezTo>
                    <a:pt x="3820" y="153"/>
                    <a:pt x="3666" y="0"/>
                    <a:pt x="34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2" name="Google Shape;1312;gf72b45b6a3_2_100"/>
          <p:cNvGrpSpPr/>
          <p:nvPr/>
        </p:nvGrpSpPr>
        <p:grpSpPr>
          <a:xfrm>
            <a:off x="1706420" y="3059549"/>
            <a:ext cx="345449" cy="457020"/>
            <a:chOff x="3364250" y="449400"/>
            <a:chExt cx="441750" cy="584425"/>
          </a:xfrm>
        </p:grpSpPr>
        <p:sp>
          <p:nvSpPr>
            <p:cNvPr id="1313" name="Google Shape;1313;gf72b45b6a3_2_100"/>
            <p:cNvSpPr/>
            <p:nvPr/>
          </p:nvSpPr>
          <p:spPr>
            <a:xfrm>
              <a:off x="3423775" y="613775"/>
              <a:ext cx="322675" cy="210625"/>
            </a:xfrm>
            <a:custGeom>
              <a:avLst/>
              <a:gdLst/>
              <a:ahLst/>
              <a:cxnLst/>
              <a:rect l="l" t="t" r="r" b="b"/>
              <a:pathLst>
                <a:path w="12907" h="8425" extrusionOk="0">
                  <a:moveTo>
                    <a:pt x="6454" y="0"/>
                  </a:moveTo>
                  <a:cubicBezTo>
                    <a:pt x="5276" y="0"/>
                    <a:pt x="4057" y="439"/>
                    <a:pt x="2830" y="1303"/>
                  </a:cubicBezTo>
                  <a:cubicBezTo>
                    <a:pt x="2673" y="1411"/>
                    <a:pt x="2635" y="1625"/>
                    <a:pt x="2744" y="1781"/>
                  </a:cubicBezTo>
                  <a:cubicBezTo>
                    <a:pt x="2811" y="1875"/>
                    <a:pt x="2917" y="1926"/>
                    <a:pt x="3024" y="1926"/>
                  </a:cubicBezTo>
                  <a:cubicBezTo>
                    <a:pt x="3093" y="1926"/>
                    <a:pt x="3163" y="1905"/>
                    <a:pt x="3223" y="1862"/>
                  </a:cubicBezTo>
                  <a:cubicBezTo>
                    <a:pt x="4333" y="1080"/>
                    <a:pt x="5419" y="684"/>
                    <a:pt x="6454" y="684"/>
                  </a:cubicBezTo>
                  <a:cubicBezTo>
                    <a:pt x="9174" y="684"/>
                    <a:pt x="11515" y="3443"/>
                    <a:pt x="12116" y="4212"/>
                  </a:cubicBezTo>
                  <a:cubicBezTo>
                    <a:pt x="11515" y="4982"/>
                    <a:pt x="9172" y="7742"/>
                    <a:pt x="6454" y="7742"/>
                  </a:cubicBezTo>
                  <a:cubicBezTo>
                    <a:pt x="3735" y="7742"/>
                    <a:pt x="1390" y="4981"/>
                    <a:pt x="791" y="4212"/>
                  </a:cubicBezTo>
                  <a:cubicBezTo>
                    <a:pt x="1216" y="3668"/>
                    <a:pt x="1685" y="3160"/>
                    <a:pt x="2194" y="2694"/>
                  </a:cubicBezTo>
                  <a:cubicBezTo>
                    <a:pt x="2330" y="2565"/>
                    <a:pt x="2338" y="2352"/>
                    <a:pt x="2211" y="2214"/>
                  </a:cubicBezTo>
                  <a:cubicBezTo>
                    <a:pt x="2144" y="2141"/>
                    <a:pt x="2052" y="2103"/>
                    <a:pt x="1959" y="2103"/>
                  </a:cubicBezTo>
                  <a:cubicBezTo>
                    <a:pt x="1878" y="2103"/>
                    <a:pt x="1798" y="2132"/>
                    <a:pt x="1733" y="2190"/>
                  </a:cubicBezTo>
                  <a:cubicBezTo>
                    <a:pt x="723" y="3115"/>
                    <a:pt x="109" y="3980"/>
                    <a:pt x="83" y="4016"/>
                  </a:cubicBezTo>
                  <a:cubicBezTo>
                    <a:pt x="1" y="4134"/>
                    <a:pt x="1" y="4292"/>
                    <a:pt x="83" y="4409"/>
                  </a:cubicBezTo>
                  <a:cubicBezTo>
                    <a:pt x="112" y="4450"/>
                    <a:pt x="801" y="5422"/>
                    <a:pt x="1921" y="6404"/>
                  </a:cubicBezTo>
                  <a:cubicBezTo>
                    <a:pt x="3427" y="7726"/>
                    <a:pt x="4994" y="8425"/>
                    <a:pt x="6454" y="8425"/>
                  </a:cubicBezTo>
                  <a:cubicBezTo>
                    <a:pt x="7913" y="8425"/>
                    <a:pt x="9480" y="7726"/>
                    <a:pt x="10986" y="6404"/>
                  </a:cubicBezTo>
                  <a:cubicBezTo>
                    <a:pt x="12106" y="5420"/>
                    <a:pt x="12795" y="4450"/>
                    <a:pt x="12824" y="4409"/>
                  </a:cubicBezTo>
                  <a:cubicBezTo>
                    <a:pt x="12907" y="4292"/>
                    <a:pt x="12907" y="4134"/>
                    <a:pt x="12824" y="4016"/>
                  </a:cubicBezTo>
                  <a:lnTo>
                    <a:pt x="12824" y="4015"/>
                  </a:lnTo>
                  <a:cubicBezTo>
                    <a:pt x="12795" y="3974"/>
                    <a:pt x="12106" y="3003"/>
                    <a:pt x="10986" y="2020"/>
                  </a:cubicBezTo>
                  <a:cubicBezTo>
                    <a:pt x="9480" y="698"/>
                    <a:pt x="7913" y="0"/>
                    <a:pt x="64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gf72b45b6a3_2_100"/>
            <p:cNvSpPr/>
            <p:nvPr/>
          </p:nvSpPr>
          <p:spPr>
            <a:xfrm>
              <a:off x="3514800" y="648775"/>
              <a:ext cx="140625" cy="140600"/>
            </a:xfrm>
            <a:custGeom>
              <a:avLst/>
              <a:gdLst/>
              <a:ahLst/>
              <a:cxnLst/>
              <a:rect l="l" t="t" r="r" b="b"/>
              <a:pathLst>
                <a:path w="5625" h="5624" extrusionOk="0">
                  <a:moveTo>
                    <a:pt x="2812" y="684"/>
                  </a:moveTo>
                  <a:cubicBezTo>
                    <a:pt x="3086" y="684"/>
                    <a:pt x="3363" y="737"/>
                    <a:pt x="3626" y="846"/>
                  </a:cubicBezTo>
                  <a:cubicBezTo>
                    <a:pt x="4423" y="1176"/>
                    <a:pt x="4941" y="1952"/>
                    <a:pt x="4941" y="2812"/>
                  </a:cubicBezTo>
                  <a:cubicBezTo>
                    <a:pt x="4939" y="3987"/>
                    <a:pt x="3988" y="4939"/>
                    <a:pt x="2813" y="4940"/>
                  </a:cubicBezTo>
                  <a:cubicBezTo>
                    <a:pt x="1952" y="4940"/>
                    <a:pt x="1176" y="4422"/>
                    <a:pt x="847" y="3626"/>
                  </a:cubicBezTo>
                  <a:cubicBezTo>
                    <a:pt x="516" y="2831"/>
                    <a:pt x="699" y="1915"/>
                    <a:pt x="1308" y="1308"/>
                  </a:cubicBezTo>
                  <a:cubicBezTo>
                    <a:pt x="1715" y="900"/>
                    <a:pt x="2259" y="684"/>
                    <a:pt x="2812" y="684"/>
                  </a:cubicBezTo>
                  <a:close/>
                  <a:moveTo>
                    <a:pt x="2813" y="0"/>
                  </a:moveTo>
                  <a:cubicBezTo>
                    <a:pt x="1262" y="0"/>
                    <a:pt x="1" y="1261"/>
                    <a:pt x="1" y="2812"/>
                  </a:cubicBezTo>
                  <a:cubicBezTo>
                    <a:pt x="1" y="4363"/>
                    <a:pt x="1262" y="5624"/>
                    <a:pt x="2813" y="5624"/>
                  </a:cubicBezTo>
                  <a:cubicBezTo>
                    <a:pt x="4363" y="5624"/>
                    <a:pt x="5624" y="4361"/>
                    <a:pt x="5624" y="2812"/>
                  </a:cubicBezTo>
                  <a:cubicBezTo>
                    <a:pt x="5624" y="1263"/>
                    <a:pt x="4362" y="0"/>
                    <a:pt x="28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gf72b45b6a3_2_100"/>
            <p:cNvSpPr/>
            <p:nvPr/>
          </p:nvSpPr>
          <p:spPr>
            <a:xfrm>
              <a:off x="3364250" y="572325"/>
              <a:ext cx="441750" cy="461500"/>
            </a:xfrm>
            <a:custGeom>
              <a:avLst/>
              <a:gdLst/>
              <a:ahLst/>
              <a:cxnLst/>
              <a:rect l="l" t="t" r="r" b="b"/>
              <a:pathLst>
                <a:path w="17670" h="18460" extrusionOk="0">
                  <a:moveTo>
                    <a:pt x="4002" y="14457"/>
                  </a:moveTo>
                  <a:lnTo>
                    <a:pt x="4002" y="17292"/>
                  </a:lnTo>
                  <a:lnTo>
                    <a:pt x="1167" y="14457"/>
                  </a:lnTo>
                  <a:close/>
                  <a:moveTo>
                    <a:pt x="342" y="0"/>
                  </a:moveTo>
                  <a:cubicBezTo>
                    <a:pt x="153" y="0"/>
                    <a:pt x="1" y="153"/>
                    <a:pt x="1" y="343"/>
                  </a:cubicBezTo>
                  <a:lnTo>
                    <a:pt x="1" y="14116"/>
                  </a:lnTo>
                  <a:lnTo>
                    <a:pt x="1" y="14128"/>
                  </a:lnTo>
                  <a:lnTo>
                    <a:pt x="1" y="14141"/>
                  </a:lnTo>
                  <a:cubicBezTo>
                    <a:pt x="1" y="14154"/>
                    <a:pt x="4" y="14168"/>
                    <a:pt x="7" y="14181"/>
                  </a:cubicBezTo>
                  <a:lnTo>
                    <a:pt x="7" y="14184"/>
                  </a:lnTo>
                  <a:cubicBezTo>
                    <a:pt x="10" y="14199"/>
                    <a:pt x="12" y="14212"/>
                    <a:pt x="18" y="14225"/>
                  </a:cubicBezTo>
                  <a:cubicBezTo>
                    <a:pt x="18" y="14229"/>
                    <a:pt x="20" y="14234"/>
                    <a:pt x="21" y="14237"/>
                  </a:cubicBezTo>
                  <a:cubicBezTo>
                    <a:pt x="25" y="14250"/>
                    <a:pt x="31" y="14261"/>
                    <a:pt x="39" y="14273"/>
                  </a:cubicBezTo>
                  <a:cubicBezTo>
                    <a:pt x="39" y="14274"/>
                    <a:pt x="39" y="14276"/>
                    <a:pt x="40" y="14277"/>
                  </a:cubicBezTo>
                  <a:cubicBezTo>
                    <a:pt x="46" y="14290"/>
                    <a:pt x="55" y="14302"/>
                    <a:pt x="63" y="14313"/>
                  </a:cubicBezTo>
                  <a:cubicBezTo>
                    <a:pt x="65" y="14318"/>
                    <a:pt x="68" y="14321"/>
                    <a:pt x="70" y="14324"/>
                  </a:cubicBezTo>
                  <a:cubicBezTo>
                    <a:pt x="79" y="14335"/>
                    <a:pt x="88" y="14347"/>
                    <a:pt x="98" y="14357"/>
                  </a:cubicBezTo>
                  <a:lnTo>
                    <a:pt x="99" y="14358"/>
                  </a:lnTo>
                  <a:lnTo>
                    <a:pt x="4102" y="18360"/>
                  </a:lnTo>
                  <a:cubicBezTo>
                    <a:pt x="4111" y="18368"/>
                    <a:pt x="4118" y="18376"/>
                    <a:pt x="4128" y="18383"/>
                  </a:cubicBezTo>
                  <a:cubicBezTo>
                    <a:pt x="4133" y="18387"/>
                    <a:pt x="4137" y="18390"/>
                    <a:pt x="4141" y="18393"/>
                  </a:cubicBezTo>
                  <a:lnTo>
                    <a:pt x="4154" y="18403"/>
                  </a:lnTo>
                  <a:lnTo>
                    <a:pt x="4172" y="18413"/>
                  </a:lnTo>
                  <a:cubicBezTo>
                    <a:pt x="4175" y="18415"/>
                    <a:pt x="4179" y="18418"/>
                    <a:pt x="4183" y="18421"/>
                  </a:cubicBezTo>
                  <a:cubicBezTo>
                    <a:pt x="4188" y="18422"/>
                    <a:pt x="4195" y="18426"/>
                    <a:pt x="4201" y="18428"/>
                  </a:cubicBezTo>
                  <a:cubicBezTo>
                    <a:pt x="4207" y="18431"/>
                    <a:pt x="4209" y="18434"/>
                    <a:pt x="4214" y="18435"/>
                  </a:cubicBezTo>
                  <a:lnTo>
                    <a:pt x="4230" y="18441"/>
                  </a:lnTo>
                  <a:cubicBezTo>
                    <a:pt x="4236" y="18442"/>
                    <a:pt x="4240" y="18444"/>
                    <a:pt x="4246" y="18445"/>
                  </a:cubicBezTo>
                  <a:cubicBezTo>
                    <a:pt x="4250" y="18447"/>
                    <a:pt x="4256" y="18448"/>
                    <a:pt x="4262" y="18450"/>
                  </a:cubicBezTo>
                  <a:cubicBezTo>
                    <a:pt x="4268" y="18451"/>
                    <a:pt x="4272" y="18452"/>
                    <a:pt x="4278" y="18454"/>
                  </a:cubicBezTo>
                  <a:cubicBezTo>
                    <a:pt x="4282" y="18454"/>
                    <a:pt x="4289" y="18455"/>
                    <a:pt x="4295" y="18457"/>
                  </a:cubicBezTo>
                  <a:cubicBezTo>
                    <a:pt x="4302" y="18457"/>
                    <a:pt x="4305" y="18458"/>
                    <a:pt x="4311" y="18458"/>
                  </a:cubicBezTo>
                  <a:cubicBezTo>
                    <a:pt x="4321" y="18460"/>
                    <a:pt x="4330" y="18460"/>
                    <a:pt x="4340" y="18460"/>
                  </a:cubicBezTo>
                  <a:lnTo>
                    <a:pt x="17327" y="18460"/>
                  </a:lnTo>
                  <a:cubicBezTo>
                    <a:pt x="17516" y="18460"/>
                    <a:pt x="17670" y="18307"/>
                    <a:pt x="17670" y="18119"/>
                  </a:cubicBezTo>
                  <a:lnTo>
                    <a:pt x="17670" y="14573"/>
                  </a:lnTo>
                  <a:cubicBezTo>
                    <a:pt x="17670" y="14385"/>
                    <a:pt x="17516" y="14231"/>
                    <a:pt x="17327" y="14231"/>
                  </a:cubicBezTo>
                  <a:cubicBezTo>
                    <a:pt x="17137" y="14231"/>
                    <a:pt x="16985" y="14385"/>
                    <a:pt x="16985" y="14573"/>
                  </a:cubicBezTo>
                  <a:lnTo>
                    <a:pt x="16985" y="17776"/>
                  </a:lnTo>
                  <a:lnTo>
                    <a:pt x="4685" y="17776"/>
                  </a:lnTo>
                  <a:lnTo>
                    <a:pt x="4685" y="14116"/>
                  </a:lnTo>
                  <a:cubicBezTo>
                    <a:pt x="4685" y="13928"/>
                    <a:pt x="4533" y="13775"/>
                    <a:pt x="4344" y="13775"/>
                  </a:cubicBezTo>
                  <a:lnTo>
                    <a:pt x="684" y="13775"/>
                  </a:lnTo>
                  <a:lnTo>
                    <a:pt x="684" y="343"/>
                  </a:lnTo>
                  <a:cubicBezTo>
                    <a:pt x="684" y="153"/>
                    <a:pt x="532" y="0"/>
                    <a:pt x="3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gf72b45b6a3_2_100"/>
            <p:cNvSpPr/>
            <p:nvPr/>
          </p:nvSpPr>
          <p:spPr>
            <a:xfrm>
              <a:off x="3364250" y="449400"/>
              <a:ext cx="441725" cy="461450"/>
            </a:xfrm>
            <a:custGeom>
              <a:avLst/>
              <a:gdLst/>
              <a:ahLst/>
              <a:cxnLst/>
              <a:rect l="l" t="t" r="r" b="b"/>
              <a:pathLst>
                <a:path w="17669" h="18458" extrusionOk="0">
                  <a:moveTo>
                    <a:pt x="342" y="1"/>
                  </a:moveTo>
                  <a:cubicBezTo>
                    <a:pt x="153" y="1"/>
                    <a:pt x="1" y="153"/>
                    <a:pt x="1" y="343"/>
                  </a:cubicBezTo>
                  <a:lnTo>
                    <a:pt x="1" y="3892"/>
                  </a:lnTo>
                  <a:cubicBezTo>
                    <a:pt x="1" y="4080"/>
                    <a:pt x="153" y="4232"/>
                    <a:pt x="342" y="4232"/>
                  </a:cubicBezTo>
                  <a:cubicBezTo>
                    <a:pt x="532" y="4232"/>
                    <a:pt x="684" y="4080"/>
                    <a:pt x="684" y="3892"/>
                  </a:cubicBezTo>
                  <a:lnTo>
                    <a:pt x="684" y="684"/>
                  </a:lnTo>
                  <a:lnTo>
                    <a:pt x="16985" y="684"/>
                  </a:lnTo>
                  <a:lnTo>
                    <a:pt x="16985" y="18122"/>
                  </a:lnTo>
                  <a:cubicBezTo>
                    <a:pt x="16989" y="18308"/>
                    <a:pt x="17142" y="18457"/>
                    <a:pt x="17327" y="18457"/>
                  </a:cubicBezTo>
                  <a:cubicBezTo>
                    <a:pt x="17513" y="18457"/>
                    <a:pt x="17664" y="18308"/>
                    <a:pt x="17668" y="18122"/>
                  </a:cubicBezTo>
                  <a:lnTo>
                    <a:pt x="17668" y="343"/>
                  </a:lnTo>
                  <a:cubicBezTo>
                    <a:pt x="17668" y="153"/>
                    <a:pt x="17516" y="1"/>
                    <a:pt x="173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17" name="Google Shape;1317;gf72b45b6a3_2_100"/>
          <p:cNvSpPr txBox="1"/>
          <p:nvPr/>
        </p:nvSpPr>
        <p:spPr>
          <a:xfrm rot="5400000">
            <a:off x="-2370450" y="2402400"/>
            <a:ext cx="50796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latin typeface="Montserrat"/>
                <a:ea typeface="Montserrat"/>
                <a:cs typeface="Montserrat"/>
                <a:sym typeface="Montserrat"/>
              </a:rPr>
              <a:t>bit.ai/importance-of-teamwork-and-collaboration/</a:t>
            </a:r>
            <a:endParaRPr sz="10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pic>
        <p:nvPicPr>
          <p:cNvPr id="1322" name="Google Shape;1322;gf72b45b6a3_2_45"/>
          <p:cNvPicPr preferRelativeResize="0"/>
          <p:nvPr/>
        </p:nvPicPr>
        <p:blipFill>
          <a:blip r:embed="rId3">
            <a:alphaModFix/>
          </a:blip>
          <a:stretch>
            <a:fillRect/>
          </a:stretch>
        </p:blipFill>
        <p:spPr>
          <a:xfrm>
            <a:off x="248138" y="80463"/>
            <a:ext cx="8647726" cy="4982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9"/>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1400"/>
              <a:t>TRANSFORMASI DIGITAL  MEMBANGUN TIM</a:t>
            </a:r>
            <a:endParaRPr sz="1400"/>
          </a:p>
        </p:txBody>
      </p:sp>
      <p:sp>
        <p:nvSpPr>
          <p:cNvPr id="1328" name="Google Shape;1328;p9"/>
          <p:cNvSpPr txBox="1">
            <a:spLocks noGrp="1"/>
          </p:cNvSpPr>
          <p:nvPr>
            <p:ph type="title" idx="2"/>
          </p:nvPr>
        </p:nvSpPr>
        <p:spPr>
          <a:xfrm>
            <a:off x="864550" y="2560924"/>
            <a:ext cx="2029200" cy="52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a:t>Kolaborasi</a:t>
            </a:r>
            <a:endParaRPr/>
          </a:p>
        </p:txBody>
      </p:sp>
      <p:sp>
        <p:nvSpPr>
          <p:cNvPr id="1329" name="Google Shape;1329;p9"/>
          <p:cNvSpPr txBox="1">
            <a:spLocks noGrp="1"/>
          </p:cNvSpPr>
          <p:nvPr>
            <p:ph type="subTitle" idx="1"/>
          </p:nvPr>
        </p:nvSpPr>
        <p:spPr>
          <a:xfrm>
            <a:off x="675425" y="2961325"/>
            <a:ext cx="2407500" cy="111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r>
              <a:rPr lang="en"/>
              <a:t>Faktor penentu yang akan “membuat”  atau menghancurkan tim digital -- dijelaskan lebih lanjut pada slide-slide berikutnya.</a:t>
            </a:r>
            <a:endParaRPr/>
          </a:p>
        </p:txBody>
      </p:sp>
      <p:sp>
        <p:nvSpPr>
          <p:cNvPr id="1330" name="Google Shape;1330;p9"/>
          <p:cNvSpPr txBox="1">
            <a:spLocks noGrp="1"/>
          </p:cNvSpPr>
          <p:nvPr>
            <p:ph type="title" idx="3"/>
          </p:nvPr>
        </p:nvSpPr>
        <p:spPr>
          <a:xfrm>
            <a:off x="3383800" y="2529374"/>
            <a:ext cx="2029200" cy="52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a:t>Tata Kelola</a:t>
            </a:r>
            <a:endParaRPr/>
          </a:p>
        </p:txBody>
      </p:sp>
      <p:sp>
        <p:nvSpPr>
          <p:cNvPr id="1331" name="Google Shape;1331;p9"/>
          <p:cNvSpPr txBox="1">
            <a:spLocks noGrp="1"/>
          </p:cNvSpPr>
          <p:nvPr>
            <p:ph type="subTitle" idx="4"/>
          </p:nvPr>
        </p:nvSpPr>
        <p:spPr>
          <a:xfrm>
            <a:off x="3154750" y="2961325"/>
            <a:ext cx="2447400" cy="1112400"/>
          </a:xfrm>
          <a:prstGeom prst="rect">
            <a:avLst/>
          </a:prstGeom>
          <a:noFill/>
          <a:ln>
            <a:noFill/>
          </a:ln>
        </p:spPr>
        <p:txBody>
          <a:bodyPr spcFirstLastPara="1" wrap="square" lIns="91425" tIns="91425" rIns="91425" bIns="91425" anchor="t" anchorCtr="0">
            <a:noAutofit/>
          </a:bodyPr>
          <a:lstStyle/>
          <a:p>
            <a:pPr marL="171450" lvl="0" indent="-133350" algn="ctr" rtl="0">
              <a:lnSpc>
                <a:spcPct val="100000"/>
              </a:lnSpc>
              <a:spcBef>
                <a:spcPts val="0"/>
              </a:spcBef>
              <a:spcAft>
                <a:spcPts val="0"/>
              </a:spcAft>
              <a:buSzPts val="1200"/>
              <a:buAutoNum type="arabicPeriod"/>
            </a:pPr>
            <a:r>
              <a:rPr lang="en"/>
              <a:t>Manajer tim digital harus menyerahkan kendali tim. Peran manajer akan bergeser ke pelatih, enabler, dan fasilitator. </a:t>
            </a:r>
            <a:endParaRPr/>
          </a:p>
          <a:p>
            <a:pPr marL="57150" lvl="0" indent="0" algn="ctr" rtl="0">
              <a:lnSpc>
                <a:spcPct val="100000"/>
              </a:lnSpc>
              <a:spcBef>
                <a:spcPts val="0"/>
              </a:spcBef>
              <a:spcAft>
                <a:spcPts val="0"/>
              </a:spcAft>
              <a:buNone/>
            </a:pPr>
            <a:r>
              <a:rPr lang="en"/>
              <a:t>2. Munculnya strategi baru dalam mengelola modal manusia.</a:t>
            </a:r>
            <a:endParaRPr/>
          </a:p>
        </p:txBody>
      </p:sp>
      <p:sp>
        <p:nvSpPr>
          <p:cNvPr id="1332" name="Google Shape;1332;p9"/>
          <p:cNvSpPr txBox="1">
            <a:spLocks noGrp="1"/>
          </p:cNvSpPr>
          <p:nvPr>
            <p:ph type="title" idx="5"/>
          </p:nvPr>
        </p:nvSpPr>
        <p:spPr>
          <a:xfrm>
            <a:off x="5903050" y="2564274"/>
            <a:ext cx="2029200" cy="52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a:t>Pembekalan</a:t>
            </a:r>
            <a:endParaRPr/>
          </a:p>
        </p:txBody>
      </p:sp>
      <p:sp>
        <p:nvSpPr>
          <p:cNvPr id="1333" name="Google Shape;1333;p9"/>
          <p:cNvSpPr/>
          <p:nvPr/>
        </p:nvSpPr>
        <p:spPr>
          <a:xfrm>
            <a:off x="1056400" y="1107525"/>
            <a:ext cx="1645500" cy="1423200"/>
          </a:xfrm>
          <a:prstGeom prst="triangle">
            <a:avLst>
              <a:gd name="adj" fmla="val 50000"/>
            </a:avLst>
          </a:prstGeom>
          <a:solidFill>
            <a:schemeClr val="accent4">
              <a:alpha val="4666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9"/>
          <p:cNvSpPr/>
          <p:nvPr/>
        </p:nvSpPr>
        <p:spPr>
          <a:xfrm>
            <a:off x="3575650" y="1072625"/>
            <a:ext cx="1645500" cy="1423200"/>
          </a:xfrm>
          <a:prstGeom prst="triangle">
            <a:avLst>
              <a:gd name="adj" fmla="val 50000"/>
            </a:avLst>
          </a:prstGeom>
          <a:solidFill>
            <a:schemeClr val="accent1">
              <a:alpha val="5607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9"/>
          <p:cNvSpPr/>
          <p:nvPr/>
        </p:nvSpPr>
        <p:spPr>
          <a:xfrm>
            <a:off x="6094900" y="1107525"/>
            <a:ext cx="1645500" cy="1423200"/>
          </a:xfrm>
          <a:prstGeom prst="triangle">
            <a:avLst>
              <a:gd name="adj" fmla="val 50000"/>
            </a:avLst>
          </a:prstGeom>
          <a:solidFill>
            <a:schemeClr val="accent3">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9"/>
          <p:cNvSpPr/>
          <p:nvPr/>
        </p:nvSpPr>
        <p:spPr>
          <a:xfrm>
            <a:off x="4138628" y="1787345"/>
            <a:ext cx="519546" cy="478106"/>
          </a:xfrm>
          <a:custGeom>
            <a:avLst/>
            <a:gdLst/>
            <a:ahLst/>
            <a:cxnLst/>
            <a:rect l="l" t="t" r="r" b="b"/>
            <a:pathLst>
              <a:path w="23683" h="21794" extrusionOk="0">
                <a:moveTo>
                  <a:pt x="11992" y="2036"/>
                </a:moveTo>
                <a:cubicBezTo>
                  <a:pt x="12035" y="2068"/>
                  <a:pt x="12077" y="2098"/>
                  <a:pt x="12117" y="2130"/>
                </a:cubicBezTo>
                <a:lnTo>
                  <a:pt x="12143" y="2150"/>
                </a:lnTo>
                <a:cubicBezTo>
                  <a:pt x="12196" y="2191"/>
                  <a:pt x="12248" y="2233"/>
                  <a:pt x="12300" y="2276"/>
                </a:cubicBezTo>
                <a:cubicBezTo>
                  <a:pt x="12315" y="2289"/>
                  <a:pt x="12329" y="2301"/>
                  <a:pt x="12344" y="2314"/>
                </a:cubicBezTo>
                <a:cubicBezTo>
                  <a:pt x="12380" y="2345"/>
                  <a:pt x="12416" y="2377"/>
                  <a:pt x="12452" y="2408"/>
                </a:cubicBezTo>
                <a:cubicBezTo>
                  <a:pt x="12471" y="2424"/>
                  <a:pt x="12489" y="2440"/>
                  <a:pt x="12507" y="2458"/>
                </a:cubicBezTo>
                <a:cubicBezTo>
                  <a:pt x="12538" y="2485"/>
                  <a:pt x="12570" y="2514"/>
                  <a:pt x="12600" y="2543"/>
                </a:cubicBezTo>
                <a:lnTo>
                  <a:pt x="12600" y="2545"/>
                </a:lnTo>
                <a:cubicBezTo>
                  <a:pt x="12621" y="2564"/>
                  <a:pt x="12640" y="2581"/>
                  <a:pt x="12658" y="2600"/>
                </a:cubicBezTo>
                <a:cubicBezTo>
                  <a:pt x="12687" y="2628"/>
                  <a:pt x="12716" y="2655"/>
                  <a:pt x="12745" y="2684"/>
                </a:cubicBezTo>
                <a:cubicBezTo>
                  <a:pt x="12764" y="2702"/>
                  <a:pt x="12783" y="2722"/>
                  <a:pt x="12802" y="2742"/>
                </a:cubicBezTo>
                <a:cubicBezTo>
                  <a:pt x="12830" y="2770"/>
                  <a:pt x="12859" y="2799"/>
                  <a:pt x="12886" y="2828"/>
                </a:cubicBezTo>
                <a:cubicBezTo>
                  <a:pt x="12904" y="2847"/>
                  <a:pt x="12922" y="2867"/>
                  <a:pt x="12940" y="2886"/>
                </a:cubicBezTo>
                <a:cubicBezTo>
                  <a:pt x="12967" y="2916"/>
                  <a:pt x="12995" y="2945"/>
                  <a:pt x="13023" y="2976"/>
                </a:cubicBezTo>
                <a:cubicBezTo>
                  <a:pt x="13040" y="2996"/>
                  <a:pt x="13057" y="3015"/>
                  <a:pt x="13075" y="3035"/>
                </a:cubicBezTo>
                <a:cubicBezTo>
                  <a:pt x="13102" y="3066"/>
                  <a:pt x="13128" y="3098"/>
                  <a:pt x="13156" y="3129"/>
                </a:cubicBezTo>
                <a:cubicBezTo>
                  <a:pt x="13172" y="3148"/>
                  <a:pt x="13188" y="3167"/>
                  <a:pt x="13202" y="3186"/>
                </a:cubicBezTo>
                <a:cubicBezTo>
                  <a:pt x="13231" y="3221"/>
                  <a:pt x="13260" y="3257"/>
                  <a:pt x="13289" y="3292"/>
                </a:cubicBezTo>
                <a:cubicBezTo>
                  <a:pt x="13301" y="3308"/>
                  <a:pt x="13314" y="3324"/>
                  <a:pt x="13327" y="3341"/>
                </a:cubicBezTo>
                <a:cubicBezTo>
                  <a:pt x="13363" y="3386"/>
                  <a:pt x="13398" y="3433"/>
                  <a:pt x="13433" y="3479"/>
                </a:cubicBezTo>
                <a:cubicBezTo>
                  <a:pt x="13437" y="3486"/>
                  <a:pt x="13442" y="3492"/>
                  <a:pt x="13448" y="3498"/>
                </a:cubicBezTo>
                <a:cubicBezTo>
                  <a:pt x="13487" y="3552"/>
                  <a:pt x="13526" y="3607"/>
                  <a:pt x="13564" y="3662"/>
                </a:cubicBezTo>
                <a:lnTo>
                  <a:pt x="13583" y="3688"/>
                </a:lnTo>
                <a:cubicBezTo>
                  <a:pt x="13614" y="3734"/>
                  <a:pt x="13645" y="3781"/>
                  <a:pt x="13675" y="3827"/>
                </a:cubicBezTo>
                <a:cubicBezTo>
                  <a:pt x="13686" y="3843"/>
                  <a:pt x="13697" y="3861"/>
                  <a:pt x="13707" y="3878"/>
                </a:cubicBezTo>
                <a:cubicBezTo>
                  <a:pt x="13732" y="3917"/>
                  <a:pt x="13757" y="3955"/>
                  <a:pt x="13780" y="3994"/>
                </a:cubicBezTo>
                <a:cubicBezTo>
                  <a:pt x="13793" y="4014"/>
                  <a:pt x="13804" y="4035"/>
                  <a:pt x="13816" y="4055"/>
                </a:cubicBezTo>
                <a:cubicBezTo>
                  <a:pt x="13838" y="4091"/>
                  <a:pt x="13860" y="4128"/>
                  <a:pt x="13881" y="4165"/>
                </a:cubicBezTo>
                <a:cubicBezTo>
                  <a:pt x="13893" y="4187"/>
                  <a:pt x="13905" y="4209"/>
                  <a:pt x="13918" y="4231"/>
                </a:cubicBezTo>
                <a:cubicBezTo>
                  <a:pt x="13938" y="4267"/>
                  <a:pt x="13957" y="4303"/>
                  <a:pt x="13977" y="4339"/>
                </a:cubicBezTo>
                <a:cubicBezTo>
                  <a:pt x="13989" y="4361"/>
                  <a:pt x="14000" y="4383"/>
                  <a:pt x="14012" y="4406"/>
                </a:cubicBezTo>
                <a:cubicBezTo>
                  <a:pt x="14031" y="4442"/>
                  <a:pt x="14050" y="4480"/>
                  <a:pt x="14069" y="4516"/>
                </a:cubicBezTo>
                <a:cubicBezTo>
                  <a:pt x="14080" y="4540"/>
                  <a:pt x="14090" y="4561"/>
                  <a:pt x="14100" y="4583"/>
                </a:cubicBezTo>
                <a:cubicBezTo>
                  <a:pt x="14119" y="4622"/>
                  <a:pt x="14137" y="4660"/>
                  <a:pt x="14156" y="4699"/>
                </a:cubicBezTo>
                <a:cubicBezTo>
                  <a:pt x="14166" y="4721"/>
                  <a:pt x="14174" y="4741"/>
                  <a:pt x="14185" y="4763"/>
                </a:cubicBezTo>
                <a:cubicBezTo>
                  <a:pt x="14203" y="4805"/>
                  <a:pt x="14221" y="4847"/>
                  <a:pt x="14240" y="4889"/>
                </a:cubicBezTo>
                <a:cubicBezTo>
                  <a:pt x="14247" y="4907"/>
                  <a:pt x="14256" y="4927"/>
                  <a:pt x="14263" y="4946"/>
                </a:cubicBezTo>
                <a:cubicBezTo>
                  <a:pt x="14285" y="4995"/>
                  <a:pt x="14305" y="5047"/>
                  <a:pt x="14324" y="5098"/>
                </a:cubicBezTo>
                <a:cubicBezTo>
                  <a:pt x="14328" y="5108"/>
                  <a:pt x="14333" y="5118"/>
                  <a:pt x="14337" y="5129"/>
                </a:cubicBezTo>
                <a:cubicBezTo>
                  <a:pt x="14360" y="5192"/>
                  <a:pt x="14383" y="5255"/>
                  <a:pt x="14405" y="5319"/>
                </a:cubicBezTo>
                <a:cubicBezTo>
                  <a:pt x="14408" y="5326"/>
                  <a:pt x="14409" y="5332"/>
                  <a:pt x="14412" y="5338"/>
                </a:cubicBezTo>
                <a:cubicBezTo>
                  <a:pt x="14431" y="5394"/>
                  <a:pt x="14450" y="5451"/>
                  <a:pt x="14467" y="5507"/>
                </a:cubicBezTo>
                <a:cubicBezTo>
                  <a:pt x="14473" y="5526"/>
                  <a:pt x="14479" y="5545"/>
                  <a:pt x="14486" y="5565"/>
                </a:cubicBezTo>
                <a:cubicBezTo>
                  <a:pt x="14499" y="5609"/>
                  <a:pt x="14512" y="5652"/>
                  <a:pt x="14525" y="5697"/>
                </a:cubicBezTo>
                <a:cubicBezTo>
                  <a:pt x="14531" y="5721"/>
                  <a:pt x="14539" y="5744"/>
                  <a:pt x="14544" y="5767"/>
                </a:cubicBezTo>
                <a:cubicBezTo>
                  <a:pt x="14555" y="5808"/>
                  <a:pt x="14566" y="5848"/>
                  <a:pt x="14576" y="5889"/>
                </a:cubicBezTo>
                <a:cubicBezTo>
                  <a:pt x="14584" y="5913"/>
                  <a:pt x="14589" y="5940"/>
                  <a:pt x="14595" y="5964"/>
                </a:cubicBezTo>
                <a:cubicBezTo>
                  <a:pt x="14604" y="6003"/>
                  <a:pt x="14613" y="6043"/>
                  <a:pt x="14623" y="6083"/>
                </a:cubicBezTo>
                <a:lnTo>
                  <a:pt x="14639" y="6160"/>
                </a:lnTo>
                <a:cubicBezTo>
                  <a:pt x="14647" y="6201"/>
                  <a:pt x="14656" y="6240"/>
                  <a:pt x="14663" y="6279"/>
                </a:cubicBezTo>
                <a:cubicBezTo>
                  <a:pt x="14668" y="6305"/>
                  <a:pt x="14673" y="6331"/>
                  <a:pt x="14678" y="6357"/>
                </a:cubicBezTo>
                <a:cubicBezTo>
                  <a:pt x="14685" y="6398"/>
                  <a:pt x="14692" y="6439"/>
                  <a:pt x="14698" y="6478"/>
                </a:cubicBezTo>
                <a:lnTo>
                  <a:pt x="14711" y="6556"/>
                </a:lnTo>
                <a:cubicBezTo>
                  <a:pt x="14717" y="6598"/>
                  <a:pt x="14723" y="6640"/>
                  <a:pt x="14729" y="6682"/>
                </a:cubicBezTo>
                <a:cubicBezTo>
                  <a:pt x="14732" y="6707"/>
                  <a:pt x="14734" y="6730"/>
                  <a:pt x="14737" y="6755"/>
                </a:cubicBezTo>
                <a:cubicBezTo>
                  <a:pt x="14743" y="6801"/>
                  <a:pt x="14749" y="6849"/>
                  <a:pt x="14753" y="6897"/>
                </a:cubicBezTo>
                <a:cubicBezTo>
                  <a:pt x="14755" y="6916"/>
                  <a:pt x="14758" y="6935"/>
                  <a:pt x="14759" y="6954"/>
                </a:cubicBezTo>
                <a:cubicBezTo>
                  <a:pt x="14765" y="7020"/>
                  <a:pt x="14771" y="7087"/>
                  <a:pt x="14774" y="7154"/>
                </a:cubicBezTo>
                <a:cubicBezTo>
                  <a:pt x="14758" y="7147"/>
                  <a:pt x="14742" y="7141"/>
                  <a:pt x="14726" y="7135"/>
                </a:cubicBezTo>
                <a:lnTo>
                  <a:pt x="14655" y="7109"/>
                </a:lnTo>
                <a:cubicBezTo>
                  <a:pt x="14615" y="7094"/>
                  <a:pt x="14575" y="7080"/>
                  <a:pt x="14536" y="7065"/>
                </a:cubicBezTo>
                <a:lnTo>
                  <a:pt x="14469" y="7041"/>
                </a:lnTo>
                <a:cubicBezTo>
                  <a:pt x="14422" y="7025"/>
                  <a:pt x="14376" y="7010"/>
                  <a:pt x="14330" y="6994"/>
                </a:cubicBezTo>
                <a:cubicBezTo>
                  <a:pt x="14314" y="6990"/>
                  <a:pt x="14298" y="6984"/>
                  <a:pt x="14282" y="6980"/>
                </a:cubicBezTo>
                <a:cubicBezTo>
                  <a:pt x="14219" y="6959"/>
                  <a:pt x="14157" y="6941"/>
                  <a:pt x="14095" y="6922"/>
                </a:cubicBezTo>
                <a:lnTo>
                  <a:pt x="14053" y="6910"/>
                </a:lnTo>
                <a:cubicBezTo>
                  <a:pt x="14003" y="6897"/>
                  <a:pt x="13955" y="6883"/>
                  <a:pt x="13906" y="6871"/>
                </a:cubicBezTo>
                <a:cubicBezTo>
                  <a:pt x="13883" y="6865"/>
                  <a:pt x="13861" y="6859"/>
                  <a:pt x="13839" y="6854"/>
                </a:cubicBezTo>
                <a:cubicBezTo>
                  <a:pt x="13797" y="6843"/>
                  <a:pt x="13755" y="6833"/>
                  <a:pt x="13713" y="6823"/>
                </a:cubicBezTo>
                <a:lnTo>
                  <a:pt x="13641" y="6807"/>
                </a:lnTo>
                <a:cubicBezTo>
                  <a:pt x="13600" y="6798"/>
                  <a:pt x="13558" y="6790"/>
                  <a:pt x="13516" y="6781"/>
                </a:cubicBezTo>
                <a:lnTo>
                  <a:pt x="13448" y="6767"/>
                </a:lnTo>
                <a:cubicBezTo>
                  <a:pt x="13401" y="6758"/>
                  <a:pt x="13355" y="6751"/>
                  <a:pt x="13308" y="6742"/>
                </a:cubicBezTo>
                <a:cubicBezTo>
                  <a:pt x="13291" y="6739"/>
                  <a:pt x="13272" y="6735"/>
                  <a:pt x="13253" y="6732"/>
                </a:cubicBezTo>
                <a:cubicBezTo>
                  <a:pt x="13188" y="6722"/>
                  <a:pt x="13124" y="6711"/>
                  <a:pt x="13059" y="6701"/>
                </a:cubicBezTo>
                <a:lnTo>
                  <a:pt x="13033" y="6698"/>
                </a:lnTo>
                <a:cubicBezTo>
                  <a:pt x="12976" y="6691"/>
                  <a:pt x="12920" y="6684"/>
                  <a:pt x="12863" y="6678"/>
                </a:cubicBezTo>
                <a:lnTo>
                  <a:pt x="12798" y="6671"/>
                </a:lnTo>
                <a:cubicBezTo>
                  <a:pt x="12754" y="6665"/>
                  <a:pt x="12709" y="6662"/>
                  <a:pt x="12666" y="6658"/>
                </a:cubicBezTo>
                <a:lnTo>
                  <a:pt x="12592" y="6652"/>
                </a:lnTo>
                <a:cubicBezTo>
                  <a:pt x="12550" y="6648"/>
                  <a:pt x="12507" y="6646"/>
                  <a:pt x="12465" y="6643"/>
                </a:cubicBezTo>
                <a:cubicBezTo>
                  <a:pt x="12441" y="6642"/>
                  <a:pt x="12416" y="6639"/>
                  <a:pt x="12391" y="6639"/>
                </a:cubicBezTo>
                <a:cubicBezTo>
                  <a:pt x="12346" y="6636"/>
                  <a:pt x="12301" y="6635"/>
                  <a:pt x="12255" y="6633"/>
                </a:cubicBezTo>
                <a:cubicBezTo>
                  <a:pt x="12235" y="6633"/>
                  <a:pt x="12213" y="6632"/>
                  <a:pt x="12191" y="6630"/>
                </a:cubicBezTo>
                <a:cubicBezTo>
                  <a:pt x="12126" y="6629"/>
                  <a:pt x="12059" y="6627"/>
                  <a:pt x="11992" y="6627"/>
                </a:cubicBezTo>
                <a:cubicBezTo>
                  <a:pt x="11926" y="6627"/>
                  <a:pt x="11859" y="6629"/>
                  <a:pt x="11792" y="6630"/>
                </a:cubicBezTo>
                <a:cubicBezTo>
                  <a:pt x="11772" y="6630"/>
                  <a:pt x="11750" y="6632"/>
                  <a:pt x="11730" y="6633"/>
                </a:cubicBezTo>
                <a:cubicBezTo>
                  <a:pt x="11683" y="6635"/>
                  <a:pt x="11638" y="6636"/>
                  <a:pt x="11594" y="6639"/>
                </a:cubicBezTo>
                <a:cubicBezTo>
                  <a:pt x="11569" y="6640"/>
                  <a:pt x="11544" y="6642"/>
                  <a:pt x="11520" y="6643"/>
                </a:cubicBezTo>
                <a:cubicBezTo>
                  <a:pt x="11477" y="6646"/>
                  <a:pt x="11434" y="6648"/>
                  <a:pt x="11392" y="6652"/>
                </a:cubicBezTo>
                <a:lnTo>
                  <a:pt x="11319" y="6658"/>
                </a:lnTo>
                <a:cubicBezTo>
                  <a:pt x="11274" y="6662"/>
                  <a:pt x="11231" y="6665"/>
                  <a:pt x="11187" y="6671"/>
                </a:cubicBezTo>
                <a:lnTo>
                  <a:pt x="11121" y="6678"/>
                </a:lnTo>
                <a:cubicBezTo>
                  <a:pt x="11064" y="6684"/>
                  <a:pt x="11009" y="6691"/>
                  <a:pt x="10952" y="6698"/>
                </a:cubicBezTo>
                <a:lnTo>
                  <a:pt x="10926" y="6701"/>
                </a:lnTo>
                <a:cubicBezTo>
                  <a:pt x="10861" y="6711"/>
                  <a:pt x="10796" y="6722"/>
                  <a:pt x="10732" y="6732"/>
                </a:cubicBezTo>
                <a:cubicBezTo>
                  <a:pt x="10713" y="6735"/>
                  <a:pt x="10695" y="6739"/>
                  <a:pt x="10677" y="6742"/>
                </a:cubicBezTo>
                <a:cubicBezTo>
                  <a:pt x="10630" y="6751"/>
                  <a:pt x="10584" y="6758"/>
                  <a:pt x="10539" y="6767"/>
                </a:cubicBezTo>
                <a:cubicBezTo>
                  <a:pt x="10516" y="6771"/>
                  <a:pt x="10492" y="6777"/>
                  <a:pt x="10469" y="6781"/>
                </a:cubicBezTo>
                <a:cubicBezTo>
                  <a:pt x="10427" y="6790"/>
                  <a:pt x="10385" y="6798"/>
                  <a:pt x="10344" y="6807"/>
                </a:cubicBezTo>
                <a:cubicBezTo>
                  <a:pt x="10320" y="6813"/>
                  <a:pt x="10297" y="6817"/>
                  <a:pt x="10273" y="6823"/>
                </a:cubicBezTo>
                <a:cubicBezTo>
                  <a:pt x="10231" y="6833"/>
                  <a:pt x="10189" y="6843"/>
                  <a:pt x="10147" y="6854"/>
                </a:cubicBezTo>
                <a:lnTo>
                  <a:pt x="10080" y="6871"/>
                </a:lnTo>
                <a:cubicBezTo>
                  <a:pt x="10031" y="6884"/>
                  <a:pt x="9982" y="6897"/>
                  <a:pt x="9932" y="6910"/>
                </a:cubicBezTo>
                <a:cubicBezTo>
                  <a:pt x="9919" y="6915"/>
                  <a:pt x="9905" y="6919"/>
                  <a:pt x="9892" y="6922"/>
                </a:cubicBezTo>
                <a:cubicBezTo>
                  <a:pt x="9828" y="6941"/>
                  <a:pt x="9766" y="6959"/>
                  <a:pt x="9703" y="6980"/>
                </a:cubicBezTo>
                <a:lnTo>
                  <a:pt x="9657" y="6994"/>
                </a:lnTo>
                <a:cubicBezTo>
                  <a:pt x="9610" y="7010"/>
                  <a:pt x="9564" y="7025"/>
                  <a:pt x="9517" y="7041"/>
                </a:cubicBezTo>
                <a:cubicBezTo>
                  <a:pt x="9496" y="7049"/>
                  <a:pt x="9472" y="7057"/>
                  <a:pt x="9451" y="7065"/>
                </a:cubicBezTo>
                <a:cubicBezTo>
                  <a:pt x="9412" y="7078"/>
                  <a:pt x="9371" y="7093"/>
                  <a:pt x="9330" y="7109"/>
                </a:cubicBezTo>
                <a:cubicBezTo>
                  <a:pt x="9307" y="7118"/>
                  <a:pt x="9284" y="7126"/>
                  <a:pt x="9261" y="7135"/>
                </a:cubicBezTo>
                <a:cubicBezTo>
                  <a:pt x="9245" y="7142"/>
                  <a:pt x="9229" y="7148"/>
                  <a:pt x="9211" y="7154"/>
                </a:cubicBezTo>
                <a:cubicBezTo>
                  <a:pt x="9216" y="7087"/>
                  <a:pt x="9222" y="7020"/>
                  <a:pt x="9227" y="6954"/>
                </a:cubicBezTo>
                <a:cubicBezTo>
                  <a:pt x="9229" y="6936"/>
                  <a:pt x="9232" y="6916"/>
                  <a:pt x="9233" y="6897"/>
                </a:cubicBezTo>
                <a:cubicBezTo>
                  <a:pt x="9237" y="6849"/>
                  <a:pt x="9243" y="6801"/>
                  <a:pt x="9249" y="6755"/>
                </a:cubicBezTo>
                <a:cubicBezTo>
                  <a:pt x="9252" y="6730"/>
                  <a:pt x="9255" y="6706"/>
                  <a:pt x="9258" y="6682"/>
                </a:cubicBezTo>
                <a:cubicBezTo>
                  <a:pt x="9264" y="6640"/>
                  <a:pt x="9269" y="6598"/>
                  <a:pt x="9277" y="6556"/>
                </a:cubicBezTo>
                <a:cubicBezTo>
                  <a:pt x="9280" y="6530"/>
                  <a:pt x="9284" y="6504"/>
                  <a:pt x="9288" y="6478"/>
                </a:cubicBezTo>
                <a:cubicBezTo>
                  <a:pt x="9295" y="6439"/>
                  <a:pt x="9301" y="6398"/>
                  <a:pt x="9309" y="6357"/>
                </a:cubicBezTo>
                <a:cubicBezTo>
                  <a:pt x="9314" y="6331"/>
                  <a:pt x="9319" y="6305"/>
                  <a:pt x="9325" y="6279"/>
                </a:cubicBezTo>
                <a:cubicBezTo>
                  <a:pt x="9332" y="6240"/>
                  <a:pt x="9339" y="6201"/>
                  <a:pt x="9348" y="6162"/>
                </a:cubicBezTo>
                <a:cubicBezTo>
                  <a:pt x="9354" y="6135"/>
                  <a:pt x="9359" y="6108"/>
                  <a:pt x="9365" y="6083"/>
                </a:cubicBezTo>
                <a:cubicBezTo>
                  <a:pt x="9374" y="6043"/>
                  <a:pt x="9383" y="6003"/>
                  <a:pt x="9393" y="5964"/>
                </a:cubicBezTo>
                <a:cubicBezTo>
                  <a:pt x="9398" y="5940"/>
                  <a:pt x="9404" y="5913"/>
                  <a:pt x="9410" y="5889"/>
                </a:cubicBezTo>
                <a:cubicBezTo>
                  <a:pt x="9420" y="5848"/>
                  <a:pt x="9432" y="5808"/>
                  <a:pt x="9442" y="5767"/>
                </a:cubicBezTo>
                <a:cubicBezTo>
                  <a:pt x="9449" y="5744"/>
                  <a:pt x="9455" y="5721"/>
                  <a:pt x="9462" y="5696"/>
                </a:cubicBezTo>
                <a:cubicBezTo>
                  <a:pt x="9474" y="5652"/>
                  <a:pt x="9487" y="5609"/>
                  <a:pt x="9500" y="5565"/>
                </a:cubicBezTo>
                <a:cubicBezTo>
                  <a:pt x="9506" y="5545"/>
                  <a:pt x="9512" y="5526"/>
                  <a:pt x="9519" y="5506"/>
                </a:cubicBezTo>
                <a:cubicBezTo>
                  <a:pt x="9536" y="5451"/>
                  <a:pt x="9555" y="5394"/>
                  <a:pt x="9573" y="5339"/>
                </a:cubicBezTo>
                <a:cubicBezTo>
                  <a:pt x="9575" y="5332"/>
                  <a:pt x="9578" y="5326"/>
                  <a:pt x="9580" y="5319"/>
                </a:cubicBezTo>
                <a:cubicBezTo>
                  <a:pt x="9602" y="5255"/>
                  <a:pt x="9625" y="5191"/>
                  <a:pt x="9649" y="5129"/>
                </a:cubicBezTo>
                <a:cubicBezTo>
                  <a:pt x="9652" y="5118"/>
                  <a:pt x="9658" y="5108"/>
                  <a:pt x="9661" y="5097"/>
                </a:cubicBezTo>
                <a:cubicBezTo>
                  <a:pt x="9681" y="5046"/>
                  <a:pt x="9702" y="4995"/>
                  <a:pt x="9722" y="4946"/>
                </a:cubicBezTo>
                <a:cubicBezTo>
                  <a:pt x="9731" y="4927"/>
                  <a:pt x="9738" y="4907"/>
                  <a:pt x="9747" y="4888"/>
                </a:cubicBezTo>
                <a:cubicBezTo>
                  <a:pt x="9764" y="4847"/>
                  <a:pt x="9783" y="4805"/>
                  <a:pt x="9800" y="4763"/>
                </a:cubicBezTo>
                <a:cubicBezTo>
                  <a:pt x="9811" y="4741"/>
                  <a:pt x="9821" y="4721"/>
                  <a:pt x="9831" y="4699"/>
                </a:cubicBezTo>
                <a:cubicBezTo>
                  <a:pt x="9848" y="4660"/>
                  <a:pt x="9867" y="4622"/>
                  <a:pt x="9885" y="4583"/>
                </a:cubicBezTo>
                <a:cubicBezTo>
                  <a:pt x="9896" y="4561"/>
                  <a:pt x="9906" y="4540"/>
                  <a:pt x="9918" y="4516"/>
                </a:cubicBezTo>
                <a:cubicBezTo>
                  <a:pt x="9935" y="4480"/>
                  <a:pt x="9954" y="4442"/>
                  <a:pt x="9974" y="4406"/>
                </a:cubicBezTo>
                <a:cubicBezTo>
                  <a:pt x="9986" y="4383"/>
                  <a:pt x="9998" y="4361"/>
                  <a:pt x="10009" y="4339"/>
                </a:cubicBezTo>
                <a:cubicBezTo>
                  <a:pt x="10028" y="4303"/>
                  <a:pt x="10048" y="4267"/>
                  <a:pt x="10069" y="4231"/>
                </a:cubicBezTo>
                <a:cubicBezTo>
                  <a:pt x="10080" y="4209"/>
                  <a:pt x="10093" y="4187"/>
                  <a:pt x="10105" y="4165"/>
                </a:cubicBezTo>
                <a:cubicBezTo>
                  <a:pt x="10127" y="4128"/>
                  <a:pt x="10147" y="4091"/>
                  <a:pt x="10169" y="4055"/>
                </a:cubicBezTo>
                <a:cubicBezTo>
                  <a:pt x="10182" y="4035"/>
                  <a:pt x="10194" y="4014"/>
                  <a:pt x="10205" y="3994"/>
                </a:cubicBezTo>
                <a:cubicBezTo>
                  <a:pt x="10230" y="3955"/>
                  <a:pt x="10254" y="3916"/>
                  <a:pt x="10278" y="3878"/>
                </a:cubicBezTo>
                <a:cubicBezTo>
                  <a:pt x="10289" y="3861"/>
                  <a:pt x="10299" y="3843"/>
                  <a:pt x="10311" y="3827"/>
                </a:cubicBezTo>
                <a:cubicBezTo>
                  <a:pt x="10341" y="3779"/>
                  <a:pt x="10372" y="3733"/>
                  <a:pt x="10404" y="3688"/>
                </a:cubicBezTo>
                <a:cubicBezTo>
                  <a:pt x="10410" y="3679"/>
                  <a:pt x="10415" y="3671"/>
                  <a:pt x="10421" y="3662"/>
                </a:cubicBezTo>
                <a:cubicBezTo>
                  <a:pt x="10459" y="3607"/>
                  <a:pt x="10498" y="3552"/>
                  <a:pt x="10537" y="3498"/>
                </a:cubicBezTo>
                <a:cubicBezTo>
                  <a:pt x="10542" y="3492"/>
                  <a:pt x="10546" y="3486"/>
                  <a:pt x="10550" y="3481"/>
                </a:cubicBezTo>
                <a:cubicBezTo>
                  <a:pt x="10585" y="3433"/>
                  <a:pt x="10621" y="3386"/>
                  <a:pt x="10658" y="3340"/>
                </a:cubicBezTo>
                <a:cubicBezTo>
                  <a:pt x="10669" y="3324"/>
                  <a:pt x="10682" y="3308"/>
                  <a:pt x="10695" y="3292"/>
                </a:cubicBezTo>
                <a:cubicBezTo>
                  <a:pt x="10724" y="3256"/>
                  <a:pt x="10752" y="3219"/>
                  <a:pt x="10783" y="3185"/>
                </a:cubicBezTo>
                <a:cubicBezTo>
                  <a:pt x="10797" y="3167"/>
                  <a:pt x="10813" y="3148"/>
                  <a:pt x="10829" y="3129"/>
                </a:cubicBezTo>
                <a:cubicBezTo>
                  <a:pt x="10857" y="3098"/>
                  <a:pt x="10883" y="3066"/>
                  <a:pt x="10912" y="3034"/>
                </a:cubicBezTo>
                <a:cubicBezTo>
                  <a:pt x="10928" y="3015"/>
                  <a:pt x="10945" y="2995"/>
                  <a:pt x="10962" y="2976"/>
                </a:cubicBezTo>
                <a:cubicBezTo>
                  <a:pt x="10990" y="2945"/>
                  <a:pt x="11016" y="2915"/>
                  <a:pt x="11045" y="2886"/>
                </a:cubicBezTo>
                <a:lnTo>
                  <a:pt x="11099" y="2828"/>
                </a:lnTo>
                <a:cubicBezTo>
                  <a:pt x="11128" y="2797"/>
                  <a:pt x="11155" y="2768"/>
                  <a:pt x="11184" y="2741"/>
                </a:cubicBezTo>
                <a:cubicBezTo>
                  <a:pt x="11202" y="2722"/>
                  <a:pt x="11221" y="2702"/>
                  <a:pt x="11240" y="2684"/>
                </a:cubicBezTo>
                <a:cubicBezTo>
                  <a:pt x="11269" y="2655"/>
                  <a:pt x="11299" y="2626"/>
                  <a:pt x="11328" y="2597"/>
                </a:cubicBezTo>
                <a:cubicBezTo>
                  <a:pt x="11347" y="2580"/>
                  <a:pt x="11366" y="2561"/>
                  <a:pt x="11385" y="2543"/>
                </a:cubicBezTo>
                <a:cubicBezTo>
                  <a:pt x="11417" y="2514"/>
                  <a:pt x="11447" y="2485"/>
                  <a:pt x="11479" y="2456"/>
                </a:cubicBezTo>
                <a:cubicBezTo>
                  <a:pt x="11498" y="2440"/>
                  <a:pt x="11515" y="2424"/>
                  <a:pt x="11534" y="2408"/>
                </a:cubicBezTo>
                <a:cubicBezTo>
                  <a:pt x="11570" y="2375"/>
                  <a:pt x="11607" y="2345"/>
                  <a:pt x="11644" y="2313"/>
                </a:cubicBezTo>
                <a:cubicBezTo>
                  <a:pt x="11659" y="2301"/>
                  <a:pt x="11672" y="2288"/>
                  <a:pt x="11686" y="2276"/>
                </a:cubicBezTo>
                <a:cubicBezTo>
                  <a:pt x="11739" y="2233"/>
                  <a:pt x="11791" y="2191"/>
                  <a:pt x="11843" y="2150"/>
                </a:cubicBezTo>
                <a:cubicBezTo>
                  <a:pt x="11852" y="2143"/>
                  <a:pt x="11859" y="2137"/>
                  <a:pt x="11868" y="2131"/>
                </a:cubicBezTo>
                <a:cubicBezTo>
                  <a:pt x="11908" y="2099"/>
                  <a:pt x="11950" y="2068"/>
                  <a:pt x="11992" y="2036"/>
                </a:cubicBezTo>
                <a:close/>
                <a:moveTo>
                  <a:pt x="11992" y="7313"/>
                </a:moveTo>
                <a:cubicBezTo>
                  <a:pt x="12056" y="7313"/>
                  <a:pt x="12120" y="7313"/>
                  <a:pt x="12181" y="7316"/>
                </a:cubicBezTo>
                <a:cubicBezTo>
                  <a:pt x="12203" y="7316"/>
                  <a:pt x="12223" y="7318"/>
                  <a:pt x="12245" y="7319"/>
                </a:cubicBezTo>
                <a:cubicBezTo>
                  <a:pt x="12287" y="7321"/>
                  <a:pt x="12328" y="7322"/>
                  <a:pt x="12370" y="7324"/>
                </a:cubicBezTo>
                <a:lnTo>
                  <a:pt x="12444" y="7328"/>
                </a:lnTo>
                <a:cubicBezTo>
                  <a:pt x="12481" y="7331"/>
                  <a:pt x="12519" y="7334"/>
                  <a:pt x="12557" y="7337"/>
                </a:cubicBezTo>
                <a:cubicBezTo>
                  <a:pt x="12583" y="7338"/>
                  <a:pt x="12610" y="7341"/>
                  <a:pt x="12637" y="7344"/>
                </a:cubicBezTo>
                <a:cubicBezTo>
                  <a:pt x="12673" y="7347"/>
                  <a:pt x="12708" y="7350"/>
                  <a:pt x="12744" y="7354"/>
                </a:cubicBezTo>
                <a:cubicBezTo>
                  <a:pt x="12770" y="7357"/>
                  <a:pt x="12798" y="7360"/>
                  <a:pt x="12825" y="7363"/>
                </a:cubicBezTo>
                <a:cubicBezTo>
                  <a:pt x="12860" y="7367"/>
                  <a:pt x="12895" y="7372"/>
                  <a:pt x="12928" y="7376"/>
                </a:cubicBezTo>
                <a:cubicBezTo>
                  <a:pt x="12956" y="7380"/>
                  <a:pt x="12983" y="7385"/>
                  <a:pt x="13011" y="7387"/>
                </a:cubicBezTo>
                <a:cubicBezTo>
                  <a:pt x="13046" y="7393"/>
                  <a:pt x="13079" y="7399"/>
                  <a:pt x="13112" y="7403"/>
                </a:cubicBezTo>
                <a:cubicBezTo>
                  <a:pt x="13140" y="7408"/>
                  <a:pt x="13168" y="7414"/>
                  <a:pt x="13195" y="7418"/>
                </a:cubicBezTo>
                <a:cubicBezTo>
                  <a:pt x="13229" y="7424"/>
                  <a:pt x="13262" y="7430"/>
                  <a:pt x="13297" y="7435"/>
                </a:cubicBezTo>
                <a:lnTo>
                  <a:pt x="13379" y="7453"/>
                </a:lnTo>
                <a:lnTo>
                  <a:pt x="13478" y="7473"/>
                </a:lnTo>
                <a:lnTo>
                  <a:pt x="13561" y="7492"/>
                </a:lnTo>
                <a:cubicBezTo>
                  <a:pt x="13594" y="7499"/>
                  <a:pt x="13627" y="7508"/>
                  <a:pt x="13661" y="7515"/>
                </a:cubicBezTo>
                <a:cubicBezTo>
                  <a:pt x="13687" y="7522"/>
                  <a:pt x="13715" y="7530"/>
                  <a:pt x="13741" y="7535"/>
                </a:cubicBezTo>
                <a:cubicBezTo>
                  <a:pt x="13774" y="7544"/>
                  <a:pt x="13807" y="7554"/>
                  <a:pt x="13842" y="7563"/>
                </a:cubicBezTo>
                <a:lnTo>
                  <a:pt x="13919" y="7585"/>
                </a:lnTo>
                <a:cubicBezTo>
                  <a:pt x="13954" y="7595"/>
                  <a:pt x="13989" y="7607"/>
                  <a:pt x="14024" y="7617"/>
                </a:cubicBezTo>
                <a:cubicBezTo>
                  <a:pt x="14048" y="7624"/>
                  <a:pt x="14073" y="7631"/>
                  <a:pt x="14098" y="7640"/>
                </a:cubicBezTo>
                <a:cubicBezTo>
                  <a:pt x="14135" y="7652"/>
                  <a:pt x="14172" y="7665"/>
                  <a:pt x="14209" y="7678"/>
                </a:cubicBezTo>
                <a:cubicBezTo>
                  <a:pt x="14231" y="7683"/>
                  <a:pt x="14251" y="7691"/>
                  <a:pt x="14273" y="7698"/>
                </a:cubicBezTo>
                <a:cubicBezTo>
                  <a:pt x="14324" y="7717"/>
                  <a:pt x="14375" y="7734"/>
                  <a:pt x="14427" y="7755"/>
                </a:cubicBezTo>
                <a:cubicBezTo>
                  <a:pt x="14433" y="7757"/>
                  <a:pt x="14440" y="7760"/>
                  <a:pt x="14447" y="7762"/>
                </a:cubicBezTo>
                <a:cubicBezTo>
                  <a:pt x="14505" y="7785"/>
                  <a:pt x="14563" y="7807"/>
                  <a:pt x="14621" y="7831"/>
                </a:cubicBezTo>
                <a:cubicBezTo>
                  <a:pt x="14639" y="7839"/>
                  <a:pt x="14658" y="7847"/>
                  <a:pt x="14675" y="7855"/>
                </a:cubicBezTo>
                <a:cubicBezTo>
                  <a:pt x="14710" y="7869"/>
                  <a:pt x="14745" y="7884"/>
                  <a:pt x="14779" y="7900"/>
                </a:cubicBezTo>
                <a:cubicBezTo>
                  <a:pt x="14682" y="9973"/>
                  <a:pt x="13659" y="11894"/>
                  <a:pt x="11992" y="13130"/>
                </a:cubicBezTo>
                <a:cubicBezTo>
                  <a:pt x="11377" y="12674"/>
                  <a:pt x="10842" y="12120"/>
                  <a:pt x="10408" y="11489"/>
                </a:cubicBezTo>
                <a:cubicBezTo>
                  <a:pt x="10342" y="11392"/>
                  <a:pt x="10235" y="11340"/>
                  <a:pt x="10126" y="11340"/>
                </a:cubicBezTo>
                <a:cubicBezTo>
                  <a:pt x="10060" y="11340"/>
                  <a:pt x="9993" y="11360"/>
                  <a:pt x="9934" y="11400"/>
                </a:cubicBezTo>
                <a:cubicBezTo>
                  <a:pt x="9777" y="11508"/>
                  <a:pt x="9738" y="11721"/>
                  <a:pt x="9845" y="11876"/>
                </a:cubicBezTo>
                <a:cubicBezTo>
                  <a:pt x="10275" y="12501"/>
                  <a:pt x="10796" y="13059"/>
                  <a:pt x="11390" y="13529"/>
                </a:cubicBezTo>
                <a:cubicBezTo>
                  <a:pt x="10313" y="14163"/>
                  <a:pt x="9102" y="14484"/>
                  <a:pt x="7886" y="14484"/>
                </a:cubicBezTo>
                <a:cubicBezTo>
                  <a:pt x="6940" y="14484"/>
                  <a:pt x="5991" y="14289"/>
                  <a:pt x="5101" y="13897"/>
                </a:cubicBezTo>
                <a:cubicBezTo>
                  <a:pt x="5207" y="11547"/>
                  <a:pt x="6504" y="9413"/>
                  <a:pt x="8543" y="8238"/>
                </a:cubicBezTo>
                <a:cubicBezTo>
                  <a:pt x="8608" y="9017"/>
                  <a:pt x="8795" y="9780"/>
                  <a:pt x="9097" y="10501"/>
                </a:cubicBezTo>
                <a:cubicBezTo>
                  <a:pt x="9151" y="10632"/>
                  <a:pt x="9279" y="10711"/>
                  <a:pt x="9413" y="10711"/>
                </a:cubicBezTo>
                <a:cubicBezTo>
                  <a:pt x="9456" y="10711"/>
                  <a:pt x="9501" y="10703"/>
                  <a:pt x="9544" y="10685"/>
                </a:cubicBezTo>
                <a:cubicBezTo>
                  <a:pt x="9718" y="10613"/>
                  <a:pt x="9800" y="10412"/>
                  <a:pt x="9728" y="10238"/>
                </a:cubicBezTo>
                <a:cubicBezTo>
                  <a:pt x="9417" y="9495"/>
                  <a:pt x="9240" y="8703"/>
                  <a:pt x="9206" y="7900"/>
                </a:cubicBezTo>
                <a:cubicBezTo>
                  <a:pt x="9242" y="7884"/>
                  <a:pt x="9277" y="7869"/>
                  <a:pt x="9313" y="7853"/>
                </a:cubicBezTo>
                <a:lnTo>
                  <a:pt x="9365" y="7831"/>
                </a:lnTo>
                <a:cubicBezTo>
                  <a:pt x="9422" y="7807"/>
                  <a:pt x="9480" y="7784"/>
                  <a:pt x="9538" y="7762"/>
                </a:cubicBezTo>
                <a:lnTo>
                  <a:pt x="9552" y="7757"/>
                </a:lnTo>
                <a:cubicBezTo>
                  <a:pt x="9606" y="7737"/>
                  <a:pt x="9660" y="7717"/>
                  <a:pt x="9713" y="7698"/>
                </a:cubicBezTo>
                <a:cubicBezTo>
                  <a:pt x="9734" y="7691"/>
                  <a:pt x="9752" y="7685"/>
                  <a:pt x="9773" y="7678"/>
                </a:cubicBezTo>
                <a:cubicBezTo>
                  <a:pt x="9812" y="7665"/>
                  <a:pt x="9850" y="7652"/>
                  <a:pt x="9889" y="7638"/>
                </a:cubicBezTo>
                <a:cubicBezTo>
                  <a:pt x="9912" y="7631"/>
                  <a:pt x="9937" y="7624"/>
                  <a:pt x="9960" y="7617"/>
                </a:cubicBezTo>
                <a:cubicBezTo>
                  <a:pt x="9996" y="7607"/>
                  <a:pt x="10031" y="7595"/>
                  <a:pt x="10066" y="7585"/>
                </a:cubicBezTo>
                <a:lnTo>
                  <a:pt x="10143" y="7563"/>
                </a:lnTo>
                <a:cubicBezTo>
                  <a:pt x="10178" y="7554"/>
                  <a:pt x="10211" y="7544"/>
                  <a:pt x="10246" y="7535"/>
                </a:cubicBezTo>
                <a:cubicBezTo>
                  <a:pt x="10272" y="7528"/>
                  <a:pt x="10298" y="7522"/>
                  <a:pt x="10324" y="7515"/>
                </a:cubicBezTo>
                <a:cubicBezTo>
                  <a:pt x="10357" y="7508"/>
                  <a:pt x="10392" y="7499"/>
                  <a:pt x="10426" y="7492"/>
                </a:cubicBezTo>
                <a:lnTo>
                  <a:pt x="10505" y="7473"/>
                </a:lnTo>
                <a:cubicBezTo>
                  <a:pt x="10540" y="7466"/>
                  <a:pt x="10574" y="7459"/>
                  <a:pt x="10607" y="7451"/>
                </a:cubicBezTo>
                <a:cubicBezTo>
                  <a:pt x="10635" y="7447"/>
                  <a:pt x="10662" y="7441"/>
                  <a:pt x="10688" y="7435"/>
                </a:cubicBezTo>
                <a:cubicBezTo>
                  <a:pt x="10723" y="7430"/>
                  <a:pt x="10756" y="7424"/>
                  <a:pt x="10790" y="7418"/>
                </a:cubicBezTo>
                <a:cubicBezTo>
                  <a:pt x="10817" y="7414"/>
                  <a:pt x="10845" y="7408"/>
                  <a:pt x="10872" y="7403"/>
                </a:cubicBezTo>
                <a:cubicBezTo>
                  <a:pt x="10906" y="7398"/>
                  <a:pt x="10941" y="7393"/>
                  <a:pt x="10975" y="7387"/>
                </a:cubicBezTo>
                <a:cubicBezTo>
                  <a:pt x="11002" y="7385"/>
                  <a:pt x="11029" y="7380"/>
                  <a:pt x="11057" y="7376"/>
                </a:cubicBezTo>
                <a:cubicBezTo>
                  <a:pt x="11092" y="7372"/>
                  <a:pt x="11126" y="7367"/>
                  <a:pt x="11161" y="7363"/>
                </a:cubicBezTo>
                <a:cubicBezTo>
                  <a:pt x="11189" y="7360"/>
                  <a:pt x="11215" y="7357"/>
                  <a:pt x="11242" y="7354"/>
                </a:cubicBezTo>
                <a:cubicBezTo>
                  <a:pt x="11279" y="7350"/>
                  <a:pt x="11315" y="7347"/>
                  <a:pt x="11350" y="7344"/>
                </a:cubicBezTo>
                <a:cubicBezTo>
                  <a:pt x="11376" y="7341"/>
                  <a:pt x="11402" y="7338"/>
                  <a:pt x="11428" y="7337"/>
                </a:cubicBezTo>
                <a:cubicBezTo>
                  <a:pt x="11466" y="7334"/>
                  <a:pt x="11504" y="7331"/>
                  <a:pt x="11541" y="7328"/>
                </a:cubicBezTo>
                <a:lnTo>
                  <a:pt x="11615" y="7324"/>
                </a:lnTo>
                <a:cubicBezTo>
                  <a:pt x="11657" y="7322"/>
                  <a:pt x="11699" y="7319"/>
                  <a:pt x="11741" y="7318"/>
                </a:cubicBezTo>
                <a:cubicBezTo>
                  <a:pt x="11762" y="7318"/>
                  <a:pt x="11784" y="7316"/>
                  <a:pt x="11804" y="7316"/>
                </a:cubicBezTo>
                <a:cubicBezTo>
                  <a:pt x="11866" y="7315"/>
                  <a:pt x="11930" y="7313"/>
                  <a:pt x="11992" y="7313"/>
                </a:cubicBezTo>
                <a:close/>
                <a:moveTo>
                  <a:pt x="15442" y="8236"/>
                </a:moveTo>
                <a:cubicBezTo>
                  <a:pt x="17481" y="9413"/>
                  <a:pt x="18778" y="11547"/>
                  <a:pt x="18884" y="13897"/>
                </a:cubicBezTo>
                <a:cubicBezTo>
                  <a:pt x="17994" y="14289"/>
                  <a:pt x="17046" y="14484"/>
                  <a:pt x="16100" y="14484"/>
                </a:cubicBezTo>
                <a:cubicBezTo>
                  <a:pt x="14884" y="14484"/>
                  <a:pt x="13672" y="14163"/>
                  <a:pt x="12595" y="13529"/>
                </a:cubicBezTo>
                <a:cubicBezTo>
                  <a:pt x="14231" y="12230"/>
                  <a:pt x="15260" y="10317"/>
                  <a:pt x="15442" y="8236"/>
                </a:cubicBezTo>
                <a:close/>
                <a:moveTo>
                  <a:pt x="11992" y="13961"/>
                </a:moveTo>
                <a:cubicBezTo>
                  <a:pt x="13234" y="14759"/>
                  <a:pt x="14663" y="15167"/>
                  <a:pt x="16100" y="15167"/>
                </a:cubicBezTo>
                <a:cubicBezTo>
                  <a:pt x="17039" y="15167"/>
                  <a:pt x="17982" y="14993"/>
                  <a:pt x="18879" y="14640"/>
                </a:cubicBezTo>
                <a:lnTo>
                  <a:pt x="18879" y="14640"/>
                </a:lnTo>
                <a:cubicBezTo>
                  <a:pt x="18657" y="18246"/>
                  <a:pt x="15654" y="21112"/>
                  <a:pt x="11992" y="21112"/>
                </a:cubicBezTo>
                <a:cubicBezTo>
                  <a:pt x="8332" y="21112"/>
                  <a:pt x="5328" y="18246"/>
                  <a:pt x="5106" y="14640"/>
                </a:cubicBezTo>
                <a:lnTo>
                  <a:pt x="5106" y="14640"/>
                </a:lnTo>
                <a:cubicBezTo>
                  <a:pt x="6003" y="14993"/>
                  <a:pt x="6946" y="15167"/>
                  <a:pt x="7884" y="15167"/>
                </a:cubicBezTo>
                <a:cubicBezTo>
                  <a:pt x="9322" y="15167"/>
                  <a:pt x="10751" y="14759"/>
                  <a:pt x="11992" y="13961"/>
                </a:cubicBezTo>
                <a:close/>
                <a:moveTo>
                  <a:pt x="16082" y="0"/>
                </a:moveTo>
                <a:cubicBezTo>
                  <a:pt x="14632" y="0"/>
                  <a:pt x="13211" y="419"/>
                  <a:pt x="11992" y="1207"/>
                </a:cubicBezTo>
                <a:cubicBezTo>
                  <a:pt x="10737" y="399"/>
                  <a:pt x="9311" y="0"/>
                  <a:pt x="7889" y="0"/>
                </a:cubicBezTo>
                <a:cubicBezTo>
                  <a:pt x="6170" y="0"/>
                  <a:pt x="4458" y="584"/>
                  <a:pt x="3064" y="1732"/>
                </a:cubicBezTo>
                <a:cubicBezTo>
                  <a:pt x="2918" y="1851"/>
                  <a:pt x="2898" y="2068"/>
                  <a:pt x="3018" y="2213"/>
                </a:cubicBezTo>
                <a:cubicBezTo>
                  <a:pt x="3086" y="2295"/>
                  <a:pt x="3183" y="2337"/>
                  <a:pt x="3282" y="2337"/>
                </a:cubicBezTo>
                <a:cubicBezTo>
                  <a:pt x="3358" y="2337"/>
                  <a:pt x="3436" y="2312"/>
                  <a:pt x="3500" y="2259"/>
                </a:cubicBezTo>
                <a:cubicBezTo>
                  <a:pt x="4765" y="1217"/>
                  <a:pt x="6323" y="684"/>
                  <a:pt x="7890" y="684"/>
                </a:cubicBezTo>
                <a:cubicBezTo>
                  <a:pt x="9094" y="684"/>
                  <a:pt x="10304" y="999"/>
                  <a:pt x="11390" y="1638"/>
                </a:cubicBezTo>
                <a:cubicBezTo>
                  <a:pt x="11357" y="1664"/>
                  <a:pt x="11324" y="1692"/>
                  <a:pt x="11290" y="1719"/>
                </a:cubicBezTo>
                <a:cubicBezTo>
                  <a:pt x="11271" y="1734"/>
                  <a:pt x="11254" y="1750"/>
                  <a:pt x="11235" y="1764"/>
                </a:cubicBezTo>
                <a:cubicBezTo>
                  <a:pt x="11183" y="1809"/>
                  <a:pt x="11129" y="1854"/>
                  <a:pt x="11077" y="1901"/>
                </a:cubicBezTo>
                <a:lnTo>
                  <a:pt x="11067" y="1909"/>
                </a:lnTo>
                <a:cubicBezTo>
                  <a:pt x="11012" y="1959"/>
                  <a:pt x="10957" y="2009"/>
                  <a:pt x="10903" y="2060"/>
                </a:cubicBezTo>
                <a:cubicBezTo>
                  <a:pt x="10887" y="2075"/>
                  <a:pt x="10872" y="2089"/>
                  <a:pt x="10857" y="2104"/>
                </a:cubicBezTo>
                <a:cubicBezTo>
                  <a:pt x="10819" y="2140"/>
                  <a:pt x="10781" y="2176"/>
                  <a:pt x="10743" y="2213"/>
                </a:cubicBezTo>
                <a:cubicBezTo>
                  <a:pt x="10724" y="2233"/>
                  <a:pt x="10706" y="2252"/>
                  <a:pt x="10687" y="2272"/>
                </a:cubicBezTo>
                <a:cubicBezTo>
                  <a:pt x="10653" y="2305"/>
                  <a:pt x="10621" y="2337"/>
                  <a:pt x="10590" y="2371"/>
                </a:cubicBezTo>
                <a:cubicBezTo>
                  <a:pt x="10569" y="2392"/>
                  <a:pt x="10549" y="2416"/>
                  <a:pt x="10529" y="2437"/>
                </a:cubicBezTo>
                <a:cubicBezTo>
                  <a:pt x="10500" y="2469"/>
                  <a:pt x="10471" y="2501"/>
                  <a:pt x="10442" y="2533"/>
                </a:cubicBezTo>
                <a:cubicBezTo>
                  <a:pt x="10420" y="2556"/>
                  <a:pt x="10400" y="2581"/>
                  <a:pt x="10379" y="2604"/>
                </a:cubicBezTo>
                <a:cubicBezTo>
                  <a:pt x="10352" y="2636"/>
                  <a:pt x="10324" y="2668"/>
                  <a:pt x="10297" y="2700"/>
                </a:cubicBezTo>
                <a:lnTo>
                  <a:pt x="10237" y="2773"/>
                </a:lnTo>
                <a:cubicBezTo>
                  <a:pt x="10209" y="2806"/>
                  <a:pt x="10183" y="2838"/>
                  <a:pt x="10157" y="2871"/>
                </a:cubicBezTo>
                <a:cubicBezTo>
                  <a:pt x="10138" y="2896"/>
                  <a:pt x="10118" y="2921"/>
                  <a:pt x="10099" y="2945"/>
                </a:cubicBezTo>
                <a:cubicBezTo>
                  <a:pt x="10073" y="2979"/>
                  <a:pt x="10048" y="3012"/>
                  <a:pt x="10024" y="3045"/>
                </a:cubicBezTo>
                <a:cubicBezTo>
                  <a:pt x="10005" y="3071"/>
                  <a:pt x="9986" y="3096"/>
                  <a:pt x="9967" y="3121"/>
                </a:cubicBezTo>
                <a:cubicBezTo>
                  <a:pt x="9943" y="3156"/>
                  <a:pt x="9918" y="3190"/>
                  <a:pt x="9893" y="3225"/>
                </a:cubicBezTo>
                <a:cubicBezTo>
                  <a:pt x="9876" y="3250"/>
                  <a:pt x="9858" y="3275"/>
                  <a:pt x="9841" y="3301"/>
                </a:cubicBezTo>
                <a:cubicBezTo>
                  <a:pt x="9816" y="3337"/>
                  <a:pt x="9792" y="3373"/>
                  <a:pt x="9768" y="3409"/>
                </a:cubicBezTo>
                <a:cubicBezTo>
                  <a:pt x="9751" y="3434"/>
                  <a:pt x="9735" y="3457"/>
                  <a:pt x="9719" y="3482"/>
                </a:cubicBezTo>
                <a:cubicBezTo>
                  <a:pt x="9694" y="3521"/>
                  <a:pt x="9670" y="3562"/>
                  <a:pt x="9645" y="3602"/>
                </a:cubicBezTo>
                <a:cubicBezTo>
                  <a:pt x="9631" y="3624"/>
                  <a:pt x="9618" y="3646"/>
                  <a:pt x="9605" y="3668"/>
                </a:cubicBezTo>
                <a:cubicBezTo>
                  <a:pt x="9573" y="3720"/>
                  <a:pt x="9542" y="3774"/>
                  <a:pt x="9512" y="3826"/>
                </a:cubicBezTo>
                <a:cubicBezTo>
                  <a:pt x="9506" y="3836"/>
                  <a:pt x="9500" y="3846"/>
                  <a:pt x="9494" y="3856"/>
                </a:cubicBezTo>
                <a:cubicBezTo>
                  <a:pt x="9458" y="3920"/>
                  <a:pt x="9423" y="3983"/>
                  <a:pt x="9390" y="4048"/>
                </a:cubicBezTo>
                <a:cubicBezTo>
                  <a:pt x="9380" y="4068"/>
                  <a:pt x="9369" y="4088"/>
                  <a:pt x="9358" y="4109"/>
                </a:cubicBezTo>
                <a:cubicBezTo>
                  <a:pt x="9336" y="4154"/>
                  <a:pt x="9313" y="4197"/>
                  <a:pt x="9291" y="4242"/>
                </a:cubicBezTo>
                <a:cubicBezTo>
                  <a:pt x="9278" y="4268"/>
                  <a:pt x="9266" y="4294"/>
                  <a:pt x="9255" y="4321"/>
                </a:cubicBezTo>
                <a:cubicBezTo>
                  <a:pt x="9236" y="4360"/>
                  <a:pt x="9217" y="4399"/>
                  <a:pt x="9198" y="4440"/>
                </a:cubicBezTo>
                <a:cubicBezTo>
                  <a:pt x="9185" y="4467"/>
                  <a:pt x="9174" y="4496"/>
                  <a:pt x="9161" y="4524"/>
                </a:cubicBezTo>
                <a:cubicBezTo>
                  <a:pt x="9145" y="4563"/>
                  <a:pt x="9127" y="4601"/>
                  <a:pt x="9111" y="4640"/>
                </a:cubicBezTo>
                <a:cubicBezTo>
                  <a:pt x="9098" y="4669"/>
                  <a:pt x="9087" y="4699"/>
                  <a:pt x="9075" y="4728"/>
                </a:cubicBezTo>
                <a:cubicBezTo>
                  <a:pt x="9059" y="4766"/>
                  <a:pt x="9043" y="4805"/>
                  <a:pt x="9029" y="4843"/>
                </a:cubicBezTo>
                <a:cubicBezTo>
                  <a:pt x="9017" y="4873"/>
                  <a:pt x="9005" y="4904"/>
                  <a:pt x="8994" y="4933"/>
                </a:cubicBezTo>
                <a:cubicBezTo>
                  <a:pt x="8981" y="4972"/>
                  <a:pt x="8966" y="5010"/>
                  <a:pt x="8953" y="5047"/>
                </a:cubicBezTo>
                <a:cubicBezTo>
                  <a:pt x="8942" y="5078"/>
                  <a:pt x="8931" y="5110"/>
                  <a:pt x="8920" y="5140"/>
                </a:cubicBezTo>
                <a:cubicBezTo>
                  <a:pt x="8907" y="5179"/>
                  <a:pt x="8895" y="5217"/>
                  <a:pt x="8882" y="5256"/>
                </a:cubicBezTo>
                <a:cubicBezTo>
                  <a:pt x="8872" y="5287"/>
                  <a:pt x="8862" y="5319"/>
                  <a:pt x="8853" y="5349"/>
                </a:cubicBezTo>
                <a:cubicBezTo>
                  <a:pt x="8840" y="5388"/>
                  <a:pt x="8828" y="5429"/>
                  <a:pt x="8817" y="5468"/>
                </a:cubicBezTo>
                <a:cubicBezTo>
                  <a:pt x="8808" y="5499"/>
                  <a:pt x="8799" y="5529"/>
                  <a:pt x="8791" y="5560"/>
                </a:cubicBezTo>
                <a:cubicBezTo>
                  <a:pt x="8779" y="5602"/>
                  <a:pt x="8769" y="5642"/>
                  <a:pt x="8759" y="5683"/>
                </a:cubicBezTo>
                <a:cubicBezTo>
                  <a:pt x="8750" y="5713"/>
                  <a:pt x="8743" y="5742"/>
                  <a:pt x="8735" y="5773"/>
                </a:cubicBezTo>
                <a:cubicBezTo>
                  <a:pt x="8724" y="5816"/>
                  <a:pt x="8714" y="5861"/>
                  <a:pt x="8704" y="5906"/>
                </a:cubicBezTo>
                <a:cubicBezTo>
                  <a:pt x="8698" y="5932"/>
                  <a:pt x="8692" y="5960"/>
                  <a:pt x="8686" y="5987"/>
                </a:cubicBezTo>
                <a:cubicBezTo>
                  <a:pt x="8675" y="6043"/>
                  <a:pt x="8663" y="6099"/>
                  <a:pt x="8653" y="6154"/>
                </a:cubicBezTo>
                <a:cubicBezTo>
                  <a:pt x="8648" y="6170"/>
                  <a:pt x="8646" y="6186"/>
                  <a:pt x="8643" y="6204"/>
                </a:cubicBezTo>
                <a:cubicBezTo>
                  <a:pt x="8630" y="6275"/>
                  <a:pt x="8618" y="6347"/>
                  <a:pt x="8606" y="6420"/>
                </a:cubicBezTo>
                <a:cubicBezTo>
                  <a:pt x="8603" y="6443"/>
                  <a:pt x="8599" y="6468"/>
                  <a:pt x="8596" y="6492"/>
                </a:cubicBezTo>
                <a:cubicBezTo>
                  <a:pt x="8589" y="6540"/>
                  <a:pt x="8582" y="6590"/>
                  <a:pt x="8576" y="6639"/>
                </a:cubicBezTo>
                <a:cubicBezTo>
                  <a:pt x="8572" y="6668"/>
                  <a:pt x="8569" y="6698"/>
                  <a:pt x="8566" y="6727"/>
                </a:cubicBezTo>
                <a:cubicBezTo>
                  <a:pt x="8561" y="6771"/>
                  <a:pt x="8556" y="6816"/>
                  <a:pt x="8551" y="6859"/>
                </a:cubicBezTo>
                <a:cubicBezTo>
                  <a:pt x="8548" y="6891"/>
                  <a:pt x="8547" y="6923"/>
                  <a:pt x="8544" y="6954"/>
                </a:cubicBezTo>
                <a:cubicBezTo>
                  <a:pt x="8540" y="6997"/>
                  <a:pt x="8537" y="7039"/>
                  <a:pt x="8534" y="7081"/>
                </a:cubicBezTo>
                <a:cubicBezTo>
                  <a:pt x="8531" y="7113"/>
                  <a:pt x="8529" y="7147"/>
                  <a:pt x="8528" y="7179"/>
                </a:cubicBezTo>
                <a:cubicBezTo>
                  <a:pt x="8527" y="7221"/>
                  <a:pt x="8524" y="7263"/>
                  <a:pt x="8522" y="7305"/>
                </a:cubicBezTo>
                <a:cubicBezTo>
                  <a:pt x="8521" y="7338"/>
                  <a:pt x="8521" y="7372"/>
                  <a:pt x="8519" y="7403"/>
                </a:cubicBezTo>
                <a:cubicBezTo>
                  <a:pt x="8519" y="7427"/>
                  <a:pt x="8518" y="7448"/>
                  <a:pt x="8518" y="7470"/>
                </a:cubicBezTo>
                <a:cubicBezTo>
                  <a:pt x="6204" y="8664"/>
                  <a:pt x="4665" y="10964"/>
                  <a:pt x="4440" y="13558"/>
                </a:cubicBezTo>
                <a:cubicBezTo>
                  <a:pt x="2687" y="12545"/>
                  <a:pt x="1467" y="10814"/>
                  <a:pt x="1104" y="8822"/>
                </a:cubicBezTo>
                <a:cubicBezTo>
                  <a:pt x="740" y="6830"/>
                  <a:pt x="1268" y="4779"/>
                  <a:pt x="2551" y="3212"/>
                </a:cubicBezTo>
                <a:cubicBezTo>
                  <a:pt x="2665" y="3066"/>
                  <a:pt x="2642" y="2855"/>
                  <a:pt x="2499" y="2736"/>
                </a:cubicBezTo>
                <a:cubicBezTo>
                  <a:pt x="2435" y="2684"/>
                  <a:pt x="2359" y="2659"/>
                  <a:pt x="2282" y="2659"/>
                </a:cubicBezTo>
                <a:cubicBezTo>
                  <a:pt x="2186" y="2659"/>
                  <a:pt x="2089" y="2700"/>
                  <a:pt x="2021" y="2778"/>
                </a:cubicBezTo>
                <a:cubicBezTo>
                  <a:pt x="572" y="4550"/>
                  <a:pt x="0" y="6880"/>
                  <a:pt x="465" y="9121"/>
                </a:cubicBezTo>
                <a:cubicBezTo>
                  <a:pt x="929" y="11361"/>
                  <a:pt x="2380" y="13273"/>
                  <a:pt x="4414" y="14322"/>
                </a:cubicBezTo>
                <a:cubicBezTo>
                  <a:pt x="4473" y="18452"/>
                  <a:pt x="7852" y="21794"/>
                  <a:pt x="11995" y="21794"/>
                </a:cubicBezTo>
                <a:cubicBezTo>
                  <a:pt x="16140" y="21794"/>
                  <a:pt x="19518" y="18452"/>
                  <a:pt x="19579" y="14322"/>
                </a:cubicBezTo>
                <a:cubicBezTo>
                  <a:pt x="21050" y="13560"/>
                  <a:pt x="22232" y="12339"/>
                  <a:pt x="22949" y="10845"/>
                </a:cubicBezTo>
                <a:cubicBezTo>
                  <a:pt x="23037" y="10672"/>
                  <a:pt x="22966" y="10462"/>
                  <a:pt x="22792" y="10377"/>
                </a:cubicBezTo>
                <a:cubicBezTo>
                  <a:pt x="22745" y="10355"/>
                  <a:pt x="22694" y="10344"/>
                  <a:pt x="22645" y="10344"/>
                </a:cubicBezTo>
                <a:cubicBezTo>
                  <a:pt x="22514" y="10344"/>
                  <a:pt x="22388" y="10420"/>
                  <a:pt x="22332" y="10550"/>
                </a:cubicBezTo>
                <a:cubicBezTo>
                  <a:pt x="21729" y="11809"/>
                  <a:pt x="20759" y="12858"/>
                  <a:pt x="19551" y="13559"/>
                </a:cubicBezTo>
                <a:cubicBezTo>
                  <a:pt x="19328" y="10964"/>
                  <a:pt x="17788" y="8666"/>
                  <a:pt x="15474" y="7472"/>
                </a:cubicBezTo>
                <a:cubicBezTo>
                  <a:pt x="15474" y="7448"/>
                  <a:pt x="15473" y="7427"/>
                  <a:pt x="15471" y="7405"/>
                </a:cubicBezTo>
                <a:cubicBezTo>
                  <a:pt x="15471" y="7372"/>
                  <a:pt x="15470" y="7340"/>
                  <a:pt x="15470" y="7306"/>
                </a:cubicBezTo>
                <a:cubicBezTo>
                  <a:pt x="15468" y="7264"/>
                  <a:pt x="15466" y="7222"/>
                  <a:pt x="15464" y="7179"/>
                </a:cubicBezTo>
                <a:cubicBezTo>
                  <a:pt x="15461" y="7147"/>
                  <a:pt x="15460" y="7113"/>
                  <a:pt x="15458" y="7081"/>
                </a:cubicBezTo>
                <a:cubicBezTo>
                  <a:pt x="15455" y="7039"/>
                  <a:pt x="15451" y="6996"/>
                  <a:pt x="15448" y="6954"/>
                </a:cubicBezTo>
                <a:cubicBezTo>
                  <a:pt x="15445" y="6923"/>
                  <a:pt x="15442" y="6891"/>
                  <a:pt x="15439" y="6859"/>
                </a:cubicBezTo>
                <a:cubicBezTo>
                  <a:pt x="15437" y="6816"/>
                  <a:pt x="15431" y="6771"/>
                  <a:pt x="15426" y="6727"/>
                </a:cubicBezTo>
                <a:cubicBezTo>
                  <a:pt x="15422" y="6697"/>
                  <a:pt x="15419" y="6668"/>
                  <a:pt x="15416" y="6639"/>
                </a:cubicBezTo>
                <a:cubicBezTo>
                  <a:pt x="15409" y="6590"/>
                  <a:pt x="15402" y="6540"/>
                  <a:pt x="15396" y="6491"/>
                </a:cubicBezTo>
                <a:cubicBezTo>
                  <a:pt x="15392" y="6468"/>
                  <a:pt x="15389" y="6443"/>
                  <a:pt x="15386" y="6420"/>
                </a:cubicBezTo>
                <a:cubicBezTo>
                  <a:pt x="15374" y="6347"/>
                  <a:pt x="15361" y="6275"/>
                  <a:pt x="15350" y="6204"/>
                </a:cubicBezTo>
                <a:cubicBezTo>
                  <a:pt x="15347" y="6188"/>
                  <a:pt x="15342" y="6172"/>
                  <a:pt x="15339" y="6157"/>
                </a:cubicBezTo>
                <a:cubicBezTo>
                  <a:pt x="15329" y="6101"/>
                  <a:pt x="15318" y="6044"/>
                  <a:pt x="15306" y="5987"/>
                </a:cubicBezTo>
                <a:cubicBezTo>
                  <a:pt x="15300" y="5960"/>
                  <a:pt x="15293" y="5934"/>
                  <a:pt x="15287" y="5908"/>
                </a:cubicBezTo>
                <a:cubicBezTo>
                  <a:pt x="15277" y="5863"/>
                  <a:pt x="15267" y="5818"/>
                  <a:pt x="15257" y="5773"/>
                </a:cubicBezTo>
                <a:cubicBezTo>
                  <a:pt x="15249" y="5744"/>
                  <a:pt x="15241" y="5715"/>
                  <a:pt x="15233" y="5684"/>
                </a:cubicBezTo>
                <a:cubicBezTo>
                  <a:pt x="15223" y="5644"/>
                  <a:pt x="15212" y="5602"/>
                  <a:pt x="15200" y="5561"/>
                </a:cubicBezTo>
                <a:cubicBezTo>
                  <a:pt x="15191" y="5530"/>
                  <a:pt x="15183" y="5500"/>
                  <a:pt x="15174" y="5470"/>
                </a:cubicBezTo>
                <a:cubicBezTo>
                  <a:pt x="15162" y="5430"/>
                  <a:pt x="15151" y="5390"/>
                  <a:pt x="15138" y="5351"/>
                </a:cubicBezTo>
                <a:cubicBezTo>
                  <a:pt x="15129" y="5320"/>
                  <a:pt x="15119" y="5290"/>
                  <a:pt x="15109" y="5258"/>
                </a:cubicBezTo>
                <a:cubicBezTo>
                  <a:pt x="15097" y="5219"/>
                  <a:pt x="15084" y="5181"/>
                  <a:pt x="15071" y="5142"/>
                </a:cubicBezTo>
                <a:cubicBezTo>
                  <a:pt x="15059" y="5111"/>
                  <a:pt x="15049" y="5081"/>
                  <a:pt x="15039" y="5050"/>
                </a:cubicBezTo>
                <a:cubicBezTo>
                  <a:pt x="15025" y="5011"/>
                  <a:pt x="15010" y="4972"/>
                  <a:pt x="14997" y="4934"/>
                </a:cubicBezTo>
                <a:cubicBezTo>
                  <a:pt x="14985" y="4904"/>
                  <a:pt x="14974" y="4875"/>
                  <a:pt x="14962" y="4843"/>
                </a:cubicBezTo>
                <a:cubicBezTo>
                  <a:pt x="14948" y="4805"/>
                  <a:pt x="14932" y="4766"/>
                  <a:pt x="14916" y="4728"/>
                </a:cubicBezTo>
                <a:cubicBezTo>
                  <a:pt x="14904" y="4699"/>
                  <a:pt x="14893" y="4670"/>
                  <a:pt x="14879" y="4641"/>
                </a:cubicBezTo>
                <a:cubicBezTo>
                  <a:pt x="14864" y="4601"/>
                  <a:pt x="14846" y="4563"/>
                  <a:pt x="14829" y="4524"/>
                </a:cubicBezTo>
                <a:cubicBezTo>
                  <a:pt x="14817" y="4496"/>
                  <a:pt x="14805" y="4469"/>
                  <a:pt x="14792" y="4441"/>
                </a:cubicBezTo>
                <a:cubicBezTo>
                  <a:pt x="14775" y="4399"/>
                  <a:pt x="14755" y="4358"/>
                  <a:pt x="14736" y="4318"/>
                </a:cubicBezTo>
                <a:cubicBezTo>
                  <a:pt x="14724" y="4293"/>
                  <a:pt x="14713" y="4268"/>
                  <a:pt x="14700" y="4242"/>
                </a:cubicBezTo>
                <a:cubicBezTo>
                  <a:pt x="14676" y="4197"/>
                  <a:pt x="14653" y="4151"/>
                  <a:pt x="14630" y="4106"/>
                </a:cubicBezTo>
                <a:cubicBezTo>
                  <a:pt x="14620" y="4086"/>
                  <a:pt x="14611" y="4067"/>
                  <a:pt x="14601" y="4048"/>
                </a:cubicBezTo>
                <a:cubicBezTo>
                  <a:pt x="14566" y="3984"/>
                  <a:pt x="14531" y="3920"/>
                  <a:pt x="14495" y="3856"/>
                </a:cubicBezTo>
                <a:cubicBezTo>
                  <a:pt x="14492" y="3849"/>
                  <a:pt x="14488" y="3843"/>
                  <a:pt x="14483" y="3836"/>
                </a:cubicBezTo>
                <a:cubicBezTo>
                  <a:pt x="14452" y="3779"/>
                  <a:pt x="14420" y="3723"/>
                  <a:pt x="14385" y="3668"/>
                </a:cubicBezTo>
                <a:cubicBezTo>
                  <a:pt x="14373" y="3647"/>
                  <a:pt x="14360" y="3627"/>
                  <a:pt x="14347" y="3605"/>
                </a:cubicBezTo>
                <a:cubicBezTo>
                  <a:pt x="14321" y="3565"/>
                  <a:pt x="14296" y="3523"/>
                  <a:pt x="14269" y="3482"/>
                </a:cubicBezTo>
                <a:cubicBezTo>
                  <a:pt x="14254" y="3459"/>
                  <a:pt x="14238" y="3436"/>
                  <a:pt x="14224" y="3411"/>
                </a:cubicBezTo>
                <a:cubicBezTo>
                  <a:pt x="14199" y="3373"/>
                  <a:pt x="14174" y="3337"/>
                  <a:pt x="14148" y="3299"/>
                </a:cubicBezTo>
                <a:cubicBezTo>
                  <a:pt x="14132" y="3275"/>
                  <a:pt x="14115" y="3250"/>
                  <a:pt x="14098" y="3227"/>
                </a:cubicBezTo>
                <a:cubicBezTo>
                  <a:pt x="14073" y="3190"/>
                  <a:pt x="14047" y="3156"/>
                  <a:pt x="14022" y="3121"/>
                </a:cubicBezTo>
                <a:cubicBezTo>
                  <a:pt x="14003" y="3096"/>
                  <a:pt x="13986" y="3071"/>
                  <a:pt x="13967" y="3048"/>
                </a:cubicBezTo>
                <a:cubicBezTo>
                  <a:pt x="13941" y="3013"/>
                  <a:pt x="13916" y="2979"/>
                  <a:pt x="13889" y="2945"/>
                </a:cubicBezTo>
                <a:cubicBezTo>
                  <a:pt x="13871" y="2921"/>
                  <a:pt x="13852" y="2897"/>
                  <a:pt x="13832" y="2873"/>
                </a:cubicBezTo>
                <a:cubicBezTo>
                  <a:pt x="13806" y="2839"/>
                  <a:pt x="13778" y="2806"/>
                  <a:pt x="13752" y="2773"/>
                </a:cubicBezTo>
                <a:cubicBezTo>
                  <a:pt x="13732" y="2748"/>
                  <a:pt x="13713" y="2725"/>
                  <a:pt x="13693" y="2702"/>
                </a:cubicBezTo>
                <a:cubicBezTo>
                  <a:pt x="13665" y="2668"/>
                  <a:pt x="13636" y="2636"/>
                  <a:pt x="13609" y="2603"/>
                </a:cubicBezTo>
                <a:cubicBezTo>
                  <a:pt x="13588" y="2580"/>
                  <a:pt x="13569" y="2558"/>
                  <a:pt x="13549" y="2535"/>
                </a:cubicBezTo>
                <a:cubicBezTo>
                  <a:pt x="13519" y="2501"/>
                  <a:pt x="13490" y="2469"/>
                  <a:pt x="13458" y="2436"/>
                </a:cubicBezTo>
                <a:cubicBezTo>
                  <a:pt x="13439" y="2414"/>
                  <a:pt x="13419" y="2394"/>
                  <a:pt x="13400" y="2372"/>
                </a:cubicBezTo>
                <a:cubicBezTo>
                  <a:pt x="13366" y="2337"/>
                  <a:pt x="13334" y="2304"/>
                  <a:pt x="13301" y="2271"/>
                </a:cubicBezTo>
                <a:cubicBezTo>
                  <a:pt x="13282" y="2253"/>
                  <a:pt x="13265" y="2233"/>
                  <a:pt x="13244" y="2214"/>
                </a:cubicBezTo>
                <a:cubicBezTo>
                  <a:pt x="13207" y="2176"/>
                  <a:pt x="13169" y="2139"/>
                  <a:pt x="13130" y="2102"/>
                </a:cubicBezTo>
                <a:cubicBezTo>
                  <a:pt x="13115" y="2088"/>
                  <a:pt x="13101" y="2073"/>
                  <a:pt x="13086" y="2060"/>
                </a:cubicBezTo>
                <a:cubicBezTo>
                  <a:pt x="13033" y="2008"/>
                  <a:pt x="12978" y="1959"/>
                  <a:pt x="12921" y="1909"/>
                </a:cubicBezTo>
                <a:lnTo>
                  <a:pt x="12915" y="1904"/>
                </a:lnTo>
                <a:cubicBezTo>
                  <a:pt x="12861" y="1856"/>
                  <a:pt x="12808" y="1809"/>
                  <a:pt x="12753" y="1764"/>
                </a:cubicBezTo>
                <a:cubicBezTo>
                  <a:pt x="12734" y="1748"/>
                  <a:pt x="12716" y="1734"/>
                  <a:pt x="12698" y="1719"/>
                </a:cubicBezTo>
                <a:cubicBezTo>
                  <a:pt x="12664" y="1692"/>
                  <a:pt x="12631" y="1664"/>
                  <a:pt x="12597" y="1637"/>
                </a:cubicBezTo>
                <a:cubicBezTo>
                  <a:pt x="13653" y="1013"/>
                  <a:pt x="14857" y="683"/>
                  <a:pt x="16083" y="683"/>
                </a:cubicBezTo>
                <a:cubicBezTo>
                  <a:pt x="16089" y="683"/>
                  <a:pt x="16094" y="683"/>
                  <a:pt x="16100" y="683"/>
                </a:cubicBezTo>
                <a:cubicBezTo>
                  <a:pt x="19903" y="683"/>
                  <a:pt x="22999" y="3778"/>
                  <a:pt x="22999" y="7583"/>
                </a:cubicBezTo>
                <a:cubicBezTo>
                  <a:pt x="22999" y="8143"/>
                  <a:pt x="22931" y="8700"/>
                  <a:pt x="22798" y="9244"/>
                </a:cubicBezTo>
                <a:cubicBezTo>
                  <a:pt x="22748" y="9429"/>
                  <a:pt x="22860" y="9619"/>
                  <a:pt x="23046" y="9665"/>
                </a:cubicBezTo>
                <a:cubicBezTo>
                  <a:pt x="23074" y="9672"/>
                  <a:pt x="23101" y="9675"/>
                  <a:pt x="23129" y="9675"/>
                </a:cubicBezTo>
                <a:cubicBezTo>
                  <a:pt x="23285" y="9675"/>
                  <a:pt x="23426" y="9568"/>
                  <a:pt x="23462" y="9408"/>
                </a:cubicBezTo>
                <a:cubicBezTo>
                  <a:pt x="23609" y="8811"/>
                  <a:pt x="23683" y="8198"/>
                  <a:pt x="23683" y="7583"/>
                </a:cubicBezTo>
                <a:cubicBezTo>
                  <a:pt x="23683" y="3402"/>
                  <a:pt x="20281" y="0"/>
                  <a:pt x="16100" y="0"/>
                </a:cubicBezTo>
                <a:lnTo>
                  <a:pt x="16097" y="0"/>
                </a:lnTo>
                <a:cubicBezTo>
                  <a:pt x="16092" y="0"/>
                  <a:pt x="16087" y="0"/>
                  <a:pt x="160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37" name="Google Shape;1337;p9"/>
          <p:cNvGrpSpPr/>
          <p:nvPr/>
        </p:nvGrpSpPr>
        <p:grpSpPr>
          <a:xfrm>
            <a:off x="6659847" y="1798395"/>
            <a:ext cx="525807" cy="525807"/>
            <a:chOff x="2775075" y="4793850"/>
            <a:chExt cx="584425" cy="584425"/>
          </a:xfrm>
        </p:grpSpPr>
        <p:sp>
          <p:nvSpPr>
            <p:cNvPr id="1338" name="Google Shape;1338;p9"/>
            <p:cNvSpPr/>
            <p:nvPr/>
          </p:nvSpPr>
          <p:spPr>
            <a:xfrm>
              <a:off x="2835500" y="5256325"/>
              <a:ext cx="69425" cy="66800"/>
            </a:xfrm>
            <a:custGeom>
              <a:avLst/>
              <a:gdLst/>
              <a:ahLst/>
              <a:cxnLst/>
              <a:rect l="l" t="t" r="r" b="b"/>
              <a:pathLst>
                <a:path w="2777" h="2672" extrusionOk="0">
                  <a:moveTo>
                    <a:pt x="1441" y="685"/>
                  </a:moveTo>
                  <a:cubicBezTo>
                    <a:pt x="1525" y="685"/>
                    <a:pt x="1610" y="701"/>
                    <a:pt x="1690" y="735"/>
                  </a:cubicBezTo>
                  <a:cubicBezTo>
                    <a:pt x="1934" y="835"/>
                    <a:pt x="2092" y="1073"/>
                    <a:pt x="2092" y="1337"/>
                  </a:cubicBezTo>
                  <a:cubicBezTo>
                    <a:pt x="2092" y="1695"/>
                    <a:pt x="1801" y="1987"/>
                    <a:pt x="1442" y="1988"/>
                  </a:cubicBezTo>
                  <a:cubicBezTo>
                    <a:pt x="1178" y="1988"/>
                    <a:pt x="940" y="1828"/>
                    <a:pt x="840" y="1586"/>
                  </a:cubicBezTo>
                  <a:cubicBezTo>
                    <a:pt x="739" y="1342"/>
                    <a:pt x="794" y="1062"/>
                    <a:pt x="981" y="875"/>
                  </a:cubicBezTo>
                  <a:cubicBezTo>
                    <a:pt x="1105" y="751"/>
                    <a:pt x="1271" y="685"/>
                    <a:pt x="1441" y="685"/>
                  </a:cubicBezTo>
                  <a:close/>
                  <a:moveTo>
                    <a:pt x="1442" y="1"/>
                  </a:moveTo>
                  <a:cubicBezTo>
                    <a:pt x="901" y="1"/>
                    <a:pt x="414" y="327"/>
                    <a:pt x="208" y="826"/>
                  </a:cubicBezTo>
                  <a:cubicBezTo>
                    <a:pt x="0" y="1325"/>
                    <a:pt x="115" y="1900"/>
                    <a:pt x="498" y="2281"/>
                  </a:cubicBezTo>
                  <a:cubicBezTo>
                    <a:pt x="753" y="2536"/>
                    <a:pt x="1094" y="2672"/>
                    <a:pt x="1441" y="2672"/>
                  </a:cubicBezTo>
                  <a:cubicBezTo>
                    <a:pt x="1614" y="2672"/>
                    <a:pt x="1787" y="2639"/>
                    <a:pt x="1953" y="2570"/>
                  </a:cubicBezTo>
                  <a:cubicBezTo>
                    <a:pt x="2452" y="2364"/>
                    <a:pt x="2777" y="1876"/>
                    <a:pt x="2777" y="1337"/>
                  </a:cubicBezTo>
                  <a:cubicBezTo>
                    <a:pt x="2777" y="598"/>
                    <a:pt x="2179" y="2"/>
                    <a:pt x="1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9"/>
            <p:cNvSpPr/>
            <p:nvPr/>
          </p:nvSpPr>
          <p:spPr>
            <a:xfrm>
              <a:off x="2775075" y="4793850"/>
              <a:ext cx="584425" cy="584425"/>
            </a:xfrm>
            <a:custGeom>
              <a:avLst/>
              <a:gdLst/>
              <a:ahLst/>
              <a:cxnLst/>
              <a:rect l="l" t="t" r="r" b="b"/>
              <a:pathLst>
                <a:path w="23377" h="23377" extrusionOk="0">
                  <a:moveTo>
                    <a:pt x="8750" y="8185"/>
                  </a:moveTo>
                  <a:lnTo>
                    <a:pt x="11637" y="9888"/>
                  </a:lnTo>
                  <a:lnTo>
                    <a:pt x="10235" y="12264"/>
                  </a:lnTo>
                  <a:lnTo>
                    <a:pt x="7717" y="10779"/>
                  </a:lnTo>
                  <a:lnTo>
                    <a:pt x="7717" y="9936"/>
                  </a:lnTo>
                  <a:lnTo>
                    <a:pt x="8750" y="8185"/>
                  </a:lnTo>
                  <a:close/>
                  <a:moveTo>
                    <a:pt x="13898" y="12177"/>
                  </a:moveTo>
                  <a:lnTo>
                    <a:pt x="15567" y="15084"/>
                  </a:lnTo>
                  <a:lnTo>
                    <a:pt x="13175" y="16457"/>
                  </a:lnTo>
                  <a:lnTo>
                    <a:pt x="11760" y="13993"/>
                  </a:lnTo>
                  <a:lnTo>
                    <a:pt x="11965" y="13647"/>
                  </a:lnTo>
                  <a:lnTo>
                    <a:pt x="12281" y="13106"/>
                  </a:lnTo>
                  <a:lnTo>
                    <a:pt x="13898" y="12177"/>
                  </a:lnTo>
                  <a:close/>
                  <a:moveTo>
                    <a:pt x="7717" y="13387"/>
                  </a:moveTo>
                  <a:lnTo>
                    <a:pt x="9094" y="14199"/>
                  </a:lnTo>
                  <a:lnTo>
                    <a:pt x="7717" y="16532"/>
                  </a:lnTo>
                  <a:lnTo>
                    <a:pt x="7717" y="13387"/>
                  </a:lnTo>
                  <a:close/>
                  <a:moveTo>
                    <a:pt x="10451" y="16225"/>
                  </a:moveTo>
                  <a:lnTo>
                    <a:pt x="11226" y="17575"/>
                  </a:lnTo>
                  <a:lnTo>
                    <a:pt x="8863" y="18932"/>
                  </a:lnTo>
                  <a:lnTo>
                    <a:pt x="8922" y="18830"/>
                  </a:lnTo>
                  <a:lnTo>
                    <a:pt x="9281" y="18220"/>
                  </a:lnTo>
                  <a:lnTo>
                    <a:pt x="10451" y="16225"/>
                  </a:lnTo>
                  <a:close/>
                  <a:moveTo>
                    <a:pt x="10963" y="1868"/>
                  </a:moveTo>
                  <a:cubicBezTo>
                    <a:pt x="11036" y="1868"/>
                    <a:pt x="11110" y="1887"/>
                    <a:pt x="11177" y="1926"/>
                  </a:cubicBezTo>
                  <a:lnTo>
                    <a:pt x="15924" y="4711"/>
                  </a:lnTo>
                  <a:cubicBezTo>
                    <a:pt x="16125" y="4830"/>
                    <a:pt x="16192" y="5089"/>
                    <a:pt x="16075" y="5289"/>
                  </a:cubicBezTo>
                  <a:lnTo>
                    <a:pt x="7718" y="19531"/>
                  </a:lnTo>
                  <a:lnTo>
                    <a:pt x="7717" y="17371"/>
                  </a:lnTo>
                  <a:lnTo>
                    <a:pt x="7717" y="17371"/>
                  </a:lnTo>
                  <a:cubicBezTo>
                    <a:pt x="7749" y="17380"/>
                    <a:pt x="7782" y="17385"/>
                    <a:pt x="7814" y="17385"/>
                  </a:cubicBezTo>
                  <a:cubicBezTo>
                    <a:pt x="7933" y="17385"/>
                    <a:pt x="8046" y="17323"/>
                    <a:pt x="8108" y="17217"/>
                  </a:cubicBezTo>
                  <a:lnTo>
                    <a:pt x="9857" y="14252"/>
                  </a:lnTo>
                  <a:cubicBezTo>
                    <a:pt x="9952" y="14089"/>
                    <a:pt x="9899" y="13879"/>
                    <a:pt x="9736" y="13783"/>
                  </a:cubicBezTo>
                  <a:lnTo>
                    <a:pt x="7717" y="12592"/>
                  </a:lnTo>
                  <a:lnTo>
                    <a:pt x="7717" y="11572"/>
                  </a:lnTo>
                  <a:lnTo>
                    <a:pt x="10183" y="13027"/>
                  </a:lnTo>
                  <a:cubicBezTo>
                    <a:pt x="10235" y="13058"/>
                    <a:pt x="10295" y="13074"/>
                    <a:pt x="10356" y="13074"/>
                  </a:cubicBezTo>
                  <a:cubicBezTo>
                    <a:pt x="10359" y="13074"/>
                    <a:pt x="10363" y="13074"/>
                    <a:pt x="10367" y="13074"/>
                  </a:cubicBezTo>
                  <a:cubicBezTo>
                    <a:pt x="10392" y="13074"/>
                    <a:pt x="10417" y="13070"/>
                    <a:pt x="10441" y="13063"/>
                  </a:cubicBezTo>
                  <a:cubicBezTo>
                    <a:pt x="10530" y="13040"/>
                    <a:pt x="10605" y="12984"/>
                    <a:pt x="10652" y="12905"/>
                  </a:cubicBezTo>
                  <a:lnTo>
                    <a:pt x="12400" y="9941"/>
                  </a:lnTo>
                  <a:cubicBezTo>
                    <a:pt x="12496" y="9778"/>
                    <a:pt x="12442" y="9569"/>
                    <a:pt x="12279" y="9471"/>
                  </a:cubicBezTo>
                  <a:lnTo>
                    <a:pt x="8803" y="7421"/>
                  </a:lnTo>
                  <a:cubicBezTo>
                    <a:pt x="8748" y="7389"/>
                    <a:pt x="8688" y="7374"/>
                    <a:pt x="8629" y="7374"/>
                  </a:cubicBezTo>
                  <a:cubicBezTo>
                    <a:pt x="8512" y="7374"/>
                    <a:pt x="8398" y="7434"/>
                    <a:pt x="8335" y="7542"/>
                  </a:cubicBezTo>
                  <a:lnTo>
                    <a:pt x="7718" y="8588"/>
                  </a:lnTo>
                  <a:lnTo>
                    <a:pt x="7718" y="6988"/>
                  </a:lnTo>
                  <a:lnTo>
                    <a:pt x="10599" y="2077"/>
                  </a:lnTo>
                  <a:cubicBezTo>
                    <a:pt x="10678" y="1943"/>
                    <a:pt x="10818" y="1868"/>
                    <a:pt x="10963" y="1868"/>
                  </a:cubicBezTo>
                  <a:close/>
                  <a:moveTo>
                    <a:pt x="11374" y="19960"/>
                  </a:moveTo>
                  <a:lnTo>
                    <a:pt x="11374" y="21252"/>
                  </a:lnTo>
                  <a:lnTo>
                    <a:pt x="9133" y="21252"/>
                  </a:lnTo>
                  <a:lnTo>
                    <a:pt x="11374" y="19960"/>
                  </a:lnTo>
                  <a:close/>
                  <a:moveTo>
                    <a:pt x="16379" y="17900"/>
                  </a:moveTo>
                  <a:lnTo>
                    <a:pt x="16379" y="21252"/>
                  </a:lnTo>
                  <a:lnTo>
                    <a:pt x="13621" y="21252"/>
                  </a:lnTo>
                  <a:lnTo>
                    <a:pt x="13621" y="18668"/>
                  </a:lnTo>
                  <a:lnTo>
                    <a:pt x="13917" y="18497"/>
                  </a:lnTo>
                  <a:lnTo>
                    <a:pt x="14955" y="17900"/>
                  </a:lnTo>
                  <a:close/>
                  <a:moveTo>
                    <a:pt x="18714" y="7684"/>
                  </a:moveTo>
                  <a:cubicBezTo>
                    <a:pt x="18860" y="7684"/>
                    <a:pt x="19003" y="7760"/>
                    <a:pt x="19081" y="7896"/>
                  </a:cubicBezTo>
                  <a:lnTo>
                    <a:pt x="21828" y="12667"/>
                  </a:lnTo>
                  <a:cubicBezTo>
                    <a:pt x="21944" y="12869"/>
                    <a:pt x="21875" y="13126"/>
                    <a:pt x="21673" y="13243"/>
                  </a:cubicBezTo>
                  <a:lnTo>
                    <a:pt x="7717" y="21276"/>
                  </a:lnTo>
                  <a:lnTo>
                    <a:pt x="7717" y="20883"/>
                  </a:lnTo>
                  <a:lnTo>
                    <a:pt x="8448" y="19637"/>
                  </a:lnTo>
                  <a:cubicBezTo>
                    <a:pt x="8515" y="19715"/>
                    <a:pt x="8612" y="19757"/>
                    <a:pt x="8709" y="19757"/>
                  </a:cubicBezTo>
                  <a:cubicBezTo>
                    <a:pt x="8767" y="19757"/>
                    <a:pt x="8825" y="19743"/>
                    <a:pt x="8877" y="19712"/>
                  </a:cubicBezTo>
                  <a:lnTo>
                    <a:pt x="11863" y="17998"/>
                  </a:lnTo>
                  <a:cubicBezTo>
                    <a:pt x="12027" y="17905"/>
                    <a:pt x="12085" y="17694"/>
                    <a:pt x="11991" y="17530"/>
                  </a:cubicBezTo>
                  <a:lnTo>
                    <a:pt x="10850" y="15544"/>
                  </a:lnTo>
                  <a:lnTo>
                    <a:pt x="11363" y="14672"/>
                  </a:lnTo>
                  <a:lnTo>
                    <a:pt x="12752" y="17094"/>
                  </a:lnTo>
                  <a:cubicBezTo>
                    <a:pt x="12815" y="17204"/>
                    <a:pt x="12931" y="17266"/>
                    <a:pt x="13050" y="17266"/>
                  </a:cubicBezTo>
                  <a:cubicBezTo>
                    <a:pt x="13108" y="17266"/>
                    <a:pt x="13166" y="17252"/>
                    <a:pt x="13220" y="17221"/>
                  </a:cubicBezTo>
                  <a:lnTo>
                    <a:pt x="16205" y="15507"/>
                  </a:lnTo>
                  <a:cubicBezTo>
                    <a:pt x="16369" y="15414"/>
                    <a:pt x="16426" y="15203"/>
                    <a:pt x="16331" y="15039"/>
                  </a:cubicBezTo>
                  <a:lnTo>
                    <a:pt x="14322" y="11540"/>
                  </a:lnTo>
                  <a:cubicBezTo>
                    <a:pt x="14260" y="11429"/>
                    <a:pt x="14144" y="11367"/>
                    <a:pt x="14025" y="11367"/>
                  </a:cubicBezTo>
                  <a:cubicBezTo>
                    <a:pt x="13967" y="11367"/>
                    <a:pt x="13909" y="11382"/>
                    <a:pt x="13855" y="11413"/>
                  </a:cubicBezTo>
                  <a:lnTo>
                    <a:pt x="12980" y="11916"/>
                  </a:lnTo>
                  <a:lnTo>
                    <a:pt x="12980" y="11916"/>
                  </a:lnTo>
                  <a:lnTo>
                    <a:pt x="13861" y="10414"/>
                  </a:lnTo>
                  <a:lnTo>
                    <a:pt x="18505" y="7741"/>
                  </a:lnTo>
                  <a:cubicBezTo>
                    <a:pt x="18571" y="7703"/>
                    <a:pt x="18643" y="7684"/>
                    <a:pt x="18714" y="7684"/>
                  </a:cubicBezTo>
                  <a:close/>
                  <a:moveTo>
                    <a:pt x="1027" y="1"/>
                  </a:moveTo>
                  <a:cubicBezTo>
                    <a:pt x="460" y="2"/>
                    <a:pt x="0" y="461"/>
                    <a:pt x="0" y="1028"/>
                  </a:cubicBezTo>
                  <a:lnTo>
                    <a:pt x="0" y="7031"/>
                  </a:lnTo>
                  <a:cubicBezTo>
                    <a:pt x="0" y="7220"/>
                    <a:pt x="152" y="7374"/>
                    <a:pt x="343" y="7374"/>
                  </a:cubicBezTo>
                  <a:cubicBezTo>
                    <a:pt x="531" y="7374"/>
                    <a:pt x="683" y="7220"/>
                    <a:pt x="685" y="7031"/>
                  </a:cubicBezTo>
                  <a:lnTo>
                    <a:pt x="685" y="1028"/>
                  </a:lnTo>
                  <a:cubicBezTo>
                    <a:pt x="685" y="839"/>
                    <a:pt x="837" y="686"/>
                    <a:pt x="1027" y="686"/>
                  </a:cubicBezTo>
                  <a:lnTo>
                    <a:pt x="6690" y="686"/>
                  </a:lnTo>
                  <a:cubicBezTo>
                    <a:pt x="6880" y="686"/>
                    <a:pt x="7032" y="839"/>
                    <a:pt x="7032" y="1028"/>
                  </a:cubicBezTo>
                  <a:lnTo>
                    <a:pt x="7032" y="22270"/>
                  </a:lnTo>
                  <a:cubicBezTo>
                    <a:pt x="7032" y="22504"/>
                    <a:pt x="6843" y="22692"/>
                    <a:pt x="6611" y="22692"/>
                  </a:cubicBezTo>
                  <a:lnTo>
                    <a:pt x="1027" y="22692"/>
                  </a:lnTo>
                  <a:cubicBezTo>
                    <a:pt x="837" y="22692"/>
                    <a:pt x="685" y="22538"/>
                    <a:pt x="685" y="22350"/>
                  </a:cubicBezTo>
                  <a:lnTo>
                    <a:pt x="685" y="8401"/>
                  </a:lnTo>
                  <a:cubicBezTo>
                    <a:pt x="683" y="8211"/>
                    <a:pt x="531" y="8058"/>
                    <a:pt x="343" y="8058"/>
                  </a:cubicBezTo>
                  <a:cubicBezTo>
                    <a:pt x="152" y="8058"/>
                    <a:pt x="0" y="8211"/>
                    <a:pt x="0" y="8401"/>
                  </a:cubicBezTo>
                  <a:lnTo>
                    <a:pt x="0" y="22350"/>
                  </a:lnTo>
                  <a:cubicBezTo>
                    <a:pt x="0" y="22917"/>
                    <a:pt x="460" y="23377"/>
                    <a:pt x="1027" y="23377"/>
                  </a:cubicBezTo>
                  <a:lnTo>
                    <a:pt x="13700" y="23377"/>
                  </a:lnTo>
                  <a:cubicBezTo>
                    <a:pt x="13885" y="23373"/>
                    <a:pt x="14035" y="23220"/>
                    <a:pt x="14035" y="23035"/>
                  </a:cubicBezTo>
                  <a:cubicBezTo>
                    <a:pt x="14035" y="22849"/>
                    <a:pt x="13885" y="22697"/>
                    <a:pt x="13700" y="22692"/>
                  </a:cubicBezTo>
                  <a:lnTo>
                    <a:pt x="7659" y="22692"/>
                  </a:lnTo>
                  <a:cubicBezTo>
                    <a:pt x="7698" y="22582"/>
                    <a:pt x="7717" y="22467"/>
                    <a:pt x="7717" y="22350"/>
                  </a:cubicBezTo>
                  <a:lnTo>
                    <a:pt x="7717" y="22067"/>
                  </a:lnTo>
                  <a:lnTo>
                    <a:pt x="8066" y="21865"/>
                  </a:lnTo>
                  <a:cubicBezTo>
                    <a:pt x="8126" y="21912"/>
                    <a:pt x="8198" y="21936"/>
                    <a:pt x="8274" y="21936"/>
                  </a:cubicBezTo>
                  <a:lnTo>
                    <a:pt x="11717" y="21936"/>
                  </a:lnTo>
                  <a:cubicBezTo>
                    <a:pt x="11905" y="21936"/>
                    <a:pt x="12059" y="21783"/>
                    <a:pt x="12059" y="21594"/>
                  </a:cubicBezTo>
                  <a:lnTo>
                    <a:pt x="12059" y="19567"/>
                  </a:lnTo>
                  <a:lnTo>
                    <a:pt x="12866" y="19103"/>
                  </a:lnTo>
                  <a:lnTo>
                    <a:pt x="12937" y="19062"/>
                  </a:lnTo>
                  <a:lnTo>
                    <a:pt x="12937" y="21594"/>
                  </a:lnTo>
                  <a:cubicBezTo>
                    <a:pt x="12937" y="21783"/>
                    <a:pt x="13089" y="21936"/>
                    <a:pt x="13279" y="21936"/>
                  </a:cubicBezTo>
                  <a:lnTo>
                    <a:pt x="16722" y="21936"/>
                  </a:lnTo>
                  <a:cubicBezTo>
                    <a:pt x="16910" y="21936"/>
                    <a:pt x="17063" y="21783"/>
                    <a:pt x="17063" y="21594"/>
                  </a:cubicBezTo>
                  <a:lnTo>
                    <a:pt x="17063" y="17558"/>
                  </a:lnTo>
                  <a:cubicBezTo>
                    <a:pt x="17063" y="17369"/>
                    <a:pt x="16910" y="17216"/>
                    <a:pt x="16722" y="17216"/>
                  </a:cubicBezTo>
                  <a:lnTo>
                    <a:pt x="16143" y="17216"/>
                  </a:lnTo>
                  <a:lnTo>
                    <a:pt x="17656" y="16344"/>
                  </a:lnTo>
                  <a:lnTo>
                    <a:pt x="22269" y="16344"/>
                  </a:lnTo>
                  <a:cubicBezTo>
                    <a:pt x="22502" y="16344"/>
                    <a:pt x="22690" y="16532"/>
                    <a:pt x="22692" y="16766"/>
                  </a:cubicBezTo>
                  <a:lnTo>
                    <a:pt x="22692" y="22270"/>
                  </a:lnTo>
                  <a:cubicBezTo>
                    <a:pt x="22692" y="22504"/>
                    <a:pt x="22502" y="22692"/>
                    <a:pt x="22269" y="22692"/>
                  </a:cubicBezTo>
                  <a:lnTo>
                    <a:pt x="15069" y="22692"/>
                  </a:lnTo>
                  <a:cubicBezTo>
                    <a:pt x="14882" y="22697"/>
                    <a:pt x="14734" y="22849"/>
                    <a:pt x="14734" y="23035"/>
                  </a:cubicBezTo>
                  <a:cubicBezTo>
                    <a:pt x="14734" y="23220"/>
                    <a:pt x="14882" y="23373"/>
                    <a:pt x="15069" y="23377"/>
                  </a:cubicBezTo>
                  <a:lnTo>
                    <a:pt x="22269" y="23377"/>
                  </a:lnTo>
                  <a:cubicBezTo>
                    <a:pt x="22880" y="23376"/>
                    <a:pt x="23375" y="22881"/>
                    <a:pt x="23376" y="22270"/>
                  </a:cubicBezTo>
                  <a:lnTo>
                    <a:pt x="23376" y="16766"/>
                  </a:lnTo>
                  <a:cubicBezTo>
                    <a:pt x="23375" y="16157"/>
                    <a:pt x="22880" y="15662"/>
                    <a:pt x="22269" y="15660"/>
                  </a:cubicBezTo>
                  <a:lnTo>
                    <a:pt x="22269" y="15659"/>
                  </a:lnTo>
                  <a:lnTo>
                    <a:pt x="18846" y="15659"/>
                  </a:lnTo>
                  <a:lnTo>
                    <a:pt x="22014" y="13835"/>
                  </a:lnTo>
                  <a:cubicBezTo>
                    <a:pt x="22544" y="13531"/>
                    <a:pt x="22725" y="12855"/>
                    <a:pt x="22420" y="12325"/>
                  </a:cubicBezTo>
                  <a:lnTo>
                    <a:pt x="19674" y="7553"/>
                  </a:lnTo>
                  <a:cubicBezTo>
                    <a:pt x="19469" y="7199"/>
                    <a:pt x="19097" y="7000"/>
                    <a:pt x="18714" y="7000"/>
                  </a:cubicBezTo>
                  <a:cubicBezTo>
                    <a:pt x="18527" y="7000"/>
                    <a:pt x="18338" y="7047"/>
                    <a:pt x="18164" y="7147"/>
                  </a:cubicBezTo>
                  <a:lnTo>
                    <a:pt x="14560" y="9222"/>
                  </a:lnTo>
                  <a:lnTo>
                    <a:pt x="14560" y="9222"/>
                  </a:lnTo>
                  <a:lnTo>
                    <a:pt x="16664" y="5636"/>
                  </a:lnTo>
                  <a:cubicBezTo>
                    <a:pt x="16973" y="5108"/>
                    <a:pt x="16797" y="4430"/>
                    <a:pt x="16269" y="4121"/>
                  </a:cubicBezTo>
                  <a:lnTo>
                    <a:pt x="11522" y="1336"/>
                  </a:lnTo>
                  <a:cubicBezTo>
                    <a:pt x="11346" y="1232"/>
                    <a:pt x="11154" y="1183"/>
                    <a:pt x="10964" y="1183"/>
                  </a:cubicBezTo>
                  <a:cubicBezTo>
                    <a:pt x="10584" y="1183"/>
                    <a:pt x="10214" y="1379"/>
                    <a:pt x="10008" y="1730"/>
                  </a:cubicBezTo>
                  <a:lnTo>
                    <a:pt x="7717" y="5634"/>
                  </a:lnTo>
                  <a:lnTo>
                    <a:pt x="7717" y="1028"/>
                  </a:lnTo>
                  <a:cubicBezTo>
                    <a:pt x="7717" y="461"/>
                    <a:pt x="7257" y="2"/>
                    <a:pt x="66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9"/>
            <p:cNvSpPr/>
            <p:nvPr/>
          </p:nvSpPr>
          <p:spPr>
            <a:xfrm>
              <a:off x="2813300" y="4834475"/>
              <a:ext cx="118050" cy="103225"/>
            </a:xfrm>
            <a:custGeom>
              <a:avLst/>
              <a:gdLst/>
              <a:ahLst/>
              <a:cxnLst/>
              <a:rect l="l" t="t" r="r" b="b"/>
              <a:pathLst>
                <a:path w="4722" h="4129" extrusionOk="0">
                  <a:moveTo>
                    <a:pt x="4036" y="685"/>
                  </a:moveTo>
                  <a:lnTo>
                    <a:pt x="4036" y="3443"/>
                  </a:lnTo>
                  <a:lnTo>
                    <a:pt x="685" y="3443"/>
                  </a:lnTo>
                  <a:lnTo>
                    <a:pt x="685" y="685"/>
                  </a:lnTo>
                  <a:close/>
                  <a:moveTo>
                    <a:pt x="343" y="1"/>
                  </a:moveTo>
                  <a:cubicBezTo>
                    <a:pt x="154" y="1"/>
                    <a:pt x="0" y="154"/>
                    <a:pt x="0" y="343"/>
                  </a:cubicBezTo>
                  <a:lnTo>
                    <a:pt x="0" y="3786"/>
                  </a:lnTo>
                  <a:cubicBezTo>
                    <a:pt x="0" y="3974"/>
                    <a:pt x="154" y="4128"/>
                    <a:pt x="343" y="4128"/>
                  </a:cubicBezTo>
                  <a:lnTo>
                    <a:pt x="4379" y="4128"/>
                  </a:lnTo>
                  <a:cubicBezTo>
                    <a:pt x="4569" y="4128"/>
                    <a:pt x="4721" y="3974"/>
                    <a:pt x="4721" y="3786"/>
                  </a:cubicBezTo>
                  <a:lnTo>
                    <a:pt x="4721" y="343"/>
                  </a:lnTo>
                  <a:cubicBezTo>
                    <a:pt x="4721" y="154"/>
                    <a:pt x="4569" y="1"/>
                    <a:pt x="4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9"/>
            <p:cNvSpPr/>
            <p:nvPr/>
          </p:nvSpPr>
          <p:spPr>
            <a:xfrm>
              <a:off x="2813300" y="4959600"/>
              <a:ext cx="118050" cy="103225"/>
            </a:xfrm>
            <a:custGeom>
              <a:avLst/>
              <a:gdLst/>
              <a:ahLst/>
              <a:cxnLst/>
              <a:rect l="l" t="t" r="r" b="b"/>
              <a:pathLst>
                <a:path w="4722" h="4129" extrusionOk="0">
                  <a:moveTo>
                    <a:pt x="4036" y="686"/>
                  </a:moveTo>
                  <a:lnTo>
                    <a:pt x="4036" y="3443"/>
                  </a:lnTo>
                  <a:lnTo>
                    <a:pt x="685" y="3443"/>
                  </a:lnTo>
                  <a:lnTo>
                    <a:pt x="685" y="686"/>
                  </a:lnTo>
                  <a:close/>
                  <a:moveTo>
                    <a:pt x="343" y="1"/>
                  </a:moveTo>
                  <a:cubicBezTo>
                    <a:pt x="154" y="1"/>
                    <a:pt x="0" y="153"/>
                    <a:pt x="0" y="343"/>
                  </a:cubicBezTo>
                  <a:lnTo>
                    <a:pt x="0" y="3786"/>
                  </a:lnTo>
                  <a:cubicBezTo>
                    <a:pt x="0" y="3974"/>
                    <a:pt x="154" y="4128"/>
                    <a:pt x="343" y="4128"/>
                  </a:cubicBezTo>
                  <a:lnTo>
                    <a:pt x="4379" y="4128"/>
                  </a:lnTo>
                  <a:cubicBezTo>
                    <a:pt x="4569" y="4128"/>
                    <a:pt x="4721" y="3974"/>
                    <a:pt x="4721" y="3786"/>
                  </a:cubicBezTo>
                  <a:lnTo>
                    <a:pt x="4721" y="343"/>
                  </a:lnTo>
                  <a:cubicBezTo>
                    <a:pt x="4721" y="155"/>
                    <a:pt x="4569" y="1"/>
                    <a:pt x="4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9"/>
            <p:cNvSpPr/>
            <p:nvPr/>
          </p:nvSpPr>
          <p:spPr>
            <a:xfrm>
              <a:off x="2813300" y="5084725"/>
              <a:ext cx="118050" cy="103225"/>
            </a:xfrm>
            <a:custGeom>
              <a:avLst/>
              <a:gdLst/>
              <a:ahLst/>
              <a:cxnLst/>
              <a:rect l="l" t="t" r="r" b="b"/>
              <a:pathLst>
                <a:path w="4722" h="4129" extrusionOk="0">
                  <a:moveTo>
                    <a:pt x="4036" y="686"/>
                  </a:moveTo>
                  <a:lnTo>
                    <a:pt x="4036" y="3444"/>
                  </a:lnTo>
                  <a:lnTo>
                    <a:pt x="685" y="3444"/>
                  </a:lnTo>
                  <a:lnTo>
                    <a:pt x="685" y="686"/>
                  </a:lnTo>
                  <a:close/>
                  <a:moveTo>
                    <a:pt x="343" y="1"/>
                  </a:moveTo>
                  <a:cubicBezTo>
                    <a:pt x="154" y="1"/>
                    <a:pt x="0" y="153"/>
                    <a:pt x="0" y="343"/>
                  </a:cubicBezTo>
                  <a:lnTo>
                    <a:pt x="0" y="3786"/>
                  </a:lnTo>
                  <a:cubicBezTo>
                    <a:pt x="0" y="3975"/>
                    <a:pt x="154" y="4128"/>
                    <a:pt x="343" y="4128"/>
                  </a:cubicBezTo>
                  <a:lnTo>
                    <a:pt x="4379" y="4128"/>
                  </a:lnTo>
                  <a:cubicBezTo>
                    <a:pt x="4569" y="4128"/>
                    <a:pt x="4721" y="3975"/>
                    <a:pt x="4721" y="3786"/>
                  </a:cubicBezTo>
                  <a:lnTo>
                    <a:pt x="4721" y="343"/>
                  </a:lnTo>
                  <a:cubicBezTo>
                    <a:pt x="4721" y="153"/>
                    <a:pt x="4569" y="1"/>
                    <a:pt x="4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9"/>
            <p:cNvSpPr/>
            <p:nvPr/>
          </p:nvSpPr>
          <p:spPr>
            <a:xfrm>
              <a:off x="3223575" y="5224225"/>
              <a:ext cx="103200" cy="118050"/>
            </a:xfrm>
            <a:custGeom>
              <a:avLst/>
              <a:gdLst/>
              <a:ahLst/>
              <a:cxnLst/>
              <a:rect l="l" t="t" r="r" b="b"/>
              <a:pathLst>
                <a:path w="4128" h="4722" extrusionOk="0">
                  <a:moveTo>
                    <a:pt x="3444" y="685"/>
                  </a:moveTo>
                  <a:lnTo>
                    <a:pt x="3444" y="4037"/>
                  </a:lnTo>
                  <a:lnTo>
                    <a:pt x="685" y="4037"/>
                  </a:lnTo>
                  <a:lnTo>
                    <a:pt x="685" y="685"/>
                  </a:lnTo>
                  <a:close/>
                  <a:moveTo>
                    <a:pt x="343" y="1"/>
                  </a:moveTo>
                  <a:cubicBezTo>
                    <a:pt x="154" y="1"/>
                    <a:pt x="0" y="153"/>
                    <a:pt x="0" y="343"/>
                  </a:cubicBezTo>
                  <a:lnTo>
                    <a:pt x="0" y="4379"/>
                  </a:lnTo>
                  <a:cubicBezTo>
                    <a:pt x="0" y="4568"/>
                    <a:pt x="154" y="4721"/>
                    <a:pt x="343" y="4721"/>
                  </a:cubicBezTo>
                  <a:lnTo>
                    <a:pt x="3785" y="4721"/>
                  </a:lnTo>
                  <a:cubicBezTo>
                    <a:pt x="3974" y="4721"/>
                    <a:pt x="4128" y="4568"/>
                    <a:pt x="4128" y="4379"/>
                  </a:cubicBezTo>
                  <a:lnTo>
                    <a:pt x="4128" y="343"/>
                  </a:lnTo>
                  <a:cubicBezTo>
                    <a:pt x="4128" y="153"/>
                    <a:pt x="3974" y="1"/>
                    <a:pt x="37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9"/>
            <p:cNvSpPr/>
            <p:nvPr/>
          </p:nvSpPr>
          <p:spPr>
            <a:xfrm>
              <a:off x="3000875" y="4870400"/>
              <a:ext cx="150175" cy="142525"/>
            </a:xfrm>
            <a:custGeom>
              <a:avLst/>
              <a:gdLst/>
              <a:ahLst/>
              <a:cxnLst/>
              <a:rect l="l" t="t" r="r" b="b"/>
              <a:pathLst>
                <a:path w="6007" h="5701" extrusionOk="0">
                  <a:moveTo>
                    <a:pt x="2140" y="0"/>
                  </a:moveTo>
                  <a:cubicBezTo>
                    <a:pt x="2023" y="0"/>
                    <a:pt x="1910" y="60"/>
                    <a:pt x="1846" y="168"/>
                  </a:cubicBezTo>
                  <a:lnTo>
                    <a:pt x="1359" y="995"/>
                  </a:lnTo>
                  <a:cubicBezTo>
                    <a:pt x="1263" y="1158"/>
                    <a:pt x="1316" y="1368"/>
                    <a:pt x="1479" y="1464"/>
                  </a:cubicBezTo>
                  <a:cubicBezTo>
                    <a:pt x="1533" y="1496"/>
                    <a:pt x="1593" y="1511"/>
                    <a:pt x="1653" y="1511"/>
                  </a:cubicBezTo>
                  <a:cubicBezTo>
                    <a:pt x="1770" y="1511"/>
                    <a:pt x="1884" y="1451"/>
                    <a:pt x="1948" y="1343"/>
                  </a:cubicBezTo>
                  <a:lnTo>
                    <a:pt x="2261" y="811"/>
                  </a:lnTo>
                  <a:lnTo>
                    <a:pt x="5148" y="2514"/>
                  </a:lnTo>
                  <a:lnTo>
                    <a:pt x="3746" y="4890"/>
                  </a:lnTo>
                  <a:lnTo>
                    <a:pt x="859" y="3187"/>
                  </a:lnTo>
                  <a:lnTo>
                    <a:pt x="1251" y="2523"/>
                  </a:lnTo>
                  <a:cubicBezTo>
                    <a:pt x="1348" y="2360"/>
                    <a:pt x="1293" y="2150"/>
                    <a:pt x="1131" y="2054"/>
                  </a:cubicBezTo>
                  <a:cubicBezTo>
                    <a:pt x="1076" y="2022"/>
                    <a:pt x="1016" y="2006"/>
                    <a:pt x="957" y="2006"/>
                  </a:cubicBezTo>
                  <a:cubicBezTo>
                    <a:pt x="840" y="2006"/>
                    <a:pt x="726" y="2067"/>
                    <a:pt x="662" y="2175"/>
                  </a:cubicBezTo>
                  <a:lnTo>
                    <a:pt x="96" y="3134"/>
                  </a:lnTo>
                  <a:cubicBezTo>
                    <a:pt x="1" y="3298"/>
                    <a:pt x="54" y="3506"/>
                    <a:pt x="217" y="3604"/>
                  </a:cubicBezTo>
                  <a:lnTo>
                    <a:pt x="3693" y="5654"/>
                  </a:lnTo>
                  <a:cubicBezTo>
                    <a:pt x="3748" y="5686"/>
                    <a:pt x="3808" y="5701"/>
                    <a:pt x="3867" y="5701"/>
                  </a:cubicBezTo>
                  <a:cubicBezTo>
                    <a:pt x="3984" y="5701"/>
                    <a:pt x="4098" y="5641"/>
                    <a:pt x="4161" y="5533"/>
                  </a:cubicBezTo>
                  <a:lnTo>
                    <a:pt x="5911" y="2568"/>
                  </a:lnTo>
                  <a:cubicBezTo>
                    <a:pt x="6007" y="2405"/>
                    <a:pt x="5953" y="2195"/>
                    <a:pt x="5791" y="2099"/>
                  </a:cubicBezTo>
                  <a:lnTo>
                    <a:pt x="2315" y="48"/>
                  </a:lnTo>
                  <a:cubicBezTo>
                    <a:pt x="2260" y="16"/>
                    <a:pt x="2199" y="0"/>
                    <a:pt x="21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9"/>
            <p:cNvSpPr/>
            <p:nvPr/>
          </p:nvSpPr>
          <p:spPr>
            <a:xfrm>
              <a:off x="3149800" y="5015700"/>
              <a:ext cx="144450" cy="147500"/>
            </a:xfrm>
            <a:custGeom>
              <a:avLst/>
              <a:gdLst/>
              <a:ahLst/>
              <a:cxnLst/>
              <a:rect l="l" t="t" r="r" b="b"/>
              <a:pathLst>
                <a:path w="5778" h="5900" extrusionOk="0">
                  <a:moveTo>
                    <a:pt x="3252" y="811"/>
                  </a:moveTo>
                  <a:lnTo>
                    <a:pt x="4920" y="3718"/>
                  </a:lnTo>
                  <a:lnTo>
                    <a:pt x="2528" y="5092"/>
                  </a:lnTo>
                  <a:lnTo>
                    <a:pt x="859" y="2185"/>
                  </a:lnTo>
                  <a:lnTo>
                    <a:pt x="3252" y="811"/>
                  </a:lnTo>
                  <a:close/>
                  <a:moveTo>
                    <a:pt x="3377" y="0"/>
                  </a:moveTo>
                  <a:cubicBezTo>
                    <a:pt x="3319" y="0"/>
                    <a:pt x="3260" y="15"/>
                    <a:pt x="3207" y="46"/>
                  </a:cubicBezTo>
                  <a:lnTo>
                    <a:pt x="221" y="1759"/>
                  </a:lnTo>
                  <a:cubicBezTo>
                    <a:pt x="57" y="1854"/>
                    <a:pt x="0" y="2063"/>
                    <a:pt x="95" y="2227"/>
                  </a:cubicBezTo>
                  <a:lnTo>
                    <a:pt x="2104" y="5727"/>
                  </a:lnTo>
                  <a:cubicBezTo>
                    <a:pt x="2166" y="5837"/>
                    <a:pt x="2282" y="5899"/>
                    <a:pt x="2401" y="5899"/>
                  </a:cubicBezTo>
                  <a:cubicBezTo>
                    <a:pt x="2459" y="5899"/>
                    <a:pt x="2517" y="5884"/>
                    <a:pt x="2571" y="5854"/>
                  </a:cubicBezTo>
                  <a:lnTo>
                    <a:pt x="5557" y="4140"/>
                  </a:lnTo>
                  <a:cubicBezTo>
                    <a:pt x="5721" y="4046"/>
                    <a:pt x="5777" y="3837"/>
                    <a:pt x="5683" y="3673"/>
                  </a:cubicBezTo>
                  <a:lnTo>
                    <a:pt x="5683" y="3673"/>
                  </a:lnTo>
                  <a:lnTo>
                    <a:pt x="5683" y="3674"/>
                  </a:lnTo>
                  <a:lnTo>
                    <a:pt x="3675" y="172"/>
                  </a:lnTo>
                  <a:cubicBezTo>
                    <a:pt x="3612" y="62"/>
                    <a:pt x="3496" y="0"/>
                    <a:pt x="33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6" name="Google Shape;1346;p9"/>
          <p:cNvGrpSpPr/>
          <p:nvPr/>
        </p:nvGrpSpPr>
        <p:grpSpPr>
          <a:xfrm>
            <a:off x="1621365" y="1804881"/>
            <a:ext cx="515575" cy="512833"/>
            <a:chOff x="1047900" y="1296475"/>
            <a:chExt cx="587550" cy="584425"/>
          </a:xfrm>
        </p:grpSpPr>
        <p:sp>
          <p:nvSpPr>
            <p:cNvPr id="1347" name="Google Shape;1347;p9"/>
            <p:cNvSpPr/>
            <p:nvPr/>
          </p:nvSpPr>
          <p:spPr>
            <a:xfrm>
              <a:off x="1048075" y="1354125"/>
              <a:ext cx="119600" cy="116250"/>
            </a:xfrm>
            <a:custGeom>
              <a:avLst/>
              <a:gdLst/>
              <a:ahLst/>
              <a:cxnLst/>
              <a:rect l="l" t="t" r="r" b="b"/>
              <a:pathLst>
                <a:path w="4784" h="4650" extrusionOk="0">
                  <a:moveTo>
                    <a:pt x="2393" y="1180"/>
                  </a:moveTo>
                  <a:lnTo>
                    <a:pt x="2454" y="1317"/>
                  </a:lnTo>
                  <a:cubicBezTo>
                    <a:pt x="2642" y="1737"/>
                    <a:pt x="2980" y="2075"/>
                    <a:pt x="3401" y="2264"/>
                  </a:cubicBezTo>
                  <a:lnTo>
                    <a:pt x="3537" y="2325"/>
                  </a:lnTo>
                  <a:lnTo>
                    <a:pt x="3401" y="2386"/>
                  </a:lnTo>
                  <a:cubicBezTo>
                    <a:pt x="2979" y="2575"/>
                    <a:pt x="2642" y="2913"/>
                    <a:pt x="2454" y="3335"/>
                  </a:cubicBezTo>
                  <a:lnTo>
                    <a:pt x="2393" y="3470"/>
                  </a:lnTo>
                  <a:lnTo>
                    <a:pt x="2332" y="3335"/>
                  </a:lnTo>
                  <a:cubicBezTo>
                    <a:pt x="2143" y="2913"/>
                    <a:pt x="1805" y="2575"/>
                    <a:pt x="1383" y="2386"/>
                  </a:cubicBezTo>
                  <a:lnTo>
                    <a:pt x="1247" y="2325"/>
                  </a:lnTo>
                  <a:lnTo>
                    <a:pt x="1383" y="2264"/>
                  </a:lnTo>
                  <a:cubicBezTo>
                    <a:pt x="1805" y="2075"/>
                    <a:pt x="2142" y="1737"/>
                    <a:pt x="2332" y="1317"/>
                  </a:cubicBezTo>
                  <a:lnTo>
                    <a:pt x="2393" y="1180"/>
                  </a:lnTo>
                  <a:close/>
                  <a:moveTo>
                    <a:pt x="2393" y="0"/>
                  </a:moveTo>
                  <a:cubicBezTo>
                    <a:pt x="2267" y="0"/>
                    <a:pt x="2140" y="68"/>
                    <a:pt x="2079" y="203"/>
                  </a:cubicBezTo>
                  <a:lnTo>
                    <a:pt x="1707" y="1035"/>
                  </a:lnTo>
                  <a:cubicBezTo>
                    <a:pt x="1586" y="1305"/>
                    <a:pt x="1371" y="1520"/>
                    <a:pt x="1103" y="1639"/>
                  </a:cubicBezTo>
                  <a:lnTo>
                    <a:pt x="270" y="2013"/>
                  </a:lnTo>
                  <a:cubicBezTo>
                    <a:pt x="0" y="2133"/>
                    <a:pt x="0" y="2516"/>
                    <a:pt x="270" y="2637"/>
                  </a:cubicBezTo>
                  <a:lnTo>
                    <a:pt x="1103" y="3011"/>
                  </a:lnTo>
                  <a:cubicBezTo>
                    <a:pt x="1371" y="3132"/>
                    <a:pt x="1586" y="3346"/>
                    <a:pt x="1707" y="3615"/>
                  </a:cubicBezTo>
                  <a:lnTo>
                    <a:pt x="2079" y="4447"/>
                  </a:lnTo>
                  <a:cubicBezTo>
                    <a:pt x="2140" y="4582"/>
                    <a:pt x="2267" y="4650"/>
                    <a:pt x="2393" y="4650"/>
                  </a:cubicBezTo>
                  <a:cubicBezTo>
                    <a:pt x="2519" y="4650"/>
                    <a:pt x="2645" y="4582"/>
                    <a:pt x="2705" y="4447"/>
                  </a:cubicBezTo>
                  <a:lnTo>
                    <a:pt x="3078" y="3615"/>
                  </a:lnTo>
                  <a:cubicBezTo>
                    <a:pt x="3198" y="3346"/>
                    <a:pt x="3413" y="3132"/>
                    <a:pt x="3681" y="3011"/>
                  </a:cubicBezTo>
                  <a:lnTo>
                    <a:pt x="4514" y="2637"/>
                  </a:lnTo>
                  <a:cubicBezTo>
                    <a:pt x="4784" y="2516"/>
                    <a:pt x="4784" y="2133"/>
                    <a:pt x="4514" y="2013"/>
                  </a:cubicBezTo>
                  <a:lnTo>
                    <a:pt x="3681" y="1639"/>
                  </a:lnTo>
                  <a:cubicBezTo>
                    <a:pt x="3413" y="1520"/>
                    <a:pt x="3198" y="1305"/>
                    <a:pt x="3078" y="1035"/>
                  </a:cubicBezTo>
                  <a:lnTo>
                    <a:pt x="2705" y="203"/>
                  </a:lnTo>
                  <a:cubicBezTo>
                    <a:pt x="2645" y="68"/>
                    <a:pt x="2519" y="0"/>
                    <a:pt x="23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9"/>
            <p:cNvSpPr/>
            <p:nvPr/>
          </p:nvSpPr>
          <p:spPr>
            <a:xfrm>
              <a:off x="1499150" y="1729250"/>
              <a:ext cx="119650" cy="116225"/>
            </a:xfrm>
            <a:custGeom>
              <a:avLst/>
              <a:gdLst/>
              <a:ahLst/>
              <a:cxnLst/>
              <a:rect l="l" t="t" r="r" b="b"/>
              <a:pathLst>
                <a:path w="4786" h="4649" extrusionOk="0">
                  <a:moveTo>
                    <a:pt x="2393" y="1181"/>
                  </a:moveTo>
                  <a:lnTo>
                    <a:pt x="2454" y="1317"/>
                  </a:lnTo>
                  <a:cubicBezTo>
                    <a:pt x="2643" y="1738"/>
                    <a:pt x="2981" y="2076"/>
                    <a:pt x="3401" y="2264"/>
                  </a:cubicBezTo>
                  <a:lnTo>
                    <a:pt x="3538" y="2325"/>
                  </a:lnTo>
                  <a:lnTo>
                    <a:pt x="3401" y="2386"/>
                  </a:lnTo>
                  <a:cubicBezTo>
                    <a:pt x="2981" y="2575"/>
                    <a:pt x="2643" y="2913"/>
                    <a:pt x="2454" y="3335"/>
                  </a:cubicBezTo>
                  <a:lnTo>
                    <a:pt x="2393" y="3470"/>
                  </a:lnTo>
                  <a:lnTo>
                    <a:pt x="2332" y="3335"/>
                  </a:lnTo>
                  <a:cubicBezTo>
                    <a:pt x="2143" y="2913"/>
                    <a:pt x="1805" y="2575"/>
                    <a:pt x="1383" y="2386"/>
                  </a:cubicBezTo>
                  <a:lnTo>
                    <a:pt x="1248" y="2325"/>
                  </a:lnTo>
                  <a:lnTo>
                    <a:pt x="1383" y="2264"/>
                  </a:lnTo>
                  <a:cubicBezTo>
                    <a:pt x="1805" y="2076"/>
                    <a:pt x="2143" y="1738"/>
                    <a:pt x="2332" y="1317"/>
                  </a:cubicBezTo>
                  <a:lnTo>
                    <a:pt x="2393" y="1181"/>
                  </a:lnTo>
                  <a:close/>
                  <a:moveTo>
                    <a:pt x="2393" y="0"/>
                  </a:moveTo>
                  <a:cubicBezTo>
                    <a:pt x="2267" y="0"/>
                    <a:pt x="2141" y="68"/>
                    <a:pt x="2080" y="203"/>
                  </a:cubicBezTo>
                  <a:lnTo>
                    <a:pt x="1707" y="1035"/>
                  </a:lnTo>
                  <a:cubicBezTo>
                    <a:pt x="1586" y="1304"/>
                    <a:pt x="1372" y="1519"/>
                    <a:pt x="1103" y="1639"/>
                  </a:cubicBezTo>
                  <a:lnTo>
                    <a:pt x="271" y="2012"/>
                  </a:lnTo>
                  <a:cubicBezTo>
                    <a:pt x="1" y="2132"/>
                    <a:pt x="1" y="2517"/>
                    <a:pt x="271" y="2637"/>
                  </a:cubicBezTo>
                  <a:lnTo>
                    <a:pt x="1103" y="3010"/>
                  </a:lnTo>
                  <a:cubicBezTo>
                    <a:pt x="1372" y="3130"/>
                    <a:pt x="1586" y="3345"/>
                    <a:pt x="1707" y="3614"/>
                  </a:cubicBezTo>
                  <a:lnTo>
                    <a:pt x="2080" y="4446"/>
                  </a:lnTo>
                  <a:cubicBezTo>
                    <a:pt x="2141" y="4581"/>
                    <a:pt x="2267" y="4649"/>
                    <a:pt x="2393" y="4649"/>
                  </a:cubicBezTo>
                  <a:cubicBezTo>
                    <a:pt x="2519" y="4649"/>
                    <a:pt x="2645" y="4581"/>
                    <a:pt x="2705" y="4446"/>
                  </a:cubicBezTo>
                  <a:lnTo>
                    <a:pt x="3078" y="3614"/>
                  </a:lnTo>
                  <a:cubicBezTo>
                    <a:pt x="3198" y="3345"/>
                    <a:pt x="3413" y="3130"/>
                    <a:pt x="3681" y="3010"/>
                  </a:cubicBezTo>
                  <a:lnTo>
                    <a:pt x="4515" y="2637"/>
                  </a:lnTo>
                  <a:cubicBezTo>
                    <a:pt x="4785" y="2517"/>
                    <a:pt x="4785" y="2132"/>
                    <a:pt x="4515" y="2012"/>
                  </a:cubicBezTo>
                  <a:lnTo>
                    <a:pt x="3681" y="1639"/>
                  </a:lnTo>
                  <a:cubicBezTo>
                    <a:pt x="3413" y="1519"/>
                    <a:pt x="3198" y="1304"/>
                    <a:pt x="3078" y="1035"/>
                  </a:cubicBezTo>
                  <a:lnTo>
                    <a:pt x="2705" y="203"/>
                  </a:lnTo>
                  <a:cubicBezTo>
                    <a:pt x="2645" y="68"/>
                    <a:pt x="2519" y="0"/>
                    <a:pt x="23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9"/>
            <p:cNvSpPr/>
            <p:nvPr/>
          </p:nvSpPr>
          <p:spPr>
            <a:xfrm>
              <a:off x="1329625" y="1296475"/>
              <a:ext cx="108575" cy="105225"/>
            </a:xfrm>
            <a:custGeom>
              <a:avLst/>
              <a:gdLst/>
              <a:ahLst/>
              <a:cxnLst/>
              <a:rect l="l" t="t" r="r" b="b"/>
              <a:pathLst>
                <a:path w="4343" h="4209" extrusionOk="0">
                  <a:moveTo>
                    <a:pt x="2171" y="1181"/>
                  </a:moveTo>
                  <a:lnTo>
                    <a:pt x="2191" y="1225"/>
                  </a:lnTo>
                  <a:cubicBezTo>
                    <a:pt x="2363" y="1608"/>
                    <a:pt x="2670" y="1914"/>
                    <a:pt x="3053" y="2086"/>
                  </a:cubicBezTo>
                  <a:lnTo>
                    <a:pt x="3095" y="2105"/>
                  </a:lnTo>
                  <a:lnTo>
                    <a:pt x="3053" y="2124"/>
                  </a:lnTo>
                  <a:cubicBezTo>
                    <a:pt x="2669" y="2297"/>
                    <a:pt x="2363" y="2603"/>
                    <a:pt x="2191" y="2986"/>
                  </a:cubicBezTo>
                  <a:lnTo>
                    <a:pt x="2171" y="3029"/>
                  </a:lnTo>
                  <a:lnTo>
                    <a:pt x="2152" y="2986"/>
                  </a:lnTo>
                  <a:cubicBezTo>
                    <a:pt x="1981" y="2603"/>
                    <a:pt x="1674" y="2297"/>
                    <a:pt x="1291" y="2124"/>
                  </a:cubicBezTo>
                  <a:lnTo>
                    <a:pt x="1247" y="2105"/>
                  </a:lnTo>
                  <a:lnTo>
                    <a:pt x="1291" y="2086"/>
                  </a:lnTo>
                  <a:cubicBezTo>
                    <a:pt x="1674" y="1914"/>
                    <a:pt x="1981" y="1608"/>
                    <a:pt x="2152" y="1225"/>
                  </a:cubicBezTo>
                  <a:lnTo>
                    <a:pt x="2171" y="1181"/>
                  </a:lnTo>
                  <a:close/>
                  <a:moveTo>
                    <a:pt x="2171" y="1"/>
                  </a:moveTo>
                  <a:cubicBezTo>
                    <a:pt x="2045" y="1"/>
                    <a:pt x="1919" y="68"/>
                    <a:pt x="1859" y="203"/>
                  </a:cubicBezTo>
                  <a:lnTo>
                    <a:pt x="1527" y="943"/>
                  </a:lnTo>
                  <a:cubicBezTo>
                    <a:pt x="1424" y="1174"/>
                    <a:pt x="1241" y="1357"/>
                    <a:pt x="1011" y="1460"/>
                  </a:cubicBezTo>
                  <a:lnTo>
                    <a:pt x="271" y="1792"/>
                  </a:lnTo>
                  <a:cubicBezTo>
                    <a:pt x="1" y="1914"/>
                    <a:pt x="1" y="2295"/>
                    <a:pt x="271" y="2417"/>
                  </a:cubicBezTo>
                  <a:lnTo>
                    <a:pt x="1011" y="2748"/>
                  </a:lnTo>
                  <a:cubicBezTo>
                    <a:pt x="1241" y="2851"/>
                    <a:pt x="1425" y="3035"/>
                    <a:pt x="1528" y="3266"/>
                  </a:cubicBezTo>
                  <a:lnTo>
                    <a:pt x="1859" y="4006"/>
                  </a:lnTo>
                  <a:cubicBezTo>
                    <a:pt x="1919" y="4141"/>
                    <a:pt x="2046" y="4208"/>
                    <a:pt x="2172" y="4208"/>
                  </a:cubicBezTo>
                  <a:cubicBezTo>
                    <a:pt x="2298" y="4208"/>
                    <a:pt x="2424" y="4141"/>
                    <a:pt x="2484" y="4006"/>
                  </a:cubicBezTo>
                  <a:lnTo>
                    <a:pt x="2817" y="3266"/>
                  </a:lnTo>
                  <a:cubicBezTo>
                    <a:pt x="2918" y="3035"/>
                    <a:pt x="3103" y="2851"/>
                    <a:pt x="3333" y="2748"/>
                  </a:cubicBezTo>
                  <a:lnTo>
                    <a:pt x="4073" y="2417"/>
                  </a:lnTo>
                  <a:cubicBezTo>
                    <a:pt x="4343" y="2295"/>
                    <a:pt x="4343" y="1914"/>
                    <a:pt x="4073" y="1792"/>
                  </a:cubicBezTo>
                  <a:lnTo>
                    <a:pt x="3333" y="1460"/>
                  </a:lnTo>
                  <a:cubicBezTo>
                    <a:pt x="3103" y="1357"/>
                    <a:pt x="2918" y="1174"/>
                    <a:pt x="2815" y="943"/>
                  </a:cubicBezTo>
                  <a:lnTo>
                    <a:pt x="2484" y="203"/>
                  </a:lnTo>
                  <a:cubicBezTo>
                    <a:pt x="2424" y="68"/>
                    <a:pt x="2297" y="1"/>
                    <a:pt x="21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9"/>
            <p:cNvSpPr/>
            <p:nvPr/>
          </p:nvSpPr>
          <p:spPr>
            <a:xfrm>
              <a:off x="1047900" y="1298500"/>
              <a:ext cx="587550" cy="582400"/>
            </a:xfrm>
            <a:custGeom>
              <a:avLst/>
              <a:gdLst/>
              <a:ahLst/>
              <a:cxnLst/>
              <a:rect l="l" t="t" r="r" b="b"/>
              <a:pathLst>
                <a:path w="23502" h="23296" extrusionOk="0">
                  <a:moveTo>
                    <a:pt x="17871" y="2645"/>
                  </a:moveTo>
                  <a:lnTo>
                    <a:pt x="20710" y="5486"/>
                  </a:lnTo>
                  <a:lnTo>
                    <a:pt x="19396" y="6800"/>
                  </a:lnTo>
                  <a:lnTo>
                    <a:pt x="16556" y="3961"/>
                  </a:lnTo>
                  <a:lnTo>
                    <a:pt x="17871" y="2645"/>
                  </a:lnTo>
                  <a:close/>
                  <a:moveTo>
                    <a:pt x="16072" y="4444"/>
                  </a:moveTo>
                  <a:lnTo>
                    <a:pt x="18912" y="7285"/>
                  </a:lnTo>
                  <a:lnTo>
                    <a:pt x="16952" y="9245"/>
                  </a:lnTo>
                  <a:cubicBezTo>
                    <a:pt x="16928" y="9198"/>
                    <a:pt x="16903" y="9152"/>
                    <a:pt x="16877" y="9105"/>
                  </a:cubicBezTo>
                  <a:lnTo>
                    <a:pt x="17982" y="7633"/>
                  </a:lnTo>
                  <a:cubicBezTo>
                    <a:pt x="18085" y="7496"/>
                    <a:pt x="18072" y="7305"/>
                    <a:pt x="17952" y="7185"/>
                  </a:cubicBezTo>
                  <a:lnTo>
                    <a:pt x="16181" y="5415"/>
                  </a:lnTo>
                  <a:cubicBezTo>
                    <a:pt x="16114" y="5348"/>
                    <a:pt x="16026" y="5314"/>
                    <a:pt x="15938" y="5314"/>
                  </a:cubicBezTo>
                  <a:cubicBezTo>
                    <a:pt x="15866" y="5314"/>
                    <a:pt x="15793" y="5337"/>
                    <a:pt x="15732" y="5383"/>
                  </a:cubicBezTo>
                  <a:lnTo>
                    <a:pt x="14261" y="6488"/>
                  </a:lnTo>
                  <a:cubicBezTo>
                    <a:pt x="14210" y="6461"/>
                    <a:pt x="14160" y="6433"/>
                    <a:pt x="14109" y="6407"/>
                  </a:cubicBezTo>
                  <a:lnTo>
                    <a:pt x="16072" y="4444"/>
                  </a:lnTo>
                  <a:close/>
                  <a:moveTo>
                    <a:pt x="10292" y="9255"/>
                  </a:moveTo>
                  <a:lnTo>
                    <a:pt x="7749" y="11798"/>
                  </a:lnTo>
                  <a:cubicBezTo>
                    <a:pt x="8008" y="10517"/>
                    <a:pt x="9011" y="9514"/>
                    <a:pt x="10292" y="9255"/>
                  </a:cubicBezTo>
                  <a:close/>
                  <a:moveTo>
                    <a:pt x="11883" y="4441"/>
                  </a:moveTo>
                  <a:lnTo>
                    <a:pt x="12133" y="6195"/>
                  </a:lnTo>
                  <a:cubicBezTo>
                    <a:pt x="12152" y="6334"/>
                    <a:pt x="12255" y="6448"/>
                    <a:pt x="12390" y="6479"/>
                  </a:cubicBezTo>
                  <a:cubicBezTo>
                    <a:pt x="12731" y="6564"/>
                    <a:pt x="13064" y="6677"/>
                    <a:pt x="13386" y="6819"/>
                  </a:cubicBezTo>
                  <a:lnTo>
                    <a:pt x="13388" y="6819"/>
                  </a:lnTo>
                  <a:cubicBezTo>
                    <a:pt x="13450" y="6847"/>
                    <a:pt x="13511" y="6874"/>
                    <a:pt x="13574" y="6903"/>
                  </a:cubicBezTo>
                  <a:lnTo>
                    <a:pt x="13577" y="6905"/>
                  </a:lnTo>
                  <a:cubicBezTo>
                    <a:pt x="13635" y="6932"/>
                    <a:pt x="13693" y="6961"/>
                    <a:pt x="13749" y="6990"/>
                  </a:cubicBezTo>
                  <a:lnTo>
                    <a:pt x="13794" y="7015"/>
                  </a:lnTo>
                  <a:cubicBezTo>
                    <a:pt x="13838" y="7038"/>
                    <a:pt x="13881" y="7061"/>
                    <a:pt x="13925" y="7084"/>
                  </a:cubicBezTo>
                  <a:cubicBezTo>
                    <a:pt x="13986" y="7119"/>
                    <a:pt x="14047" y="7154"/>
                    <a:pt x="14106" y="7190"/>
                  </a:cubicBezTo>
                  <a:cubicBezTo>
                    <a:pt x="14135" y="7208"/>
                    <a:pt x="14167" y="7222"/>
                    <a:pt x="14200" y="7230"/>
                  </a:cubicBezTo>
                  <a:cubicBezTo>
                    <a:pt x="14228" y="7236"/>
                    <a:pt x="14256" y="7240"/>
                    <a:pt x="14284" y="7240"/>
                  </a:cubicBezTo>
                  <a:cubicBezTo>
                    <a:pt x="14357" y="7240"/>
                    <a:pt x="14429" y="7217"/>
                    <a:pt x="14489" y="7172"/>
                  </a:cubicBezTo>
                  <a:lnTo>
                    <a:pt x="15905" y="6107"/>
                  </a:lnTo>
                  <a:lnTo>
                    <a:pt x="17256" y="7457"/>
                  </a:lnTo>
                  <a:lnTo>
                    <a:pt x="16191" y="8875"/>
                  </a:lnTo>
                  <a:cubicBezTo>
                    <a:pt x="16108" y="8986"/>
                    <a:pt x="16099" y="9137"/>
                    <a:pt x="16172" y="9258"/>
                  </a:cubicBezTo>
                  <a:cubicBezTo>
                    <a:pt x="16208" y="9317"/>
                    <a:pt x="16243" y="9377"/>
                    <a:pt x="16278" y="9438"/>
                  </a:cubicBezTo>
                  <a:cubicBezTo>
                    <a:pt x="16300" y="9478"/>
                    <a:pt x="16323" y="9520"/>
                    <a:pt x="16345" y="9561"/>
                  </a:cubicBezTo>
                  <a:cubicBezTo>
                    <a:pt x="16353" y="9578"/>
                    <a:pt x="16362" y="9594"/>
                    <a:pt x="16371" y="9612"/>
                  </a:cubicBezTo>
                  <a:cubicBezTo>
                    <a:pt x="16398" y="9665"/>
                    <a:pt x="16426" y="9720"/>
                    <a:pt x="16453" y="9776"/>
                  </a:cubicBezTo>
                  <a:cubicBezTo>
                    <a:pt x="16453" y="9779"/>
                    <a:pt x="16455" y="9781"/>
                    <a:pt x="16456" y="9783"/>
                  </a:cubicBezTo>
                  <a:cubicBezTo>
                    <a:pt x="16485" y="9842"/>
                    <a:pt x="16513" y="9903"/>
                    <a:pt x="16539" y="9964"/>
                  </a:cubicBezTo>
                  <a:cubicBezTo>
                    <a:pt x="16540" y="9966"/>
                    <a:pt x="16540" y="9966"/>
                    <a:pt x="16540" y="9966"/>
                  </a:cubicBezTo>
                  <a:cubicBezTo>
                    <a:pt x="16684" y="10292"/>
                    <a:pt x="16799" y="10629"/>
                    <a:pt x="16884" y="10974"/>
                  </a:cubicBezTo>
                  <a:cubicBezTo>
                    <a:pt x="16916" y="11110"/>
                    <a:pt x="17029" y="11212"/>
                    <a:pt x="17167" y="11231"/>
                  </a:cubicBezTo>
                  <a:lnTo>
                    <a:pt x="18923" y="11482"/>
                  </a:lnTo>
                  <a:lnTo>
                    <a:pt x="18923" y="13391"/>
                  </a:lnTo>
                  <a:lnTo>
                    <a:pt x="17169" y="13640"/>
                  </a:lnTo>
                  <a:cubicBezTo>
                    <a:pt x="17029" y="13661"/>
                    <a:pt x="16918" y="13762"/>
                    <a:pt x="16884" y="13897"/>
                  </a:cubicBezTo>
                  <a:cubicBezTo>
                    <a:pt x="16736" y="14502"/>
                    <a:pt x="16497" y="15081"/>
                    <a:pt x="16173" y="15614"/>
                  </a:cubicBezTo>
                  <a:cubicBezTo>
                    <a:pt x="16101" y="15732"/>
                    <a:pt x="16108" y="15885"/>
                    <a:pt x="16192" y="15997"/>
                  </a:cubicBezTo>
                  <a:lnTo>
                    <a:pt x="17256" y="17414"/>
                  </a:lnTo>
                  <a:lnTo>
                    <a:pt x="15906" y="18763"/>
                  </a:lnTo>
                  <a:lnTo>
                    <a:pt x="14490" y="17700"/>
                  </a:lnTo>
                  <a:cubicBezTo>
                    <a:pt x="14429" y="17654"/>
                    <a:pt x="14357" y="17631"/>
                    <a:pt x="14284" y="17631"/>
                  </a:cubicBezTo>
                  <a:cubicBezTo>
                    <a:pt x="14223" y="17631"/>
                    <a:pt x="14161" y="17648"/>
                    <a:pt x="14106" y="17681"/>
                  </a:cubicBezTo>
                  <a:cubicBezTo>
                    <a:pt x="13575" y="18003"/>
                    <a:pt x="12996" y="18244"/>
                    <a:pt x="12391" y="18390"/>
                  </a:cubicBezTo>
                  <a:cubicBezTo>
                    <a:pt x="12255" y="18424"/>
                    <a:pt x="12153" y="18537"/>
                    <a:pt x="12133" y="18675"/>
                  </a:cubicBezTo>
                  <a:lnTo>
                    <a:pt x="11885" y="20430"/>
                  </a:lnTo>
                  <a:lnTo>
                    <a:pt x="9974" y="20430"/>
                  </a:lnTo>
                  <a:lnTo>
                    <a:pt x="9726" y="18675"/>
                  </a:lnTo>
                  <a:cubicBezTo>
                    <a:pt x="9706" y="18537"/>
                    <a:pt x="9604" y="18424"/>
                    <a:pt x="9468" y="18390"/>
                  </a:cubicBezTo>
                  <a:cubicBezTo>
                    <a:pt x="9288" y="18347"/>
                    <a:pt x="9110" y="18295"/>
                    <a:pt x="8933" y="18234"/>
                  </a:cubicBezTo>
                  <a:lnTo>
                    <a:pt x="10804" y="16362"/>
                  </a:lnTo>
                  <a:cubicBezTo>
                    <a:pt x="10848" y="16364"/>
                    <a:pt x="10888" y="16365"/>
                    <a:pt x="10929" y="16365"/>
                  </a:cubicBezTo>
                  <a:cubicBezTo>
                    <a:pt x="13096" y="16365"/>
                    <a:pt x="14858" y="14602"/>
                    <a:pt x="14858" y="12436"/>
                  </a:cubicBezTo>
                  <a:cubicBezTo>
                    <a:pt x="14858" y="12342"/>
                    <a:pt x="14853" y="12248"/>
                    <a:pt x="14846" y="12153"/>
                  </a:cubicBezTo>
                  <a:lnTo>
                    <a:pt x="14846" y="12152"/>
                  </a:lnTo>
                  <a:lnTo>
                    <a:pt x="14846" y="12145"/>
                  </a:lnTo>
                  <a:cubicBezTo>
                    <a:pt x="14842" y="12087"/>
                    <a:pt x="14837" y="12029"/>
                    <a:pt x="14830" y="11971"/>
                  </a:cubicBezTo>
                  <a:cubicBezTo>
                    <a:pt x="14609" y="10114"/>
                    <a:pt x="13089" y="8650"/>
                    <a:pt x="11206" y="8519"/>
                  </a:cubicBezTo>
                  <a:lnTo>
                    <a:pt x="11196" y="8518"/>
                  </a:lnTo>
                  <a:lnTo>
                    <a:pt x="11194" y="8518"/>
                  </a:lnTo>
                  <a:cubicBezTo>
                    <a:pt x="11107" y="8512"/>
                    <a:pt x="11019" y="8508"/>
                    <a:pt x="10930" y="8508"/>
                  </a:cubicBezTo>
                  <a:cubicBezTo>
                    <a:pt x="8764" y="8508"/>
                    <a:pt x="7002" y="10270"/>
                    <a:pt x="7002" y="12436"/>
                  </a:cubicBezTo>
                  <a:cubicBezTo>
                    <a:pt x="7002" y="12471"/>
                    <a:pt x="7002" y="12507"/>
                    <a:pt x="7005" y="12545"/>
                  </a:cubicBezTo>
                  <a:lnTo>
                    <a:pt x="6476" y="13073"/>
                  </a:lnTo>
                  <a:cubicBezTo>
                    <a:pt x="6468" y="13082"/>
                    <a:pt x="6459" y="13091"/>
                    <a:pt x="6452" y="13099"/>
                  </a:cubicBezTo>
                  <a:cubicBezTo>
                    <a:pt x="6342" y="13236"/>
                    <a:pt x="6352" y="13433"/>
                    <a:pt x="6476" y="13558"/>
                  </a:cubicBezTo>
                  <a:cubicBezTo>
                    <a:pt x="6484" y="13566"/>
                    <a:pt x="6492" y="13574"/>
                    <a:pt x="6501" y="13581"/>
                  </a:cubicBezTo>
                  <a:cubicBezTo>
                    <a:pt x="6564" y="13631"/>
                    <a:pt x="6641" y="13658"/>
                    <a:pt x="6719" y="13658"/>
                  </a:cubicBezTo>
                  <a:cubicBezTo>
                    <a:pt x="6762" y="13658"/>
                    <a:pt x="6805" y="13650"/>
                    <a:pt x="6846" y="13633"/>
                  </a:cubicBezTo>
                  <a:cubicBezTo>
                    <a:pt x="6888" y="13616"/>
                    <a:pt x="6928" y="13590"/>
                    <a:pt x="6960" y="13558"/>
                  </a:cubicBezTo>
                  <a:lnTo>
                    <a:pt x="11302" y="9214"/>
                  </a:lnTo>
                  <a:cubicBezTo>
                    <a:pt x="12784" y="9385"/>
                    <a:pt x="13973" y="10568"/>
                    <a:pt x="14150" y="12049"/>
                  </a:cubicBezTo>
                  <a:lnTo>
                    <a:pt x="13077" y="13120"/>
                  </a:lnTo>
                  <a:cubicBezTo>
                    <a:pt x="12948" y="13255"/>
                    <a:pt x="12950" y="13468"/>
                    <a:pt x="13082" y="13600"/>
                  </a:cubicBezTo>
                  <a:cubicBezTo>
                    <a:pt x="13149" y="13667"/>
                    <a:pt x="13236" y="13700"/>
                    <a:pt x="13324" y="13700"/>
                  </a:cubicBezTo>
                  <a:cubicBezTo>
                    <a:pt x="13409" y="13700"/>
                    <a:pt x="13495" y="13668"/>
                    <a:pt x="13562" y="13604"/>
                  </a:cubicBezTo>
                  <a:lnTo>
                    <a:pt x="14113" y="13051"/>
                  </a:lnTo>
                  <a:lnTo>
                    <a:pt x="14113" y="13051"/>
                  </a:lnTo>
                  <a:cubicBezTo>
                    <a:pt x="13861" y="14351"/>
                    <a:pt x="12844" y="15367"/>
                    <a:pt x="11545" y="15621"/>
                  </a:cubicBezTo>
                  <a:lnTo>
                    <a:pt x="12590" y="14576"/>
                  </a:lnTo>
                  <a:cubicBezTo>
                    <a:pt x="12725" y="14443"/>
                    <a:pt x="12725" y="14225"/>
                    <a:pt x="12591" y="14090"/>
                  </a:cubicBezTo>
                  <a:cubicBezTo>
                    <a:pt x="12524" y="14024"/>
                    <a:pt x="12436" y="13990"/>
                    <a:pt x="12349" y="13990"/>
                  </a:cubicBezTo>
                  <a:cubicBezTo>
                    <a:pt x="12260" y="13990"/>
                    <a:pt x="12172" y="14024"/>
                    <a:pt x="12105" y="14092"/>
                  </a:cubicBezTo>
                  <a:lnTo>
                    <a:pt x="5541" y="20656"/>
                  </a:lnTo>
                  <a:lnTo>
                    <a:pt x="2700" y="17816"/>
                  </a:lnTo>
                  <a:lnTo>
                    <a:pt x="5986" y="14530"/>
                  </a:lnTo>
                  <a:cubicBezTo>
                    <a:pt x="6019" y="14498"/>
                    <a:pt x="6044" y="14459"/>
                    <a:pt x="6062" y="14417"/>
                  </a:cubicBezTo>
                  <a:cubicBezTo>
                    <a:pt x="6160" y="14174"/>
                    <a:pt x="5967" y="13944"/>
                    <a:pt x="5744" y="13944"/>
                  </a:cubicBezTo>
                  <a:cubicBezTo>
                    <a:pt x="5682" y="13944"/>
                    <a:pt x="5618" y="13962"/>
                    <a:pt x="5557" y="14002"/>
                  </a:cubicBezTo>
                  <a:cubicBezTo>
                    <a:pt x="5536" y="14015"/>
                    <a:pt x="5519" y="14029"/>
                    <a:pt x="5502" y="14045"/>
                  </a:cubicBezTo>
                  <a:lnTo>
                    <a:pt x="5127" y="14421"/>
                  </a:lnTo>
                  <a:cubicBezTo>
                    <a:pt x="5068" y="14248"/>
                    <a:pt x="5016" y="14073"/>
                    <a:pt x="4973" y="13899"/>
                  </a:cubicBezTo>
                  <a:cubicBezTo>
                    <a:pt x="4940" y="13762"/>
                    <a:pt x="4827" y="13661"/>
                    <a:pt x="4689" y="13640"/>
                  </a:cubicBezTo>
                  <a:lnTo>
                    <a:pt x="2935" y="13392"/>
                  </a:lnTo>
                  <a:lnTo>
                    <a:pt x="2935" y="11480"/>
                  </a:lnTo>
                  <a:lnTo>
                    <a:pt x="4689" y="11232"/>
                  </a:lnTo>
                  <a:cubicBezTo>
                    <a:pt x="4827" y="11212"/>
                    <a:pt x="4940" y="11110"/>
                    <a:pt x="4973" y="10974"/>
                  </a:cubicBezTo>
                  <a:cubicBezTo>
                    <a:pt x="5121" y="10369"/>
                    <a:pt x="5361" y="9790"/>
                    <a:pt x="5684" y="9259"/>
                  </a:cubicBezTo>
                  <a:cubicBezTo>
                    <a:pt x="5757" y="9139"/>
                    <a:pt x="5750" y="8988"/>
                    <a:pt x="5665" y="8875"/>
                  </a:cubicBezTo>
                  <a:lnTo>
                    <a:pt x="4602" y="7459"/>
                  </a:lnTo>
                  <a:lnTo>
                    <a:pt x="5951" y="6108"/>
                  </a:lnTo>
                  <a:lnTo>
                    <a:pt x="7369" y="7173"/>
                  </a:lnTo>
                  <a:cubicBezTo>
                    <a:pt x="7429" y="7218"/>
                    <a:pt x="7501" y="7241"/>
                    <a:pt x="7573" y="7241"/>
                  </a:cubicBezTo>
                  <a:cubicBezTo>
                    <a:pt x="7635" y="7241"/>
                    <a:pt x="7697" y="7224"/>
                    <a:pt x="7752" y="7190"/>
                  </a:cubicBezTo>
                  <a:cubicBezTo>
                    <a:pt x="8284" y="6868"/>
                    <a:pt x="8863" y="6627"/>
                    <a:pt x="9468" y="6481"/>
                  </a:cubicBezTo>
                  <a:cubicBezTo>
                    <a:pt x="9603" y="6448"/>
                    <a:pt x="9706" y="6334"/>
                    <a:pt x="9725" y="6195"/>
                  </a:cubicBezTo>
                  <a:lnTo>
                    <a:pt x="9974" y="4441"/>
                  </a:lnTo>
                  <a:close/>
                  <a:moveTo>
                    <a:pt x="2361" y="18444"/>
                  </a:moveTo>
                  <a:lnTo>
                    <a:pt x="4914" y="20997"/>
                  </a:lnTo>
                  <a:lnTo>
                    <a:pt x="2889" y="21713"/>
                  </a:lnTo>
                  <a:lnTo>
                    <a:pt x="1644" y="20468"/>
                  </a:lnTo>
                  <a:lnTo>
                    <a:pt x="2361" y="18444"/>
                  </a:lnTo>
                  <a:close/>
                  <a:moveTo>
                    <a:pt x="1392" y="21183"/>
                  </a:moveTo>
                  <a:lnTo>
                    <a:pt x="2173" y="21965"/>
                  </a:lnTo>
                  <a:lnTo>
                    <a:pt x="964" y="22393"/>
                  </a:lnTo>
                  <a:lnTo>
                    <a:pt x="1392" y="21183"/>
                  </a:lnTo>
                  <a:close/>
                  <a:moveTo>
                    <a:pt x="20161" y="1"/>
                  </a:moveTo>
                  <a:cubicBezTo>
                    <a:pt x="19783" y="1"/>
                    <a:pt x="19406" y="145"/>
                    <a:pt x="19117" y="433"/>
                  </a:cubicBezTo>
                  <a:cubicBezTo>
                    <a:pt x="18984" y="566"/>
                    <a:pt x="18985" y="782"/>
                    <a:pt x="19118" y="914"/>
                  </a:cubicBezTo>
                  <a:cubicBezTo>
                    <a:pt x="19185" y="981"/>
                    <a:pt x="19272" y="1015"/>
                    <a:pt x="19360" y="1015"/>
                  </a:cubicBezTo>
                  <a:cubicBezTo>
                    <a:pt x="19447" y="1015"/>
                    <a:pt x="19534" y="982"/>
                    <a:pt x="19600" y="916"/>
                  </a:cubicBezTo>
                  <a:cubicBezTo>
                    <a:pt x="19755" y="761"/>
                    <a:pt x="19958" y="684"/>
                    <a:pt x="20161" y="684"/>
                  </a:cubicBezTo>
                  <a:cubicBezTo>
                    <a:pt x="20364" y="684"/>
                    <a:pt x="20566" y="761"/>
                    <a:pt x="20722" y="916"/>
                  </a:cubicBezTo>
                  <a:lnTo>
                    <a:pt x="22441" y="2636"/>
                  </a:lnTo>
                  <a:cubicBezTo>
                    <a:pt x="22750" y="2945"/>
                    <a:pt x="22750" y="3447"/>
                    <a:pt x="22441" y="3756"/>
                  </a:cubicBezTo>
                  <a:lnTo>
                    <a:pt x="21194" y="5003"/>
                  </a:lnTo>
                  <a:lnTo>
                    <a:pt x="18354" y="2162"/>
                  </a:lnTo>
                  <a:lnTo>
                    <a:pt x="18602" y="1915"/>
                  </a:lnTo>
                  <a:cubicBezTo>
                    <a:pt x="18740" y="1782"/>
                    <a:pt x="18743" y="1561"/>
                    <a:pt x="18606" y="1426"/>
                  </a:cubicBezTo>
                  <a:cubicBezTo>
                    <a:pt x="18540" y="1359"/>
                    <a:pt x="18452" y="1326"/>
                    <a:pt x="18365" y="1326"/>
                  </a:cubicBezTo>
                  <a:cubicBezTo>
                    <a:pt x="18275" y="1326"/>
                    <a:pt x="18185" y="1361"/>
                    <a:pt x="18117" y="1431"/>
                  </a:cubicBezTo>
                  <a:lnTo>
                    <a:pt x="13446" y="6102"/>
                  </a:lnTo>
                  <a:cubicBezTo>
                    <a:pt x="13228" y="6015"/>
                    <a:pt x="13005" y="5940"/>
                    <a:pt x="12780" y="5876"/>
                  </a:cubicBezTo>
                  <a:lnTo>
                    <a:pt x="12520" y="4052"/>
                  </a:lnTo>
                  <a:cubicBezTo>
                    <a:pt x="12497" y="3885"/>
                    <a:pt x="12354" y="3759"/>
                    <a:pt x="12185" y="3759"/>
                  </a:cubicBezTo>
                  <a:cubicBezTo>
                    <a:pt x="12184" y="3759"/>
                    <a:pt x="12183" y="3759"/>
                    <a:pt x="12182" y="3759"/>
                  </a:cubicBezTo>
                  <a:lnTo>
                    <a:pt x="9678" y="3759"/>
                  </a:lnTo>
                  <a:cubicBezTo>
                    <a:pt x="9677" y="3759"/>
                    <a:pt x="9676" y="3759"/>
                    <a:pt x="9675" y="3759"/>
                  </a:cubicBezTo>
                  <a:cubicBezTo>
                    <a:pt x="9505" y="3759"/>
                    <a:pt x="9362" y="3885"/>
                    <a:pt x="9339" y="4052"/>
                  </a:cubicBezTo>
                  <a:lnTo>
                    <a:pt x="9081" y="5876"/>
                  </a:lnTo>
                  <a:cubicBezTo>
                    <a:pt x="8564" y="6021"/>
                    <a:pt x="8066" y="6227"/>
                    <a:pt x="7599" y="6490"/>
                  </a:cubicBezTo>
                  <a:lnTo>
                    <a:pt x="6127" y="5383"/>
                  </a:lnTo>
                  <a:cubicBezTo>
                    <a:pt x="6066" y="5337"/>
                    <a:pt x="5993" y="5315"/>
                    <a:pt x="5921" y="5315"/>
                  </a:cubicBezTo>
                  <a:cubicBezTo>
                    <a:pt x="5833" y="5315"/>
                    <a:pt x="5745" y="5348"/>
                    <a:pt x="5679" y="5415"/>
                  </a:cubicBezTo>
                  <a:lnTo>
                    <a:pt x="3909" y="7186"/>
                  </a:lnTo>
                  <a:cubicBezTo>
                    <a:pt x="3787" y="7306"/>
                    <a:pt x="3774" y="7496"/>
                    <a:pt x="3877" y="7633"/>
                  </a:cubicBezTo>
                  <a:lnTo>
                    <a:pt x="4982" y="9105"/>
                  </a:lnTo>
                  <a:cubicBezTo>
                    <a:pt x="4720" y="9573"/>
                    <a:pt x="4514" y="10070"/>
                    <a:pt x="4368" y="10587"/>
                  </a:cubicBezTo>
                  <a:lnTo>
                    <a:pt x="2545" y="10845"/>
                  </a:lnTo>
                  <a:cubicBezTo>
                    <a:pt x="2377" y="10870"/>
                    <a:pt x="2252" y="11013"/>
                    <a:pt x="2252" y="11183"/>
                  </a:cubicBezTo>
                  <a:lnTo>
                    <a:pt x="2252" y="13688"/>
                  </a:lnTo>
                  <a:cubicBezTo>
                    <a:pt x="2252" y="13858"/>
                    <a:pt x="2377" y="14003"/>
                    <a:pt x="2545" y="14026"/>
                  </a:cubicBezTo>
                  <a:lnTo>
                    <a:pt x="4368" y="14286"/>
                  </a:lnTo>
                  <a:cubicBezTo>
                    <a:pt x="4432" y="14512"/>
                    <a:pt x="4509" y="14734"/>
                    <a:pt x="4596" y="14952"/>
                  </a:cubicBezTo>
                  <a:lnTo>
                    <a:pt x="1975" y="17573"/>
                  </a:lnTo>
                  <a:cubicBezTo>
                    <a:pt x="1930" y="17617"/>
                    <a:pt x="1898" y="17674"/>
                    <a:pt x="1883" y="17735"/>
                  </a:cubicBezTo>
                  <a:lnTo>
                    <a:pt x="927" y="20442"/>
                  </a:lnTo>
                  <a:lnTo>
                    <a:pt x="79" y="22840"/>
                  </a:lnTo>
                  <a:cubicBezTo>
                    <a:pt x="0" y="23062"/>
                    <a:pt x="166" y="23295"/>
                    <a:pt x="402" y="23295"/>
                  </a:cubicBezTo>
                  <a:cubicBezTo>
                    <a:pt x="441" y="23295"/>
                    <a:pt x="479" y="23289"/>
                    <a:pt x="517" y="23276"/>
                  </a:cubicBezTo>
                  <a:lnTo>
                    <a:pt x="5621" y="21472"/>
                  </a:lnTo>
                  <a:cubicBezTo>
                    <a:pt x="5681" y="21457"/>
                    <a:pt x="5738" y="21425"/>
                    <a:pt x="5783" y="21382"/>
                  </a:cubicBezTo>
                  <a:lnTo>
                    <a:pt x="8400" y="18765"/>
                  </a:lnTo>
                  <a:cubicBezTo>
                    <a:pt x="8622" y="18853"/>
                    <a:pt x="8848" y="18930"/>
                    <a:pt x="9079" y="18995"/>
                  </a:cubicBezTo>
                  <a:lnTo>
                    <a:pt x="9337" y="20819"/>
                  </a:lnTo>
                  <a:cubicBezTo>
                    <a:pt x="9362" y="20989"/>
                    <a:pt x="9506" y="21113"/>
                    <a:pt x="9677" y="21113"/>
                  </a:cubicBezTo>
                  <a:lnTo>
                    <a:pt x="12181" y="21113"/>
                  </a:lnTo>
                  <a:cubicBezTo>
                    <a:pt x="12351" y="21113"/>
                    <a:pt x="12496" y="20989"/>
                    <a:pt x="12520" y="20819"/>
                  </a:cubicBezTo>
                  <a:lnTo>
                    <a:pt x="12779" y="18997"/>
                  </a:lnTo>
                  <a:cubicBezTo>
                    <a:pt x="13295" y="18850"/>
                    <a:pt x="13791" y="18644"/>
                    <a:pt x="14260" y="18383"/>
                  </a:cubicBezTo>
                  <a:lnTo>
                    <a:pt x="15732" y="19488"/>
                  </a:lnTo>
                  <a:cubicBezTo>
                    <a:pt x="15793" y="19535"/>
                    <a:pt x="15865" y="19557"/>
                    <a:pt x="15937" y="19557"/>
                  </a:cubicBezTo>
                  <a:cubicBezTo>
                    <a:pt x="16025" y="19557"/>
                    <a:pt x="16113" y="19523"/>
                    <a:pt x="16179" y="19457"/>
                  </a:cubicBezTo>
                  <a:lnTo>
                    <a:pt x="17951" y="17687"/>
                  </a:lnTo>
                  <a:cubicBezTo>
                    <a:pt x="18071" y="17566"/>
                    <a:pt x="18084" y="17375"/>
                    <a:pt x="17982" y="17238"/>
                  </a:cubicBezTo>
                  <a:lnTo>
                    <a:pt x="16876" y="15767"/>
                  </a:lnTo>
                  <a:cubicBezTo>
                    <a:pt x="17138" y="15299"/>
                    <a:pt x="17344" y="14801"/>
                    <a:pt x="17489" y="14286"/>
                  </a:cubicBezTo>
                  <a:lnTo>
                    <a:pt x="19313" y="14026"/>
                  </a:lnTo>
                  <a:cubicBezTo>
                    <a:pt x="19481" y="14003"/>
                    <a:pt x="19607" y="13858"/>
                    <a:pt x="19607" y="13688"/>
                  </a:cubicBezTo>
                  <a:lnTo>
                    <a:pt x="19607" y="11183"/>
                  </a:lnTo>
                  <a:cubicBezTo>
                    <a:pt x="19607" y="11013"/>
                    <a:pt x="19481" y="10868"/>
                    <a:pt x="19313" y="10845"/>
                  </a:cubicBezTo>
                  <a:lnTo>
                    <a:pt x="17491" y="10585"/>
                  </a:lnTo>
                  <a:cubicBezTo>
                    <a:pt x="17425" y="10354"/>
                    <a:pt x="17347" y="10128"/>
                    <a:pt x="17259" y="9906"/>
                  </a:cubicBezTo>
                  <a:lnTo>
                    <a:pt x="22925" y="4240"/>
                  </a:lnTo>
                  <a:cubicBezTo>
                    <a:pt x="23501" y="3662"/>
                    <a:pt x="23501" y="2728"/>
                    <a:pt x="22925" y="2150"/>
                  </a:cubicBezTo>
                  <a:lnTo>
                    <a:pt x="22925" y="2152"/>
                  </a:lnTo>
                  <a:lnTo>
                    <a:pt x="21205" y="433"/>
                  </a:lnTo>
                  <a:cubicBezTo>
                    <a:pt x="20916" y="145"/>
                    <a:pt x="20538" y="1"/>
                    <a:pt x="201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1" name="Google Shape;1351;p9"/>
          <p:cNvSpPr txBox="1">
            <a:spLocks noGrp="1"/>
          </p:cNvSpPr>
          <p:nvPr>
            <p:ph type="subTitle" idx="1"/>
          </p:nvPr>
        </p:nvSpPr>
        <p:spPr>
          <a:xfrm>
            <a:off x="5747025" y="2961325"/>
            <a:ext cx="2447400" cy="111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r>
              <a:rPr lang="en"/>
              <a:t>Model baru program kerja suatu organisasi yang cukup menantang dan berisiko sehingga perlu diadakan pelatihan untuk anggota tim.</a:t>
            </a:r>
            <a:endParaRPr/>
          </a:p>
        </p:txBody>
      </p:sp>
      <p:sp>
        <p:nvSpPr>
          <p:cNvPr id="1352" name="Google Shape;1352;p9"/>
          <p:cNvSpPr txBox="1"/>
          <p:nvPr/>
        </p:nvSpPr>
        <p:spPr>
          <a:xfrm rot="-5400000">
            <a:off x="6356800" y="2402400"/>
            <a:ext cx="50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Montserrat"/>
                <a:ea typeface="Montserrat"/>
                <a:cs typeface="Montserrat"/>
                <a:sym typeface="Montserrat"/>
              </a:rPr>
              <a:t>Tedder (2016) from https://www.institutefordigitaltransformation.org/</a:t>
            </a:r>
            <a:endParaRPr sz="10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gf72b45b6a3_0_2847"/>
          <p:cNvSpPr txBox="1"/>
          <p:nvPr/>
        </p:nvSpPr>
        <p:spPr>
          <a:xfrm>
            <a:off x="1058250" y="602250"/>
            <a:ext cx="70275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2"/>
                </a:solidFill>
                <a:latin typeface="Montserrat"/>
                <a:ea typeface="Montserrat"/>
                <a:cs typeface="Montserrat"/>
                <a:sym typeface="Montserrat"/>
              </a:rPr>
              <a:t>Bagaimana Komunikasi Organisasi Berubah di Era Digital</a:t>
            </a:r>
            <a:endParaRPr sz="2500" b="1">
              <a:solidFill>
                <a:schemeClr val="accent2"/>
              </a:solidFill>
              <a:latin typeface="Montserrat"/>
              <a:ea typeface="Montserrat"/>
              <a:cs typeface="Montserrat"/>
              <a:sym typeface="Montserrat"/>
            </a:endParaRPr>
          </a:p>
        </p:txBody>
      </p:sp>
      <p:sp>
        <p:nvSpPr>
          <p:cNvPr id="1358" name="Google Shape;1358;gf72b45b6a3_0_2847"/>
          <p:cNvSpPr txBox="1"/>
          <p:nvPr/>
        </p:nvSpPr>
        <p:spPr>
          <a:xfrm>
            <a:off x="941950" y="1689250"/>
            <a:ext cx="6792000" cy="25398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accent2"/>
              </a:buClr>
              <a:buSzPts val="1700"/>
              <a:buFont typeface="Montserrat"/>
              <a:buChar char="●"/>
            </a:pPr>
            <a:r>
              <a:rPr lang="en" sz="1700" b="1">
                <a:solidFill>
                  <a:schemeClr val="accent2"/>
                </a:solidFill>
                <a:latin typeface="Montserrat"/>
                <a:ea typeface="Montserrat"/>
                <a:cs typeface="Montserrat"/>
                <a:sym typeface="Montserrat"/>
              </a:rPr>
              <a:t>Ketangkasan digital </a:t>
            </a:r>
            <a:r>
              <a:rPr lang="en" sz="1700">
                <a:solidFill>
                  <a:schemeClr val="accent2"/>
                </a:solidFill>
                <a:latin typeface="Montserrat"/>
                <a:ea typeface="Montserrat"/>
                <a:cs typeface="Montserrat"/>
                <a:sym typeface="Montserrat"/>
              </a:rPr>
              <a:t>lebih dari sekedar aspek komunikasi. </a:t>
            </a:r>
            <a:endParaRPr sz="1700">
              <a:solidFill>
                <a:schemeClr val="accent2"/>
              </a:solidFill>
              <a:latin typeface="Montserrat"/>
              <a:ea typeface="Montserrat"/>
              <a:cs typeface="Montserrat"/>
              <a:sym typeface="Montserrat"/>
            </a:endParaRPr>
          </a:p>
          <a:p>
            <a:pPr marL="457200" lvl="0" indent="0" algn="l" rtl="0">
              <a:spcBef>
                <a:spcPts val="0"/>
              </a:spcBef>
              <a:spcAft>
                <a:spcPts val="0"/>
              </a:spcAft>
              <a:buNone/>
            </a:pPr>
            <a:endParaRPr sz="1700">
              <a:solidFill>
                <a:schemeClr val="accent2"/>
              </a:solidFill>
              <a:latin typeface="Montserrat"/>
              <a:ea typeface="Montserrat"/>
              <a:cs typeface="Montserrat"/>
              <a:sym typeface="Montserrat"/>
            </a:endParaRPr>
          </a:p>
          <a:p>
            <a:pPr marL="457200" lvl="0" indent="-336550" algn="l" rtl="0">
              <a:spcBef>
                <a:spcPts val="0"/>
              </a:spcBef>
              <a:spcAft>
                <a:spcPts val="0"/>
              </a:spcAft>
              <a:buClr>
                <a:schemeClr val="accent2"/>
              </a:buClr>
              <a:buSzPts val="1700"/>
              <a:buFont typeface="Montserrat"/>
              <a:buChar char="●"/>
            </a:pPr>
            <a:r>
              <a:rPr lang="en" sz="1700">
                <a:solidFill>
                  <a:schemeClr val="accent2"/>
                </a:solidFill>
                <a:latin typeface="Montserrat"/>
                <a:ea typeface="Montserrat"/>
                <a:cs typeface="Montserrat"/>
                <a:sym typeface="Montserrat"/>
              </a:rPr>
              <a:t>Anggota tim harus memahami bahwa komunikasi akan diperkuat dan sangat transparan di era digital. </a:t>
            </a:r>
            <a:endParaRPr sz="1700">
              <a:solidFill>
                <a:schemeClr val="accent2"/>
              </a:solidFill>
              <a:latin typeface="Montserrat"/>
              <a:ea typeface="Montserrat"/>
              <a:cs typeface="Montserrat"/>
              <a:sym typeface="Montserrat"/>
            </a:endParaRPr>
          </a:p>
          <a:p>
            <a:pPr marL="457200" lvl="0" indent="0" algn="l" rtl="0">
              <a:spcBef>
                <a:spcPts val="0"/>
              </a:spcBef>
              <a:spcAft>
                <a:spcPts val="0"/>
              </a:spcAft>
              <a:buNone/>
            </a:pPr>
            <a:endParaRPr sz="1700">
              <a:solidFill>
                <a:schemeClr val="accent2"/>
              </a:solidFill>
              <a:latin typeface="Montserrat"/>
              <a:ea typeface="Montserrat"/>
              <a:cs typeface="Montserrat"/>
              <a:sym typeface="Montserrat"/>
            </a:endParaRPr>
          </a:p>
          <a:p>
            <a:pPr marL="457200" lvl="0" indent="-336550" algn="l" rtl="0">
              <a:spcBef>
                <a:spcPts val="0"/>
              </a:spcBef>
              <a:spcAft>
                <a:spcPts val="0"/>
              </a:spcAft>
              <a:buClr>
                <a:schemeClr val="accent2"/>
              </a:buClr>
              <a:buSzPts val="1700"/>
              <a:buFont typeface="Montserrat"/>
              <a:buChar char="●"/>
            </a:pPr>
            <a:r>
              <a:rPr lang="en" sz="1700">
                <a:solidFill>
                  <a:schemeClr val="accent2"/>
                </a:solidFill>
                <a:latin typeface="Montserrat"/>
                <a:ea typeface="Montserrat"/>
                <a:cs typeface="Montserrat"/>
                <a:sym typeface="Montserrat"/>
              </a:rPr>
              <a:t>Anggota tim harus mengenali situasi itu dan melakukan penilaian yang baik dan penggunaan metode komunikasi yang tepat.</a:t>
            </a:r>
            <a:endParaRPr sz="1700">
              <a:solidFill>
                <a:schemeClr val="accent2"/>
              </a:solidFill>
              <a:latin typeface="Montserrat"/>
              <a:ea typeface="Montserrat"/>
              <a:cs typeface="Montserrat"/>
              <a:sym typeface="Montserrat"/>
            </a:endParaRPr>
          </a:p>
        </p:txBody>
      </p:sp>
      <p:sp>
        <p:nvSpPr>
          <p:cNvPr id="1359" name="Google Shape;1359;gf72b45b6a3_0_2847"/>
          <p:cNvSpPr txBox="1"/>
          <p:nvPr/>
        </p:nvSpPr>
        <p:spPr>
          <a:xfrm>
            <a:off x="0" y="4804800"/>
            <a:ext cx="50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Tedder (2016) from https://www.institutefordigitaltransformation.org/</a:t>
            </a:r>
            <a:endParaRPr sz="10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gf72b45b6a3_0_2861"/>
          <p:cNvSpPr/>
          <p:nvPr/>
        </p:nvSpPr>
        <p:spPr>
          <a:xfrm>
            <a:off x="6292425" y="1124400"/>
            <a:ext cx="1250400" cy="1264200"/>
          </a:xfrm>
          <a:prstGeom prst="ellipse">
            <a:avLst/>
          </a:prstGeom>
          <a:solidFill>
            <a:srgbClr val="590202">
              <a:alpha val="43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gf72b45b6a3_0_2861"/>
          <p:cNvSpPr/>
          <p:nvPr/>
        </p:nvSpPr>
        <p:spPr>
          <a:xfrm>
            <a:off x="3773200" y="1124400"/>
            <a:ext cx="1250400" cy="1264200"/>
          </a:xfrm>
          <a:prstGeom prst="ellipse">
            <a:avLst/>
          </a:prstGeom>
          <a:solidFill>
            <a:srgbClr val="00C3B1">
              <a:alpha val="73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gf72b45b6a3_0_2861"/>
          <p:cNvSpPr/>
          <p:nvPr/>
        </p:nvSpPr>
        <p:spPr>
          <a:xfrm>
            <a:off x="1253975" y="1124400"/>
            <a:ext cx="1250400" cy="1264200"/>
          </a:xfrm>
          <a:prstGeom prst="ellipse">
            <a:avLst/>
          </a:prstGeom>
          <a:solidFill>
            <a:srgbClr val="E16D6D">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gf72b45b6a3_0_2861"/>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1400"/>
              <a:t>TRANSFORMASI DIGITAL  MEMBANGUN TIM</a:t>
            </a:r>
            <a:endParaRPr sz="1400"/>
          </a:p>
        </p:txBody>
      </p:sp>
      <p:sp>
        <p:nvSpPr>
          <p:cNvPr id="1368" name="Google Shape;1368;gf72b45b6a3_0_2861"/>
          <p:cNvSpPr txBox="1">
            <a:spLocks noGrp="1"/>
          </p:cNvSpPr>
          <p:nvPr>
            <p:ph type="title" idx="2"/>
          </p:nvPr>
        </p:nvSpPr>
        <p:spPr>
          <a:xfrm>
            <a:off x="719675" y="2408525"/>
            <a:ext cx="2290200" cy="52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a:t>Definisikan Ulang Tim</a:t>
            </a:r>
            <a:endParaRPr/>
          </a:p>
        </p:txBody>
      </p:sp>
      <p:sp>
        <p:nvSpPr>
          <p:cNvPr id="1369" name="Google Shape;1369;gf72b45b6a3_0_2861"/>
          <p:cNvSpPr txBox="1">
            <a:spLocks noGrp="1"/>
          </p:cNvSpPr>
          <p:nvPr>
            <p:ph type="subTitle" idx="1"/>
          </p:nvPr>
        </p:nvSpPr>
        <p:spPr>
          <a:xfrm>
            <a:off x="570125" y="2808925"/>
            <a:ext cx="2584500" cy="1512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r>
              <a:rPr lang="en" sz="1100"/>
              <a:t>Sejajarkan orang ke dalam tim yang selaras dengan kompetensi yang dibutuhkan tim tersebut. Tentukan tujuan dan batasan dengan jelas, seperti pembaruan deskripsi pekerjaan, bagan organisasi, dan jadwal kerja untuk memenuhi tuntutan era digital.</a:t>
            </a:r>
            <a:endParaRPr sz="1100"/>
          </a:p>
        </p:txBody>
      </p:sp>
      <p:sp>
        <p:nvSpPr>
          <p:cNvPr id="1370" name="Google Shape;1370;gf72b45b6a3_0_2861"/>
          <p:cNvSpPr txBox="1">
            <a:spLocks noGrp="1"/>
          </p:cNvSpPr>
          <p:nvPr>
            <p:ph type="title" idx="3"/>
          </p:nvPr>
        </p:nvSpPr>
        <p:spPr>
          <a:xfrm>
            <a:off x="3378175" y="2408525"/>
            <a:ext cx="2145300" cy="52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a:t>Investasi Teknologi</a:t>
            </a:r>
            <a:endParaRPr/>
          </a:p>
        </p:txBody>
      </p:sp>
      <p:sp>
        <p:nvSpPr>
          <p:cNvPr id="1371" name="Google Shape;1371;gf72b45b6a3_0_2861"/>
          <p:cNvSpPr txBox="1">
            <a:spLocks noGrp="1"/>
          </p:cNvSpPr>
          <p:nvPr>
            <p:ph type="subTitle" idx="4"/>
          </p:nvPr>
        </p:nvSpPr>
        <p:spPr>
          <a:xfrm>
            <a:off x="3227125" y="2808925"/>
            <a:ext cx="2447400" cy="1450800"/>
          </a:xfrm>
          <a:prstGeom prst="rect">
            <a:avLst/>
          </a:prstGeom>
          <a:noFill/>
          <a:ln>
            <a:noFill/>
          </a:ln>
        </p:spPr>
        <p:txBody>
          <a:bodyPr spcFirstLastPara="1" wrap="square" lIns="91425" tIns="91425" rIns="91425" bIns="91425" anchor="t" anchorCtr="0">
            <a:noAutofit/>
          </a:bodyPr>
          <a:lstStyle/>
          <a:p>
            <a:pPr marL="57150" lvl="0" indent="0" algn="ctr" rtl="0">
              <a:lnSpc>
                <a:spcPct val="100000"/>
              </a:lnSpc>
              <a:spcBef>
                <a:spcPts val="0"/>
              </a:spcBef>
              <a:spcAft>
                <a:spcPts val="0"/>
              </a:spcAft>
              <a:buNone/>
            </a:pPr>
            <a:r>
              <a:rPr lang="en" sz="1100"/>
              <a:t>Tentukan beberapa platform komunikasi digital yang cocok untuk membangun komunikasi informal tim Anda baik untuk chat maupun </a:t>
            </a:r>
            <a:r>
              <a:rPr lang="en" sz="1100" i="1"/>
              <a:t>video conference</a:t>
            </a:r>
            <a:r>
              <a:rPr lang="en" sz="1100"/>
              <a:t>. Aktifkan kolaborasi dengan berbagi file dan alat produktivitas berbasis cloud. </a:t>
            </a:r>
            <a:endParaRPr sz="1100"/>
          </a:p>
        </p:txBody>
      </p:sp>
      <p:sp>
        <p:nvSpPr>
          <p:cNvPr id="1372" name="Google Shape;1372;gf72b45b6a3_0_2861"/>
          <p:cNvSpPr txBox="1">
            <a:spLocks noGrp="1"/>
          </p:cNvSpPr>
          <p:nvPr>
            <p:ph type="title" idx="5"/>
          </p:nvPr>
        </p:nvSpPr>
        <p:spPr>
          <a:xfrm>
            <a:off x="5757350" y="2408525"/>
            <a:ext cx="2716200" cy="52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a:t>Pelatihan/Pembekalan</a:t>
            </a:r>
            <a:endParaRPr/>
          </a:p>
        </p:txBody>
      </p:sp>
      <p:sp>
        <p:nvSpPr>
          <p:cNvPr id="1373" name="Google Shape;1373;gf72b45b6a3_0_2861"/>
          <p:cNvSpPr/>
          <p:nvPr/>
        </p:nvSpPr>
        <p:spPr>
          <a:xfrm>
            <a:off x="4138628" y="1517445"/>
            <a:ext cx="519546" cy="478106"/>
          </a:xfrm>
          <a:custGeom>
            <a:avLst/>
            <a:gdLst/>
            <a:ahLst/>
            <a:cxnLst/>
            <a:rect l="l" t="t" r="r" b="b"/>
            <a:pathLst>
              <a:path w="23683" h="21794" extrusionOk="0">
                <a:moveTo>
                  <a:pt x="11992" y="2036"/>
                </a:moveTo>
                <a:cubicBezTo>
                  <a:pt x="12035" y="2068"/>
                  <a:pt x="12077" y="2098"/>
                  <a:pt x="12117" y="2130"/>
                </a:cubicBezTo>
                <a:lnTo>
                  <a:pt x="12143" y="2150"/>
                </a:lnTo>
                <a:cubicBezTo>
                  <a:pt x="12196" y="2191"/>
                  <a:pt x="12248" y="2233"/>
                  <a:pt x="12300" y="2276"/>
                </a:cubicBezTo>
                <a:cubicBezTo>
                  <a:pt x="12315" y="2289"/>
                  <a:pt x="12329" y="2301"/>
                  <a:pt x="12344" y="2314"/>
                </a:cubicBezTo>
                <a:cubicBezTo>
                  <a:pt x="12380" y="2345"/>
                  <a:pt x="12416" y="2377"/>
                  <a:pt x="12452" y="2408"/>
                </a:cubicBezTo>
                <a:cubicBezTo>
                  <a:pt x="12471" y="2424"/>
                  <a:pt x="12489" y="2440"/>
                  <a:pt x="12507" y="2458"/>
                </a:cubicBezTo>
                <a:cubicBezTo>
                  <a:pt x="12538" y="2485"/>
                  <a:pt x="12570" y="2514"/>
                  <a:pt x="12600" y="2543"/>
                </a:cubicBezTo>
                <a:lnTo>
                  <a:pt x="12600" y="2545"/>
                </a:lnTo>
                <a:cubicBezTo>
                  <a:pt x="12621" y="2564"/>
                  <a:pt x="12640" y="2581"/>
                  <a:pt x="12658" y="2600"/>
                </a:cubicBezTo>
                <a:cubicBezTo>
                  <a:pt x="12687" y="2628"/>
                  <a:pt x="12716" y="2655"/>
                  <a:pt x="12745" y="2684"/>
                </a:cubicBezTo>
                <a:cubicBezTo>
                  <a:pt x="12764" y="2702"/>
                  <a:pt x="12783" y="2722"/>
                  <a:pt x="12802" y="2742"/>
                </a:cubicBezTo>
                <a:cubicBezTo>
                  <a:pt x="12830" y="2770"/>
                  <a:pt x="12859" y="2799"/>
                  <a:pt x="12886" y="2828"/>
                </a:cubicBezTo>
                <a:cubicBezTo>
                  <a:pt x="12904" y="2847"/>
                  <a:pt x="12922" y="2867"/>
                  <a:pt x="12940" y="2886"/>
                </a:cubicBezTo>
                <a:cubicBezTo>
                  <a:pt x="12967" y="2916"/>
                  <a:pt x="12995" y="2945"/>
                  <a:pt x="13023" y="2976"/>
                </a:cubicBezTo>
                <a:cubicBezTo>
                  <a:pt x="13040" y="2996"/>
                  <a:pt x="13057" y="3015"/>
                  <a:pt x="13075" y="3035"/>
                </a:cubicBezTo>
                <a:cubicBezTo>
                  <a:pt x="13102" y="3066"/>
                  <a:pt x="13128" y="3098"/>
                  <a:pt x="13156" y="3129"/>
                </a:cubicBezTo>
                <a:cubicBezTo>
                  <a:pt x="13172" y="3148"/>
                  <a:pt x="13188" y="3167"/>
                  <a:pt x="13202" y="3186"/>
                </a:cubicBezTo>
                <a:cubicBezTo>
                  <a:pt x="13231" y="3221"/>
                  <a:pt x="13260" y="3257"/>
                  <a:pt x="13289" y="3292"/>
                </a:cubicBezTo>
                <a:cubicBezTo>
                  <a:pt x="13301" y="3308"/>
                  <a:pt x="13314" y="3324"/>
                  <a:pt x="13327" y="3341"/>
                </a:cubicBezTo>
                <a:cubicBezTo>
                  <a:pt x="13363" y="3386"/>
                  <a:pt x="13398" y="3433"/>
                  <a:pt x="13433" y="3479"/>
                </a:cubicBezTo>
                <a:cubicBezTo>
                  <a:pt x="13437" y="3486"/>
                  <a:pt x="13442" y="3492"/>
                  <a:pt x="13448" y="3498"/>
                </a:cubicBezTo>
                <a:cubicBezTo>
                  <a:pt x="13487" y="3552"/>
                  <a:pt x="13526" y="3607"/>
                  <a:pt x="13564" y="3662"/>
                </a:cubicBezTo>
                <a:lnTo>
                  <a:pt x="13583" y="3688"/>
                </a:lnTo>
                <a:cubicBezTo>
                  <a:pt x="13614" y="3734"/>
                  <a:pt x="13645" y="3781"/>
                  <a:pt x="13675" y="3827"/>
                </a:cubicBezTo>
                <a:cubicBezTo>
                  <a:pt x="13686" y="3843"/>
                  <a:pt x="13697" y="3861"/>
                  <a:pt x="13707" y="3878"/>
                </a:cubicBezTo>
                <a:cubicBezTo>
                  <a:pt x="13732" y="3917"/>
                  <a:pt x="13757" y="3955"/>
                  <a:pt x="13780" y="3994"/>
                </a:cubicBezTo>
                <a:cubicBezTo>
                  <a:pt x="13793" y="4014"/>
                  <a:pt x="13804" y="4035"/>
                  <a:pt x="13816" y="4055"/>
                </a:cubicBezTo>
                <a:cubicBezTo>
                  <a:pt x="13838" y="4091"/>
                  <a:pt x="13860" y="4128"/>
                  <a:pt x="13881" y="4165"/>
                </a:cubicBezTo>
                <a:cubicBezTo>
                  <a:pt x="13893" y="4187"/>
                  <a:pt x="13905" y="4209"/>
                  <a:pt x="13918" y="4231"/>
                </a:cubicBezTo>
                <a:cubicBezTo>
                  <a:pt x="13938" y="4267"/>
                  <a:pt x="13957" y="4303"/>
                  <a:pt x="13977" y="4339"/>
                </a:cubicBezTo>
                <a:cubicBezTo>
                  <a:pt x="13989" y="4361"/>
                  <a:pt x="14000" y="4383"/>
                  <a:pt x="14012" y="4406"/>
                </a:cubicBezTo>
                <a:cubicBezTo>
                  <a:pt x="14031" y="4442"/>
                  <a:pt x="14050" y="4480"/>
                  <a:pt x="14069" y="4516"/>
                </a:cubicBezTo>
                <a:cubicBezTo>
                  <a:pt x="14080" y="4540"/>
                  <a:pt x="14090" y="4561"/>
                  <a:pt x="14100" y="4583"/>
                </a:cubicBezTo>
                <a:cubicBezTo>
                  <a:pt x="14119" y="4622"/>
                  <a:pt x="14137" y="4660"/>
                  <a:pt x="14156" y="4699"/>
                </a:cubicBezTo>
                <a:cubicBezTo>
                  <a:pt x="14166" y="4721"/>
                  <a:pt x="14174" y="4741"/>
                  <a:pt x="14185" y="4763"/>
                </a:cubicBezTo>
                <a:cubicBezTo>
                  <a:pt x="14203" y="4805"/>
                  <a:pt x="14221" y="4847"/>
                  <a:pt x="14240" y="4889"/>
                </a:cubicBezTo>
                <a:cubicBezTo>
                  <a:pt x="14247" y="4907"/>
                  <a:pt x="14256" y="4927"/>
                  <a:pt x="14263" y="4946"/>
                </a:cubicBezTo>
                <a:cubicBezTo>
                  <a:pt x="14285" y="4995"/>
                  <a:pt x="14305" y="5047"/>
                  <a:pt x="14324" y="5098"/>
                </a:cubicBezTo>
                <a:cubicBezTo>
                  <a:pt x="14328" y="5108"/>
                  <a:pt x="14333" y="5118"/>
                  <a:pt x="14337" y="5129"/>
                </a:cubicBezTo>
                <a:cubicBezTo>
                  <a:pt x="14360" y="5192"/>
                  <a:pt x="14383" y="5255"/>
                  <a:pt x="14405" y="5319"/>
                </a:cubicBezTo>
                <a:cubicBezTo>
                  <a:pt x="14408" y="5326"/>
                  <a:pt x="14409" y="5332"/>
                  <a:pt x="14412" y="5338"/>
                </a:cubicBezTo>
                <a:cubicBezTo>
                  <a:pt x="14431" y="5394"/>
                  <a:pt x="14450" y="5451"/>
                  <a:pt x="14467" y="5507"/>
                </a:cubicBezTo>
                <a:cubicBezTo>
                  <a:pt x="14473" y="5526"/>
                  <a:pt x="14479" y="5545"/>
                  <a:pt x="14486" y="5565"/>
                </a:cubicBezTo>
                <a:cubicBezTo>
                  <a:pt x="14499" y="5609"/>
                  <a:pt x="14512" y="5652"/>
                  <a:pt x="14525" y="5697"/>
                </a:cubicBezTo>
                <a:cubicBezTo>
                  <a:pt x="14531" y="5721"/>
                  <a:pt x="14539" y="5744"/>
                  <a:pt x="14544" y="5767"/>
                </a:cubicBezTo>
                <a:cubicBezTo>
                  <a:pt x="14555" y="5808"/>
                  <a:pt x="14566" y="5848"/>
                  <a:pt x="14576" y="5889"/>
                </a:cubicBezTo>
                <a:cubicBezTo>
                  <a:pt x="14584" y="5913"/>
                  <a:pt x="14589" y="5940"/>
                  <a:pt x="14595" y="5964"/>
                </a:cubicBezTo>
                <a:cubicBezTo>
                  <a:pt x="14604" y="6003"/>
                  <a:pt x="14613" y="6043"/>
                  <a:pt x="14623" y="6083"/>
                </a:cubicBezTo>
                <a:lnTo>
                  <a:pt x="14639" y="6160"/>
                </a:lnTo>
                <a:cubicBezTo>
                  <a:pt x="14647" y="6201"/>
                  <a:pt x="14656" y="6240"/>
                  <a:pt x="14663" y="6279"/>
                </a:cubicBezTo>
                <a:cubicBezTo>
                  <a:pt x="14668" y="6305"/>
                  <a:pt x="14673" y="6331"/>
                  <a:pt x="14678" y="6357"/>
                </a:cubicBezTo>
                <a:cubicBezTo>
                  <a:pt x="14685" y="6398"/>
                  <a:pt x="14692" y="6439"/>
                  <a:pt x="14698" y="6478"/>
                </a:cubicBezTo>
                <a:lnTo>
                  <a:pt x="14711" y="6556"/>
                </a:lnTo>
                <a:cubicBezTo>
                  <a:pt x="14717" y="6598"/>
                  <a:pt x="14723" y="6640"/>
                  <a:pt x="14729" y="6682"/>
                </a:cubicBezTo>
                <a:cubicBezTo>
                  <a:pt x="14732" y="6707"/>
                  <a:pt x="14734" y="6730"/>
                  <a:pt x="14737" y="6755"/>
                </a:cubicBezTo>
                <a:cubicBezTo>
                  <a:pt x="14743" y="6801"/>
                  <a:pt x="14749" y="6849"/>
                  <a:pt x="14753" y="6897"/>
                </a:cubicBezTo>
                <a:cubicBezTo>
                  <a:pt x="14755" y="6916"/>
                  <a:pt x="14758" y="6935"/>
                  <a:pt x="14759" y="6954"/>
                </a:cubicBezTo>
                <a:cubicBezTo>
                  <a:pt x="14765" y="7020"/>
                  <a:pt x="14771" y="7087"/>
                  <a:pt x="14774" y="7154"/>
                </a:cubicBezTo>
                <a:cubicBezTo>
                  <a:pt x="14758" y="7147"/>
                  <a:pt x="14742" y="7141"/>
                  <a:pt x="14726" y="7135"/>
                </a:cubicBezTo>
                <a:lnTo>
                  <a:pt x="14655" y="7109"/>
                </a:lnTo>
                <a:cubicBezTo>
                  <a:pt x="14615" y="7094"/>
                  <a:pt x="14575" y="7080"/>
                  <a:pt x="14536" y="7065"/>
                </a:cubicBezTo>
                <a:lnTo>
                  <a:pt x="14469" y="7041"/>
                </a:lnTo>
                <a:cubicBezTo>
                  <a:pt x="14422" y="7025"/>
                  <a:pt x="14376" y="7010"/>
                  <a:pt x="14330" y="6994"/>
                </a:cubicBezTo>
                <a:cubicBezTo>
                  <a:pt x="14314" y="6990"/>
                  <a:pt x="14298" y="6984"/>
                  <a:pt x="14282" y="6980"/>
                </a:cubicBezTo>
                <a:cubicBezTo>
                  <a:pt x="14219" y="6959"/>
                  <a:pt x="14157" y="6941"/>
                  <a:pt x="14095" y="6922"/>
                </a:cubicBezTo>
                <a:lnTo>
                  <a:pt x="14053" y="6910"/>
                </a:lnTo>
                <a:cubicBezTo>
                  <a:pt x="14003" y="6897"/>
                  <a:pt x="13955" y="6883"/>
                  <a:pt x="13906" y="6871"/>
                </a:cubicBezTo>
                <a:cubicBezTo>
                  <a:pt x="13883" y="6865"/>
                  <a:pt x="13861" y="6859"/>
                  <a:pt x="13839" y="6854"/>
                </a:cubicBezTo>
                <a:cubicBezTo>
                  <a:pt x="13797" y="6843"/>
                  <a:pt x="13755" y="6833"/>
                  <a:pt x="13713" y="6823"/>
                </a:cubicBezTo>
                <a:lnTo>
                  <a:pt x="13641" y="6807"/>
                </a:lnTo>
                <a:cubicBezTo>
                  <a:pt x="13600" y="6798"/>
                  <a:pt x="13558" y="6790"/>
                  <a:pt x="13516" y="6781"/>
                </a:cubicBezTo>
                <a:lnTo>
                  <a:pt x="13448" y="6767"/>
                </a:lnTo>
                <a:cubicBezTo>
                  <a:pt x="13401" y="6758"/>
                  <a:pt x="13355" y="6751"/>
                  <a:pt x="13308" y="6742"/>
                </a:cubicBezTo>
                <a:cubicBezTo>
                  <a:pt x="13291" y="6739"/>
                  <a:pt x="13272" y="6735"/>
                  <a:pt x="13253" y="6732"/>
                </a:cubicBezTo>
                <a:cubicBezTo>
                  <a:pt x="13188" y="6722"/>
                  <a:pt x="13124" y="6711"/>
                  <a:pt x="13059" y="6701"/>
                </a:cubicBezTo>
                <a:lnTo>
                  <a:pt x="13033" y="6698"/>
                </a:lnTo>
                <a:cubicBezTo>
                  <a:pt x="12976" y="6691"/>
                  <a:pt x="12920" y="6684"/>
                  <a:pt x="12863" y="6678"/>
                </a:cubicBezTo>
                <a:lnTo>
                  <a:pt x="12798" y="6671"/>
                </a:lnTo>
                <a:cubicBezTo>
                  <a:pt x="12754" y="6665"/>
                  <a:pt x="12709" y="6662"/>
                  <a:pt x="12666" y="6658"/>
                </a:cubicBezTo>
                <a:lnTo>
                  <a:pt x="12592" y="6652"/>
                </a:lnTo>
                <a:cubicBezTo>
                  <a:pt x="12550" y="6648"/>
                  <a:pt x="12507" y="6646"/>
                  <a:pt x="12465" y="6643"/>
                </a:cubicBezTo>
                <a:cubicBezTo>
                  <a:pt x="12441" y="6642"/>
                  <a:pt x="12416" y="6639"/>
                  <a:pt x="12391" y="6639"/>
                </a:cubicBezTo>
                <a:cubicBezTo>
                  <a:pt x="12346" y="6636"/>
                  <a:pt x="12301" y="6635"/>
                  <a:pt x="12255" y="6633"/>
                </a:cubicBezTo>
                <a:cubicBezTo>
                  <a:pt x="12235" y="6633"/>
                  <a:pt x="12213" y="6632"/>
                  <a:pt x="12191" y="6630"/>
                </a:cubicBezTo>
                <a:cubicBezTo>
                  <a:pt x="12126" y="6629"/>
                  <a:pt x="12059" y="6627"/>
                  <a:pt x="11992" y="6627"/>
                </a:cubicBezTo>
                <a:cubicBezTo>
                  <a:pt x="11926" y="6627"/>
                  <a:pt x="11859" y="6629"/>
                  <a:pt x="11792" y="6630"/>
                </a:cubicBezTo>
                <a:cubicBezTo>
                  <a:pt x="11772" y="6630"/>
                  <a:pt x="11750" y="6632"/>
                  <a:pt x="11730" y="6633"/>
                </a:cubicBezTo>
                <a:cubicBezTo>
                  <a:pt x="11683" y="6635"/>
                  <a:pt x="11638" y="6636"/>
                  <a:pt x="11594" y="6639"/>
                </a:cubicBezTo>
                <a:cubicBezTo>
                  <a:pt x="11569" y="6640"/>
                  <a:pt x="11544" y="6642"/>
                  <a:pt x="11520" y="6643"/>
                </a:cubicBezTo>
                <a:cubicBezTo>
                  <a:pt x="11477" y="6646"/>
                  <a:pt x="11434" y="6648"/>
                  <a:pt x="11392" y="6652"/>
                </a:cubicBezTo>
                <a:lnTo>
                  <a:pt x="11319" y="6658"/>
                </a:lnTo>
                <a:cubicBezTo>
                  <a:pt x="11274" y="6662"/>
                  <a:pt x="11231" y="6665"/>
                  <a:pt x="11187" y="6671"/>
                </a:cubicBezTo>
                <a:lnTo>
                  <a:pt x="11121" y="6678"/>
                </a:lnTo>
                <a:cubicBezTo>
                  <a:pt x="11064" y="6684"/>
                  <a:pt x="11009" y="6691"/>
                  <a:pt x="10952" y="6698"/>
                </a:cubicBezTo>
                <a:lnTo>
                  <a:pt x="10926" y="6701"/>
                </a:lnTo>
                <a:cubicBezTo>
                  <a:pt x="10861" y="6711"/>
                  <a:pt x="10796" y="6722"/>
                  <a:pt x="10732" y="6732"/>
                </a:cubicBezTo>
                <a:cubicBezTo>
                  <a:pt x="10713" y="6735"/>
                  <a:pt x="10695" y="6739"/>
                  <a:pt x="10677" y="6742"/>
                </a:cubicBezTo>
                <a:cubicBezTo>
                  <a:pt x="10630" y="6751"/>
                  <a:pt x="10584" y="6758"/>
                  <a:pt x="10539" y="6767"/>
                </a:cubicBezTo>
                <a:cubicBezTo>
                  <a:pt x="10516" y="6771"/>
                  <a:pt x="10492" y="6777"/>
                  <a:pt x="10469" y="6781"/>
                </a:cubicBezTo>
                <a:cubicBezTo>
                  <a:pt x="10427" y="6790"/>
                  <a:pt x="10385" y="6798"/>
                  <a:pt x="10344" y="6807"/>
                </a:cubicBezTo>
                <a:cubicBezTo>
                  <a:pt x="10320" y="6813"/>
                  <a:pt x="10297" y="6817"/>
                  <a:pt x="10273" y="6823"/>
                </a:cubicBezTo>
                <a:cubicBezTo>
                  <a:pt x="10231" y="6833"/>
                  <a:pt x="10189" y="6843"/>
                  <a:pt x="10147" y="6854"/>
                </a:cubicBezTo>
                <a:lnTo>
                  <a:pt x="10080" y="6871"/>
                </a:lnTo>
                <a:cubicBezTo>
                  <a:pt x="10031" y="6884"/>
                  <a:pt x="9982" y="6897"/>
                  <a:pt x="9932" y="6910"/>
                </a:cubicBezTo>
                <a:cubicBezTo>
                  <a:pt x="9919" y="6915"/>
                  <a:pt x="9905" y="6919"/>
                  <a:pt x="9892" y="6922"/>
                </a:cubicBezTo>
                <a:cubicBezTo>
                  <a:pt x="9828" y="6941"/>
                  <a:pt x="9766" y="6959"/>
                  <a:pt x="9703" y="6980"/>
                </a:cubicBezTo>
                <a:lnTo>
                  <a:pt x="9657" y="6994"/>
                </a:lnTo>
                <a:cubicBezTo>
                  <a:pt x="9610" y="7010"/>
                  <a:pt x="9564" y="7025"/>
                  <a:pt x="9517" y="7041"/>
                </a:cubicBezTo>
                <a:cubicBezTo>
                  <a:pt x="9496" y="7049"/>
                  <a:pt x="9472" y="7057"/>
                  <a:pt x="9451" y="7065"/>
                </a:cubicBezTo>
                <a:cubicBezTo>
                  <a:pt x="9412" y="7078"/>
                  <a:pt x="9371" y="7093"/>
                  <a:pt x="9330" y="7109"/>
                </a:cubicBezTo>
                <a:cubicBezTo>
                  <a:pt x="9307" y="7118"/>
                  <a:pt x="9284" y="7126"/>
                  <a:pt x="9261" y="7135"/>
                </a:cubicBezTo>
                <a:cubicBezTo>
                  <a:pt x="9245" y="7142"/>
                  <a:pt x="9229" y="7148"/>
                  <a:pt x="9211" y="7154"/>
                </a:cubicBezTo>
                <a:cubicBezTo>
                  <a:pt x="9216" y="7087"/>
                  <a:pt x="9222" y="7020"/>
                  <a:pt x="9227" y="6954"/>
                </a:cubicBezTo>
                <a:cubicBezTo>
                  <a:pt x="9229" y="6936"/>
                  <a:pt x="9232" y="6916"/>
                  <a:pt x="9233" y="6897"/>
                </a:cubicBezTo>
                <a:cubicBezTo>
                  <a:pt x="9237" y="6849"/>
                  <a:pt x="9243" y="6801"/>
                  <a:pt x="9249" y="6755"/>
                </a:cubicBezTo>
                <a:cubicBezTo>
                  <a:pt x="9252" y="6730"/>
                  <a:pt x="9255" y="6706"/>
                  <a:pt x="9258" y="6682"/>
                </a:cubicBezTo>
                <a:cubicBezTo>
                  <a:pt x="9264" y="6640"/>
                  <a:pt x="9269" y="6598"/>
                  <a:pt x="9277" y="6556"/>
                </a:cubicBezTo>
                <a:cubicBezTo>
                  <a:pt x="9280" y="6530"/>
                  <a:pt x="9284" y="6504"/>
                  <a:pt x="9288" y="6478"/>
                </a:cubicBezTo>
                <a:cubicBezTo>
                  <a:pt x="9295" y="6439"/>
                  <a:pt x="9301" y="6398"/>
                  <a:pt x="9309" y="6357"/>
                </a:cubicBezTo>
                <a:cubicBezTo>
                  <a:pt x="9314" y="6331"/>
                  <a:pt x="9319" y="6305"/>
                  <a:pt x="9325" y="6279"/>
                </a:cubicBezTo>
                <a:cubicBezTo>
                  <a:pt x="9332" y="6240"/>
                  <a:pt x="9339" y="6201"/>
                  <a:pt x="9348" y="6162"/>
                </a:cubicBezTo>
                <a:cubicBezTo>
                  <a:pt x="9354" y="6135"/>
                  <a:pt x="9359" y="6108"/>
                  <a:pt x="9365" y="6083"/>
                </a:cubicBezTo>
                <a:cubicBezTo>
                  <a:pt x="9374" y="6043"/>
                  <a:pt x="9383" y="6003"/>
                  <a:pt x="9393" y="5964"/>
                </a:cubicBezTo>
                <a:cubicBezTo>
                  <a:pt x="9398" y="5940"/>
                  <a:pt x="9404" y="5913"/>
                  <a:pt x="9410" y="5889"/>
                </a:cubicBezTo>
                <a:cubicBezTo>
                  <a:pt x="9420" y="5848"/>
                  <a:pt x="9432" y="5808"/>
                  <a:pt x="9442" y="5767"/>
                </a:cubicBezTo>
                <a:cubicBezTo>
                  <a:pt x="9449" y="5744"/>
                  <a:pt x="9455" y="5721"/>
                  <a:pt x="9462" y="5696"/>
                </a:cubicBezTo>
                <a:cubicBezTo>
                  <a:pt x="9474" y="5652"/>
                  <a:pt x="9487" y="5609"/>
                  <a:pt x="9500" y="5565"/>
                </a:cubicBezTo>
                <a:cubicBezTo>
                  <a:pt x="9506" y="5545"/>
                  <a:pt x="9512" y="5526"/>
                  <a:pt x="9519" y="5506"/>
                </a:cubicBezTo>
                <a:cubicBezTo>
                  <a:pt x="9536" y="5451"/>
                  <a:pt x="9555" y="5394"/>
                  <a:pt x="9573" y="5339"/>
                </a:cubicBezTo>
                <a:cubicBezTo>
                  <a:pt x="9575" y="5332"/>
                  <a:pt x="9578" y="5326"/>
                  <a:pt x="9580" y="5319"/>
                </a:cubicBezTo>
                <a:cubicBezTo>
                  <a:pt x="9602" y="5255"/>
                  <a:pt x="9625" y="5191"/>
                  <a:pt x="9649" y="5129"/>
                </a:cubicBezTo>
                <a:cubicBezTo>
                  <a:pt x="9652" y="5118"/>
                  <a:pt x="9658" y="5108"/>
                  <a:pt x="9661" y="5097"/>
                </a:cubicBezTo>
                <a:cubicBezTo>
                  <a:pt x="9681" y="5046"/>
                  <a:pt x="9702" y="4995"/>
                  <a:pt x="9722" y="4946"/>
                </a:cubicBezTo>
                <a:cubicBezTo>
                  <a:pt x="9731" y="4927"/>
                  <a:pt x="9738" y="4907"/>
                  <a:pt x="9747" y="4888"/>
                </a:cubicBezTo>
                <a:cubicBezTo>
                  <a:pt x="9764" y="4847"/>
                  <a:pt x="9783" y="4805"/>
                  <a:pt x="9800" y="4763"/>
                </a:cubicBezTo>
                <a:cubicBezTo>
                  <a:pt x="9811" y="4741"/>
                  <a:pt x="9821" y="4721"/>
                  <a:pt x="9831" y="4699"/>
                </a:cubicBezTo>
                <a:cubicBezTo>
                  <a:pt x="9848" y="4660"/>
                  <a:pt x="9867" y="4622"/>
                  <a:pt x="9885" y="4583"/>
                </a:cubicBezTo>
                <a:cubicBezTo>
                  <a:pt x="9896" y="4561"/>
                  <a:pt x="9906" y="4540"/>
                  <a:pt x="9918" y="4516"/>
                </a:cubicBezTo>
                <a:cubicBezTo>
                  <a:pt x="9935" y="4480"/>
                  <a:pt x="9954" y="4442"/>
                  <a:pt x="9974" y="4406"/>
                </a:cubicBezTo>
                <a:cubicBezTo>
                  <a:pt x="9986" y="4383"/>
                  <a:pt x="9998" y="4361"/>
                  <a:pt x="10009" y="4339"/>
                </a:cubicBezTo>
                <a:cubicBezTo>
                  <a:pt x="10028" y="4303"/>
                  <a:pt x="10048" y="4267"/>
                  <a:pt x="10069" y="4231"/>
                </a:cubicBezTo>
                <a:cubicBezTo>
                  <a:pt x="10080" y="4209"/>
                  <a:pt x="10093" y="4187"/>
                  <a:pt x="10105" y="4165"/>
                </a:cubicBezTo>
                <a:cubicBezTo>
                  <a:pt x="10127" y="4128"/>
                  <a:pt x="10147" y="4091"/>
                  <a:pt x="10169" y="4055"/>
                </a:cubicBezTo>
                <a:cubicBezTo>
                  <a:pt x="10182" y="4035"/>
                  <a:pt x="10194" y="4014"/>
                  <a:pt x="10205" y="3994"/>
                </a:cubicBezTo>
                <a:cubicBezTo>
                  <a:pt x="10230" y="3955"/>
                  <a:pt x="10254" y="3916"/>
                  <a:pt x="10278" y="3878"/>
                </a:cubicBezTo>
                <a:cubicBezTo>
                  <a:pt x="10289" y="3861"/>
                  <a:pt x="10299" y="3843"/>
                  <a:pt x="10311" y="3827"/>
                </a:cubicBezTo>
                <a:cubicBezTo>
                  <a:pt x="10341" y="3779"/>
                  <a:pt x="10372" y="3733"/>
                  <a:pt x="10404" y="3688"/>
                </a:cubicBezTo>
                <a:cubicBezTo>
                  <a:pt x="10410" y="3679"/>
                  <a:pt x="10415" y="3671"/>
                  <a:pt x="10421" y="3662"/>
                </a:cubicBezTo>
                <a:cubicBezTo>
                  <a:pt x="10459" y="3607"/>
                  <a:pt x="10498" y="3552"/>
                  <a:pt x="10537" y="3498"/>
                </a:cubicBezTo>
                <a:cubicBezTo>
                  <a:pt x="10542" y="3492"/>
                  <a:pt x="10546" y="3486"/>
                  <a:pt x="10550" y="3481"/>
                </a:cubicBezTo>
                <a:cubicBezTo>
                  <a:pt x="10585" y="3433"/>
                  <a:pt x="10621" y="3386"/>
                  <a:pt x="10658" y="3340"/>
                </a:cubicBezTo>
                <a:cubicBezTo>
                  <a:pt x="10669" y="3324"/>
                  <a:pt x="10682" y="3308"/>
                  <a:pt x="10695" y="3292"/>
                </a:cubicBezTo>
                <a:cubicBezTo>
                  <a:pt x="10724" y="3256"/>
                  <a:pt x="10752" y="3219"/>
                  <a:pt x="10783" y="3185"/>
                </a:cubicBezTo>
                <a:cubicBezTo>
                  <a:pt x="10797" y="3167"/>
                  <a:pt x="10813" y="3148"/>
                  <a:pt x="10829" y="3129"/>
                </a:cubicBezTo>
                <a:cubicBezTo>
                  <a:pt x="10857" y="3098"/>
                  <a:pt x="10883" y="3066"/>
                  <a:pt x="10912" y="3034"/>
                </a:cubicBezTo>
                <a:cubicBezTo>
                  <a:pt x="10928" y="3015"/>
                  <a:pt x="10945" y="2995"/>
                  <a:pt x="10962" y="2976"/>
                </a:cubicBezTo>
                <a:cubicBezTo>
                  <a:pt x="10990" y="2945"/>
                  <a:pt x="11016" y="2915"/>
                  <a:pt x="11045" y="2886"/>
                </a:cubicBezTo>
                <a:lnTo>
                  <a:pt x="11099" y="2828"/>
                </a:lnTo>
                <a:cubicBezTo>
                  <a:pt x="11128" y="2797"/>
                  <a:pt x="11155" y="2768"/>
                  <a:pt x="11184" y="2741"/>
                </a:cubicBezTo>
                <a:cubicBezTo>
                  <a:pt x="11202" y="2722"/>
                  <a:pt x="11221" y="2702"/>
                  <a:pt x="11240" y="2684"/>
                </a:cubicBezTo>
                <a:cubicBezTo>
                  <a:pt x="11269" y="2655"/>
                  <a:pt x="11299" y="2626"/>
                  <a:pt x="11328" y="2597"/>
                </a:cubicBezTo>
                <a:cubicBezTo>
                  <a:pt x="11347" y="2580"/>
                  <a:pt x="11366" y="2561"/>
                  <a:pt x="11385" y="2543"/>
                </a:cubicBezTo>
                <a:cubicBezTo>
                  <a:pt x="11417" y="2514"/>
                  <a:pt x="11447" y="2485"/>
                  <a:pt x="11479" y="2456"/>
                </a:cubicBezTo>
                <a:cubicBezTo>
                  <a:pt x="11498" y="2440"/>
                  <a:pt x="11515" y="2424"/>
                  <a:pt x="11534" y="2408"/>
                </a:cubicBezTo>
                <a:cubicBezTo>
                  <a:pt x="11570" y="2375"/>
                  <a:pt x="11607" y="2345"/>
                  <a:pt x="11644" y="2313"/>
                </a:cubicBezTo>
                <a:cubicBezTo>
                  <a:pt x="11659" y="2301"/>
                  <a:pt x="11672" y="2288"/>
                  <a:pt x="11686" y="2276"/>
                </a:cubicBezTo>
                <a:cubicBezTo>
                  <a:pt x="11739" y="2233"/>
                  <a:pt x="11791" y="2191"/>
                  <a:pt x="11843" y="2150"/>
                </a:cubicBezTo>
                <a:cubicBezTo>
                  <a:pt x="11852" y="2143"/>
                  <a:pt x="11859" y="2137"/>
                  <a:pt x="11868" y="2131"/>
                </a:cubicBezTo>
                <a:cubicBezTo>
                  <a:pt x="11908" y="2099"/>
                  <a:pt x="11950" y="2068"/>
                  <a:pt x="11992" y="2036"/>
                </a:cubicBezTo>
                <a:close/>
                <a:moveTo>
                  <a:pt x="11992" y="7313"/>
                </a:moveTo>
                <a:cubicBezTo>
                  <a:pt x="12056" y="7313"/>
                  <a:pt x="12120" y="7313"/>
                  <a:pt x="12181" y="7316"/>
                </a:cubicBezTo>
                <a:cubicBezTo>
                  <a:pt x="12203" y="7316"/>
                  <a:pt x="12223" y="7318"/>
                  <a:pt x="12245" y="7319"/>
                </a:cubicBezTo>
                <a:cubicBezTo>
                  <a:pt x="12287" y="7321"/>
                  <a:pt x="12328" y="7322"/>
                  <a:pt x="12370" y="7324"/>
                </a:cubicBezTo>
                <a:lnTo>
                  <a:pt x="12444" y="7328"/>
                </a:lnTo>
                <a:cubicBezTo>
                  <a:pt x="12481" y="7331"/>
                  <a:pt x="12519" y="7334"/>
                  <a:pt x="12557" y="7337"/>
                </a:cubicBezTo>
                <a:cubicBezTo>
                  <a:pt x="12583" y="7338"/>
                  <a:pt x="12610" y="7341"/>
                  <a:pt x="12637" y="7344"/>
                </a:cubicBezTo>
                <a:cubicBezTo>
                  <a:pt x="12673" y="7347"/>
                  <a:pt x="12708" y="7350"/>
                  <a:pt x="12744" y="7354"/>
                </a:cubicBezTo>
                <a:cubicBezTo>
                  <a:pt x="12770" y="7357"/>
                  <a:pt x="12798" y="7360"/>
                  <a:pt x="12825" y="7363"/>
                </a:cubicBezTo>
                <a:cubicBezTo>
                  <a:pt x="12860" y="7367"/>
                  <a:pt x="12895" y="7372"/>
                  <a:pt x="12928" y="7376"/>
                </a:cubicBezTo>
                <a:cubicBezTo>
                  <a:pt x="12956" y="7380"/>
                  <a:pt x="12983" y="7385"/>
                  <a:pt x="13011" y="7387"/>
                </a:cubicBezTo>
                <a:cubicBezTo>
                  <a:pt x="13046" y="7393"/>
                  <a:pt x="13079" y="7399"/>
                  <a:pt x="13112" y="7403"/>
                </a:cubicBezTo>
                <a:cubicBezTo>
                  <a:pt x="13140" y="7408"/>
                  <a:pt x="13168" y="7414"/>
                  <a:pt x="13195" y="7418"/>
                </a:cubicBezTo>
                <a:cubicBezTo>
                  <a:pt x="13229" y="7424"/>
                  <a:pt x="13262" y="7430"/>
                  <a:pt x="13297" y="7435"/>
                </a:cubicBezTo>
                <a:lnTo>
                  <a:pt x="13379" y="7453"/>
                </a:lnTo>
                <a:lnTo>
                  <a:pt x="13478" y="7473"/>
                </a:lnTo>
                <a:lnTo>
                  <a:pt x="13561" y="7492"/>
                </a:lnTo>
                <a:cubicBezTo>
                  <a:pt x="13594" y="7499"/>
                  <a:pt x="13627" y="7508"/>
                  <a:pt x="13661" y="7515"/>
                </a:cubicBezTo>
                <a:cubicBezTo>
                  <a:pt x="13687" y="7522"/>
                  <a:pt x="13715" y="7530"/>
                  <a:pt x="13741" y="7535"/>
                </a:cubicBezTo>
                <a:cubicBezTo>
                  <a:pt x="13774" y="7544"/>
                  <a:pt x="13807" y="7554"/>
                  <a:pt x="13842" y="7563"/>
                </a:cubicBezTo>
                <a:lnTo>
                  <a:pt x="13919" y="7585"/>
                </a:lnTo>
                <a:cubicBezTo>
                  <a:pt x="13954" y="7595"/>
                  <a:pt x="13989" y="7607"/>
                  <a:pt x="14024" y="7617"/>
                </a:cubicBezTo>
                <a:cubicBezTo>
                  <a:pt x="14048" y="7624"/>
                  <a:pt x="14073" y="7631"/>
                  <a:pt x="14098" y="7640"/>
                </a:cubicBezTo>
                <a:cubicBezTo>
                  <a:pt x="14135" y="7652"/>
                  <a:pt x="14172" y="7665"/>
                  <a:pt x="14209" y="7678"/>
                </a:cubicBezTo>
                <a:cubicBezTo>
                  <a:pt x="14231" y="7683"/>
                  <a:pt x="14251" y="7691"/>
                  <a:pt x="14273" y="7698"/>
                </a:cubicBezTo>
                <a:cubicBezTo>
                  <a:pt x="14324" y="7717"/>
                  <a:pt x="14375" y="7734"/>
                  <a:pt x="14427" y="7755"/>
                </a:cubicBezTo>
                <a:cubicBezTo>
                  <a:pt x="14433" y="7757"/>
                  <a:pt x="14440" y="7760"/>
                  <a:pt x="14447" y="7762"/>
                </a:cubicBezTo>
                <a:cubicBezTo>
                  <a:pt x="14505" y="7785"/>
                  <a:pt x="14563" y="7807"/>
                  <a:pt x="14621" y="7831"/>
                </a:cubicBezTo>
                <a:cubicBezTo>
                  <a:pt x="14639" y="7839"/>
                  <a:pt x="14658" y="7847"/>
                  <a:pt x="14675" y="7855"/>
                </a:cubicBezTo>
                <a:cubicBezTo>
                  <a:pt x="14710" y="7869"/>
                  <a:pt x="14745" y="7884"/>
                  <a:pt x="14779" y="7900"/>
                </a:cubicBezTo>
                <a:cubicBezTo>
                  <a:pt x="14682" y="9973"/>
                  <a:pt x="13659" y="11894"/>
                  <a:pt x="11992" y="13130"/>
                </a:cubicBezTo>
                <a:cubicBezTo>
                  <a:pt x="11377" y="12674"/>
                  <a:pt x="10842" y="12120"/>
                  <a:pt x="10408" y="11489"/>
                </a:cubicBezTo>
                <a:cubicBezTo>
                  <a:pt x="10342" y="11392"/>
                  <a:pt x="10235" y="11340"/>
                  <a:pt x="10126" y="11340"/>
                </a:cubicBezTo>
                <a:cubicBezTo>
                  <a:pt x="10060" y="11340"/>
                  <a:pt x="9993" y="11360"/>
                  <a:pt x="9934" y="11400"/>
                </a:cubicBezTo>
                <a:cubicBezTo>
                  <a:pt x="9777" y="11508"/>
                  <a:pt x="9738" y="11721"/>
                  <a:pt x="9845" y="11876"/>
                </a:cubicBezTo>
                <a:cubicBezTo>
                  <a:pt x="10275" y="12501"/>
                  <a:pt x="10796" y="13059"/>
                  <a:pt x="11390" y="13529"/>
                </a:cubicBezTo>
                <a:cubicBezTo>
                  <a:pt x="10313" y="14163"/>
                  <a:pt x="9102" y="14484"/>
                  <a:pt x="7886" y="14484"/>
                </a:cubicBezTo>
                <a:cubicBezTo>
                  <a:pt x="6940" y="14484"/>
                  <a:pt x="5991" y="14289"/>
                  <a:pt x="5101" y="13897"/>
                </a:cubicBezTo>
                <a:cubicBezTo>
                  <a:pt x="5207" y="11547"/>
                  <a:pt x="6504" y="9413"/>
                  <a:pt x="8543" y="8238"/>
                </a:cubicBezTo>
                <a:cubicBezTo>
                  <a:pt x="8608" y="9017"/>
                  <a:pt x="8795" y="9780"/>
                  <a:pt x="9097" y="10501"/>
                </a:cubicBezTo>
                <a:cubicBezTo>
                  <a:pt x="9151" y="10632"/>
                  <a:pt x="9279" y="10711"/>
                  <a:pt x="9413" y="10711"/>
                </a:cubicBezTo>
                <a:cubicBezTo>
                  <a:pt x="9456" y="10711"/>
                  <a:pt x="9501" y="10703"/>
                  <a:pt x="9544" y="10685"/>
                </a:cubicBezTo>
                <a:cubicBezTo>
                  <a:pt x="9718" y="10613"/>
                  <a:pt x="9800" y="10412"/>
                  <a:pt x="9728" y="10238"/>
                </a:cubicBezTo>
                <a:cubicBezTo>
                  <a:pt x="9417" y="9495"/>
                  <a:pt x="9240" y="8703"/>
                  <a:pt x="9206" y="7900"/>
                </a:cubicBezTo>
                <a:cubicBezTo>
                  <a:pt x="9242" y="7884"/>
                  <a:pt x="9277" y="7869"/>
                  <a:pt x="9313" y="7853"/>
                </a:cubicBezTo>
                <a:lnTo>
                  <a:pt x="9365" y="7831"/>
                </a:lnTo>
                <a:cubicBezTo>
                  <a:pt x="9422" y="7807"/>
                  <a:pt x="9480" y="7784"/>
                  <a:pt x="9538" y="7762"/>
                </a:cubicBezTo>
                <a:lnTo>
                  <a:pt x="9552" y="7757"/>
                </a:lnTo>
                <a:cubicBezTo>
                  <a:pt x="9606" y="7737"/>
                  <a:pt x="9660" y="7717"/>
                  <a:pt x="9713" y="7698"/>
                </a:cubicBezTo>
                <a:cubicBezTo>
                  <a:pt x="9734" y="7691"/>
                  <a:pt x="9752" y="7685"/>
                  <a:pt x="9773" y="7678"/>
                </a:cubicBezTo>
                <a:cubicBezTo>
                  <a:pt x="9812" y="7665"/>
                  <a:pt x="9850" y="7652"/>
                  <a:pt x="9889" y="7638"/>
                </a:cubicBezTo>
                <a:cubicBezTo>
                  <a:pt x="9912" y="7631"/>
                  <a:pt x="9937" y="7624"/>
                  <a:pt x="9960" y="7617"/>
                </a:cubicBezTo>
                <a:cubicBezTo>
                  <a:pt x="9996" y="7607"/>
                  <a:pt x="10031" y="7595"/>
                  <a:pt x="10066" y="7585"/>
                </a:cubicBezTo>
                <a:lnTo>
                  <a:pt x="10143" y="7563"/>
                </a:lnTo>
                <a:cubicBezTo>
                  <a:pt x="10178" y="7554"/>
                  <a:pt x="10211" y="7544"/>
                  <a:pt x="10246" y="7535"/>
                </a:cubicBezTo>
                <a:cubicBezTo>
                  <a:pt x="10272" y="7528"/>
                  <a:pt x="10298" y="7522"/>
                  <a:pt x="10324" y="7515"/>
                </a:cubicBezTo>
                <a:cubicBezTo>
                  <a:pt x="10357" y="7508"/>
                  <a:pt x="10392" y="7499"/>
                  <a:pt x="10426" y="7492"/>
                </a:cubicBezTo>
                <a:lnTo>
                  <a:pt x="10505" y="7473"/>
                </a:lnTo>
                <a:cubicBezTo>
                  <a:pt x="10540" y="7466"/>
                  <a:pt x="10574" y="7459"/>
                  <a:pt x="10607" y="7451"/>
                </a:cubicBezTo>
                <a:cubicBezTo>
                  <a:pt x="10635" y="7447"/>
                  <a:pt x="10662" y="7441"/>
                  <a:pt x="10688" y="7435"/>
                </a:cubicBezTo>
                <a:cubicBezTo>
                  <a:pt x="10723" y="7430"/>
                  <a:pt x="10756" y="7424"/>
                  <a:pt x="10790" y="7418"/>
                </a:cubicBezTo>
                <a:cubicBezTo>
                  <a:pt x="10817" y="7414"/>
                  <a:pt x="10845" y="7408"/>
                  <a:pt x="10872" y="7403"/>
                </a:cubicBezTo>
                <a:cubicBezTo>
                  <a:pt x="10906" y="7398"/>
                  <a:pt x="10941" y="7393"/>
                  <a:pt x="10975" y="7387"/>
                </a:cubicBezTo>
                <a:cubicBezTo>
                  <a:pt x="11002" y="7385"/>
                  <a:pt x="11029" y="7380"/>
                  <a:pt x="11057" y="7376"/>
                </a:cubicBezTo>
                <a:cubicBezTo>
                  <a:pt x="11092" y="7372"/>
                  <a:pt x="11126" y="7367"/>
                  <a:pt x="11161" y="7363"/>
                </a:cubicBezTo>
                <a:cubicBezTo>
                  <a:pt x="11189" y="7360"/>
                  <a:pt x="11215" y="7357"/>
                  <a:pt x="11242" y="7354"/>
                </a:cubicBezTo>
                <a:cubicBezTo>
                  <a:pt x="11279" y="7350"/>
                  <a:pt x="11315" y="7347"/>
                  <a:pt x="11350" y="7344"/>
                </a:cubicBezTo>
                <a:cubicBezTo>
                  <a:pt x="11376" y="7341"/>
                  <a:pt x="11402" y="7338"/>
                  <a:pt x="11428" y="7337"/>
                </a:cubicBezTo>
                <a:cubicBezTo>
                  <a:pt x="11466" y="7334"/>
                  <a:pt x="11504" y="7331"/>
                  <a:pt x="11541" y="7328"/>
                </a:cubicBezTo>
                <a:lnTo>
                  <a:pt x="11615" y="7324"/>
                </a:lnTo>
                <a:cubicBezTo>
                  <a:pt x="11657" y="7322"/>
                  <a:pt x="11699" y="7319"/>
                  <a:pt x="11741" y="7318"/>
                </a:cubicBezTo>
                <a:cubicBezTo>
                  <a:pt x="11762" y="7318"/>
                  <a:pt x="11784" y="7316"/>
                  <a:pt x="11804" y="7316"/>
                </a:cubicBezTo>
                <a:cubicBezTo>
                  <a:pt x="11866" y="7315"/>
                  <a:pt x="11930" y="7313"/>
                  <a:pt x="11992" y="7313"/>
                </a:cubicBezTo>
                <a:close/>
                <a:moveTo>
                  <a:pt x="15442" y="8236"/>
                </a:moveTo>
                <a:cubicBezTo>
                  <a:pt x="17481" y="9413"/>
                  <a:pt x="18778" y="11547"/>
                  <a:pt x="18884" y="13897"/>
                </a:cubicBezTo>
                <a:cubicBezTo>
                  <a:pt x="17994" y="14289"/>
                  <a:pt x="17046" y="14484"/>
                  <a:pt x="16100" y="14484"/>
                </a:cubicBezTo>
                <a:cubicBezTo>
                  <a:pt x="14884" y="14484"/>
                  <a:pt x="13672" y="14163"/>
                  <a:pt x="12595" y="13529"/>
                </a:cubicBezTo>
                <a:cubicBezTo>
                  <a:pt x="14231" y="12230"/>
                  <a:pt x="15260" y="10317"/>
                  <a:pt x="15442" y="8236"/>
                </a:cubicBezTo>
                <a:close/>
                <a:moveTo>
                  <a:pt x="11992" y="13961"/>
                </a:moveTo>
                <a:cubicBezTo>
                  <a:pt x="13234" y="14759"/>
                  <a:pt x="14663" y="15167"/>
                  <a:pt x="16100" y="15167"/>
                </a:cubicBezTo>
                <a:cubicBezTo>
                  <a:pt x="17039" y="15167"/>
                  <a:pt x="17982" y="14993"/>
                  <a:pt x="18879" y="14640"/>
                </a:cubicBezTo>
                <a:lnTo>
                  <a:pt x="18879" y="14640"/>
                </a:lnTo>
                <a:cubicBezTo>
                  <a:pt x="18657" y="18246"/>
                  <a:pt x="15654" y="21112"/>
                  <a:pt x="11992" y="21112"/>
                </a:cubicBezTo>
                <a:cubicBezTo>
                  <a:pt x="8332" y="21112"/>
                  <a:pt x="5328" y="18246"/>
                  <a:pt x="5106" y="14640"/>
                </a:cubicBezTo>
                <a:lnTo>
                  <a:pt x="5106" y="14640"/>
                </a:lnTo>
                <a:cubicBezTo>
                  <a:pt x="6003" y="14993"/>
                  <a:pt x="6946" y="15167"/>
                  <a:pt x="7884" y="15167"/>
                </a:cubicBezTo>
                <a:cubicBezTo>
                  <a:pt x="9322" y="15167"/>
                  <a:pt x="10751" y="14759"/>
                  <a:pt x="11992" y="13961"/>
                </a:cubicBezTo>
                <a:close/>
                <a:moveTo>
                  <a:pt x="16082" y="0"/>
                </a:moveTo>
                <a:cubicBezTo>
                  <a:pt x="14632" y="0"/>
                  <a:pt x="13211" y="419"/>
                  <a:pt x="11992" y="1207"/>
                </a:cubicBezTo>
                <a:cubicBezTo>
                  <a:pt x="10737" y="399"/>
                  <a:pt x="9311" y="0"/>
                  <a:pt x="7889" y="0"/>
                </a:cubicBezTo>
                <a:cubicBezTo>
                  <a:pt x="6170" y="0"/>
                  <a:pt x="4458" y="584"/>
                  <a:pt x="3064" y="1732"/>
                </a:cubicBezTo>
                <a:cubicBezTo>
                  <a:pt x="2918" y="1851"/>
                  <a:pt x="2898" y="2068"/>
                  <a:pt x="3018" y="2213"/>
                </a:cubicBezTo>
                <a:cubicBezTo>
                  <a:pt x="3086" y="2295"/>
                  <a:pt x="3183" y="2337"/>
                  <a:pt x="3282" y="2337"/>
                </a:cubicBezTo>
                <a:cubicBezTo>
                  <a:pt x="3358" y="2337"/>
                  <a:pt x="3436" y="2312"/>
                  <a:pt x="3500" y="2259"/>
                </a:cubicBezTo>
                <a:cubicBezTo>
                  <a:pt x="4765" y="1217"/>
                  <a:pt x="6323" y="684"/>
                  <a:pt x="7890" y="684"/>
                </a:cubicBezTo>
                <a:cubicBezTo>
                  <a:pt x="9094" y="684"/>
                  <a:pt x="10304" y="999"/>
                  <a:pt x="11390" y="1638"/>
                </a:cubicBezTo>
                <a:cubicBezTo>
                  <a:pt x="11357" y="1664"/>
                  <a:pt x="11324" y="1692"/>
                  <a:pt x="11290" y="1719"/>
                </a:cubicBezTo>
                <a:cubicBezTo>
                  <a:pt x="11271" y="1734"/>
                  <a:pt x="11254" y="1750"/>
                  <a:pt x="11235" y="1764"/>
                </a:cubicBezTo>
                <a:cubicBezTo>
                  <a:pt x="11183" y="1809"/>
                  <a:pt x="11129" y="1854"/>
                  <a:pt x="11077" y="1901"/>
                </a:cubicBezTo>
                <a:lnTo>
                  <a:pt x="11067" y="1909"/>
                </a:lnTo>
                <a:cubicBezTo>
                  <a:pt x="11012" y="1959"/>
                  <a:pt x="10957" y="2009"/>
                  <a:pt x="10903" y="2060"/>
                </a:cubicBezTo>
                <a:cubicBezTo>
                  <a:pt x="10887" y="2075"/>
                  <a:pt x="10872" y="2089"/>
                  <a:pt x="10857" y="2104"/>
                </a:cubicBezTo>
                <a:cubicBezTo>
                  <a:pt x="10819" y="2140"/>
                  <a:pt x="10781" y="2176"/>
                  <a:pt x="10743" y="2213"/>
                </a:cubicBezTo>
                <a:cubicBezTo>
                  <a:pt x="10724" y="2233"/>
                  <a:pt x="10706" y="2252"/>
                  <a:pt x="10687" y="2272"/>
                </a:cubicBezTo>
                <a:cubicBezTo>
                  <a:pt x="10653" y="2305"/>
                  <a:pt x="10621" y="2337"/>
                  <a:pt x="10590" y="2371"/>
                </a:cubicBezTo>
                <a:cubicBezTo>
                  <a:pt x="10569" y="2392"/>
                  <a:pt x="10549" y="2416"/>
                  <a:pt x="10529" y="2437"/>
                </a:cubicBezTo>
                <a:cubicBezTo>
                  <a:pt x="10500" y="2469"/>
                  <a:pt x="10471" y="2501"/>
                  <a:pt x="10442" y="2533"/>
                </a:cubicBezTo>
                <a:cubicBezTo>
                  <a:pt x="10420" y="2556"/>
                  <a:pt x="10400" y="2581"/>
                  <a:pt x="10379" y="2604"/>
                </a:cubicBezTo>
                <a:cubicBezTo>
                  <a:pt x="10352" y="2636"/>
                  <a:pt x="10324" y="2668"/>
                  <a:pt x="10297" y="2700"/>
                </a:cubicBezTo>
                <a:lnTo>
                  <a:pt x="10237" y="2773"/>
                </a:lnTo>
                <a:cubicBezTo>
                  <a:pt x="10209" y="2806"/>
                  <a:pt x="10183" y="2838"/>
                  <a:pt x="10157" y="2871"/>
                </a:cubicBezTo>
                <a:cubicBezTo>
                  <a:pt x="10138" y="2896"/>
                  <a:pt x="10118" y="2921"/>
                  <a:pt x="10099" y="2945"/>
                </a:cubicBezTo>
                <a:cubicBezTo>
                  <a:pt x="10073" y="2979"/>
                  <a:pt x="10048" y="3012"/>
                  <a:pt x="10024" y="3045"/>
                </a:cubicBezTo>
                <a:cubicBezTo>
                  <a:pt x="10005" y="3071"/>
                  <a:pt x="9986" y="3096"/>
                  <a:pt x="9967" y="3121"/>
                </a:cubicBezTo>
                <a:cubicBezTo>
                  <a:pt x="9943" y="3156"/>
                  <a:pt x="9918" y="3190"/>
                  <a:pt x="9893" y="3225"/>
                </a:cubicBezTo>
                <a:cubicBezTo>
                  <a:pt x="9876" y="3250"/>
                  <a:pt x="9858" y="3275"/>
                  <a:pt x="9841" y="3301"/>
                </a:cubicBezTo>
                <a:cubicBezTo>
                  <a:pt x="9816" y="3337"/>
                  <a:pt x="9792" y="3373"/>
                  <a:pt x="9768" y="3409"/>
                </a:cubicBezTo>
                <a:cubicBezTo>
                  <a:pt x="9751" y="3434"/>
                  <a:pt x="9735" y="3457"/>
                  <a:pt x="9719" y="3482"/>
                </a:cubicBezTo>
                <a:cubicBezTo>
                  <a:pt x="9694" y="3521"/>
                  <a:pt x="9670" y="3562"/>
                  <a:pt x="9645" y="3602"/>
                </a:cubicBezTo>
                <a:cubicBezTo>
                  <a:pt x="9631" y="3624"/>
                  <a:pt x="9618" y="3646"/>
                  <a:pt x="9605" y="3668"/>
                </a:cubicBezTo>
                <a:cubicBezTo>
                  <a:pt x="9573" y="3720"/>
                  <a:pt x="9542" y="3774"/>
                  <a:pt x="9512" y="3826"/>
                </a:cubicBezTo>
                <a:cubicBezTo>
                  <a:pt x="9506" y="3836"/>
                  <a:pt x="9500" y="3846"/>
                  <a:pt x="9494" y="3856"/>
                </a:cubicBezTo>
                <a:cubicBezTo>
                  <a:pt x="9458" y="3920"/>
                  <a:pt x="9423" y="3983"/>
                  <a:pt x="9390" y="4048"/>
                </a:cubicBezTo>
                <a:cubicBezTo>
                  <a:pt x="9380" y="4068"/>
                  <a:pt x="9369" y="4088"/>
                  <a:pt x="9358" y="4109"/>
                </a:cubicBezTo>
                <a:cubicBezTo>
                  <a:pt x="9336" y="4154"/>
                  <a:pt x="9313" y="4197"/>
                  <a:pt x="9291" y="4242"/>
                </a:cubicBezTo>
                <a:cubicBezTo>
                  <a:pt x="9278" y="4268"/>
                  <a:pt x="9266" y="4294"/>
                  <a:pt x="9255" y="4321"/>
                </a:cubicBezTo>
                <a:cubicBezTo>
                  <a:pt x="9236" y="4360"/>
                  <a:pt x="9217" y="4399"/>
                  <a:pt x="9198" y="4440"/>
                </a:cubicBezTo>
                <a:cubicBezTo>
                  <a:pt x="9185" y="4467"/>
                  <a:pt x="9174" y="4496"/>
                  <a:pt x="9161" y="4524"/>
                </a:cubicBezTo>
                <a:cubicBezTo>
                  <a:pt x="9145" y="4563"/>
                  <a:pt x="9127" y="4601"/>
                  <a:pt x="9111" y="4640"/>
                </a:cubicBezTo>
                <a:cubicBezTo>
                  <a:pt x="9098" y="4669"/>
                  <a:pt x="9087" y="4699"/>
                  <a:pt x="9075" y="4728"/>
                </a:cubicBezTo>
                <a:cubicBezTo>
                  <a:pt x="9059" y="4766"/>
                  <a:pt x="9043" y="4805"/>
                  <a:pt x="9029" y="4843"/>
                </a:cubicBezTo>
                <a:cubicBezTo>
                  <a:pt x="9017" y="4873"/>
                  <a:pt x="9005" y="4904"/>
                  <a:pt x="8994" y="4933"/>
                </a:cubicBezTo>
                <a:cubicBezTo>
                  <a:pt x="8981" y="4972"/>
                  <a:pt x="8966" y="5010"/>
                  <a:pt x="8953" y="5047"/>
                </a:cubicBezTo>
                <a:cubicBezTo>
                  <a:pt x="8942" y="5078"/>
                  <a:pt x="8931" y="5110"/>
                  <a:pt x="8920" y="5140"/>
                </a:cubicBezTo>
                <a:cubicBezTo>
                  <a:pt x="8907" y="5179"/>
                  <a:pt x="8895" y="5217"/>
                  <a:pt x="8882" y="5256"/>
                </a:cubicBezTo>
                <a:cubicBezTo>
                  <a:pt x="8872" y="5287"/>
                  <a:pt x="8862" y="5319"/>
                  <a:pt x="8853" y="5349"/>
                </a:cubicBezTo>
                <a:cubicBezTo>
                  <a:pt x="8840" y="5388"/>
                  <a:pt x="8828" y="5429"/>
                  <a:pt x="8817" y="5468"/>
                </a:cubicBezTo>
                <a:cubicBezTo>
                  <a:pt x="8808" y="5499"/>
                  <a:pt x="8799" y="5529"/>
                  <a:pt x="8791" y="5560"/>
                </a:cubicBezTo>
                <a:cubicBezTo>
                  <a:pt x="8779" y="5602"/>
                  <a:pt x="8769" y="5642"/>
                  <a:pt x="8759" y="5683"/>
                </a:cubicBezTo>
                <a:cubicBezTo>
                  <a:pt x="8750" y="5713"/>
                  <a:pt x="8743" y="5742"/>
                  <a:pt x="8735" y="5773"/>
                </a:cubicBezTo>
                <a:cubicBezTo>
                  <a:pt x="8724" y="5816"/>
                  <a:pt x="8714" y="5861"/>
                  <a:pt x="8704" y="5906"/>
                </a:cubicBezTo>
                <a:cubicBezTo>
                  <a:pt x="8698" y="5932"/>
                  <a:pt x="8692" y="5960"/>
                  <a:pt x="8686" y="5987"/>
                </a:cubicBezTo>
                <a:cubicBezTo>
                  <a:pt x="8675" y="6043"/>
                  <a:pt x="8663" y="6099"/>
                  <a:pt x="8653" y="6154"/>
                </a:cubicBezTo>
                <a:cubicBezTo>
                  <a:pt x="8648" y="6170"/>
                  <a:pt x="8646" y="6186"/>
                  <a:pt x="8643" y="6204"/>
                </a:cubicBezTo>
                <a:cubicBezTo>
                  <a:pt x="8630" y="6275"/>
                  <a:pt x="8618" y="6347"/>
                  <a:pt x="8606" y="6420"/>
                </a:cubicBezTo>
                <a:cubicBezTo>
                  <a:pt x="8603" y="6443"/>
                  <a:pt x="8599" y="6468"/>
                  <a:pt x="8596" y="6492"/>
                </a:cubicBezTo>
                <a:cubicBezTo>
                  <a:pt x="8589" y="6540"/>
                  <a:pt x="8582" y="6590"/>
                  <a:pt x="8576" y="6639"/>
                </a:cubicBezTo>
                <a:cubicBezTo>
                  <a:pt x="8572" y="6668"/>
                  <a:pt x="8569" y="6698"/>
                  <a:pt x="8566" y="6727"/>
                </a:cubicBezTo>
                <a:cubicBezTo>
                  <a:pt x="8561" y="6771"/>
                  <a:pt x="8556" y="6816"/>
                  <a:pt x="8551" y="6859"/>
                </a:cubicBezTo>
                <a:cubicBezTo>
                  <a:pt x="8548" y="6891"/>
                  <a:pt x="8547" y="6923"/>
                  <a:pt x="8544" y="6954"/>
                </a:cubicBezTo>
                <a:cubicBezTo>
                  <a:pt x="8540" y="6997"/>
                  <a:pt x="8537" y="7039"/>
                  <a:pt x="8534" y="7081"/>
                </a:cubicBezTo>
                <a:cubicBezTo>
                  <a:pt x="8531" y="7113"/>
                  <a:pt x="8529" y="7147"/>
                  <a:pt x="8528" y="7179"/>
                </a:cubicBezTo>
                <a:cubicBezTo>
                  <a:pt x="8527" y="7221"/>
                  <a:pt x="8524" y="7263"/>
                  <a:pt x="8522" y="7305"/>
                </a:cubicBezTo>
                <a:cubicBezTo>
                  <a:pt x="8521" y="7338"/>
                  <a:pt x="8521" y="7372"/>
                  <a:pt x="8519" y="7403"/>
                </a:cubicBezTo>
                <a:cubicBezTo>
                  <a:pt x="8519" y="7427"/>
                  <a:pt x="8518" y="7448"/>
                  <a:pt x="8518" y="7470"/>
                </a:cubicBezTo>
                <a:cubicBezTo>
                  <a:pt x="6204" y="8664"/>
                  <a:pt x="4665" y="10964"/>
                  <a:pt x="4440" y="13558"/>
                </a:cubicBezTo>
                <a:cubicBezTo>
                  <a:pt x="2687" y="12545"/>
                  <a:pt x="1467" y="10814"/>
                  <a:pt x="1104" y="8822"/>
                </a:cubicBezTo>
                <a:cubicBezTo>
                  <a:pt x="740" y="6830"/>
                  <a:pt x="1268" y="4779"/>
                  <a:pt x="2551" y="3212"/>
                </a:cubicBezTo>
                <a:cubicBezTo>
                  <a:pt x="2665" y="3066"/>
                  <a:pt x="2642" y="2855"/>
                  <a:pt x="2499" y="2736"/>
                </a:cubicBezTo>
                <a:cubicBezTo>
                  <a:pt x="2435" y="2684"/>
                  <a:pt x="2359" y="2659"/>
                  <a:pt x="2282" y="2659"/>
                </a:cubicBezTo>
                <a:cubicBezTo>
                  <a:pt x="2186" y="2659"/>
                  <a:pt x="2089" y="2700"/>
                  <a:pt x="2021" y="2778"/>
                </a:cubicBezTo>
                <a:cubicBezTo>
                  <a:pt x="572" y="4550"/>
                  <a:pt x="0" y="6880"/>
                  <a:pt x="465" y="9121"/>
                </a:cubicBezTo>
                <a:cubicBezTo>
                  <a:pt x="929" y="11361"/>
                  <a:pt x="2380" y="13273"/>
                  <a:pt x="4414" y="14322"/>
                </a:cubicBezTo>
                <a:cubicBezTo>
                  <a:pt x="4473" y="18452"/>
                  <a:pt x="7852" y="21794"/>
                  <a:pt x="11995" y="21794"/>
                </a:cubicBezTo>
                <a:cubicBezTo>
                  <a:pt x="16140" y="21794"/>
                  <a:pt x="19518" y="18452"/>
                  <a:pt x="19579" y="14322"/>
                </a:cubicBezTo>
                <a:cubicBezTo>
                  <a:pt x="21050" y="13560"/>
                  <a:pt x="22232" y="12339"/>
                  <a:pt x="22949" y="10845"/>
                </a:cubicBezTo>
                <a:cubicBezTo>
                  <a:pt x="23037" y="10672"/>
                  <a:pt x="22966" y="10462"/>
                  <a:pt x="22792" y="10377"/>
                </a:cubicBezTo>
                <a:cubicBezTo>
                  <a:pt x="22745" y="10355"/>
                  <a:pt x="22694" y="10344"/>
                  <a:pt x="22645" y="10344"/>
                </a:cubicBezTo>
                <a:cubicBezTo>
                  <a:pt x="22514" y="10344"/>
                  <a:pt x="22388" y="10420"/>
                  <a:pt x="22332" y="10550"/>
                </a:cubicBezTo>
                <a:cubicBezTo>
                  <a:pt x="21729" y="11809"/>
                  <a:pt x="20759" y="12858"/>
                  <a:pt x="19551" y="13559"/>
                </a:cubicBezTo>
                <a:cubicBezTo>
                  <a:pt x="19328" y="10964"/>
                  <a:pt x="17788" y="8666"/>
                  <a:pt x="15474" y="7472"/>
                </a:cubicBezTo>
                <a:cubicBezTo>
                  <a:pt x="15474" y="7448"/>
                  <a:pt x="15473" y="7427"/>
                  <a:pt x="15471" y="7405"/>
                </a:cubicBezTo>
                <a:cubicBezTo>
                  <a:pt x="15471" y="7372"/>
                  <a:pt x="15470" y="7340"/>
                  <a:pt x="15470" y="7306"/>
                </a:cubicBezTo>
                <a:cubicBezTo>
                  <a:pt x="15468" y="7264"/>
                  <a:pt x="15466" y="7222"/>
                  <a:pt x="15464" y="7179"/>
                </a:cubicBezTo>
                <a:cubicBezTo>
                  <a:pt x="15461" y="7147"/>
                  <a:pt x="15460" y="7113"/>
                  <a:pt x="15458" y="7081"/>
                </a:cubicBezTo>
                <a:cubicBezTo>
                  <a:pt x="15455" y="7039"/>
                  <a:pt x="15451" y="6996"/>
                  <a:pt x="15448" y="6954"/>
                </a:cubicBezTo>
                <a:cubicBezTo>
                  <a:pt x="15445" y="6923"/>
                  <a:pt x="15442" y="6891"/>
                  <a:pt x="15439" y="6859"/>
                </a:cubicBezTo>
                <a:cubicBezTo>
                  <a:pt x="15437" y="6816"/>
                  <a:pt x="15431" y="6771"/>
                  <a:pt x="15426" y="6727"/>
                </a:cubicBezTo>
                <a:cubicBezTo>
                  <a:pt x="15422" y="6697"/>
                  <a:pt x="15419" y="6668"/>
                  <a:pt x="15416" y="6639"/>
                </a:cubicBezTo>
                <a:cubicBezTo>
                  <a:pt x="15409" y="6590"/>
                  <a:pt x="15402" y="6540"/>
                  <a:pt x="15396" y="6491"/>
                </a:cubicBezTo>
                <a:cubicBezTo>
                  <a:pt x="15392" y="6468"/>
                  <a:pt x="15389" y="6443"/>
                  <a:pt x="15386" y="6420"/>
                </a:cubicBezTo>
                <a:cubicBezTo>
                  <a:pt x="15374" y="6347"/>
                  <a:pt x="15361" y="6275"/>
                  <a:pt x="15350" y="6204"/>
                </a:cubicBezTo>
                <a:cubicBezTo>
                  <a:pt x="15347" y="6188"/>
                  <a:pt x="15342" y="6172"/>
                  <a:pt x="15339" y="6157"/>
                </a:cubicBezTo>
                <a:cubicBezTo>
                  <a:pt x="15329" y="6101"/>
                  <a:pt x="15318" y="6044"/>
                  <a:pt x="15306" y="5987"/>
                </a:cubicBezTo>
                <a:cubicBezTo>
                  <a:pt x="15300" y="5960"/>
                  <a:pt x="15293" y="5934"/>
                  <a:pt x="15287" y="5908"/>
                </a:cubicBezTo>
                <a:cubicBezTo>
                  <a:pt x="15277" y="5863"/>
                  <a:pt x="15267" y="5818"/>
                  <a:pt x="15257" y="5773"/>
                </a:cubicBezTo>
                <a:cubicBezTo>
                  <a:pt x="15249" y="5744"/>
                  <a:pt x="15241" y="5715"/>
                  <a:pt x="15233" y="5684"/>
                </a:cubicBezTo>
                <a:cubicBezTo>
                  <a:pt x="15223" y="5644"/>
                  <a:pt x="15212" y="5602"/>
                  <a:pt x="15200" y="5561"/>
                </a:cubicBezTo>
                <a:cubicBezTo>
                  <a:pt x="15191" y="5530"/>
                  <a:pt x="15183" y="5500"/>
                  <a:pt x="15174" y="5470"/>
                </a:cubicBezTo>
                <a:cubicBezTo>
                  <a:pt x="15162" y="5430"/>
                  <a:pt x="15151" y="5390"/>
                  <a:pt x="15138" y="5351"/>
                </a:cubicBezTo>
                <a:cubicBezTo>
                  <a:pt x="15129" y="5320"/>
                  <a:pt x="15119" y="5290"/>
                  <a:pt x="15109" y="5258"/>
                </a:cubicBezTo>
                <a:cubicBezTo>
                  <a:pt x="15097" y="5219"/>
                  <a:pt x="15084" y="5181"/>
                  <a:pt x="15071" y="5142"/>
                </a:cubicBezTo>
                <a:cubicBezTo>
                  <a:pt x="15059" y="5111"/>
                  <a:pt x="15049" y="5081"/>
                  <a:pt x="15039" y="5050"/>
                </a:cubicBezTo>
                <a:cubicBezTo>
                  <a:pt x="15025" y="5011"/>
                  <a:pt x="15010" y="4972"/>
                  <a:pt x="14997" y="4934"/>
                </a:cubicBezTo>
                <a:cubicBezTo>
                  <a:pt x="14985" y="4904"/>
                  <a:pt x="14974" y="4875"/>
                  <a:pt x="14962" y="4843"/>
                </a:cubicBezTo>
                <a:cubicBezTo>
                  <a:pt x="14948" y="4805"/>
                  <a:pt x="14932" y="4766"/>
                  <a:pt x="14916" y="4728"/>
                </a:cubicBezTo>
                <a:cubicBezTo>
                  <a:pt x="14904" y="4699"/>
                  <a:pt x="14893" y="4670"/>
                  <a:pt x="14879" y="4641"/>
                </a:cubicBezTo>
                <a:cubicBezTo>
                  <a:pt x="14864" y="4601"/>
                  <a:pt x="14846" y="4563"/>
                  <a:pt x="14829" y="4524"/>
                </a:cubicBezTo>
                <a:cubicBezTo>
                  <a:pt x="14817" y="4496"/>
                  <a:pt x="14805" y="4469"/>
                  <a:pt x="14792" y="4441"/>
                </a:cubicBezTo>
                <a:cubicBezTo>
                  <a:pt x="14775" y="4399"/>
                  <a:pt x="14755" y="4358"/>
                  <a:pt x="14736" y="4318"/>
                </a:cubicBezTo>
                <a:cubicBezTo>
                  <a:pt x="14724" y="4293"/>
                  <a:pt x="14713" y="4268"/>
                  <a:pt x="14700" y="4242"/>
                </a:cubicBezTo>
                <a:cubicBezTo>
                  <a:pt x="14676" y="4197"/>
                  <a:pt x="14653" y="4151"/>
                  <a:pt x="14630" y="4106"/>
                </a:cubicBezTo>
                <a:cubicBezTo>
                  <a:pt x="14620" y="4086"/>
                  <a:pt x="14611" y="4067"/>
                  <a:pt x="14601" y="4048"/>
                </a:cubicBezTo>
                <a:cubicBezTo>
                  <a:pt x="14566" y="3984"/>
                  <a:pt x="14531" y="3920"/>
                  <a:pt x="14495" y="3856"/>
                </a:cubicBezTo>
                <a:cubicBezTo>
                  <a:pt x="14492" y="3849"/>
                  <a:pt x="14488" y="3843"/>
                  <a:pt x="14483" y="3836"/>
                </a:cubicBezTo>
                <a:cubicBezTo>
                  <a:pt x="14452" y="3779"/>
                  <a:pt x="14420" y="3723"/>
                  <a:pt x="14385" y="3668"/>
                </a:cubicBezTo>
                <a:cubicBezTo>
                  <a:pt x="14373" y="3647"/>
                  <a:pt x="14360" y="3627"/>
                  <a:pt x="14347" y="3605"/>
                </a:cubicBezTo>
                <a:cubicBezTo>
                  <a:pt x="14321" y="3565"/>
                  <a:pt x="14296" y="3523"/>
                  <a:pt x="14269" y="3482"/>
                </a:cubicBezTo>
                <a:cubicBezTo>
                  <a:pt x="14254" y="3459"/>
                  <a:pt x="14238" y="3436"/>
                  <a:pt x="14224" y="3411"/>
                </a:cubicBezTo>
                <a:cubicBezTo>
                  <a:pt x="14199" y="3373"/>
                  <a:pt x="14174" y="3337"/>
                  <a:pt x="14148" y="3299"/>
                </a:cubicBezTo>
                <a:cubicBezTo>
                  <a:pt x="14132" y="3275"/>
                  <a:pt x="14115" y="3250"/>
                  <a:pt x="14098" y="3227"/>
                </a:cubicBezTo>
                <a:cubicBezTo>
                  <a:pt x="14073" y="3190"/>
                  <a:pt x="14047" y="3156"/>
                  <a:pt x="14022" y="3121"/>
                </a:cubicBezTo>
                <a:cubicBezTo>
                  <a:pt x="14003" y="3096"/>
                  <a:pt x="13986" y="3071"/>
                  <a:pt x="13967" y="3048"/>
                </a:cubicBezTo>
                <a:cubicBezTo>
                  <a:pt x="13941" y="3013"/>
                  <a:pt x="13916" y="2979"/>
                  <a:pt x="13889" y="2945"/>
                </a:cubicBezTo>
                <a:cubicBezTo>
                  <a:pt x="13871" y="2921"/>
                  <a:pt x="13852" y="2897"/>
                  <a:pt x="13832" y="2873"/>
                </a:cubicBezTo>
                <a:cubicBezTo>
                  <a:pt x="13806" y="2839"/>
                  <a:pt x="13778" y="2806"/>
                  <a:pt x="13752" y="2773"/>
                </a:cubicBezTo>
                <a:cubicBezTo>
                  <a:pt x="13732" y="2748"/>
                  <a:pt x="13713" y="2725"/>
                  <a:pt x="13693" y="2702"/>
                </a:cubicBezTo>
                <a:cubicBezTo>
                  <a:pt x="13665" y="2668"/>
                  <a:pt x="13636" y="2636"/>
                  <a:pt x="13609" y="2603"/>
                </a:cubicBezTo>
                <a:cubicBezTo>
                  <a:pt x="13588" y="2580"/>
                  <a:pt x="13569" y="2558"/>
                  <a:pt x="13549" y="2535"/>
                </a:cubicBezTo>
                <a:cubicBezTo>
                  <a:pt x="13519" y="2501"/>
                  <a:pt x="13490" y="2469"/>
                  <a:pt x="13458" y="2436"/>
                </a:cubicBezTo>
                <a:cubicBezTo>
                  <a:pt x="13439" y="2414"/>
                  <a:pt x="13419" y="2394"/>
                  <a:pt x="13400" y="2372"/>
                </a:cubicBezTo>
                <a:cubicBezTo>
                  <a:pt x="13366" y="2337"/>
                  <a:pt x="13334" y="2304"/>
                  <a:pt x="13301" y="2271"/>
                </a:cubicBezTo>
                <a:cubicBezTo>
                  <a:pt x="13282" y="2253"/>
                  <a:pt x="13265" y="2233"/>
                  <a:pt x="13244" y="2214"/>
                </a:cubicBezTo>
                <a:cubicBezTo>
                  <a:pt x="13207" y="2176"/>
                  <a:pt x="13169" y="2139"/>
                  <a:pt x="13130" y="2102"/>
                </a:cubicBezTo>
                <a:cubicBezTo>
                  <a:pt x="13115" y="2088"/>
                  <a:pt x="13101" y="2073"/>
                  <a:pt x="13086" y="2060"/>
                </a:cubicBezTo>
                <a:cubicBezTo>
                  <a:pt x="13033" y="2008"/>
                  <a:pt x="12978" y="1959"/>
                  <a:pt x="12921" y="1909"/>
                </a:cubicBezTo>
                <a:lnTo>
                  <a:pt x="12915" y="1904"/>
                </a:lnTo>
                <a:cubicBezTo>
                  <a:pt x="12861" y="1856"/>
                  <a:pt x="12808" y="1809"/>
                  <a:pt x="12753" y="1764"/>
                </a:cubicBezTo>
                <a:cubicBezTo>
                  <a:pt x="12734" y="1748"/>
                  <a:pt x="12716" y="1734"/>
                  <a:pt x="12698" y="1719"/>
                </a:cubicBezTo>
                <a:cubicBezTo>
                  <a:pt x="12664" y="1692"/>
                  <a:pt x="12631" y="1664"/>
                  <a:pt x="12597" y="1637"/>
                </a:cubicBezTo>
                <a:cubicBezTo>
                  <a:pt x="13653" y="1013"/>
                  <a:pt x="14857" y="683"/>
                  <a:pt x="16083" y="683"/>
                </a:cubicBezTo>
                <a:cubicBezTo>
                  <a:pt x="16089" y="683"/>
                  <a:pt x="16094" y="683"/>
                  <a:pt x="16100" y="683"/>
                </a:cubicBezTo>
                <a:cubicBezTo>
                  <a:pt x="19903" y="683"/>
                  <a:pt x="22999" y="3778"/>
                  <a:pt x="22999" y="7583"/>
                </a:cubicBezTo>
                <a:cubicBezTo>
                  <a:pt x="22999" y="8143"/>
                  <a:pt x="22931" y="8700"/>
                  <a:pt x="22798" y="9244"/>
                </a:cubicBezTo>
                <a:cubicBezTo>
                  <a:pt x="22748" y="9429"/>
                  <a:pt x="22860" y="9619"/>
                  <a:pt x="23046" y="9665"/>
                </a:cubicBezTo>
                <a:cubicBezTo>
                  <a:pt x="23074" y="9672"/>
                  <a:pt x="23101" y="9675"/>
                  <a:pt x="23129" y="9675"/>
                </a:cubicBezTo>
                <a:cubicBezTo>
                  <a:pt x="23285" y="9675"/>
                  <a:pt x="23426" y="9568"/>
                  <a:pt x="23462" y="9408"/>
                </a:cubicBezTo>
                <a:cubicBezTo>
                  <a:pt x="23609" y="8811"/>
                  <a:pt x="23683" y="8198"/>
                  <a:pt x="23683" y="7583"/>
                </a:cubicBezTo>
                <a:cubicBezTo>
                  <a:pt x="23683" y="3402"/>
                  <a:pt x="20281" y="0"/>
                  <a:pt x="16100" y="0"/>
                </a:cubicBezTo>
                <a:lnTo>
                  <a:pt x="16097" y="0"/>
                </a:lnTo>
                <a:cubicBezTo>
                  <a:pt x="16092" y="0"/>
                  <a:pt x="16087" y="0"/>
                  <a:pt x="160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74" name="Google Shape;1374;gf72b45b6a3_0_2861"/>
          <p:cNvGrpSpPr/>
          <p:nvPr/>
        </p:nvGrpSpPr>
        <p:grpSpPr>
          <a:xfrm>
            <a:off x="6659847" y="1493595"/>
            <a:ext cx="525807" cy="525807"/>
            <a:chOff x="2775075" y="4793850"/>
            <a:chExt cx="584425" cy="584425"/>
          </a:xfrm>
        </p:grpSpPr>
        <p:sp>
          <p:nvSpPr>
            <p:cNvPr id="1375" name="Google Shape;1375;gf72b45b6a3_0_2861"/>
            <p:cNvSpPr/>
            <p:nvPr/>
          </p:nvSpPr>
          <p:spPr>
            <a:xfrm>
              <a:off x="2835500" y="5256325"/>
              <a:ext cx="69425" cy="66800"/>
            </a:xfrm>
            <a:custGeom>
              <a:avLst/>
              <a:gdLst/>
              <a:ahLst/>
              <a:cxnLst/>
              <a:rect l="l" t="t" r="r" b="b"/>
              <a:pathLst>
                <a:path w="2777" h="2672" extrusionOk="0">
                  <a:moveTo>
                    <a:pt x="1441" y="685"/>
                  </a:moveTo>
                  <a:cubicBezTo>
                    <a:pt x="1525" y="685"/>
                    <a:pt x="1610" y="701"/>
                    <a:pt x="1690" y="735"/>
                  </a:cubicBezTo>
                  <a:cubicBezTo>
                    <a:pt x="1934" y="835"/>
                    <a:pt x="2092" y="1073"/>
                    <a:pt x="2092" y="1337"/>
                  </a:cubicBezTo>
                  <a:cubicBezTo>
                    <a:pt x="2092" y="1695"/>
                    <a:pt x="1801" y="1987"/>
                    <a:pt x="1442" y="1988"/>
                  </a:cubicBezTo>
                  <a:cubicBezTo>
                    <a:pt x="1178" y="1988"/>
                    <a:pt x="940" y="1828"/>
                    <a:pt x="840" y="1586"/>
                  </a:cubicBezTo>
                  <a:cubicBezTo>
                    <a:pt x="739" y="1342"/>
                    <a:pt x="794" y="1062"/>
                    <a:pt x="981" y="875"/>
                  </a:cubicBezTo>
                  <a:cubicBezTo>
                    <a:pt x="1105" y="751"/>
                    <a:pt x="1271" y="685"/>
                    <a:pt x="1441" y="685"/>
                  </a:cubicBezTo>
                  <a:close/>
                  <a:moveTo>
                    <a:pt x="1442" y="1"/>
                  </a:moveTo>
                  <a:cubicBezTo>
                    <a:pt x="901" y="1"/>
                    <a:pt x="414" y="327"/>
                    <a:pt x="208" y="826"/>
                  </a:cubicBezTo>
                  <a:cubicBezTo>
                    <a:pt x="0" y="1325"/>
                    <a:pt x="115" y="1900"/>
                    <a:pt x="498" y="2281"/>
                  </a:cubicBezTo>
                  <a:cubicBezTo>
                    <a:pt x="753" y="2536"/>
                    <a:pt x="1094" y="2672"/>
                    <a:pt x="1441" y="2672"/>
                  </a:cubicBezTo>
                  <a:cubicBezTo>
                    <a:pt x="1614" y="2672"/>
                    <a:pt x="1787" y="2639"/>
                    <a:pt x="1953" y="2570"/>
                  </a:cubicBezTo>
                  <a:cubicBezTo>
                    <a:pt x="2452" y="2364"/>
                    <a:pt x="2777" y="1876"/>
                    <a:pt x="2777" y="1337"/>
                  </a:cubicBezTo>
                  <a:cubicBezTo>
                    <a:pt x="2777" y="598"/>
                    <a:pt x="2179" y="2"/>
                    <a:pt x="14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gf72b45b6a3_0_2861"/>
            <p:cNvSpPr/>
            <p:nvPr/>
          </p:nvSpPr>
          <p:spPr>
            <a:xfrm>
              <a:off x="2775075" y="4793850"/>
              <a:ext cx="584425" cy="584425"/>
            </a:xfrm>
            <a:custGeom>
              <a:avLst/>
              <a:gdLst/>
              <a:ahLst/>
              <a:cxnLst/>
              <a:rect l="l" t="t" r="r" b="b"/>
              <a:pathLst>
                <a:path w="23377" h="23377" extrusionOk="0">
                  <a:moveTo>
                    <a:pt x="8750" y="8185"/>
                  </a:moveTo>
                  <a:lnTo>
                    <a:pt x="11637" y="9888"/>
                  </a:lnTo>
                  <a:lnTo>
                    <a:pt x="10235" y="12264"/>
                  </a:lnTo>
                  <a:lnTo>
                    <a:pt x="7717" y="10779"/>
                  </a:lnTo>
                  <a:lnTo>
                    <a:pt x="7717" y="9936"/>
                  </a:lnTo>
                  <a:lnTo>
                    <a:pt x="8750" y="8185"/>
                  </a:lnTo>
                  <a:close/>
                  <a:moveTo>
                    <a:pt x="13898" y="12177"/>
                  </a:moveTo>
                  <a:lnTo>
                    <a:pt x="15567" y="15084"/>
                  </a:lnTo>
                  <a:lnTo>
                    <a:pt x="13175" y="16457"/>
                  </a:lnTo>
                  <a:lnTo>
                    <a:pt x="11760" y="13993"/>
                  </a:lnTo>
                  <a:lnTo>
                    <a:pt x="11965" y="13647"/>
                  </a:lnTo>
                  <a:lnTo>
                    <a:pt x="12281" y="13106"/>
                  </a:lnTo>
                  <a:lnTo>
                    <a:pt x="13898" y="12177"/>
                  </a:lnTo>
                  <a:close/>
                  <a:moveTo>
                    <a:pt x="7717" y="13387"/>
                  </a:moveTo>
                  <a:lnTo>
                    <a:pt x="9094" y="14199"/>
                  </a:lnTo>
                  <a:lnTo>
                    <a:pt x="7717" y="16532"/>
                  </a:lnTo>
                  <a:lnTo>
                    <a:pt x="7717" y="13387"/>
                  </a:lnTo>
                  <a:close/>
                  <a:moveTo>
                    <a:pt x="10451" y="16225"/>
                  </a:moveTo>
                  <a:lnTo>
                    <a:pt x="11226" y="17575"/>
                  </a:lnTo>
                  <a:lnTo>
                    <a:pt x="8863" y="18932"/>
                  </a:lnTo>
                  <a:lnTo>
                    <a:pt x="8922" y="18830"/>
                  </a:lnTo>
                  <a:lnTo>
                    <a:pt x="9281" y="18220"/>
                  </a:lnTo>
                  <a:lnTo>
                    <a:pt x="10451" y="16225"/>
                  </a:lnTo>
                  <a:close/>
                  <a:moveTo>
                    <a:pt x="10963" y="1868"/>
                  </a:moveTo>
                  <a:cubicBezTo>
                    <a:pt x="11036" y="1868"/>
                    <a:pt x="11110" y="1887"/>
                    <a:pt x="11177" y="1926"/>
                  </a:cubicBezTo>
                  <a:lnTo>
                    <a:pt x="15924" y="4711"/>
                  </a:lnTo>
                  <a:cubicBezTo>
                    <a:pt x="16125" y="4830"/>
                    <a:pt x="16192" y="5089"/>
                    <a:pt x="16075" y="5289"/>
                  </a:cubicBezTo>
                  <a:lnTo>
                    <a:pt x="7718" y="19531"/>
                  </a:lnTo>
                  <a:lnTo>
                    <a:pt x="7717" y="17371"/>
                  </a:lnTo>
                  <a:lnTo>
                    <a:pt x="7717" y="17371"/>
                  </a:lnTo>
                  <a:cubicBezTo>
                    <a:pt x="7749" y="17380"/>
                    <a:pt x="7782" y="17385"/>
                    <a:pt x="7814" y="17385"/>
                  </a:cubicBezTo>
                  <a:cubicBezTo>
                    <a:pt x="7933" y="17385"/>
                    <a:pt x="8046" y="17323"/>
                    <a:pt x="8108" y="17217"/>
                  </a:cubicBezTo>
                  <a:lnTo>
                    <a:pt x="9857" y="14252"/>
                  </a:lnTo>
                  <a:cubicBezTo>
                    <a:pt x="9952" y="14089"/>
                    <a:pt x="9899" y="13879"/>
                    <a:pt x="9736" y="13783"/>
                  </a:cubicBezTo>
                  <a:lnTo>
                    <a:pt x="7717" y="12592"/>
                  </a:lnTo>
                  <a:lnTo>
                    <a:pt x="7717" y="11572"/>
                  </a:lnTo>
                  <a:lnTo>
                    <a:pt x="10183" y="13027"/>
                  </a:lnTo>
                  <a:cubicBezTo>
                    <a:pt x="10235" y="13058"/>
                    <a:pt x="10295" y="13074"/>
                    <a:pt x="10356" y="13074"/>
                  </a:cubicBezTo>
                  <a:cubicBezTo>
                    <a:pt x="10359" y="13074"/>
                    <a:pt x="10363" y="13074"/>
                    <a:pt x="10367" y="13074"/>
                  </a:cubicBezTo>
                  <a:cubicBezTo>
                    <a:pt x="10392" y="13074"/>
                    <a:pt x="10417" y="13070"/>
                    <a:pt x="10441" y="13063"/>
                  </a:cubicBezTo>
                  <a:cubicBezTo>
                    <a:pt x="10530" y="13040"/>
                    <a:pt x="10605" y="12984"/>
                    <a:pt x="10652" y="12905"/>
                  </a:cubicBezTo>
                  <a:lnTo>
                    <a:pt x="12400" y="9941"/>
                  </a:lnTo>
                  <a:cubicBezTo>
                    <a:pt x="12496" y="9778"/>
                    <a:pt x="12442" y="9569"/>
                    <a:pt x="12279" y="9471"/>
                  </a:cubicBezTo>
                  <a:lnTo>
                    <a:pt x="8803" y="7421"/>
                  </a:lnTo>
                  <a:cubicBezTo>
                    <a:pt x="8748" y="7389"/>
                    <a:pt x="8688" y="7374"/>
                    <a:pt x="8629" y="7374"/>
                  </a:cubicBezTo>
                  <a:cubicBezTo>
                    <a:pt x="8512" y="7374"/>
                    <a:pt x="8398" y="7434"/>
                    <a:pt x="8335" y="7542"/>
                  </a:cubicBezTo>
                  <a:lnTo>
                    <a:pt x="7718" y="8588"/>
                  </a:lnTo>
                  <a:lnTo>
                    <a:pt x="7718" y="6988"/>
                  </a:lnTo>
                  <a:lnTo>
                    <a:pt x="10599" y="2077"/>
                  </a:lnTo>
                  <a:cubicBezTo>
                    <a:pt x="10678" y="1943"/>
                    <a:pt x="10818" y="1868"/>
                    <a:pt x="10963" y="1868"/>
                  </a:cubicBezTo>
                  <a:close/>
                  <a:moveTo>
                    <a:pt x="11374" y="19960"/>
                  </a:moveTo>
                  <a:lnTo>
                    <a:pt x="11374" y="21252"/>
                  </a:lnTo>
                  <a:lnTo>
                    <a:pt x="9133" y="21252"/>
                  </a:lnTo>
                  <a:lnTo>
                    <a:pt x="11374" y="19960"/>
                  </a:lnTo>
                  <a:close/>
                  <a:moveTo>
                    <a:pt x="16379" y="17900"/>
                  </a:moveTo>
                  <a:lnTo>
                    <a:pt x="16379" y="21252"/>
                  </a:lnTo>
                  <a:lnTo>
                    <a:pt x="13621" y="21252"/>
                  </a:lnTo>
                  <a:lnTo>
                    <a:pt x="13621" y="18668"/>
                  </a:lnTo>
                  <a:lnTo>
                    <a:pt x="13917" y="18497"/>
                  </a:lnTo>
                  <a:lnTo>
                    <a:pt x="14955" y="17900"/>
                  </a:lnTo>
                  <a:close/>
                  <a:moveTo>
                    <a:pt x="18714" y="7684"/>
                  </a:moveTo>
                  <a:cubicBezTo>
                    <a:pt x="18860" y="7684"/>
                    <a:pt x="19003" y="7760"/>
                    <a:pt x="19081" y="7896"/>
                  </a:cubicBezTo>
                  <a:lnTo>
                    <a:pt x="21828" y="12667"/>
                  </a:lnTo>
                  <a:cubicBezTo>
                    <a:pt x="21944" y="12869"/>
                    <a:pt x="21875" y="13126"/>
                    <a:pt x="21673" y="13243"/>
                  </a:cubicBezTo>
                  <a:lnTo>
                    <a:pt x="7717" y="21276"/>
                  </a:lnTo>
                  <a:lnTo>
                    <a:pt x="7717" y="20883"/>
                  </a:lnTo>
                  <a:lnTo>
                    <a:pt x="8448" y="19637"/>
                  </a:lnTo>
                  <a:cubicBezTo>
                    <a:pt x="8515" y="19715"/>
                    <a:pt x="8612" y="19757"/>
                    <a:pt x="8709" y="19757"/>
                  </a:cubicBezTo>
                  <a:cubicBezTo>
                    <a:pt x="8767" y="19757"/>
                    <a:pt x="8825" y="19743"/>
                    <a:pt x="8877" y="19712"/>
                  </a:cubicBezTo>
                  <a:lnTo>
                    <a:pt x="11863" y="17998"/>
                  </a:lnTo>
                  <a:cubicBezTo>
                    <a:pt x="12027" y="17905"/>
                    <a:pt x="12085" y="17694"/>
                    <a:pt x="11991" y="17530"/>
                  </a:cubicBezTo>
                  <a:lnTo>
                    <a:pt x="10850" y="15544"/>
                  </a:lnTo>
                  <a:lnTo>
                    <a:pt x="11363" y="14672"/>
                  </a:lnTo>
                  <a:lnTo>
                    <a:pt x="12752" y="17094"/>
                  </a:lnTo>
                  <a:cubicBezTo>
                    <a:pt x="12815" y="17204"/>
                    <a:pt x="12931" y="17266"/>
                    <a:pt x="13050" y="17266"/>
                  </a:cubicBezTo>
                  <a:cubicBezTo>
                    <a:pt x="13108" y="17266"/>
                    <a:pt x="13166" y="17252"/>
                    <a:pt x="13220" y="17221"/>
                  </a:cubicBezTo>
                  <a:lnTo>
                    <a:pt x="16205" y="15507"/>
                  </a:lnTo>
                  <a:cubicBezTo>
                    <a:pt x="16369" y="15414"/>
                    <a:pt x="16426" y="15203"/>
                    <a:pt x="16331" y="15039"/>
                  </a:cubicBezTo>
                  <a:lnTo>
                    <a:pt x="14322" y="11540"/>
                  </a:lnTo>
                  <a:cubicBezTo>
                    <a:pt x="14260" y="11429"/>
                    <a:pt x="14144" y="11367"/>
                    <a:pt x="14025" y="11367"/>
                  </a:cubicBezTo>
                  <a:cubicBezTo>
                    <a:pt x="13967" y="11367"/>
                    <a:pt x="13909" y="11382"/>
                    <a:pt x="13855" y="11413"/>
                  </a:cubicBezTo>
                  <a:lnTo>
                    <a:pt x="12980" y="11916"/>
                  </a:lnTo>
                  <a:lnTo>
                    <a:pt x="12980" y="11916"/>
                  </a:lnTo>
                  <a:lnTo>
                    <a:pt x="13861" y="10414"/>
                  </a:lnTo>
                  <a:lnTo>
                    <a:pt x="18505" y="7741"/>
                  </a:lnTo>
                  <a:cubicBezTo>
                    <a:pt x="18571" y="7703"/>
                    <a:pt x="18643" y="7684"/>
                    <a:pt x="18714" y="7684"/>
                  </a:cubicBezTo>
                  <a:close/>
                  <a:moveTo>
                    <a:pt x="1027" y="1"/>
                  </a:moveTo>
                  <a:cubicBezTo>
                    <a:pt x="460" y="2"/>
                    <a:pt x="0" y="461"/>
                    <a:pt x="0" y="1028"/>
                  </a:cubicBezTo>
                  <a:lnTo>
                    <a:pt x="0" y="7031"/>
                  </a:lnTo>
                  <a:cubicBezTo>
                    <a:pt x="0" y="7220"/>
                    <a:pt x="152" y="7374"/>
                    <a:pt x="343" y="7374"/>
                  </a:cubicBezTo>
                  <a:cubicBezTo>
                    <a:pt x="531" y="7374"/>
                    <a:pt x="683" y="7220"/>
                    <a:pt x="685" y="7031"/>
                  </a:cubicBezTo>
                  <a:lnTo>
                    <a:pt x="685" y="1028"/>
                  </a:lnTo>
                  <a:cubicBezTo>
                    <a:pt x="685" y="839"/>
                    <a:pt x="837" y="686"/>
                    <a:pt x="1027" y="686"/>
                  </a:cubicBezTo>
                  <a:lnTo>
                    <a:pt x="6690" y="686"/>
                  </a:lnTo>
                  <a:cubicBezTo>
                    <a:pt x="6880" y="686"/>
                    <a:pt x="7032" y="839"/>
                    <a:pt x="7032" y="1028"/>
                  </a:cubicBezTo>
                  <a:lnTo>
                    <a:pt x="7032" y="22270"/>
                  </a:lnTo>
                  <a:cubicBezTo>
                    <a:pt x="7032" y="22504"/>
                    <a:pt x="6843" y="22692"/>
                    <a:pt x="6611" y="22692"/>
                  </a:cubicBezTo>
                  <a:lnTo>
                    <a:pt x="1027" y="22692"/>
                  </a:lnTo>
                  <a:cubicBezTo>
                    <a:pt x="837" y="22692"/>
                    <a:pt x="685" y="22538"/>
                    <a:pt x="685" y="22350"/>
                  </a:cubicBezTo>
                  <a:lnTo>
                    <a:pt x="685" y="8401"/>
                  </a:lnTo>
                  <a:cubicBezTo>
                    <a:pt x="683" y="8211"/>
                    <a:pt x="531" y="8058"/>
                    <a:pt x="343" y="8058"/>
                  </a:cubicBezTo>
                  <a:cubicBezTo>
                    <a:pt x="152" y="8058"/>
                    <a:pt x="0" y="8211"/>
                    <a:pt x="0" y="8401"/>
                  </a:cubicBezTo>
                  <a:lnTo>
                    <a:pt x="0" y="22350"/>
                  </a:lnTo>
                  <a:cubicBezTo>
                    <a:pt x="0" y="22917"/>
                    <a:pt x="460" y="23377"/>
                    <a:pt x="1027" y="23377"/>
                  </a:cubicBezTo>
                  <a:lnTo>
                    <a:pt x="13700" y="23377"/>
                  </a:lnTo>
                  <a:cubicBezTo>
                    <a:pt x="13885" y="23373"/>
                    <a:pt x="14035" y="23220"/>
                    <a:pt x="14035" y="23035"/>
                  </a:cubicBezTo>
                  <a:cubicBezTo>
                    <a:pt x="14035" y="22849"/>
                    <a:pt x="13885" y="22697"/>
                    <a:pt x="13700" y="22692"/>
                  </a:cubicBezTo>
                  <a:lnTo>
                    <a:pt x="7659" y="22692"/>
                  </a:lnTo>
                  <a:cubicBezTo>
                    <a:pt x="7698" y="22582"/>
                    <a:pt x="7717" y="22467"/>
                    <a:pt x="7717" y="22350"/>
                  </a:cubicBezTo>
                  <a:lnTo>
                    <a:pt x="7717" y="22067"/>
                  </a:lnTo>
                  <a:lnTo>
                    <a:pt x="8066" y="21865"/>
                  </a:lnTo>
                  <a:cubicBezTo>
                    <a:pt x="8126" y="21912"/>
                    <a:pt x="8198" y="21936"/>
                    <a:pt x="8274" y="21936"/>
                  </a:cubicBezTo>
                  <a:lnTo>
                    <a:pt x="11717" y="21936"/>
                  </a:lnTo>
                  <a:cubicBezTo>
                    <a:pt x="11905" y="21936"/>
                    <a:pt x="12059" y="21783"/>
                    <a:pt x="12059" y="21594"/>
                  </a:cubicBezTo>
                  <a:lnTo>
                    <a:pt x="12059" y="19567"/>
                  </a:lnTo>
                  <a:lnTo>
                    <a:pt x="12866" y="19103"/>
                  </a:lnTo>
                  <a:lnTo>
                    <a:pt x="12937" y="19062"/>
                  </a:lnTo>
                  <a:lnTo>
                    <a:pt x="12937" y="21594"/>
                  </a:lnTo>
                  <a:cubicBezTo>
                    <a:pt x="12937" y="21783"/>
                    <a:pt x="13089" y="21936"/>
                    <a:pt x="13279" y="21936"/>
                  </a:cubicBezTo>
                  <a:lnTo>
                    <a:pt x="16722" y="21936"/>
                  </a:lnTo>
                  <a:cubicBezTo>
                    <a:pt x="16910" y="21936"/>
                    <a:pt x="17063" y="21783"/>
                    <a:pt x="17063" y="21594"/>
                  </a:cubicBezTo>
                  <a:lnTo>
                    <a:pt x="17063" y="17558"/>
                  </a:lnTo>
                  <a:cubicBezTo>
                    <a:pt x="17063" y="17369"/>
                    <a:pt x="16910" y="17216"/>
                    <a:pt x="16722" y="17216"/>
                  </a:cubicBezTo>
                  <a:lnTo>
                    <a:pt x="16143" y="17216"/>
                  </a:lnTo>
                  <a:lnTo>
                    <a:pt x="17656" y="16344"/>
                  </a:lnTo>
                  <a:lnTo>
                    <a:pt x="22269" y="16344"/>
                  </a:lnTo>
                  <a:cubicBezTo>
                    <a:pt x="22502" y="16344"/>
                    <a:pt x="22690" y="16532"/>
                    <a:pt x="22692" y="16766"/>
                  </a:cubicBezTo>
                  <a:lnTo>
                    <a:pt x="22692" y="22270"/>
                  </a:lnTo>
                  <a:cubicBezTo>
                    <a:pt x="22692" y="22504"/>
                    <a:pt x="22502" y="22692"/>
                    <a:pt x="22269" y="22692"/>
                  </a:cubicBezTo>
                  <a:lnTo>
                    <a:pt x="15069" y="22692"/>
                  </a:lnTo>
                  <a:cubicBezTo>
                    <a:pt x="14882" y="22697"/>
                    <a:pt x="14734" y="22849"/>
                    <a:pt x="14734" y="23035"/>
                  </a:cubicBezTo>
                  <a:cubicBezTo>
                    <a:pt x="14734" y="23220"/>
                    <a:pt x="14882" y="23373"/>
                    <a:pt x="15069" y="23377"/>
                  </a:cubicBezTo>
                  <a:lnTo>
                    <a:pt x="22269" y="23377"/>
                  </a:lnTo>
                  <a:cubicBezTo>
                    <a:pt x="22880" y="23376"/>
                    <a:pt x="23375" y="22881"/>
                    <a:pt x="23376" y="22270"/>
                  </a:cubicBezTo>
                  <a:lnTo>
                    <a:pt x="23376" y="16766"/>
                  </a:lnTo>
                  <a:cubicBezTo>
                    <a:pt x="23375" y="16157"/>
                    <a:pt x="22880" y="15662"/>
                    <a:pt x="22269" y="15660"/>
                  </a:cubicBezTo>
                  <a:lnTo>
                    <a:pt x="22269" y="15659"/>
                  </a:lnTo>
                  <a:lnTo>
                    <a:pt x="18846" y="15659"/>
                  </a:lnTo>
                  <a:lnTo>
                    <a:pt x="22014" y="13835"/>
                  </a:lnTo>
                  <a:cubicBezTo>
                    <a:pt x="22544" y="13531"/>
                    <a:pt x="22725" y="12855"/>
                    <a:pt x="22420" y="12325"/>
                  </a:cubicBezTo>
                  <a:lnTo>
                    <a:pt x="19674" y="7553"/>
                  </a:lnTo>
                  <a:cubicBezTo>
                    <a:pt x="19469" y="7199"/>
                    <a:pt x="19097" y="7000"/>
                    <a:pt x="18714" y="7000"/>
                  </a:cubicBezTo>
                  <a:cubicBezTo>
                    <a:pt x="18527" y="7000"/>
                    <a:pt x="18338" y="7047"/>
                    <a:pt x="18164" y="7147"/>
                  </a:cubicBezTo>
                  <a:lnTo>
                    <a:pt x="14560" y="9222"/>
                  </a:lnTo>
                  <a:lnTo>
                    <a:pt x="14560" y="9222"/>
                  </a:lnTo>
                  <a:lnTo>
                    <a:pt x="16664" y="5636"/>
                  </a:lnTo>
                  <a:cubicBezTo>
                    <a:pt x="16973" y="5108"/>
                    <a:pt x="16797" y="4430"/>
                    <a:pt x="16269" y="4121"/>
                  </a:cubicBezTo>
                  <a:lnTo>
                    <a:pt x="11522" y="1336"/>
                  </a:lnTo>
                  <a:cubicBezTo>
                    <a:pt x="11346" y="1232"/>
                    <a:pt x="11154" y="1183"/>
                    <a:pt x="10964" y="1183"/>
                  </a:cubicBezTo>
                  <a:cubicBezTo>
                    <a:pt x="10584" y="1183"/>
                    <a:pt x="10214" y="1379"/>
                    <a:pt x="10008" y="1730"/>
                  </a:cubicBezTo>
                  <a:lnTo>
                    <a:pt x="7717" y="5634"/>
                  </a:lnTo>
                  <a:lnTo>
                    <a:pt x="7717" y="1028"/>
                  </a:lnTo>
                  <a:cubicBezTo>
                    <a:pt x="7717" y="461"/>
                    <a:pt x="7257" y="2"/>
                    <a:pt x="66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gf72b45b6a3_0_2861"/>
            <p:cNvSpPr/>
            <p:nvPr/>
          </p:nvSpPr>
          <p:spPr>
            <a:xfrm>
              <a:off x="2813300" y="4834475"/>
              <a:ext cx="118050" cy="103225"/>
            </a:xfrm>
            <a:custGeom>
              <a:avLst/>
              <a:gdLst/>
              <a:ahLst/>
              <a:cxnLst/>
              <a:rect l="l" t="t" r="r" b="b"/>
              <a:pathLst>
                <a:path w="4722" h="4129" extrusionOk="0">
                  <a:moveTo>
                    <a:pt x="4036" y="685"/>
                  </a:moveTo>
                  <a:lnTo>
                    <a:pt x="4036" y="3443"/>
                  </a:lnTo>
                  <a:lnTo>
                    <a:pt x="685" y="3443"/>
                  </a:lnTo>
                  <a:lnTo>
                    <a:pt x="685" y="685"/>
                  </a:lnTo>
                  <a:close/>
                  <a:moveTo>
                    <a:pt x="343" y="1"/>
                  </a:moveTo>
                  <a:cubicBezTo>
                    <a:pt x="154" y="1"/>
                    <a:pt x="0" y="154"/>
                    <a:pt x="0" y="343"/>
                  </a:cubicBezTo>
                  <a:lnTo>
                    <a:pt x="0" y="3786"/>
                  </a:lnTo>
                  <a:cubicBezTo>
                    <a:pt x="0" y="3974"/>
                    <a:pt x="154" y="4128"/>
                    <a:pt x="343" y="4128"/>
                  </a:cubicBezTo>
                  <a:lnTo>
                    <a:pt x="4379" y="4128"/>
                  </a:lnTo>
                  <a:cubicBezTo>
                    <a:pt x="4569" y="4128"/>
                    <a:pt x="4721" y="3974"/>
                    <a:pt x="4721" y="3786"/>
                  </a:cubicBezTo>
                  <a:lnTo>
                    <a:pt x="4721" y="343"/>
                  </a:lnTo>
                  <a:cubicBezTo>
                    <a:pt x="4721" y="154"/>
                    <a:pt x="4569" y="1"/>
                    <a:pt x="4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gf72b45b6a3_0_2861"/>
            <p:cNvSpPr/>
            <p:nvPr/>
          </p:nvSpPr>
          <p:spPr>
            <a:xfrm>
              <a:off x="2813300" y="4959600"/>
              <a:ext cx="118050" cy="103225"/>
            </a:xfrm>
            <a:custGeom>
              <a:avLst/>
              <a:gdLst/>
              <a:ahLst/>
              <a:cxnLst/>
              <a:rect l="l" t="t" r="r" b="b"/>
              <a:pathLst>
                <a:path w="4722" h="4129" extrusionOk="0">
                  <a:moveTo>
                    <a:pt x="4036" y="686"/>
                  </a:moveTo>
                  <a:lnTo>
                    <a:pt x="4036" y="3443"/>
                  </a:lnTo>
                  <a:lnTo>
                    <a:pt x="685" y="3443"/>
                  </a:lnTo>
                  <a:lnTo>
                    <a:pt x="685" y="686"/>
                  </a:lnTo>
                  <a:close/>
                  <a:moveTo>
                    <a:pt x="343" y="1"/>
                  </a:moveTo>
                  <a:cubicBezTo>
                    <a:pt x="154" y="1"/>
                    <a:pt x="0" y="153"/>
                    <a:pt x="0" y="343"/>
                  </a:cubicBezTo>
                  <a:lnTo>
                    <a:pt x="0" y="3786"/>
                  </a:lnTo>
                  <a:cubicBezTo>
                    <a:pt x="0" y="3974"/>
                    <a:pt x="154" y="4128"/>
                    <a:pt x="343" y="4128"/>
                  </a:cubicBezTo>
                  <a:lnTo>
                    <a:pt x="4379" y="4128"/>
                  </a:lnTo>
                  <a:cubicBezTo>
                    <a:pt x="4569" y="4128"/>
                    <a:pt x="4721" y="3974"/>
                    <a:pt x="4721" y="3786"/>
                  </a:cubicBezTo>
                  <a:lnTo>
                    <a:pt x="4721" y="343"/>
                  </a:lnTo>
                  <a:cubicBezTo>
                    <a:pt x="4721" y="155"/>
                    <a:pt x="4569" y="1"/>
                    <a:pt x="4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gf72b45b6a3_0_2861"/>
            <p:cNvSpPr/>
            <p:nvPr/>
          </p:nvSpPr>
          <p:spPr>
            <a:xfrm>
              <a:off x="2813300" y="5084725"/>
              <a:ext cx="118050" cy="103225"/>
            </a:xfrm>
            <a:custGeom>
              <a:avLst/>
              <a:gdLst/>
              <a:ahLst/>
              <a:cxnLst/>
              <a:rect l="l" t="t" r="r" b="b"/>
              <a:pathLst>
                <a:path w="4722" h="4129" extrusionOk="0">
                  <a:moveTo>
                    <a:pt x="4036" y="686"/>
                  </a:moveTo>
                  <a:lnTo>
                    <a:pt x="4036" y="3444"/>
                  </a:lnTo>
                  <a:lnTo>
                    <a:pt x="685" y="3444"/>
                  </a:lnTo>
                  <a:lnTo>
                    <a:pt x="685" y="686"/>
                  </a:lnTo>
                  <a:close/>
                  <a:moveTo>
                    <a:pt x="343" y="1"/>
                  </a:moveTo>
                  <a:cubicBezTo>
                    <a:pt x="154" y="1"/>
                    <a:pt x="0" y="153"/>
                    <a:pt x="0" y="343"/>
                  </a:cubicBezTo>
                  <a:lnTo>
                    <a:pt x="0" y="3786"/>
                  </a:lnTo>
                  <a:cubicBezTo>
                    <a:pt x="0" y="3975"/>
                    <a:pt x="154" y="4128"/>
                    <a:pt x="343" y="4128"/>
                  </a:cubicBezTo>
                  <a:lnTo>
                    <a:pt x="4379" y="4128"/>
                  </a:lnTo>
                  <a:cubicBezTo>
                    <a:pt x="4569" y="4128"/>
                    <a:pt x="4721" y="3975"/>
                    <a:pt x="4721" y="3786"/>
                  </a:cubicBezTo>
                  <a:lnTo>
                    <a:pt x="4721" y="343"/>
                  </a:lnTo>
                  <a:cubicBezTo>
                    <a:pt x="4721" y="153"/>
                    <a:pt x="4569" y="1"/>
                    <a:pt x="4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gf72b45b6a3_0_2861"/>
            <p:cNvSpPr/>
            <p:nvPr/>
          </p:nvSpPr>
          <p:spPr>
            <a:xfrm>
              <a:off x="3223575" y="5224225"/>
              <a:ext cx="103200" cy="118050"/>
            </a:xfrm>
            <a:custGeom>
              <a:avLst/>
              <a:gdLst/>
              <a:ahLst/>
              <a:cxnLst/>
              <a:rect l="l" t="t" r="r" b="b"/>
              <a:pathLst>
                <a:path w="4128" h="4722" extrusionOk="0">
                  <a:moveTo>
                    <a:pt x="3444" y="685"/>
                  </a:moveTo>
                  <a:lnTo>
                    <a:pt x="3444" y="4037"/>
                  </a:lnTo>
                  <a:lnTo>
                    <a:pt x="685" y="4037"/>
                  </a:lnTo>
                  <a:lnTo>
                    <a:pt x="685" y="685"/>
                  </a:lnTo>
                  <a:close/>
                  <a:moveTo>
                    <a:pt x="343" y="1"/>
                  </a:moveTo>
                  <a:cubicBezTo>
                    <a:pt x="154" y="1"/>
                    <a:pt x="0" y="153"/>
                    <a:pt x="0" y="343"/>
                  </a:cubicBezTo>
                  <a:lnTo>
                    <a:pt x="0" y="4379"/>
                  </a:lnTo>
                  <a:cubicBezTo>
                    <a:pt x="0" y="4568"/>
                    <a:pt x="154" y="4721"/>
                    <a:pt x="343" y="4721"/>
                  </a:cubicBezTo>
                  <a:lnTo>
                    <a:pt x="3785" y="4721"/>
                  </a:lnTo>
                  <a:cubicBezTo>
                    <a:pt x="3974" y="4721"/>
                    <a:pt x="4128" y="4568"/>
                    <a:pt x="4128" y="4379"/>
                  </a:cubicBezTo>
                  <a:lnTo>
                    <a:pt x="4128" y="343"/>
                  </a:lnTo>
                  <a:cubicBezTo>
                    <a:pt x="4128" y="153"/>
                    <a:pt x="3974" y="1"/>
                    <a:pt x="37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gf72b45b6a3_0_2861"/>
            <p:cNvSpPr/>
            <p:nvPr/>
          </p:nvSpPr>
          <p:spPr>
            <a:xfrm>
              <a:off x="3000875" y="4870400"/>
              <a:ext cx="150175" cy="142525"/>
            </a:xfrm>
            <a:custGeom>
              <a:avLst/>
              <a:gdLst/>
              <a:ahLst/>
              <a:cxnLst/>
              <a:rect l="l" t="t" r="r" b="b"/>
              <a:pathLst>
                <a:path w="6007" h="5701" extrusionOk="0">
                  <a:moveTo>
                    <a:pt x="2140" y="0"/>
                  </a:moveTo>
                  <a:cubicBezTo>
                    <a:pt x="2023" y="0"/>
                    <a:pt x="1910" y="60"/>
                    <a:pt x="1846" y="168"/>
                  </a:cubicBezTo>
                  <a:lnTo>
                    <a:pt x="1359" y="995"/>
                  </a:lnTo>
                  <a:cubicBezTo>
                    <a:pt x="1263" y="1158"/>
                    <a:pt x="1316" y="1368"/>
                    <a:pt x="1479" y="1464"/>
                  </a:cubicBezTo>
                  <a:cubicBezTo>
                    <a:pt x="1533" y="1496"/>
                    <a:pt x="1593" y="1511"/>
                    <a:pt x="1653" y="1511"/>
                  </a:cubicBezTo>
                  <a:cubicBezTo>
                    <a:pt x="1770" y="1511"/>
                    <a:pt x="1884" y="1451"/>
                    <a:pt x="1948" y="1343"/>
                  </a:cubicBezTo>
                  <a:lnTo>
                    <a:pt x="2261" y="811"/>
                  </a:lnTo>
                  <a:lnTo>
                    <a:pt x="5148" y="2514"/>
                  </a:lnTo>
                  <a:lnTo>
                    <a:pt x="3746" y="4890"/>
                  </a:lnTo>
                  <a:lnTo>
                    <a:pt x="859" y="3187"/>
                  </a:lnTo>
                  <a:lnTo>
                    <a:pt x="1251" y="2523"/>
                  </a:lnTo>
                  <a:cubicBezTo>
                    <a:pt x="1348" y="2360"/>
                    <a:pt x="1293" y="2150"/>
                    <a:pt x="1131" y="2054"/>
                  </a:cubicBezTo>
                  <a:cubicBezTo>
                    <a:pt x="1076" y="2022"/>
                    <a:pt x="1016" y="2006"/>
                    <a:pt x="957" y="2006"/>
                  </a:cubicBezTo>
                  <a:cubicBezTo>
                    <a:pt x="840" y="2006"/>
                    <a:pt x="726" y="2067"/>
                    <a:pt x="662" y="2175"/>
                  </a:cubicBezTo>
                  <a:lnTo>
                    <a:pt x="96" y="3134"/>
                  </a:lnTo>
                  <a:cubicBezTo>
                    <a:pt x="1" y="3298"/>
                    <a:pt x="54" y="3506"/>
                    <a:pt x="217" y="3604"/>
                  </a:cubicBezTo>
                  <a:lnTo>
                    <a:pt x="3693" y="5654"/>
                  </a:lnTo>
                  <a:cubicBezTo>
                    <a:pt x="3748" y="5686"/>
                    <a:pt x="3808" y="5701"/>
                    <a:pt x="3867" y="5701"/>
                  </a:cubicBezTo>
                  <a:cubicBezTo>
                    <a:pt x="3984" y="5701"/>
                    <a:pt x="4098" y="5641"/>
                    <a:pt x="4161" y="5533"/>
                  </a:cubicBezTo>
                  <a:lnTo>
                    <a:pt x="5911" y="2568"/>
                  </a:lnTo>
                  <a:cubicBezTo>
                    <a:pt x="6007" y="2405"/>
                    <a:pt x="5953" y="2195"/>
                    <a:pt x="5791" y="2099"/>
                  </a:cubicBezTo>
                  <a:lnTo>
                    <a:pt x="2315" y="48"/>
                  </a:lnTo>
                  <a:cubicBezTo>
                    <a:pt x="2260" y="16"/>
                    <a:pt x="2199" y="0"/>
                    <a:pt x="21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gf72b45b6a3_0_2861"/>
            <p:cNvSpPr/>
            <p:nvPr/>
          </p:nvSpPr>
          <p:spPr>
            <a:xfrm>
              <a:off x="3149800" y="5015700"/>
              <a:ext cx="144450" cy="147500"/>
            </a:xfrm>
            <a:custGeom>
              <a:avLst/>
              <a:gdLst/>
              <a:ahLst/>
              <a:cxnLst/>
              <a:rect l="l" t="t" r="r" b="b"/>
              <a:pathLst>
                <a:path w="5778" h="5900" extrusionOk="0">
                  <a:moveTo>
                    <a:pt x="3252" y="811"/>
                  </a:moveTo>
                  <a:lnTo>
                    <a:pt x="4920" y="3718"/>
                  </a:lnTo>
                  <a:lnTo>
                    <a:pt x="2528" y="5092"/>
                  </a:lnTo>
                  <a:lnTo>
                    <a:pt x="859" y="2185"/>
                  </a:lnTo>
                  <a:lnTo>
                    <a:pt x="3252" y="811"/>
                  </a:lnTo>
                  <a:close/>
                  <a:moveTo>
                    <a:pt x="3377" y="0"/>
                  </a:moveTo>
                  <a:cubicBezTo>
                    <a:pt x="3319" y="0"/>
                    <a:pt x="3260" y="15"/>
                    <a:pt x="3207" y="46"/>
                  </a:cubicBezTo>
                  <a:lnTo>
                    <a:pt x="221" y="1759"/>
                  </a:lnTo>
                  <a:cubicBezTo>
                    <a:pt x="57" y="1854"/>
                    <a:pt x="0" y="2063"/>
                    <a:pt x="95" y="2227"/>
                  </a:cubicBezTo>
                  <a:lnTo>
                    <a:pt x="2104" y="5727"/>
                  </a:lnTo>
                  <a:cubicBezTo>
                    <a:pt x="2166" y="5837"/>
                    <a:pt x="2282" y="5899"/>
                    <a:pt x="2401" y="5899"/>
                  </a:cubicBezTo>
                  <a:cubicBezTo>
                    <a:pt x="2459" y="5899"/>
                    <a:pt x="2517" y="5884"/>
                    <a:pt x="2571" y="5854"/>
                  </a:cubicBezTo>
                  <a:lnTo>
                    <a:pt x="5557" y="4140"/>
                  </a:lnTo>
                  <a:cubicBezTo>
                    <a:pt x="5721" y="4046"/>
                    <a:pt x="5777" y="3837"/>
                    <a:pt x="5683" y="3673"/>
                  </a:cubicBezTo>
                  <a:lnTo>
                    <a:pt x="5683" y="3673"/>
                  </a:lnTo>
                  <a:lnTo>
                    <a:pt x="5683" y="3674"/>
                  </a:lnTo>
                  <a:lnTo>
                    <a:pt x="3675" y="172"/>
                  </a:lnTo>
                  <a:cubicBezTo>
                    <a:pt x="3612" y="62"/>
                    <a:pt x="3496" y="0"/>
                    <a:pt x="33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83" name="Google Shape;1383;gf72b45b6a3_0_2861"/>
          <p:cNvGrpSpPr/>
          <p:nvPr/>
        </p:nvGrpSpPr>
        <p:grpSpPr>
          <a:xfrm>
            <a:off x="1621365" y="1500081"/>
            <a:ext cx="515575" cy="512833"/>
            <a:chOff x="1047900" y="1296475"/>
            <a:chExt cx="587550" cy="584425"/>
          </a:xfrm>
        </p:grpSpPr>
        <p:sp>
          <p:nvSpPr>
            <p:cNvPr id="1384" name="Google Shape;1384;gf72b45b6a3_0_2861"/>
            <p:cNvSpPr/>
            <p:nvPr/>
          </p:nvSpPr>
          <p:spPr>
            <a:xfrm>
              <a:off x="1048075" y="1354125"/>
              <a:ext cx="119600" cy="116250"/>
            </a:xfrm>
            <a:custGeom>
              <a:avLst/>
              <a:gdLst/>
              <a:ahLst/>
              <a:cxnLst/>
              <a:rect l="l" t="t" r="r" b="b"/>
              <a:pathLst>
                <a:path w="4784" h="4650" extrusionOk="0">
                  <a:moveTo>
                    <a:pt x="2393" y="1180"/>
                  </a:moveTo>
                  <a:lnTo>
                    <a:pt x="2454" y="1317"/>
                  </a:lnTo>
                  <a:cubicBezTo>
                    <a:pt x="2642" y="1737"/>
                    <a:pt x="2980" y="2075"/>
                    <a:pt x="3401" y="2264"/>
                  </a:cubicBezTo>
                  <a:lnTo>
                    <a:pt x="3537" y="2325"/>
                  </a:lnTo>
                  <a:lnTo>
                    <a:pt x="3401" y="2386"/>
                  </a:lnTo>
                  <a:cubicBezTo>
                    <a:pt x="2979" y="2575"/>
                    <a:pt x="2642" y="2913"/>
                    <a:pt x="2454" y="3335"/>
                  </a:cubicBezTo>
                  <a:lnTo>
                    <a:pt x="2393" y="3470"/>
                  </a:lnTo>
                  <a:lnTo>
                    <a:pt x="2332" y="3335"/>
                  </a:lnTo>
                  <a:cubicBezTo>
                    <a:pt x="2143" y="2913"/>
                    <a:pt x="1805" y="2575"/>
                    <a:pt x="1383" y="2386"/>
                  </a:cubicBezTo>
                  <a:lnTo>
                    <a:pt x="1247" y="2325"/>
                  </a:lnTo>
                  <a:lnTo>
                    <a:pt x="1383" y="2264"/>
                  </a:lnTo>
                  <a:cubicBezTo>
                    <a:pt x="1805" y="2075"/>
                    <a:pt x="2142" y="1737"/>
                    <a:pt x="2332" y="1317"/>
                  </a:cubicBezTo>
                  <a:lnTo>
                    <a:pt x="2393" y="1180"/>
                  </a:lnTo>
                  <a:close/>
                  <a:moveTo>
                    <a:pt x="2393" y="0"/>
                  </a:moveTo>
                  <a:cubicBezTo>
                    <a:pt x="2267" y="0"/>
                    <a:pt x="2140" y="68"/>
                    <a:pt x="2079" y="203"/>
                  </a:cubicBezTo>
                  <a:lnTo>
                    <a:pt x="1707" y="1035"/>
                  </a:lnTo>
                  <a:cubicBezTo>
                    <a:pt x="1586" y="1305"/>
                    <a:pt x="1371" y="1520"/>
                    <a:pt x="1103" y="1639"/>
                  </a:cubicBezTo>
                  <a:lnTo>
                    <a:pt x="270" y="2013"/>
                  </a:lnTo>
                  <a:cubicBezTo>
                    <a:pt x="0" y="2133"/>
                    <a:pt x="0" y="2516"/>
                    <a:pt x="270" y="2637"/>
                  </a:cubicBezTo>
                  <a:lnTo>
                    <a:pt x="1103" y="3011"/>
                  </a:lnTo>
                  <a:cubicBezTo>
                    <a:pt x="1371" y="3132"/>
                    <a:pt x="1586" y="3346"/>
                    <a:pt x="1707" y="3615"/>
                  </a:cubicBezTo>
                  <a:lnTo>
                    <a:pt x="2079" y="4447"/>
                  </a:lnTo>
                  <a:cubicBezTo>
                    <a:pt x="2140" y="4582"/>
                    <a:pt x="2267" y="4650"/>
                    <a:pt x="2393" y="4650"/>
                  </a:cubicBezTo>
                  <a:cubicBezTo>
                    <a:pt x="2519" y="4650"/>
                    <a:pt x="2645" y="4582"/>
                    <a:pt x="2705" y="4447"/>
                  </a:cubicBezTo>
                  <a:lnTo>
                    <a:pt x="3078" y="3615"/>
                  </a:lnTo>
                  <a:cubicBezTo>
                    <a:pt x="3198" y="3346"/>
                    <a:pt x="3413" y="3132"/>
                    <a:pt x="3681" y="3011"/>
                  </a:cubicBezTo>
                  <a:lnTo>
                    <a:pt x="4514" y="2637"/>
                  </a:lnTo>
                  <a:cubicBezTo>
                    <a:pt x="4784" y="2516"/>
                    <a:pt x="4784" y="2133"/>
                    <a:pt x="4514" y="2013"/>
                  </a:cubicBezTo>
                  <a:lnTo>
                    <a:pt x="3681" y="1639"/>
                  </a:lnTo>
                  <a:cubicBezTo>
                    <a:pt x="3413" y="1520"/>
                    <a:pt x="3198" y="1305"/>
                    <a:pt x="3078" y="1035"/>
                  </a:cubicBezTo>
                  <a:lnTo>
                    <a:pt x="2705" y="203"/>
                  </a:lnTo>
                  <a:cubicBezTo>
                    <a:pt x="2645" y="68"/>
                    <a:pt x="2519" y="0"/>
                    <a:pt x="23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gf72b45b6a3_0_2861"/>
            <p:cNvSpPr/>
            <p:nvPr/>
          </p:nvSpPr>
          <p:spPr>
            <a:xfrm>
              <a:off x="1499150" y="1729250"/>
              <a:ext cx="119650" cy="116225"/>
            </a:xfrm>
            <a:custGeom>
              <a:avLst/>
              <a:gdLst/>
              <a:ahLst/>
              <a:cxnLst/>
              <a:rect l="l" t="t" r="r" b="b"/>
              <a:pathLst>
                <a:path w="4786" h="4649" extrusionOk="0">
                  <a:moveTo>
                    <a:pt x="2393" y="1181"/>
                  </a:moveTo>
                  <a:lnTo>
                    <a:pt x="2454" y="1317"/>
                  </a:lnTo>
                  <a:cubicBezTo>
                    <a:pt x="2643" y="1738"/>
                    <a:pt x="2981" y="2076"/>
                    <a:pt x="3401" y="2264"/>
                  </a:cubicBezTo>
                  <a:lnTo>
                    <a:pt x="3538" y="2325"/>
                  </a:lnTo>
                  <a:lnTo>
                    <a:pt x="3401" y="2386"/>
                  </a:lnTo>
                  <a:cubicBezTo>
                    <a:pt x="2981" y="2575"/>
                    <a:pt x="2643" y="2913"/>
                    <a:pt x="2454" y="3335"/>
                  </a:cubicBezTo>
                  <a:lnTo>
                    <a:pt x="2393" y="3470"/>
                  </a:lnTo>
                  <a:lnTo>
                    <a:pt x="2332" y="3335"/>
                  </a:lnTo>
                  <a:cubicBezTo>
                    <a:pt x="2143" y="2913"/>
                    <a:pt x="1805" y="2575"/>
                    <a:pt x="1383" y="2386"/>
                  </a:cubicBezTo>
                  <a:lnTo>
                    <a:pt x="1248" y="2325"/>
                  </a:lnTo>
                  <a:lnTo>
                    <a:pt x="1383" y="2264"/>
                  </a:lnTo>
                  <a:cubicBezTo>
                    <a:pt x="1805" y="2076"/>
                    <a:pt x="2143" y="1738"/>
                    <a:pt x="2332" y="1317"/>
                  </a:cubicBezTo>
                  <a:lnTo>
                    <a:pt x="2393" y="1181"/>
                  </a:lnTo>
                  <a:close/>
                  <a:moveTo>
                    <a:pt x="2393" y="0"/>
                  </a:moveTo>
                  <a:cubicBezTo>
                    <a:pt x="2267" y="0"/>
                    <a:pt x="2141" y="68"/>
                    <a:pt x="2080" y="203"/>
                  </a:cubicBezTo>
                  <a:lnTo>
                    <a:pt x="1707" y="1035"/>
                  </a:lnTo>
                  <a:cubicBezTo>
                    <a:pt x="1586" y="1304"/>
                    <a:pt x="1372" y="1519"/>
                    <a:pt x="1103" y="1639"/>
                  </a:cubicBezTo>
                  <a:lnTo>
                    <a:pt x="271" y="2012"/>
                  </a:lnTo>
                  <a:cubicBezTo>
                    <a:pt x="1" y="2132"/>
                    <a:pt x="1" y="2517"/>
                    <a:pt x="271" y="2637"/>
                  </a:cubicBezTo>
                  <a:lnTo>
                    <a:pt x="1103" y="3010"/>
                  </a:lnTo>
                  <a:cubicBezTo>
                    <a:pt x="1372" y="3130"/>
                    <a:pt x="1586" y="3345"/>
                    <a:pt x="1707" y="3614"/>
                  </a:cubicBezTo>
                  <a:lnTo>
                    <a:pt x="2080" y="4446"/>
                  </a:lnTo>
                  <a:cubicBezTo>
                    <a:pt x="2141" y="4581"/>
                    <a:pt x="2267" y="4649"/>
                    <a:pt x="2393" y="4649"/>
                  </a:cubicBezTo>
                  <a:cubicBezTo>
                    <a:pt x="2519" y="4649"/>
                    <a:pt x="2645" y="4581"/>
                    <a:pt x="2705" y="4446"/>
                  </a:cubicBezTo>
                  <a:lnTo>
                    <a:pt x="3078" y="3614"/>
                  </a:lnTo>
                  <a:cubicBezTo>
                    <a:pt x="3198" y="3345"/>
                    <a:pt x="3413" y="3130"/>
                    <a:pt x="3681" y="3010"/>
                  </a:cubicBezTo>
                  <a:lnTo>
                    <a:pt x="4515" y="2637"/>
                  </a:lnTo>
                  <a:cubicBezTo>
                    <a:pt x="4785" y="2517"/>
                    <a:pt x="4785" y="2132"/>
                    <a:pt x="4515" y="2012"/>
                  </a:cubicBezTo>
                  <a:lnTo>
                    <a:pt x="3681" y="1639"/>
                  </a:lnTo>
                  <a:cubicBezTo>
                    <a:pt x="3413" y="1519"/>
                    <a:pt x="3198" y="1304"/>
                    <a:pt x="3078" y="1035"/>
                  </a:cubicBezTo>
                  <a:lnTo>
                    <a:pt x="2705" y="203"/>
                  </a:lnTo>
                  <a:cubicBezTo>
                    <a:pt x="2645" y="68"/>
                    <a:pt x="2519" y="0"/>
                    <a:pt x="23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gf72b45b6a3_0_2861"/>
            <p:cNvSpPr/>
            <p:nvPr/>
          </p:nvSpPr>
          <p:spPr>
            <a:xfrm>
              <a:off x="1329625" y="1296475"/>
              <a:ext cx="108575" cy="105225"/>
            </a:xfrm>
            <a:custGeom>
              <a:avLst/>
              <a:gdLst/>
              <a:ahLst/>
              <a:cxnLst/>
              <a:rect l="l" t="t" r="r" b="b"/>
              <a:pathLst>
                <a:path w="4343" h="4209" extrusionOk="0">
                  <a:moveTo>
                    <a:pt x="2171" y="1181"/>
                  </a:moveTo>
                  <a:lnTo>
                    <a:pt x="2191" y="1225"/>
                  </a:lnTo>
                  <a:cubicBezTo>
                    <a:pt x="2363" y="1608"/>
                    <a:pt x="2670" y="1914"/>
                    <a:pt x="3053" y="2086"/>
                  </a:cubicBezTo>
                  <a:lnTo>
                    <a:pt x="3095" y="2105"/>
                  </a:lnTo>
                  <a:lnTo>
                    <a:pt x="3053" y="2124"/>
                  </a:lnTo>
                  <a:cubicBezTo>
                    <a:pt x="2669" y="2297"/>
                    <a:pt x="2363" y="2603"/>
                    <a:pt x="2191" y="2986"/>
                  </a:cubicBezTo>
                  <a:lnTo>
                    <a:pt x="2171" y="3029"/>
                  </a:lnTo>
                  <a:lnTo>
                    <a:pt x="2152" y="2986"/>
                  </a:lnTo>
                  <a:cubicBezTo>
                    <a:pt x="1981" y="2603"/>
                    <a:pt x="1674" y="2297"/>
                    <a:pt x="1291" y="2124"/>
                  </a:cubicBezTo>
                  <a:lnTo>
                    <a:pt x="1247" y="2105"/>
                  </a:lnTo>
                  <a:lnTo>
                    <a:pt x="1291" y="2086"/>
                  </a:lnTo>
                  <a:cubicBezTo>
                    <a:pt x="1674" y="1914"/>
                    <a:pt x="1981" y="1608"/>
                    <a:pt x="2152" y="1225"/>
                  </a:cubicBezTo>
                  <a:lnTo>
                    <a:pt x="2171" y="1181"/>
                  </a:lnTo>
                  <a:close/>
                  <a:moveTo>
                    <a:pt x="2171" y="1"/>
                  </a:moveTo>
                  <a:cubicBezTo>
                    <a:pt x="2045" y="1"/>
                    <a:pt x="1919" y="68"/>
                    <a:pt x="1859" y="203"/>
                  </a:cubicBezTo>
                  <a:lnTo>
                    <a:pt x="1527" y="943"/>
                  </a:lnTo>
                  <a:cubicBezTo>
                    <a:pt x="1424" y="1174"/>
                    <a:pt x="1241" y="1357"/>
                    <a:pt x="1011" y="1460"/>
                  </a:cubicBezTo>
                  <a:lnTo>
                    <a:pt x="271" y="1792"/>
                  </a:lnTo>
                  <a:cubicBezTo>
                    <a:pt x="1" y="1914"/>
                    <a:pt x="1" y="2295"/>
                    <a:pt x="271" y="2417"/>
                  </a:cubicBezTo>
                  <a:lnTo>
                    <a:pt x="1011" y="2748"/>
                  </a:lnTo>
                  <a:cubicBezTo>
                    <a:pt x="1241" y="2851"/>
                    <a:pt x="1425" y="3035"/>
                    <a:pt x="1528" y="3266"/>
                  </a:cubicBezTo>
                  <a:lnTo>
                    <a:pt x="1859" y="4006"/>
                  </a:lnTo>
                  <a:cubicBezTo>
                    <a:pt x="1919" y="4141"/>
                    <a:pt x="2046" y="4208"/>
                    <a:pt x="2172" y="4208"/>
                  </a:cubicBezTo>
                  <a:cubicBezTo>
                    <a:pt x="2298" y="4208"/>
                    <a:pt x="2424" y="4141"/>
                    <a:pt x="2484" y="4006"/>
                  </a:cubicBezTo>
                  <a:lnTo>
                    <a:pt x="2817" y="3266"/>
                  </a:lnTo>
                  <a:cubicBezTo>
                    <a:pt x="2918" y="3035"/>
                    <a:pt x="3103" y="2851"/>
                    <a:pt x="3333" y="2748"/>
                  </a:cubicBezTo>
                  <a:lnTo>
                    <a:pt x="4073" y="2417"/>
                  </a:lnTo>
                  <a:cubicBezTo>
                    <a:pt x="4343" y="2295"/>
                    <a:pt x="4343" y="1914"/>
                    <a:pt x="4073" y="1792"/>
                  </a:cubicBezTo>
                  <a:lnTo>
                    <a:pt x="3333" y="1460"/>
                  </a:lnTo>
                  <a:cubicBezTo>
                    <a:pt x="3103" y="1357"/>
                    <a:pt x="2918" y="1174"/>
                    <a:pt x="2815" y="943"/>
                  </a:cubicBezTo>
                  <a:lnTo>
                    <a:pt x="2484" y="203"/>
                  </a:lnTo>
                  <a:cubicBezTo>
                    <a:pt x="2424" y="68"/>
                    <a:pt x="2297" y="1"/>
                    <a:pt x="21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gf72b45b6a3_0_2861"/>
            <p:cNvSpPr/>
            <p:nvPr/>
          </p:nvSpPr>
          <p:spPr>
            <a:xfrm>
              <a:off x="1047900" y="1298500"/>
              <a:ext cx="587550" cy="582400"/>
            </a:xfrm>
            <a:custGeom>
              <a:avLst/>
              <a:gdLst/>
              <a:ahLst/>
              <a:cxnLst/>
              <a:rect l="l" t="t" r="r" b="b"/>
              <a:pathLst>
                <a:path w="23502" h="23296" extrusionOk="0">
                  <a:moveTo>
                    <a:pt x="17871" y="2645"/>
                  </a:moveTo>
                  <a:lnTo>
                    <a:pt x="20710" y="5486"/>
                  </a:lnTo>
                  <a:lnTo>
                    <a:pt x="19396" y="6800"/>
                  </a:lnTo>
                  <a:lnTo>
                    <a:pt x="16556" y="3961"/>
                  </a:lnTo>
                  <a:lnTo>
                    <a:pt x="17871" y="2645"/>
                  </a:lnTo>
                  <a:close/>
                  <a:moveTo>
                    <a:pt x="16072" y="4444"/>
                  </a:moveTo>
                  <a:lnTo>
                    <a:pt x="18912" y="7285"/>
                  </a:lnTo>
                  <a:lnTo>
                    <a:pt x="16952" y="9245"/>
                  </a:lnTo>
                  <a:cubicBezTo>
                    <a:pt x="16928" y="9198"/>
                    <a:pt x="16903" y="9152"/>
                    <a:pt x="16877" y="9105"/>
                  </a:cubicBezTo>
                  <a:lnTo>
                    <a:pt x="17982" y="7633"/>
                  </a:lnTo>
                  <a:cubicBezTo>
                    <a:pt x="18085" y="7496"/>
                    <a:pt x="18072" y="7305"/>
                    <a:pt x="17952" y="7185"/>
                  </a:cubicBezTo>
                  <a:lnTo>
                    <a:pt x="16181" y="5415"/>
                  </a:lnTo>
                  <a:cubicBezTo>
                    <a:pt x="16114" y="5348"/>
                    <a:pt x="16026" y="5314"/>
                    <a:pt x="15938" y="5314"/>
                  </a:cubicBezTo>
                  <a:cubicBezTo>
                    <a:pt x="15866" y="5314"/>
                    <a:pt x="15793" y="5337"/>
                    <a:pt x="15732" y="5383"/>
                  </a:cubicBezTo>
                  <a:lnTo>
                    <a:pt x="14261" y="6488"/>
                  </a:lnTo>
                  <a:cubicBezTo>
                    <a:pt x="14210" y="6461"/>
                    <a:pt x="14160" y="6433"/>
                    <a:pt x="14109" y="6407"/>
                  </a:cubicBezTo>
                  <a:lnTo>
                    <a:pt x="16072" y="4444"/>
                  </a:lnTo>
                  <a:close/>
                  <a:moveTo>
                    <a:pt x="10292" y="9255"/>
                  </a:moveTo>
                  <a:lnTo>
                    <a:pt x="7749" y="11798"/>
                  </a:lnTo>
                  <a:cubicBezTo>
                    <a:pt x="8008" y="10517"/>
                    <a:pt x="9011" y="9514"/>
                    <a:pt x="10292" y="9255"/>
                  </a:cubicBezTo>
                  <a:close/>
                  <a:moveTo>
                    <a:pt x="11883" y="4441"/>
                  </a:moveTo>
                  <a:lnTo>
                    <a:pt x="12133" y="6195"/>
                  </a:lnTo>
                  <a:cubicBezTo>
                    <a:pt x="12152" y="6334"/>
                    <a:pt x="12255" y="6448"/>
                    <a:pt x="12390" y="6479"/>
                  </a:cubicBezTo>
                  <a:cubicBezTo>
                    <a:pt x="12731" y="6564"/>
                    <a:pt x="13064" y="6677"/>
                    <a:pt x="13386" y="6819"/>
                  </a:cubicBezTo>
                  <a:lnTo>
                    <a:pt x="13388" y="6819"/>
                  </a:lnTo>
                  <a:cubicBezTo>
                    <a:pt x="13450" y="6847"/>
                    <a:pt x="13511" y="6874"/>
                    <a:pt x="13574" y="6903"/>
                  </a:cubicBezTo>
                  <a:lnTo>
                    <a:pt x="13577" y="6905"/>
                  </a:lnTo>
                  <a:cubicBezTo>
                    <a:pt x="13635" y="6932"/>
                    <a:pt x="13693" y="6961"/>
                    <a:pt x="13749" y="6990"/>
                  </a:cubicBezTo>
                  <a:lnTo>
                    <a:pt x="13794" y="7015"/>
                  </a:lnTo>
                  <a:cubicBezTo>
                    <a:pt x="13838" y="7038"/>
                    <a:pt x="13881" y="7061"/>
                    <a:pt x="13925" y="7084"/>
                  </a:cubicBezTo>
                  <a:cubicBezTo>
                    <a:pt x="13986" y="7119"/>
                    <a:pt x="14047" y="7154"/>
                    <a:pt x="14106" y="7190"/>
                  </a:cubicBezTo>
                  <a:cubicBezTo>
                    <a:pt x="14135" y="7208"/>
                    <a:pt x="14167" y="7222"/>
                    <a:pt x="14200" y="7230"/>
                  </a:cubicBezTo>
                  <a:cubicBezTo>
                    <a:pt x="14228" y="7236"/>
                    <a:pt x="14256" y="7240"/>
                    <a:pt x="14284" y="7240"/>
                  </a:cubicBezTo>
                  <a:cubicBezTo>
                    <a:pt x="14357" y="7240"/>
                    <a:pt x="14429" y="7217"/>
                    <a:pt x="14489" y="7172"/>
                  </a:cubicBezTo>
                  <a:lnTo>
                    <a:pt x="15905" y="6107"/>
                  </a:lnTo>
                  <a:lnTo>
                    <a:pt x="17256" y="7457"/>
                  </a:lnTo>
                  <a:lnTo>
                    <a:pt x="16191" y="8875"/>
                  </a:lnTo>
                  <a:cubicBezTo>
                    <a:pt x="16108" y="8986"/>
                    <a:pt x="16099" y="9137"/>
                    <a:pt x="16172" y="9258"/>
                  </a:cubicBezTo>
                  <a:cubicBezTo>
                    <a:pt x="16208" y="9317"/>
                    <a:pt x="16243" y="9377"/>
                    <a:pt x="16278" y="9438"/>
                  </a:cubicBezTo>
                  <a:cubicBezTo>
                    <a:pt x="16300" y="9478"/>
                    <a:pt x="16323" y="9520"/>
                    <a:pt x="16345" y="9561"/>
                  </a:cubicBezTo>
                  <a:cubicBezTo>
                    <a:pt x="16353" y="9578"/>
                    <a:pt x="16362" y="9594"/>
                    <a:pt x="16371" y="9612"/>
                  </a:cubicBezTo>
                  <a:cubicBezTo>
                    <a:pt x="16398" y="9665"/>
                    <a:pt x="16426" y="9720"/>
                    <a:pt x="16453" y="9776"/>
                  </a:cubicBezTo>
                  <a:cubicBezTo>
                    <a:pt x="16453" y="9779"/>
                    <a:pt x="16455" y="9781"/>
                    <a:pt x="16456" y="9783"/>
                  </a:cubicBezTo>
                  <a:cubicBezTo>
                    <a:pt x="16485" y="9842"/>
                    <a:pt x="16513" y="9903"/>
                    <a:pt x="16539" y="9964"/>
                  </a:cubicBezTo>
                  <a:cubicBezTo>
                    <a:pt x="16540" y="9966"/>
                    <a:pt x="16540" y="9966"/>
                    <a:pt x="16540" y="9966"/>
                  </a:cubicBezTo>
                  <a:cubicBezTo>
                    <a:pt x="16684" y="10292"/>
                    <a:pt x="16799" y="10629"/>
                    <a:pt x="16884" y="10974"/>
                  </a:cubicBezTo>
                  <a:cubicBezTo>
                    <a:pt x="16916" y="11110"/>
                    <a:pt x="17029" y="11212"/>
                    <a:pt x="17167" y="11231"/>
                  </a:cubicBezTo>
                  <a:lnTo>
                    <a:pt x="18923" y="11482"/>
                  </a:lnTo>
                  <a:lnTo>
                    <a:pt x="18923" y="13391"/>
                  </a:lnTo>
                  <a:lnTo>
                    <a:pt x="17169" y="13640"/>
                  </a:lnTo>
                  <a:cubicBezTo>
                    <a:pt x="17029" y="13661"/>
                    <a:pt x="16918" y="13762"/>
                    <a:pt x="16884" y="13897"/>
                  </a:cubicBezTo>
                  <a:cubicBezTo>
                    <a:pt x="16736" y="14502"/>
                    <a:pt x="16497" y="15081"/>
                    <a:pt x="16173" y="15614"/>
                  </a:cubicBezTo>
                  <a:cubicBezTo>
                    <a:pt x="16101" y="15732"/>
                    <a:pt x="16108" y="15885"/>
                    <a:pt x="16192" y="15997"/>
                  </a:cubicBezTo>
                  <a:lnTo>
                    <a:pt x="17256" y="17414"/>
                  </a:lnTo>
                  <a:lnTo>
                    <a:pt x="15906" y="18763"/>
                  </a:lnTo>
                  <a:lnTo>
                    <a:pt x="14490" y="17700"/>
                  </a:lnTo>
                  <a:cubicBezTo>
                    <a:pt x="14429" y="17654"/>
                    <a:pt x="14357" y="17631"/>
                    <a:pt x="14284" y="17631"/>
                  </a:cubicBezTo>
                  <a:cubicBezTo>
                    <a:pt x="14223" y="17631"/>
                    <a:pt x="14161" y="17648"/>
                    <a:pt x="14106" y="17681"/>
                  </a:cubicBezTo>
                  <a:cubicBezTo>
                    <a:pt x="13575" y="18003"/>
                    <a:pt x="12996" y="18244"/>
                    <a:pt x="12391" y="18390"/>
                  </a:cubicBezTo>
                  <a:cubicBezTo>
                    <a:pt x="12255" y="18424"/>
                    <a:pt x="12153" y="18537"/>
                    <a:pt x="12133" y="18675"/>
                  </a:cubicBezTo>
                  <a:lnTo>
                    <a:pt x="11885" y="20430"/>
                  </a:lnTo>
                  <a:lnTo>
                    <a:pt x="9974" y="20430"/>
                  </a:lnTo>
                  <a:lnTo>
                    <a:pt x="9726" y="18675"/>
                  </a:lnTo>
                  <a:cubicBezTo>
                    <a:pt x="9706" y="18537"/>
                    <a:pt x="9604" y="18424"/>
                    <a:pt x="9468" y="18390"/>
                  </a:cubicBezTo>
                  <a:cubicBezTo>
                    <a:pt x="9288" y="18347"/>
                    <a:pt x="9110" y="18295"/>
                    <a:pt x="8933" y="18234"/>
                  </a:cubicBezTo>
                  <a:lnTo>
                    <a:pt x="10804" y="16362"/>
                  </a:lnTo>
                  <a:cubicBezTo>
                    <a:pt x="10848" y="16364"/>
                    <a:pt x="10888" y="16365"/>
                    <a:pt x="10929" y="16365"/>
                  </a:cubicBezTo>
                  <a:cubicBezTo>
                    <a:pt x="13096" y="16365"/>
                    <a:pt x="14858" y="14602"/>
                    <a:pt x="14858" y="12436"/>
                  </a:cubicBezTo>
                  <a:cubicBezTo>
                    <a:pt x="14858" y="12342"/>
                    <a:pt x="14853" y="12248"/>
                    <a:pt x="14846" y="12153"/>
                  </a:cubicBezTo>
                  <a:lnTo>
                    <a:pt x="14846" y="12152"/>
                  </a:lnTo>
                  <a:lnTo>
                    <a:pt x="14846" y="12145"/>
                  </a:lnTo>
                  <a:cubicBezTo>
                    <a:pt x="14842" y="12087"/>
                    <a:pt x="14837" y="12029"/>
                    <a:pt x="14830" y="11971"/>
                  </a:cubicBezTo>
                  <a:cubicBezTo>
                    <a:pt x="14609" y="10114"/>
                    <a:pt x="13089" y="8650"/>
                    <a:pt x="11206" y="8519"/>
                  </a:cubicBezTo>
                  <a:lnTo>
                    <a:pt x="11196" y="8518"/>
                  </a:lnTo>
                  <a:lnTo>
                    <a:pt x="11194" y="8518"/>
                  </a:lnTo>
                  <a:cubicBezTo>
                    <a:pt x="11107" y="8512"/>
                    <a:pt x="11019" y="8508"/>
                    <a:pt x="10930" y="8508"/>
                  </a:cubicBezTo>
                  <a:cubicBezTo>
                    <a:pt x="8764" y="8508"/>
                    <a:pt x="7002" y="10270"/>
                    <a:pt x="7002" y="12436"/>
                  </a:cubicBezTo>
                  <a:cubicBezTo>
                    <a:pt x="7002" y="12471"/>
                    <a:pt x="7002" y="12507"/>
                    <a:pt x="7005" y="12545"/>
                  </a:cubicBezTo>
                  <a:lnTo>
                    <a:pt x="6476" y="13073"/>
                  </a:lnTo>
                  <a:cubicBezTo>
                    <a:pt x="6468" y="13082"/>
                    <a:pt x="6459" y="13091"/>
                    <a:pt x="6452" y="13099"/>
                  </a:cubicBezTo>
                  <a:cubicBezTo>
                    <a:pt x="6342" y="13236"/>
                    <a:pt x="6352" y="13433"/>
                    <a:pt x="6476" y="13558"/>
                  </a:cubicBezTo>
                  <a:cubicBezTo>
                    <a:pt x="6484" y="13566"/>
                    <a:pt x="6492" y="13574"/>
                    <a:pt x="6501" y="13581"/>
                  </a:cubicBezTo>
                  <a:cubicBezTo>
                    <a:pt x="6564" y="13631"/>
                    <a:pt x="6641" y="13658"/>
                    <a:pt x="6719" y="13658"/>
                  </a:cubicBezTo>
                  <a:cubicBezTo>
                    <a:pt x="6762" y="13658"/>
                    <a:pt x="6805" y="13650"/>
                    <a:pt x="6846" y="13633"/>
                  </a:cubicBezTo>
                  <a:cubicBezTo>
                    <a:pt x="6888" y="13616"/>
                    <a:pt x="6928" y="13590"/>
                    <a:pt x="6960" y="13558"/>
                  </a:cubicBezTo>
                  <a:lnTo>
                    <a:pt x="11302" y="9214"/>
                  </a:lnTo>
                  <a:cubicBezTo>
                    <a:pt x="12784" y="9385"/>
                    <a:pt x="13973" y="10568"/>
                    <a:pt x="14150" y="12049"/>
                  </a:cubicBezTo>
                  <a:lnTo>
                    <a:pt x="13077" y="13120"/>
                  </a:lnTo>
                  <a:cubicBezTo>
                    <a:pt x="12948" y="13255"/>
                    <a:pt x="12950" y="13468"/>
                    <a:pt x="13082" y="13600"/>
                  </a:cubicBezTo>
                  <a:cubicBezTo>
                    <a:pt x="13149" y="13667"/>
                    <a:pt x="13236" y="13700"/>
                    <a:pt x="13324" y="13700"/>
                  </a:cubicBezTo>
                  <a:cubicBezTo>
                    <a:pt x="13409" y="13700"/>
                    <a:pt x="13495" y="13668"/>
                    <a:pt x="13562" y="13604"/>
                  </a:cubicBezTo>
                  <a:lnTo>
                    <a:pt x="14113" y="13051"/>
                  </a:lnTo>
                  <a:lnTo>
                    <a:pt x="14113" y="13051"/>
                  </a:lnTo>
                  <a:cubicBezTo>
                    <a:pt x="13861" y="14351"/>
                    <a:pt x="12844" y="15367"/>
                    <a:pt x="11545" y="15621"/>
                  </a:cubicBezTo>
                  <a:lnTo>
                    <a:pt x="12590" y="14576"/>
                  </a:lnTo>
                  <a:cubicBezTo>
                    <a:pt x="12725" y="14443"/>
                    <a:pt x="12725" y="14225"/>
                    <a:pt x="12591" y="14090"/>
                  </a:cubicBezTo>
                  <a:cubicBezTo>
                    <a:pt x="12524" y="14024"/>
                    <a:pt x="12436" y="13990"/>
                    <a:pt x="12349" y="13990"/>
                  </a:cubicBezTo>
                  <a:cubicBezTo>
                    <a:pt x="12260" y="13990"/>
                    <a:pt x="12172" y="14024"/>
                    <a:pt x="12105" y="14092"/>
                  </a:cubicBezTo>
                  <a:lnTo>
                    <a:pt x="5541" y="20656"/>
                  </a:lnTo>
                  <a:lnTo>
                    <a:pt x="2700" y="17816"/>
                  </a:lnTo>
                  <a:lnTo>
                    <a:pt x="5986" y="14530"/>
                  </a:lnTo>
                  <a:cubicBezTo>
                    <a:pt x="6019" y="14498"/>
                    <a:pt x="6044" y="14459"/>
                    <a:pt x="6062" y="14417"/>
                  </a:cubicBezTo>
                  <a:cubicBezTo>
                    <a:pt x="6160" y="14174"/>
                    <a:pt x="5967" y="13944"/>
                    <a:pt x="5744" y="13944"/>
                  </a:cubicBezTo>
                  <a:cubicBezTo>
                    <a:pt x="5682" y="13944"/>
                    <a:pt x="5618" y="13962"/>
                    <a:pt x="5557" y="14002"/>
                  </a:cubicBezTo>
                  <a:cubicBezTo>
                    <a:pt x="5536" y="14015"/>
                    <a:pt x="5519" y="14029"/>
                    <a:pt x="5502" y="14045"/>
                  </a:cubicBezTo>
                  <a:lnTo>
                    <a:pt x="5127" y="14421"/>
                  </a:lnTo>
                  <a:cubicBezTo>
                    <a:pt x="5068" y="14248"/>
                    <a:pt x="5016" y="14073"/>
                    <a:pt x="4973" y="13899"/>
                  </a:cubicBezTo>
                  <a:cubicBezTo>
                    <a:pt x="4940" y="13762"/>
                    <a:pt x="4827" y="13661"/>
                    <a:pt x="4689" y="13640"/>
                  </a:cubicBezTo>
                  <a:lnTo>
                    <a:pt x="2935" y="13392"/>
                  </a:lnTo>
                  <a:lnTo>
                    <a:pt x="2935" y="11480"/>
                  </a:lnTo>
                  <a:lnTo>
                    <a:pt x="4689" y="11232"/>
                  </a:lnTo>
                  <a:cubicBezTo>
                    <a:pt x="4827" y="11212"/>
                    <a:pt x="4940" y="11110"/>
                    <a:pt x="4973" y="10974"/>
                  </a:cubicBezTo>
                  <a:cubicBezTo>
                    <a:pt x="5121" y="10369"/>
                    <a:pt x="5361" y="9790"/>
                    <a:pt x="5684" y="9259"/>
                  </a:cubicBezTo>
                  <a:cubicBezTo>
                    <a:pt x="5757" y="9139"/>
                    <a:pt x="5750" y="8988"/>
                    <a:pt x="5665" y="8875"/>
                  </a:cubicBezTo>
                  <a:lnTo>
                    <a:pt x="4602" y="7459"/>
                  </a:lnTo>
                  <a:lnTo>
                    <a:pt x="5951" y="6108"/>
                  </a:lnTo>
                  <a:lnTo>
                    <a:pt x="7369" y="7173"/>
                  </a:lnTo>
                  <a:cubicBezTo>
                    <a:pt x="7429" y="7218"/>
                    <a:pt x="7501" y="7241"/>
                    <a:pt x="7573" y="7241"/>
                  </a:cubicBezTo>
                  <a:cubicBezTo>
                    <a:pt x="7635" y="7241"/>
                    <a:pt x="7697" y="7224"/>
                    <a:pt x="7752" y="7190"/>
                  </a:cubicBezTo>
                  <a:cubicBezTo>
                    <a:pt x="8284" y="6868"/>
                    <a:pt x="8863" y="6627"/>
                    <a:pt x="9468" y="6481"/>
                  </a:cubicBezTo>
                  <a:cubicBezTo>
                    <a:pt x="9603" y="6448"/>
                    <a:pt x="9706" y="6334"/>
                    <a:pt x="9725" y="6195"/>
                  </a:cubicBezTo>
                  <a:lnTo>
                    <a:pt x="9974" y="4441"/>
                  </a:lnTo>
                  <a:close/>
                  <a:moveTo>
                    <a:pt x="2361" y="18444"/>
                  </a:moveTo>
                  <a:lnTo>
                    <a:pt x="4914" y="20997"/>
                  </a:lnTo>
                  <a:lnTo>
                    <a:pt x="2889" y="21713"/>
                  </a:lnTo>
                  <a:lnTo>
                    <a:pt x="1644" y="20468"/>
                  </a:lnTo>
                  <a:lnTo>
                    <a:pt x="2361" y="18444"/>
                  </a:lnTo>
                  <a:close/>
                  <a:moveTo>
                    <a:pt x="1392" y="21183"/>
                  </a:moveTo>
                  <a:lnTo>
                    <a:pt x="2173" y="21965"/>
                  </a:lnTo>
                  <a:lnTo>
                    <a:pt x="964" y="22393"/>
                  </a:lnTo>
                  <a:lnTo>
                    <a:pt x="1392" y="21183"/>
                  </a:lnTo>
                  <a:close/>
                  <a:moveTo>
                    <a:pt x="20161" y="1"/>
                  </a:moveTo>
                  <a:cubicBezTo>
                    <a:pt x="19783" y="1"/>
                    <a:pt x="19406" y="145"/>
                    <a:pt x="19117" y="433"/>
                  </a:cubicBezTo>
                  <a:cubicBezTo>
                    <a:pt x="18984" y="566"/>
                    <a:pt x="18985" y="782"/>
                    <a:pt x="19118" y="914"/>
                  </a:cubicBezTo>
                  <a:cubicBezTo>
                    <a:pt x="19185" y="981"/>
                    <a:pt x="19272" y="1015"/>
                    <a:pt x="19360" y="1015"/>
                  </a:cubicBezTo>
                  <a:cubicBezTo>
                    <a:pt x="19447" y="1015"/>
                    <a:pt x="19534" y="982"/>
                    <a:pt x="19600" y="916"/>
                  </a:cubicBezTo>
                  <a:cubicBezTo>
                    <a:pt x="19755" y="761"/>
                    <a:pt x="19958" y="684"/>
                    <a:pt x="20161" y="684"/>
                  </a:cubicBezTo>
                  <a:cubicBezTo>
                    <a:pt x="20364" y="684"/>
                    <a:pt x="20566" y="761"/>
                    <a:pt x="20722" y="916"/>
                  </a:cubicBezTo>
                  <a:lnTo>
                    <a:pt x="22441" y="2636"/>
                  </a:lnTo>
                  <a:cubicBezTo>
                    <a:pt x="22750" y="2945"/>
                    <a:pt x="22750" y="3447"/>
                    <a:pt x="22441" y="3756"/>
                  </a:cubicBezTo>
                  <a:lnTo>
                    <a:pt x="21194" y="5003"/>
                  </a:lnTo>
                  <a:lnTo>
                    <a:pt x="18354" y="2162"/>
                  </a:lnTo>
                  <a:lnTo>
                    <a:pt x="18602" y="1915"/>
                  </a:lnTo>
                  <a:cubicBezTo>
                    <a:pt x="18740" y="1782"/>
                    <a:pt x="18743" y="1561"/>
                    <a:pt x="18606" y="1426"/>
                  </a:cubicBezTo>
                  <a:cubicBezTo>
                    <a:pt x="18540" y="1359"/>
                    <a:pt x="18452" y="1326"/>
                    <a:pt x="18365" y="1326"/>
                  </a:cubicBezTo>
                  <a:cubicBezTo>
                    <a:pt x="18275" y="1326"/>
                    <a:pt x="18185" y="1361"/>
                    <a:pt x="18117" y="1431"/>
                  </a:cubicBezTo>
                  <a:lnTo>
                    <a:pt x="13446" y="6102"/>
                  </a:lnTo>
                  <a:cubicBezTo>
                    <a:pt x="13228" y="6015"/>
                    <a:pt x="13005" y="5940"/>
                    <a:pt x="12780" y="5876"/>
                  </a:cubicBezTo>
                  <a:lnTo>
                    <a:pt x="12520" y="4052"/>
                  </a:lnTo>
                  <a:cubicBezTo>
                    <a:pt x="12497" y="3885"/>
                    <a:pt x="12354" y="3759"/>
                    <a:pt x="12185" y="3759"/>
                  </a:cubicBezTo>
                  <a:cubicBezTo>
                    <a:pt x="12184" y="3759"/>
                    <a:pt x="12183" y="3759"/>
                    <a:pt x="12182" y="3759"/>
                  </a:cubicBezTo>
                  <a:lnTo>
                    <a:pt x="9678" y="3759"/>
                  </a:lnTo>
                  <a:cubicBezTo>
                    <a:pt x="9677" y="3759"/>
                    <a:pt x="9676" y="3759"/>
                    <a:pt x="9675" y="3759"/>
                  </a:cubicBezTo>
                  <a:cubicBezTo>
                    <a:pt x="9505" y="3759"/>
                    <a:pt x="9362" y="3885"/>
                    <a:pt x="9339" y="4052"/>
                  </a:cubicBezTo>
                  <a:lnTo>
                    <a:pt x="9081" y="5876"/>
                  </a:lnTo>
                  <a:cubicBezTo>
                    <a:pt x="8564" y="6021"/>
                    <a:pt x="8066" y="6227"/>
                    <a:pt x="7599" y="6490"/>
                  </a:cubicBezTo>
                  <a:lnTo>
                    <a:pt x="6127" y="5383"/>
                  </a:lnTo>
                  <a:cubicBezTo>
                    <a:pt x="6066" y="5337"/>
                    <a:pt x="5993" y="5315"/>
                    <a:pt x="5921" y="5315"/>
                  </a:cubicBezTo>
                  <a:cubicBezTo>
                    <a:pt x="5833" y="5315"/>
                    <a:pt x="5745" y="5348"/>
                    <a:pt x="5679" y="5415"/>
                  </a:cubicBezTo>
                  <a:lnTo>
                    <a:pt x="3909" y="7186"/>
                  </a:lnTo>
                  <a:cubicBezTo>
                    <a:pt x="3787" y="7306"/>
                    <a:pt x="3774" y="7496"/>
                    <a:pt x="3877" y="7633"/>
                  </a:cubicBezTo>
                  <a:lnTo>
                    <a:pt x="4982" y="9105"/>
                  </a:lnTo>
                  <a:cubicBezTo>
                    <a:pt x="4720" y="9573"/>
                    <a:pt x="4514" y="10070"/>
                    <a:pt x="4368" y="10587"/>
                  </a:cubicBezTo>
                  <a:lnTo>
                    <a:pt x="2545" y="10845"/>
                  </a:lnTo>
                  <a:cubicBezTo>
                    <a:pt x="2377" y="10870"/>
                    <a:pt x="2252" y="11013"/>
                    <a:pt x="2252" y="11183"/>
                  </a:cubicBezTo>
                  <a:lnTo>
                    <a:pt x="2252" y="13688"/>
                  </a:lnTo>
                  <a:cubicBezTo>
                    <a:pt x="2252" y="13858"/>
                    <a:pt x="2377" y="14003"/>
                    <a:pt x="2545" y="14026"/>
                  </a:cubicBezTo>
                  <a:lnTo>
                    <a:pt x="4368" y="14286"/>
                  </a:lnTo>
                  <a:cubicBezTo>
                    <a:pt x="4432" y="14512"/>
                    <a:pt x="4509" y="14734"/>
                    <a:pt x="4596" y="14952"/>
                  </a:cubicBezTo>
                  <a:lnTo>
                    <a:pt x="1975" y="17573"/>
                  </a:lnTo>
                  <a:cubicBezTo>
                    <a:pt x="1930" y="17617"/>
                    <a:pt x="1898" y="17674"/>
                    <a:pt x="1883" y="17735"/>
                  </a:cubicBezTo>
                  <a:lnTo>
                    <a:pt x="927" y="20442"/>
                  </a:lnTo>
                  <a:lnTo>
                    <a:pt x="79" y="22840"/>
                  </a:lnTo>
                  <a:cubicBezTo>
                    <a:pt x="0" y="23062"/>
                    <a:pt x="166" y="23295"/>
                    <a:pt x="402" y="23295"/>
                  </a:cubicBezTo>
                  <a:cubicBezTo>
                    <a:pt x="441" y="23295"/>
                    <a:pt x="479" y="23289"/>
                    <a:pt x="517" y="23276"/>
                  </a:cubicBezTo>
                  <a:lnTo>
                    <a:pt x="5621" y="21472"/>
                  </a:lnTo>
                  <a:cubicBezTo>
                    <a:pt x="5681" y="21457"/>
                    <a:pt x="5738" y="21425"/>
                    <a:pt x="5783" y="21382"/>
                  </a:cubicBezTo>
                  <a:lnTo>
                    <a:pt x="8400" y="18765"/>
                  </a:lnTo>
                  <a:cubicBezTo>
                    <a:pt x="8622" y="18853"/>
                    <a:pt x="8848" y="18930"/>
                    <a:pt x="9079" y="18995"/>
                  </a:cubicBezTo>
                  <a:lnTo>
                    <a:pt x="9337" y="20819"/>
                  </a:lnTo>
                  <a:cubicBezTo>
                    <a:pt x="9362" y="20989"/>
                    <a:pt x="9506" y="21113"/>
                    <a:pt x="9677" y="21113"/>
                  </a:cubicBezTo>
                  <a:lnTo>
                    <a:pt x="12181" y="21113"/>
                  </a:lnTo>
                  <a:cubicBezTo>
                    <a:pt x="12351" y="21113"/>
                    <a:pt x="12496" y="20989"/>
                    <a:pt x="12520" y="20819"/>
                  </a:cubicBezTo>
                  <a:lnTo>
                    <a:pt x="12779" y="18997"/>
                  </a:lnTo>
                  <a:cubicBezTo>
                    <a:pt x="13295" y="18850"/>
                    <a:pt x="13791" y="18644"/>
                    <a:pt x="14260" y="18383"/>
                  </a:cubicBezTo>
                  <a:lnTo>
                    <a:pt x="15732" y="19488"/>
                  </a:lnTo>
                  <a:cubicBezTo>
                    <a:pt x="15793" y="19535"/>
                    <a:pt x="15865" y="19557"/>
                    <a:pt x="15937" y="19557"/>
                  </a:cubicBezTo>
                  <a:cubicBezTo>
                    <a:pt x="16025" y="19557"/>
                    <a:pt x="16113" y="19523"/>
                    <a:pt x="16179" y="19457"/>
                  </a:cubicBezTo>
                  <a:lnTo>
                    <a:pt x="17951" y="17687"/>
                  </a:lnTo>
                  <a:cubicBezTo>
                    <a:pt x="18071" y="17566"/>
                    <a:pt x="18084" y="17375"/>
                    <a:pt x="17982" y="17238"/>
                  </a:cubicBezTo>
                  <a:lnTo>
                    <a:pt x="16876" y="15767"/>
                  </a:lnTo>
                  <a:cubicBezTo>
                    <a:pt x="17138" y="15299"/>
                    <a:pt x="17344" y="14801"/>
                    <a:pt x="17489" y="14286"/>
                  </a:cubicBezTo>
                  <a:lnTo>
                    <a:pt x="19313" y="14026"/>
                  </a:lnTo>
                  <a:cubicBezTo>
                    <a:pt x="19481" y="14003"/>
                    <a:pt x="19607" y="13858"/>
                    <a:pt x="19607" y="13688"/>
                  </a:cubicBezTo>
                  <a:lnTo>
                    <a:pt x="19607" y="11183"/>
                  </a:lnTo>
                  <a:cubicBezTo>
                    <a:pt x="19607" y="11013"/>
                    <a:pt x="19481" y="10868"/>
                    <a:pt x="19313" y="10845"/>
                  </a:cubicBezTo>
                  <a:lnTo>
                    <a:pt x="17491" y="10585"/>
                  </a:lnTo>
                  <a:cubicBezTo>
                    <a:pt x="17425" y="10354"/>
                    <a:pt x="17347" y="10128"/>
                    <a:pt x="17259" y="9906"/>
                  </a:cubicBezTo>
                  <a:lnTo>
                    <a:pt x="22925" y="4240"/>
                  </a:lnTo>
                  <a:cubicBezTo>
                    <a:pt x="23501" y="3662"/>
                    <a:pt x="23501" y="2728"/>
                    <a:pt x="22925" y="2150"/>
                  </a:cubicBezTo>
                  <a:lnTo>
                    <a:pt x="22925" y="2152"/>
                  </a:lnTo>
                  <a:lnTo>
                    <a:pt x="21205" y="433"/>
                  </a:lnTo>
                  <a:cubicBezTo>
                    <a:pt x="20916" y="145"/>
                    <a:pt x="20538" y="1"/>
                    <a:pt x="201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88" name="Google Shape;1388;gf72b45b6a3_0_2861"/>
          <p:cNvSpPr txBox="1">
            <a:spLocks noGrp="1"/>
          </p:cNvSpPr>
          <p:nvPr>
            <p:ph type="subTitle" idx="1"/>
          </p:nvPr>
        </p:nvSpPr>
        <p:spPr>
          <a:xfrm>
            <a:off x="5671400" y="2808925"/>
            <a:ext cx="2520000" cy="111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r>
              <a:rPr lang="en" sz="1100"/>
              <a:t>Pentingnya setiap anggota tim tidak hanya fasih menggunakan platform komunikasi daring, melainkan mereka juga perlu menyadari bahwa setiap orang memperhatikan apa yang dikomunikasikan menggunakan teknologi ini. </a:t>
            </a:r>
            <a:r>
              <a:rPr lang="en" sz="1100" i="1"/>
              <a:t>Think before act</a:t>
            </a:r>
            <a:r>
              <a:rPr lang="en" sz="1100"/>
              <a:t>.</a:t>
            </a:r>
            <a:endParaRPr sz="1100"/>
          </a:p>
        </p:txBody>
      </p:sp>
      <p:sp>
        <p:nvSpPr>
          <p:cNvPr id="1389" name="Google Shape;1389;gf72b45b6a3_0_2861"/>
          <p:cNvSpPr txBox="1"/>
          <p:nvPr/>
        </p:nvSpPr>
        <p:spPr>
          <a:xfrm rot="-5400000">
            <a:off x="6356800" y="2402400"/>
            <a:ext cx="50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Montserrat"/>
                <a:ea typeface="Montserrat"/>
                <a:cs typeface="Montserrat"/>
                <a:sym typeface="Montserrat"/>
              </a:rPr>
              <a:t>Tedder (2016) from https://www.institutefordigitaltransformation.org/</a:t>
            </a:r>
            <a:endParaRPr sz="10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gf72b45b6a3_0_2932"/>
          <p:cNvSpPr txBox="1">
            <a:spLocks noGrp="1"/>
          </p:cNvSpPr>
          <p:nvPr>
            <p:ph type="title"/>
          </p:nvPr>
        </p:nvSpPr>
        <p:spPr>
          <a:xfrm rot="-5400000">
            <a:off x="5033475" y="580625"/>
            <a:ext cx="7059600" cy="4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Dave's article in </a:t>
            </a:r>
            <a:r>
              <a:rPr lang="en" i="1"/>
              <a:t>People + Strategy</a:t>
            </a:r>
            <a:endParaRPr i="1"/>
          </a:p>
        </p:txBody>
      </p:sp>
      <p:sp>
        <p:nvSpPr>
          <p:cNvPr id="1395" name="Google Shape;1395;gf72b45b6a3_0_2932"/>
          <p:cNvSpPr/>
          <p:nvPr/>
        </p:nvSpPr>
        <p:spPr>
          <a:xfrm>
            <a:off x="3106075" y="2367050"/>
            <a:ext cx="2514300" cy="795000"/>
          </a:xfrm>
          <a:prstGeom prst="triangle">
            <a:avLst>
              <a:gd name="adj" fmla="val 49746"/>
            </a:avLst>
          </a:prstGeom>
          <a:solidFill>
            <a:srgbClr val="E16D6D">
              <a:alpha val="698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gf72b45b6a3_0_2932"/>
          <p:cNvSpPr txBox="1">
            <a:spLocks noGrp="1"/>
          </p:cNvSpPr>
          <p:nvPr>
            <p:ph type="title" idx="4294967295"/>
          </p:nvPr>
        </p:nvSpPr>
        <p:spPr>
          <a:xfrm>
            <a:off x="675425" y="3447825"/>
            <a:ext cx="3714300" cy="399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sz="1400"/>
              <a:t>Virtual teams &amp; how they work best</a:t>
            </a:r>
            <a:endParaRPr sz="1400"/>
          </a:p>
        </p:txBody>
      </p:sp>
      <p:sp>
        <p:nvSpPr>
          <p:cNvPr id="1397" name="Google Shape;1397;gf72b45b6a3_0_2932"/>
          <p:cNvSpPr txBox="1">
            <a:spLocks noGrp="1"/>
          </p:cNvSpPr>
          <p:nvPr>
            <p:ph type="subTitle" idx="4294967295"/>
          </p:nvPr>
        </p:nvSpPr>
        <p:spPr>
          <a:xfrm>
            <a:off x="613913" y="3754375"/>
            <a:ext cx="3837300" cy="111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r>
              <a:rPr lang="en" sz="1100"/>
              <a:t>Untuk tampil di level tertinggi, kelompok kerja virtual harus menambal kerentanan bawaan dengan meningkatkan visibilitas di antara anggota tim, berkomunikasi dengan baik tanpa bantuan isyarat non-verbal, dan membangun kepercayaan.</a:t>
            </a:r>
            <a:endParaRPr sz="1100"/>
          </a:p>
        </p:txBody>
      </p:sp>
      <p:sp>
        <p:nvSpPr>
          <p:cNvPr id="1398" name="Google Shape;1398;gf72b45b6a3_0_2932"/>
          <p:cNvSpPr/>
          <p:nvPr/>
        </p:nvSpPr>
        <p:spPr>
          <a:xfrm>
            <a:off x="2262446" y="2907698"/>
            <a:ext cx="540218" cy="540126"/>
          </a:xfrm>
          <a:custGeom>
            <a:avLst/>
            <a:gdLst/>
            <a:ahLst/>
            <a:cxnLst/>
            <a:rect l="l" t="t" r="r" b="b"/>
            <a:pathLst>
              <a:path w="23381" h="23377" extrusionOk="0">
                <a:moveTo>
                  <a:pt x="11693" y="5001"/>
                </a:moveTo>
                <a:lnTo>
                  <a:pt x="16997" y="8765"/>
                </a:lnTo>
                <a:lnTo>
                  <a:pt x="11693" y="12529"/>
                </a:lnTo>
                <a:lnTo>
                  <a:pt x="6387" y="8766"/>
                </a:lnTo>
                <a:lnTo>
                  <a:pt x="11693" y="5001"/>
                </a:lnTo>
                <a:close/>
                <a:moveTo>
                  <a:pt x="12034" y="691"/>
                </a:moveTo>
                <a:cubicBezTo>
                  <a:pt x="14845" y="777"/>
                  <a:pt x="17474" y="1911"/>
                  <a:pt x="19472" y="3907"/>
                </a:cubicBezTo>
                <a:cubicBezTo>
                  <a:pt x="21549" y="5986"/>
                  <a:pt x="22694" y="8750"/>
                  <a:pt x="22694" y="11688"/>
                </a:cubicBezTo>
                <a:cubicBezTo>
                  <a:pt x="22694" y="13675"/>
                  <a:pt x="22169" y="15583"/>
                  <a:pt x="21187" y="17253"/>
                </a:cubicBezTo>
                <a:lnTo>
                  <a:pt x="17931" y="15020"/>
                </a:lnTo>
                <a:lnTo>
                  <a:pt x="17931" y="13929"/>
                </a:lnTo>
                <a:cubicBezTo>
                  <a:pt x="17935" y="13738"/>
                  <a:pt x="17780" y="13580"/>
                  <a:pt x="17589" y="13580"/>
                </a:cubicBezTo>
                <a:cubicBezTo>
                  <a:pt x="17396" y="13580"/>
                  <a:pt x="17242" y="13738"/>
                  <a:pt x="17246" y="13929"/>
                </a:cubicBezTo>
                <a:lnTo>
                  <a:pt x="17246" y="15023"/>
                </a:lnTo>
                <a:lnTo>
                  <a:pt x="12034" y="18721"/>
                </a:lnTo>
                <a:lnTo>
                  <a:pt x="12034" y="13126"/>
                </a:lnTo>
                <a:lnTo>
                  <a:pt x="17246" y="9428"/>
                </a:lnTo>
                <a:lnTo>
                  <a:pt x="17246" y="12558"/>
                </a:lnTo>
                <a:cubicBezTo>
                  <a:pt x="17242" y="12751"/>
                  <a:pt x="17396" y="12909"/>
                  <a:pt x="17589" y="12909"/>
                </a:cubicBezTo>
                <a:cubicBezTo>
                  <a:pt x="17780" y="12909"/>
                  <a:pt x="17935" y="12751"/>
                  <a:pt x="17931" y="12558"/>
                </a:cubicBezTo>
                <a:lnTo>
                  <a:pt x="17931" y="8765"/>
                </a:lnTo>
                <a:cubicBezTo>
                  <a:pt x="17931" y="8750"/>
                  <a:pt x="17930" y="8736"/>
                  <a:pt x="17928" y="8720"/>
                </a:cubicBezTo>
                <a:cubicBezTo>
                  <a:pt x="17928" y="8715"/>
                  <a:pt x="17927" y="8711"/>
                  <a:pt x="17925" y="8707"/>
                </a:cubicBezTo>
                <a:cubicBezTo>
                  <a:pt x="17924" y="8696"/>
                  <a:pt x="17922" y="8686"/>
                  <a:pt x="17919" y="8678"/>
                </a:cubicBezTo>
                <a:cubicBezTo>
                  <a:pt x="17918" y="8672"/>
                  <a:pt x="17916" y="8666"/>
                  <a:pt x="17914" y="8660"/>
                </a:cubicBezTo>
                <a:cubicBezTo>
                  <a:pt x="17912" y="8653"/>
                  <a:pt x="17908" y="8644"/>
                  <a:pt x="17905" y="8635"/>
                </a:cubicBezTo>
                <a:cubicBezTo>
                  <a:pt x="17903" y="8630"/>
                  <a:pt x="17901" y="8625"/>
                  <a:pt x="17898" y="8619"/>
                </a:cubicBezTo>
                <a:cubicBezTo>
                  <a:pt x="17895" y="8611"/>
                  <a:pt x="17890" y="8604"/>
                  <a:pt x="17886" y="8596"/>
                </a:cubicBezTo>
                <a:lnTo>
                  <a:pt x="17877" y="8580"/>
                </a:lnTo>
                <a:cubicBezTo>
                  <a:pt x="17872" y="8573"/>
                  <a:pt x="17866" y="8566"/>
                  <a:pt x="17861" y="8559"/>
                </a:cubicBezTo>
                <a:cubicBezTo>
                  <a:pt x="17857" y="8554"/>
                  <a:pt x="17854" y="8550"/>
                  <a:pt x="17851" y="8546"/>
                </a:cubicBezTo>
                <a:cubicBezTo>
                  <a:pt x="17844" y="8538"/>
                  <a:pt x="17838" y="8530"/>
                  <a:pt x="17829" y="8524"/>
                </a:cubicBezTo>
                <a:cubicBezTo>
                  <a:pt x="17827" y="8519"/>
                  <a:pt x="17824" y="8516"/>
                  <a:pt x="17821" y="8514"/>
                </a:cubicBezTo>
                <a:cubicBezTo>
                  <a:pt x="17811" y="8503"/>
                  <a:pt x="17799" y="8495"/>
                  <a:pt x="17786" y="8486"/>
                </a:cubicBezTo>
                <a:lnTo>
                  <a:pt x="12034" y="4404"/>
                </a:lnTo>
                <a:lnTo>
                  <a:pt x="12034" y="691"/>
                </a:lnTo>
                <a:close/>
                <a:moveTo>
                  <a:pt x="17592" y="15618"/>
                </a:moveTo>
                <a:lnTo>
                  <a:pt x="20821" y="17833"/>
                </a:lnTo>
                <a:cubicBezTo>
                  <a:pt x="20423" y="18419"/>
                  <a:pt x="19972" y="18968"/>
                  <a:pt x="19472" y="19468"/>
                </a:cubicBezTo>
                <a:lnTo>
                  <a:pt x="19473" y="19468"/>
                </a:lnTo>
                <a:cubicBezTo>
                  <a:pt x="17394" y="21546"/>
                  <a:pt x="14632" y="22690"/>
                  <a:pt x="11693" y="22690"/>
                </a:cubicBezTo>
                <a:cubicBezTo>
                  <a:pt x="8753" y="22690"/>
                  <a:pt x="5991" y="21546"/>
                  <a:pt x="3914" y="19468"/>
                </a:cubicBezTo>
                <a:cubicBezTo>
                  <a:pt x="3412" y="18968"/>
                  <a:pt x="2961" y="18421"/>
                  <a:pt x="2563" y="17833"/>
                </a:cubicBezTo>
                <a:lnTo>
                  <a:pt x="5792" y="15618"/>
                </a:lnTo>
                <a:lnTo>
                  <a:pt x="11494" y="19663"/>
                </a:lnTo>
                <a:cubicBezTo>
                  <a:pt x="11506" y="19673"/>
                  <a:pt x="11520" y="19680"/>
                  <a:pt x="11535" y="19687"/>
                </a:cubicBezTo>
                <a:lnTo>
                  <a:pt x="11536" y="19689"/>
                </a:lnTo>
                <a:cubicBezTo>
                  <a:pt x="11540" y="19692"/>
                  <a:pt x="11545" y="19693"/>
                  <a:pt x="11548" y="19695"/>
                </a:cubicBezTo>
                <a:cubicBezTo>
                  <a:pt x="11559" y="19699"/>
                  <a:pt x="11569" y="19703"/>
                  <a:pt x="11581" y="19708"/>
                </a:cubicBezTo>
                <a:cubicBezTo>
                  <a:pt x="11587" y="19709"/>
                  <a:pt x="11591" y="19711"/>
                  <a:pt x="11597" y="19712"/>
                </a:cubicBezTo>
                <a:cubicBezTo>
                  <a:pt x="11607" y="19715"/>
                  <a:pt x="11619" y="19718"/>
                  <a:pt x="11630" y="19721"/>
                </a:cubicBezTo>
                <a:lnTo>
                  <a:pt x="11643" y="19722"/>
                </a:lnTo>
                <a:cubicBezTo>
                  <a:pt x="11659" y="19725"/>
                  <a:pt x="11675" y="19727"/>
                  <a:pt x="11691" y="19727"/>
                </a:cubicBezTo>
                <a:cubicBezTo>
                  <a:pt x="11707" y="19727"/>
                  <a:pt x="11723" y="19725"/>
                  <a:pt x="11739" y="19722"/>
                </a:cubicBezTo>
                <a:lnTo>
                  <a:pt x="11752" y="19721"/>
                </a:lnTo>
                <a:cubicBezTo>
                  <a:pt x="11764" y="19718"/>
                  <a:pt x="11775" y="19715"/>
                  <a:pt x="11786" y="19712"/>
                </a:cubicBezTo>
                <a:cubicBezTo>
                  <a:pt x="11791" y="19711"/>
                  <a:pt x="11796" y="19709"/>
                  <a:pt x="11801" y="19708"/>
                </a:cubicBezTo>
                <a:cubicBezTo>
                  <a:pt x="11812" y="19703"/>
                  <a:pt x="11823" y="19699"/>
                  <a:pt x="11835" y="19695"/>
                </a:cubicBezTo>
                <a:cubicBezTo>
                  <a:pt x="11838" y="19693"/>
                  <a:pt x="11842" y="19692"/>
                  <a:pt x="11845" y="19689"/>
                </a:cubicBezTo>
                <a:lnTo>
                  <a:pt x="11849" y="19687"/>
                </a:lnTo>
                <a:cubicBezTo>
                  <a:pt x="11862" y="19680"/>
                  <a:pt x="11877" y="19673"/>
                  <a:pt x="11890" y="19663"/>
                </a:cubicBezTo>
                <a:lnTo>
                  <a:pt x="17592" y="15618"/>
                </a:lnTo>
                <a:close/>
                <a:moveTo>
                  <a:pt x="11663" y="0"/>
                </a:moveTo>
                <a:cubicBezTo>
                  <a:pt x="9970" y="0"/>
                  <a:pt x="8296" y="372"/>
                  <a:pt x="6762" y="1089"/>
                </a:cubicBezTo>
                <a:cubicBezTo>
                  <a:pt x="6589" y="1168"/>
                  <a:pt x="6515" y="1371"/>
                  <a:pt x="6596" y="1544"/>
                </a:cubicBezTo>
                <a:cubicBezTo>
                  <a:pt x="6654" y="1669"/>
                  <a:pt x="6777" y="1742"/>
                  <a:pt x="6907" y="1742"/>
                </a:cubicBezTo>
                <a:cubicBezTo>
                  <a:pt x="6955" y="1742"/>
                  <a:pt x="7005" y="1731"/>
                  <a:pt x="7052" y="1710"/>
                </a:cubicBezTo>
                <a:cubicBezTo>
                  <a:pt x="8399" y="1080"/>
                  <a:pt x="9863" y="733"/>
                  <a:pt x="11350" y="691"/>
                </a:cubicBezTo>
                <a:lnTo>
                  <a:pt x="11350" y="4404"/>
                </a:lnTo>
                <a:lnTo>
                  <a:pt x="5598" y="8485"/>
                </a:lnTo>
                <a:cubicBezTo>
                  <a:pt x="5586" y="8493"/>
                  <a:pt x="5575" y="8503"/>
                  <a:pt x="5563" y="8514"/>
                </a:cubicBezTo>
                <a:cubicBezTo>
                  <a:pt x="5560" y="8516"/>
                  <a:pt x="5557" y="8519"/>
                  <a:pt x="5555" y="8522"/>
                </a:cubicBezTo>
                <a:cubicBezTo>
                  <a:pt x="5547" y="8530"/>
                  <a:pt x="5540" y="8537"/>
                  <a:pt x="5534" y="8546"/>
                </a:cubicBezTo>
                <a:cubicBezTo>
                  <a:pt x="5530" y="8550"/>
                  <a:pt x="5527" y="8554"/>
                  <a:pt x="5524" y="8559"/>
                </a:cubicBezTo>
                <a:cubicBezTo>
                  <a:pt x="5518" y="8566"/>
                  <a:pt x="5512" y="8573"/>
                  <a:pt x="5508" y="8580"/>
                </a:cubicBezTo>
                <a:cubicBezTo>
                  <a:pt x="5505" y="8585"/>
                  <a:pt x="5502" y="8590"/>
                  <a:pt x="5499" y="8595"/>
                </a:cubicBezTo>
                <a:cubicBezTo>
                  <a:pt x="5495" y="8604"/>
                  <a:pt x="5491" y="8611"/>
                  <a:pt x="5486" y="8619"/>
                </a:cubicBezTo>
                <a:cubicBezTo>
                  <a:pt x="5482" y="8627"/>
                  <a:pt x="5482" y="8630"/>
                  <a:pt x="5479" y="8635"/>
                </a:cubicBezTo>
                <a:cubicBezTo>
                  <a:pt x="5476" y="8643"/>
                  <a:pt x="5473" y="8651"/>
                  <a:pt x="5470" y="8660"/>
                </a:cubicBezTo>
                <a:cubicBezTo>
                  <a:pt x="5469" y="8666"/>
                  <a:pt x="5467" y="8672"/>
                  <a:pt x="5466" y="8676"/>
                </a:cubicBezTo>
                <a:cubicBezTo>
                  <a:pt x="5463" y="8686"/>
                  <a:pt x="5462" y="8695"/>
                  <a:pt x="5459" y="8705"/>
                </a:cubicBezTo>
                <a:cubicBezTo>
                  <a:pt x="5459" y="8711"/>
                  <a:pt x="5457" y="8715"/>
                  <a:pt x="5456" y="8720"/>
                </a:cubicBezTo>
                <a:cubicBezTo>
                  <a:pt x="5454" y="8734"/>
                  <a:pt x="5454" y="8750"/>
                  <a:pt x="5453" y="8765"/>
                </a:cubicBezTo>
                <a:lnTo>
                  <a:pt x="5453" y="10450"/>
                </a:lnTo>
                <a:cubicBezTo>
                  <a:pt x="5453" y="10639"/>
                  <a:pt x="5607" y="10793"/>
                  <a:pt x="5797" y="10793"/>
                </a:cubicBezTo>
                <a:cubicBezTo>
                  <a:pt x="5985" y="10793"/>
                  <a:pt x="6139" y="10639"/>
                  <a:pt x="6139" y="10450"/>
                </a:cubicBezTo>
                <a:lnTo>
                  <a:pt x="6139" y="9428"/>
                </a:lnTo>
                <a:lnTo>
                  <a:pt x="11349" y="13126"/>
                </a:lnTo>
                <a:lnTo>
                  <a:pt x="11349" y="18720"/>
                </a:lnTo>
                <a:lnTo>
                  <a:pt x="6138" y="15023"/>
                </a:lnTo>
                <a:lnTo>
                  <a:pt x="6138" y="11821"/>
                </a:lnTo>
                <a:cubicBezTo>
                  <a:pt x="6138" y="11631"/>
                  <a:pt x="5984" y="11479"/>
                  <a:pt x="5795" y="11479"/>
                </a:cubicBezTo>
                <a:cubicBezTo>
                  <a:pt x="5605" y="11479"/>
                  <a:pt x="5451" y="11631"/>
                  <a:pt x="5451" y="11821"/>
                </a:cubicBezTo>
                <a:lnTo>
                  <a:pt x="5451" y="15019"/>
                </a:lnTo>
                <a:lnTo>
                  <a:pt x="2196" y="17253"/>
                </a:lnTo>
                <a:cubicBezTo>
                  <a:pt x="1214" y="15583"/>
                  <a:pt x="689" y="13677"/>
                  <a:pt x="689" y="11688"/>
                </a:cubicBezTo>
                <a:cubicBezTo>
                  <a:pt x="687" y="7891"/>
                  <a:pt x="2643" y="4363"/>
                  <a:pt x="5864" y="2354"/>
                </a:cubicBezTo>
                <a:cubicBezTo>
                  <a:pt x="6014" y="2249"/>
                  <a:pt x="6056" y="2045"/>
                  <a:pt x="5959" y="1889"/>
                </a:cubicBezTo>
                <a:cubicBezTo>
                  <a:pt x="5895" y="1786"/>
                  <a:pt x="5783" y="1729"/>
                  <a:pt x="5669" y="1729"/>
                </a:cubicBezTo>
                <a:cubicBezTo>
                  <a:pt x="5611" y="1729"/>
                  <a:pt x="5554" y="1743"/>
                  <a:pt x="5501" y="1773"/>
                </a:cubicBezTo>
                <a:cubicBezTo>
                  <a:pt x="2080" y="3907"/>
                  <a:pt x="1" y="7656"/>
                  <a:pt x="4" y="11688"/>
                </a:cubicBezTo>
                <a:cubicBezTo>
                  <a:pt x="4" y="14810"/>
                  <a:pt x="1220" y="17745"/>
                  <a:pt x="3428" y="19953"/>
                </a:cubicBezTo>
                <a:cubicBezTo>
                  <a:pt x="5634" y="22161"/>
                  <a:pt x="8569" y="23377"/>
                  <a:pt x="11691" y="23377"/>
                </a:cubicBezTo>
                <a:cubicBezTo>
                  <a:pt x="14813" y="23377"/>
                  <a:pt x="17748" y="22161"/>
                  <a:pt x="19956" y="19953"/>
                </a:cubicBezTo>
                <a:cubicBezTo>
                  <a:pt x="22163" y="17745"/>
                  <a:pt x="23380" y="14810"/>
                  <a:pt x="23380" y="11688"/>
                </a:cubicBezTo>
                <a:cubicBezTo>
                  <a:pt x="23380" y="8566"/>
                  <a:pt x="22164" y="5631"/>
                  <a:pt x="19956" y="3424"/>
                </a:cubicBezTo>
                <a:lnTo>
                  <a:pt x="19956" y="3423"/>
                </a:lnTo>
                <a:cubicBezTo>
                  <a:pt x="17750" y="1216"/>
                  <a:pt x="14813" y="1"/>
                  <a:pt x="11693" y="1"/>
                </a:cubicBezTo>
                <a:cubicBezTo>
                  <a:pt x="11683" y="0"/>
                  <a:pt x="11673" y="0"/>
                  <a:pt x="11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gf72b45b6a3_0_2932"/>
          <p:cNvSpPr txBox="1">
            <a:spLocks noGrp="1"/>
          </p:cNvSpPr>
          <p:nvPr>
            <p:ph type="title" idx="4294967295"/>
          </p:nvPr>
        </p:nvSpPr>
        <p:spPr>
          <a:xfrm>
            <a:off x="4557075" y="3447825"/>
            <a:ext cx="3260400" cy="399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sz="1400"/>
              <a:t>Debriefing &amp; self-correction</a:t>
            </a:r>
            <a:endParaRPr sz="1400"/>
          </a:p>
        </p:txBody>
      </p:sp>
      <p:sp>
        <p:nvSpPr>
          <p:cNvPr id="1400" name="Google Shape;1400;gf72b45b6a3_0_2932"/>
          <p:cNvSpPr txBox="1">
            <a:spLocks noGrp="1"/>
          </p:cNvSpPr>
          <p:nvPr>
            <p:ph type="title" idx="4294967295"/>
          </p:nvPr>
        </p:nvSpPr>
        <p:spPr>
          <a:xfrm>
            <a:off x="2782975" y="1288975"/>
            <a:ext cx="3160500" cy="399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 sz="1400"/>
              <a:t>The Value of Effective Teams</a:t>
            </a:r>
            <a:endParaRPr sz="1400"/>
          </a:p>
        </p:txBody>
      </p:sp>
      <p:sp>
        <p:nvSpPr>
          <p:cNvPr id="1401" name="Google Shape;1401;gf72b45b6a3_0_2932"/>
          <p:cNvSpPr txBox="1">
            <a:spLocks noGrp="1"/>
          </p:cNvSpPr>
          <p:nvPr>
            <p:ph type="subTitle" idx="4294967295"/>
          </p:nvPr>
        </p:nvSpPr>
        <p:spPr>
          <a:xfrm>
            <a:off x="854275" y="248375"/>
            <a:ext cx="7128000" cy="111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
              <a:buNone/>
            </a:pPr>
            <a:r>
              <a:rPr lang="en" sz="1100"/>
              <a:t>Tim yang efektif berhasil dalam tugas yang diberikan dan diberdayakan untuk melampaui harapan. Tim secara internal kuat, stabil, dan fokus untuk mendapatkan hasil yang baik. “Tim Pengapian &amp; Modal Sosial”</a:t>
            </a:r>
            <a:endParaRPr sz="1100"/>
          </a:p>
        </p:txBody>
      </p:sp>
      <p:sp>
        <p:nvSpPr>
          <p:cNvPr id="1402" name="Google Shape;1402;gf72b45b6a3_0_2932"/>
          <p:cNvSpPr txBox="1">
            <a:spLocks noGrp="1"/>
          </p:cNvSpPr>
          <p:nvPr>
            <p:ph type="subTitle" idx="4294967295"/>
          </p:nvPr>
        </p:nvSpPr>
        <p:spPr>
          <a:xfrm>
            <a:off x="4492425" y="3754375"/>
            <a:ext cx="3389700" cy="1112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r>
              <a:rPr lang="en" sz="1100"/>
              <a:t>Proses tanya jawab yang melibatkan tinjauan konsisten tentang ide kunci, poin penting, dan menjaga semua orang di jalurnya — adalah salah satu cara tim terbaik mencapai tujuan mereka. Kemudian, koreksi diri masuk sebagai langkah kunci menuju perbaikan.</a:t>
            </a:r>
            <a:endParaRPr sz="1100"/>
          </a:p>
        </p:txBody>
      </p:sp>
      <p:sp>
        <p:nvSpPr>
          <p:cNvPr id="1403" name="Google Shape;1403;gf72b45b6a3_0_2932"/>
          <p:cNvSpPr txBox="1"/>
          <p:nvPr/>
        </p:nvSpPr>
        <p:spPr>
          <a:xfrm rot="-5400000">
            <a:off x="7758075" y="3028225"/>
            <a:ext cx="2248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https://www.winsborough.co.nz</a:t>
            </a:r>
            <a:endParaRPr sz="1000">
              <a:latin typeface="Montserrat"/>
              <a:ea typeface="Montserrat"/>
              <a:cs typeface="Montserrat"/>
              <a:sym typeface="Montserrat"/>
            </a:endParaRPr>
          </a:p>
        </p:txBody>
      </p:sp>
      <p:sp>
        <p:nvSpPr>
          <p:cNvPr id="1404" name="Google Shape;1404;gf72b45b6a3_0_2932"/>
          <p:cNvSpPr/>
          <p:nvPr/>
        </p:nvSpPr>
        <p:spPr>
          <a:xfrm>
            <a:off x="4093150" y="1780525"/>
            <a:ext cx="540233" cy="494037"/>
          </a:xfrm>
          <a:custGeom>
            <a:avLst/>
            <a:gdLst/>
            <a:ahLst/>
            <a:cxnLst/>
            <a:rect l="l" t="t" r="r" b="b"/>
            <a:pathLst>
              <a:path w="12228" h="11183" extrusionOk="0">
                <a:moveTo>
                  <a:pt x="4560" y="3991"/>
                </a:moveTo>
                <a:cubicBezTo>
                  <a:pt x="4739" y="3991"/>
                  <a:pt x="4894" y="4146"/>
                  <a:pt x="4894" y="4324"/>
                </a:cubicBezTo>
                <a:cubicBezTo>
                  <a:pt x="4894" y="4503"/>
                  <a:pt x="4739" y="4646"/>
                  <a:pt x="4560" y="4646"/>
                </a:cubicBezTo>
                <a:cubicBezTo>
                  <a:pt x="4382" y="4646"/>
                  <a:pt x="4239" y="4503"/>
                  <a:pt x="4239" y="4324"/>
                </a:cubicBezTo>
                <a:cubicBezTo>
                  <a:pt x="4251" y="4134"/>
                  <a:pt x="4382" y="3991"/>
                  <a:pt x="4560" y="3991"/>
                </a:cubicBezTo>
                <a:close/>
                <a:moveTo>
                  <a:pt x="5930" y="1419"/>
                </a:moveTo>
                <a:lnTo>
                  <a:pt x="5930" y="2003"/>
                </a:lnTo>
                <a:lnTo>
                  <a:pt x="5941" y="4051"/>
                </a:lnTo>
                <a:lnTo>
                  <a:pt x="5965" y="5872"/>
                </a:lnTo>
                <a:lnTo>
                  <a:pt x="1619" y="4908"/>
                </a:lnTo>
                <a:cubicBezTo>
                  <a:pt x="1869" y="3801"/>
                  <a:pt x="2548" y="2848"/>
                  <a:pt x="3489" y="2229"/>
                </a:cubicBezTo>
                <a:lnTo>
                  <a:pt x="4275" y="3670"/>
                </a:lnTo>
                <a:cubicBezTo>
                  <a:pt x="4025" y="3777"/>
                  <a:pt x="3858" y="4027"/>
                  <a:pt x="3858" y="4313"/>
                </a:cubicBezTo>
                <a:cubicBezTo>
                  <a:pt x="3858" y="4694"/>
                  <a:pt x="4179" y="5027"/>
                  <a:pt x="4572" y="5027"/>
                </a:cubicBezTo>
                <a:cubicBezTo>
                  <a:pt x="4965" y="5027"/>
                  <a:pt x="5287" y="4705"/>
                  <a:pt x="5287" y="4313"/>
                </a:cubicBezTo>
                <a:cubicBezTo>
                  <a:pt x="5287" y="3967"/>
                  <a:pt x="5037" y="3670"/>
                  <a:pt x="4715" y="3610"/>
                </a:cubicBezTo>
                <a:lnTo>
                  <a:pt x="3846" y="2015"/>
                </a:lnTo>
                <a:cubicBezTo>
                  <a:pt x="4477" y="1657"/>
                  <a:pt x="5168" y="1455"/>
                  <a:pt x="5930" y="1419"/>
                </a:cubicBezTo>
                <a:close/>
                <a:moveTo>
                  <a:pt x="6287" y="4265"/>
                </a:moveTo>
                <a:cubicBezTo>
                  <a:pt x="7227" y="4348"/>
                  <a:pt x="7965" y="5158"/>
                  <a:pt x="7965" y="6122"/>
                </a:cubicBezTo>
                <a:cubicBezTo>
                  <a:pt x="7965" y="6491"/>
                  <a:pt x="7846" y="6872"/>
                  <a:pt x="7644" y="7170"/>
                </a:cubicBezTo>
                <a:lnTo>
                  <a:pt x="6287" y="6039"/>
                </a:lnTo>
                <a:lnTo>
                  <a:pt x="6287" y="4265"/>
                </a:lnTo>
                <a:close/>
                <a:moveTo>
                  <a:pt x="6477" y="348"/>
                </a:moveTo>
                <a:cubicBezTo>
                  <a:pt x="9501" y="526"/>
                  <a:pt x="11871" y="3039"/>
                  <a:pt x="11871" y="6063"/>
                </a:cubicBezTo>
                <a:cubicBezTo>
                  <a:pt x="11835" y="7349"/>
                  <a:pt x="11454" y="8539"/>
                  <a:pt x="10728" y="9516"/>
                </a:cubicBezTo>
                <a:cubicBezTo>
                  <a:pt x="10692" y="9563"/>
                  <a:pt x="10644" y="9575"/>
                  <a:pt x="10609" y="9575"/>
                </a:cubicBezTo>
                <a:cubicBezTo>
                  <a:pt x="10561" y="9575"/>
                  <a:pt x="10513" y="9563"/>
                  <a:pt x="10490" y="9527"/>
                </a:cubicBezTo>
                <a:lnTo>
                  <a:pt x="9537" y="8730"/>
                </a:lnTo>
                <a:cubicBezTo>
                  <a:pt x="10013" y="8123"/>
                  <a:pt x="10311" y="7384"/>
                  <a:pt x="10394" y="6610"/>
                </a:cubicBezTo>
                <a:cubicBezTo>
                  <a:pt x="10406" y="6491"/>
                  <a:pt x="10323" y="6396"/>
                  <a:pt x="10204" y="6396"/>
                </a:cubicBezTo>
                <a:cubicBezTo>
                  <a:pt x="10097" y="6396"/>
                  <a:pt x="10025" y="6468"/>
                  <a:pt x="10013" y="6551"/>
                </a:cubicBezTo>
                <a:cubicBezTo>
                  <a:pt x="9930" y="7206"/>
                  <a:pt x="9680" y="7849"/>
                  <a:pt x="9299" y="8384"/>
                </a:cubicBezTo>
                <a:cubicBezTo>
                  <a:pt x="9275" y="8396"/>
                  <a:pt x="9263" y="8432"/>
                  <a:pt x="9251" y="8444"/>
                </a:cubicBezTo>
                <a:cubicBezTo>
                  <a:pt x="9251" y="8444"/>
                  <a:pt x="9251" y="8456"/>
                  <a:pt x="9239" y="8456"/>
                </a:cubicBezTo>
                <a:lnTo>
                  <a:pt x="7954" y="7372"/>
                </a:lnTo>
                <a:cubicBezTo>
                  <a:pt x="8227" y="7003"/>
                  <a:pt x="8370" y="6539"/>
                  <a:pt x="8370" y="6075"/>
                </a:cubicBezTo>
                <a:cubicBezTo>
                  <a:pt x="8370" y="4908"/>
                  <a:pt x="7465" y="3920"/>
                  <a:pt x="6299" y="3836"/>
                </a:cubicBezTo>
                <a:lnTo>
                  <a:pt x="6287" y="2146"/>
                </a:lnTo>
                <a:lnTo>
                  <a:pt x="6418" y="2146"/>
                </a:lnTo>
                <a:cubicBezTo>
                  <a:pt x="6453" y="2146"/>
                  <a:pt x="6501" y="2146"/>
                  <a:pt x="6525" y="2169"/>
                </a:cubicBezTo>
                <a:cubicBezTo>
                  <a:pt x="8358" y="2360"/>
                  <a:pt x="9811" y="3812"/>
                  <a:pt x="10025" y="5646"/>
                </a:cubicBezTo>
                <a:cubicBezTo>
                  <a:pt x="10037" y="5753"/>
                  <a:pt x="10109" y="5813"/>
                  <a:pt x="10216" y="5813"/>
                </a:cubicBezTo>
                <a:cubicBezTo>
                  <a:pt x="10335" y="5813"/>
                  <a:pt x="10430" y="5706"/>
                  <a:pt x="10406" y="5598"/>
                </a:cubicBezTo>
                <a:cubicBezTo>
                  <a:pt x="10192" y="3503"/>
                  <a:pt x="8430" y="1848"/>
                  <a:pt x="6299" y="1765"/>
                </a:cubicBezTo>
                <a:lnTo>
                  <a:pt x="6299" y="526"/>
                </a:lnTo>
                <a:cubicBezTo>
                  <a:pt x="6299" y="479"/>
                  <a:pt x="6322" y="443"/>
                  <a:pt x="6346" y="407"/>
                </a:cubicBezTo>
                <a:cubicBezTo>
                  <a:pt x="6382" y="360"/>
                  <a:pt x="6418" y="348"/>
                  <a:pt x="6477" y="348"/>
                </a:cubicBezTo>
                <a:close/>
                <a:moveTo>
                  <a:pt x="1477" y="5277"/>
                </a:moveTo>
                <a:lnTo>
                  <a:pt x="5870" y="6241"/>
                </a:lnTo>
                <a:lnTo>
                  <a:pt x="4667" y="10575"/>
                </a:lnTo>
                <a:cubicBezTo>
                  <a:pt x="2774" y="9980"/>
                  <a:pt x="1405" y="8206"/>
                  <a:pt x="1405" y="6110"/>
                </a:cubicBezTo>
                <a:cubicBezTo>
                  <a:pt x="1405" y="5825"/>
                  <a:pt x="1441" y="5539"/>
                  <a:pt x="1477" y="5277"/>
                </a:cubicBezTo>
                <a:close/>
                <a:moveTo>
                  <a:pt x="6215" y="6468"/>
                </a:moveTo>
                <a:lnTo>
                  <a:pt x="7549" y="7599"/>
                </a:lnTo>
                <a:lnTo>
                  <a:pt x="9132" y="8920"/>
                </a:lnTo>
                <a:lnTo>
                  <a:pt x="9573" y="9289"/>
                </a:lnTo>
                <a:cubicBezTo>
                  <a:pt x="8680" y="10266"/>
                  <a:pt x="7430" y="10813"/>
                  <a:pt x="6108" y="10813"/>
                </a:cubicBezTo>
                <a:cubicBezTo>
                  <a:pt x="5739" y="10813"/>
                  <a:pt x="5382" y="10766"/>
                  <a:pt x="5037" y="10694"/>
                </a:cubicBezTo>
                <a:lnTo>
                  <a:pt x="6215" y="6468"/>
                </a:lnTo>
                <a:close/>
                <a:moveTo>
                  <a:pt x="6429" y="1"/>
                </a:moveTo>
                <a:cubicBezTo>
                  <a:pt x="6297" y="1"/>
                  <a:pt x="6159" y="59"/>
                  <a:pt x="6060" y="157"/>
                </a:cubicBezTo>
                <a:cubicBezTo>
                  <a:pt x="5953" y="264"/>
                  <a:pt x="5882" y="407"/>
                  <a:pt x="5882" y="562"/>
                </a:cubicBezTo>
                <a:lnTo>
                  <a:pt x="5882" y="1038"/>
                </a:lnTo>
                <a:cubicBezTo>
                  <a:pt x="5084" y="1062"/>
                  <a:pt x="4310" y="1288"/>
                  <a:pt x="3620" y="1669"/>
                </a:cubicBezTo>
                <a:lnTo>
                  <a:pt x="3191" y="872"/>
                </a:lnTo>
                <a:cubicBezTo>
                  <a:pt x="3155" y="812"/>
                  <a:pt x="3084" y="764"/>
                  <a:pt x="3024" y="764"/>
                </a:cubicBezTo>
                <a:lnTo>
                  <a:pt x="393" y="764"/>
                </a:lnTo>
                <a:lnTo>
                  <a:pt x="393" y="443"/>
                </a:lnTo>
                <a:cubicBezTo>
                  <a:pt x="393" y="336"/>
                  <a:pt x="298" y="241"/>
                  <a:pt x="203" y="241"/>
                </a:cubicBezTo>
                <a:cubicBezTo>
                  <a:pt x="95" y="241"/>
                  <a:pt x="0" y="336"/>
                  <a:pt x="0" y="443"/>
                </a:cubicBezTo>
                <a:lnTo>
                  <a:pt x="0" y="1467"/>
                </a:lnTo>
                <a:cubicBezTo>
                  <a:pt x="0" y="1574"/>
                  <a:pt x="95" y="1657"/>
                  <a:pt x="203" y="1657"/>
                </a:cubicBezTo>
                <a:cubicBezTo>
                  <a:pt x="298" y="1657"/>
                  <a:pt x="393" y="1562"/>
                  <a:pt x="393" y="1467"/>
                </a:cubicBezTo>
                <a:lnTo>
                  <a:pt x="393" y="1157"/>
                </a:lnTo>
                <a:lnTo>
                  <a:pt x="2917" y="1157"/>
                </a:lnTo>
                <a:lnTo>
                  <a:pt x="3310" y="1872"/>
                </a:lnTo>
                <a:cubicBezTo>
                  <a:pt x="3024" y="2062"/>
                  <a:pt x="2762" y="2277"/>
                  <a:pt x="2501" y="2527"/>
                </a:cubicBezTo>
                <a:cubicBezTo>
                  <a:pt x="1548" y="3467"/>
                  <a:pt x="1036" y="4753"/>
                  <a:pt x="1036" y="6098"/>
                </a:cubicBezTo>
                <a:cubicBezTo>
                  <a:pt x="1036" y="8885"/>
                  <a:pt x="3310" y="11182"/>
                  <a:pt x="6120" y="11182"/>
                </a:cubicBezTo>
                <a:cubicBezTo>
                  <a:pt x="7573" y="11182"/>
                  <a:pt x="8918" y="10575"/>
                  <a:pt x="9882" y="9516"/>
                </a:cubicBezTo>
                <a:lnTo>
                  <a:pt x="10240" y="9813"/>
                </a:lnTo>
                <a:cubicBezTo>
                  <a:pt x="10347" y="9908"/>
                  <a:pt x="10466" y="9944"/>
                  <a:pt x="10597" y="9944"/>
                </a:cubicBezTo>
                <a:lnTo>
                  <a:pt x="10656" y="9944"/>
                </a:lnTo>
                <a:cubicBezTo>
                  <a:pt x="10811" y="9932"/>
                  <a:pt x="10942" y="9837"/>
                  <a:pt x="11037" y="9718"/>
                </a:cubicBezTo>
                <a:cubicBezTo>
                  <a:pt x="11823" y="8670"/>
                  <a:pt x="12228" y="7420"/>
                  <a:pt x="12228" y="6098"/>
                </a:cubicBezTo>
                <a:cubicBezTo>
                  <a:pt x="12228" y="2884"/>
                  <a:pt x="9692" y="205"/>
                  <a:pt x="6465" y="2"/>
                </a:cubicBezTo>
                <a:cubicBezTo>
                  <a:pt x="6453" y="1"/>
                  <a:pt x="6441" y="1"/>
                  <a:pt x="6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05" name="Google Shape;1405;gf72b45b6a3_0_2932"/>
          <p:cNvGrpSpPr/>
          <p:nvPr/>
        </p:nvGrpSpPr>
        <p:grpSpPr>
          <a:xfrm>
            <a:off x="6094416" y="2907383"/>
            <a:ext cx="540215" cy="540756"/>
            <a:chOff x="3094217" y="1976585"/>
            <a:chExt cx="350198" cy="350549"/>
          </a:xfrm>
        </p:grpSpPr>
        <p:sp>
          <p:nvSpPr>
            <p:cNvPr id="1406" name="Google Shape;1406;gf72b45b6a3_0_2932"/>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gf72b45b6a3_0_2932"/>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gf72b45b6a3_0_2932"/>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gf72b45b6a3_0_2932"/>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gf72b45b6a3_0_2932"/>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gf72b45b6a3_0_2932"/>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gf72b45b6a3_0_2932"/>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gf72b45b6a3_0_2932"/>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gf72b45b6a3_0_2932"/>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gf72b45b6a3_0_2932"/>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gf72b45b6a3_0_2932"/>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gf72b45b6a3_0_2932"/>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gf72b45b6a3_0_2932"/>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gf72b45b6a3_0_2999"/>
          <p:cNvSpPr txBox="1">
            <a:spLocks noGrp="1"/>
          </p:cNvSpPr>
          <p:nvPr>
            <p:ph type="title"/>
          </p:nvPr>
        </p:nvSpPr>
        <p:spPr>
          <a:xfrm>
            <a:off x="3818025" y="1635600"/>
            <a:ext cx="3494400" cy="2024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en" sz="2500"/>
              <a:t>Fostering a Culture of Collaboration and Inclusion in the Digital Era</a:t>
            </a:r>
            <a:endParaRPr sz="2500"/>
          </a:p>
        </p:txBody>
      </p:sp>
      <p:sp>
        <p:nvSpPr>
          <p:cNvPr id="1424" name="Google Shape;1424;gf72b45b6a3_0_2999"/>
          <p:cNvSpPr txBox="1">
            <a:spLocks noGrp="1"/>
          </p:cNvSpPr>
          <p:nvPr>
            <p:ph type="title" idx="2"/>
          </p:nvPr>
        </p:nvSpPr>
        <p:spPr>
          <a:xfrm>
            <a:off x="3818025" y="874450"/>
            <a:ext cx="3033600" cy="861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7200"/>
              <a:buNone/>
            </a:pPr>
            <a:r>
              <a:rPr lang="en"/>
              <a:t>05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2"/>
          <p:cNvSpPr/>
          <p:nvPr/>
        </p:nvSpPr>
        <p:spPr>
          <a:xfrm>
            <a:off x="8047825" y="33050"/>
            <a:ext cx="1016400" cy="904800"/>
          </a:xfrm>
          <a:prstGeom prst="rect">
            <a:avLst/>
          </a:prstGeom>
          <a:solidFill>
            <a:srgbClr val="C4F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2"/>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BAIK DAN BURUKNYA TEKNOLOGI</a:t>
            </a:r>
            <a:endParaRPr/>
          </a:p>
        </p:txBody>
      </p:sp>
      <p:sp>
        <p:nvSpPr>
          <p:cNvPr id="1431" name="Google Shape;1431;p12"/>
          <p:cNvSpPr txBox="1">
            <a:spLocks noGrp="1"/>
          </p:cNvSpPr>
          <p:nvPr>
            <p:ph type="title" idx="2"/>
          </p:nvPr>
        </p:nvSpPr>
        <p:spPr>
          <a:xfrm>
            <a:off x="809075" y="570950"/>
            <a:ext cx="2351700" cy="4227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1400"/>
              <a:buNone/>
            </a:pPr>
            <a:r>
              <a:rPr lang="en"/>
              <a:t>Dilemma WFH</a:t>
            </a:r>
            <a:endParaRPr/>
          </a:p>
        </p:txBody>
      </p:sp>
      <p:sp>
        <p:nvSpPr>
          <p:cNvPr id="1432" name="Google Shape;1432;p12"/>
          <p:cNvSpPr txBox="1">
            <a:spLocks noGrp="1"/>
          </p:cNvSpPr>
          <p:nvPr>
            <p:ph type="subTitle" idx="1"/>
          </p:nvPr>
        </p:nvSpPr>
        <p:spPr>
          <a:xfrm>
            <a:off x="449375" y="876575"/>
            <a:ext cx="2711400" cy="695100"/>
          </a:xfrm>
          <a:prstGeom prst="rect">
            <a:avLst/>
          </a:prstGeom>
          <a:noFill/>
          <a:ln>
            <a:noFill/>
          </a:ln>
        </p:spPr>
        <p:txBody>
          <a:bodyPr spcFirstLastPara="1" wrap="square" lIns="91425" tIns="91425" rIns="91425" bIns="91425" anchor="t" anchorCtr="0">
            <a:noAutofit/>
          </a:bodyPr>
          <a:lstStyle/>
          <a:p>
            <a:pPr marL="114300" lvl="0" indent="-184150" algn="r" rtl="0">
              <a:lnSpc>
                <a:spcPct val="100000"/>
              </a:lnSpc>
              <a:spcBef>
                <a:spcPts val="0"/>
              </a:spcBef>
              <a:spcAft>
                <a:spcPts val="0"/>
              </a:spcAft>
              <a:buSzPts val="1100"/>
              <a:buChar char="+"/>
            </a:pPr>
            <a:r>
              <a:rPr lang="en" sz="1100"/>
              <a:t>Telah membantu menjaga banyak organisasi bertahan dan orang-orang bekerja selama pandemi Covid-19. </a:t>
            </a:r>
            <a:endParaRPr sz="1100"/>
          </a:p>
          <a:p>
            <a:pPr marL="114300" lvl="0" indent="-184150" algn="r" rtl="0">
              <a:lnSpc>
                <a:spcPct val="100000"/>
              </a:lnSpc>
              <a:spcBef>
                <a:spcPts val="0"/>
              </a:spcBef>
              <a:spcAft>
                <a:spcPts val="0"/>
              </a:spcAft>
              <a:buSzPts val="1100"/>
              <a:buChar char="+"/>
            </a:pPr>
            <a:r>
              <a:rPr lang="en" sz="1100"/>
              <a:t>Menurunkan biaya </a:t>
            </a:r>
            <a:r>
              <a:rPr lang="en" sz="1100" i="1"/>
              <a:t>overhead </a:t>
            </a:r>
            <a:r>
              <a:rPr lang="en" sz="1100"/>
              <a:t>menjalankan perusahaan</a:t>
            </a:r>
            <a:endParaRPr sz="1100"/>
          </a:p>
          <a:p>
            <a:pPr marL="114300" lvl="0" indent="-184150" algn="r" rtl="0">
              <a:lnSpc>
                <a:spcPct val="100000"/>
              </a:lnSpc>
              <a:spcBef>
                <a:spcPts val="0"/>
              </a:spcBef>
              <a:spcAft>
                <a:spcPts val="0"/>
              </a:spcAft>
              <a:buSzPts val="1100"/>
              <a:buChar char="-"/>
            </a:pPr>
            <a:r>
              <a:rPr lang="en" sz="1100"/>
              <a:t>Idealnya, anggota tim harus terhubung 24/7 sehingga meningkatkan tingkat stress  </a:t>
            </a:r>
            <a:endParaRPr sz="1100"/>
          </a:p>
        </p:txBody>
      </p:sp>
      <p:sp>
        <p:nvSpPr>
          <p:cNvPr id="1433" name="Google Shape;1433;p12"/>
          <p:cNvSpPr txBox="1">
            <a:spLocks noGrp="1"/>
          </p:cNvSpPr>
          <p:nvPr>
            <p:ph type="title" idx="3"/>
          </p:nvPr>
        </p:nvSpPr>
        <p:spPr>
          <a:xfrm>
            <a:off x="5052325" y="569588"/>
            <a:ext cx="2711400" cy="42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Mudah &amp; Ketergantungan</a:t>
            </a:r>
            <a:endParaRPr/>
          </a:p>
        </p:txBody>
      </p:sp>
      <p:sp>
        <p:nvSpPr>
          <p:cNvPr id="1434" name="Google Shape;1434;p12"/>
          <p:cNvSpPr txBox="1">
            <a:spLocks noGrp="1"/>
          </p:cNvSpPr>
          <p:nvPr>
            <p:ph type="subTitle" idx="4"/>
          </p:nvPr>
        </p:nvSpPr>
        <p:spPr>
          <a:xfrm>
            <a:off x="5052325" y="889463"/>
            <a:ext cx="2711400" cy="669300"/>
          </a:xfrm>
          <a:prstGeom prst="rect">
            <a:avLst/>
          </a:prstGeom>
          <a:noFill/>
          <a:ln>
            <a:noFill/>
          </a:ln>
        </p:spPr>
        <p:txBody>
          <a:bodyPr spcFirstLastPara="1" wrap="square" lIns="91425" tIns="91425" rIns="91425" bIns="91425" anchor="t" anchorCtr="0">
            <a:noAutofit/>
          </a:bodyPr>
          <a:lstStyle/>
          <a:p>
            <a:pPr marL="171450" lvl="0" indent="-184150" algn="l" rtl="0">
              <a:lnSpc>
                <a:spcPct val="100000"/>
              </a:lnSpc>
              <a:spcBef>
                <a:spcPts val="0"/>
              </a:spcBef>
              <a:spcAft>
                <a:spcPts val="0"/>
              </a:spcAft>
              <a:buSzPts val="1100"/>
              <a:buChar char="+"/>
            </a:pPr>
            <a:r>
              <a:rPr lang="en" sz="1100"/>
              <a:t>Teknologi telah membuat hampir segalanya lebih mudah (efisien): belajar, berkomunikasi, berinovasi, aksesibilitas, dan mengurangi biaya sambil meningkatkan pendapatan</a:t>
            </a:r>
            <a:endParaRPr sz="1100"/>
          </a:p>
          <a:p>
            <a:pPr marL="171450" lvl="0" indent="-184150" algn="l" rtl="0">
              <a:lnSpc>
                <a:spcPct val="100000"/>
              </a:lnSpc>
              <a:spcBef>
                <a:spcPts val="0"/>
              </a:spcBef>
              <a:spcAft>
                <a:spcPts val="0"/>
              </a:spcAft>
              <a:buSzPts val="1100"/>
              <a:buChar char="-"/>
            </a:pPr>
            <a:r>
              <a:rPr lang="en" sz="1100"/>
              <a:t>Membuat sebagian besar dari kita sangat ketergantungan teknologi, ketika listrik padam atau berada di daerah terpencil membuat kita jadi tidak berdaya.</a:t>
            </a:r>
            <a:endParaRPr sz="1100"/>
          </a:p>
        </p:txBody>
      </p:sp>
      <p:sp>
        <p:nvSpPr>
          <p:cNvPr id="1435" name="Google Shape;1435;p12"/>
          <p:cNvSpPr txBox="1">
            <a:spLocks noGrp="1"/>
          </p:cNvSpPr>
          <p:nvPr>
            <p:ph type="title" idx="5"/>
          </p:nvPr>
        </p:nvSpPr>
        <p:spPr>
          <a:xfrm>
            <a:off x="5052325" y="2850450"/>
            <a:ext cx="2582400" cy="42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Menggantikan Manusia</a:t>
            </a:r>
            <a:endParaRPr/>
          </a:p>
        </p:txBody>
      </p:sp>
      <p:sp>
        <p:nvSpPr>
          <p:cNvPr id="1436" name="Google Shape;1436;p12"/>
          <p:cNvSpPr txBox="1">
            <a:spLocks noGrp="1"/>
          </p:cNvSpPr>
          <p:nvPr>
            <p:ph type="subTitle" idx="6"/>
          </p:nvPr>
        </p:nvSpPr>
        <p:spPr>
          <a:xfrm>
            <a:off x="5052325" y="3188525"/>
            <a:ext cx="2929500" cy="669300"/>
          </a:xfrm>
          <a:prstGeom prst="rect">
            <a:avLst/>
          </a:prstGeom>
          <a:noFill/>
          <a:ln>
            <a:noFill/>
          </a:ln>
        </p:spPr>
        <p:txBody>
          <a:bodyPr spcFirstLastPara="1" wrap="square" lIns="91425" tIns="91425" rIns="91425" bIns="91425" anchor="t" anchorCtr="0">
            <a:noAutofit/>
          </a:bodyPr>
          <a:lstStyle/>
          <a:p>
            <a:pPr marL="114300" lvl="0" indent="-184150" algn="l" rtl="0">
              <a:lnSpc>
                <a:spcPct val="100000"/>
              </a:lnSpc>
              <a:spcBef>
                <a:spcPts val="0"/>
              </a:spcBef>
              <a:spcAft>
                <a:spcPts val="0"/>
              </a:spcAft>
              <a:buSzPts val="1100"/>
              <a:buChar char="+"/>
            </a:pPr>
            <a:r>
              <a:rPr lang="en" sz="1100"/>
              <a:t>Teknologi diperlukan untuk merampingkan dan mengoptimalkan operasi bisnis.</a:t>
            </a:r>
            <a:endParaRPr sz="1100"/>
          </a:p>
          <a:p>
            <a:pPr marL="114300" lvl="0" indent="-184150" algn="l" rtl="0">
              <a:lnSpc>
                <a:spcPct val="100000"/>
              </a:lnSpc>
              <a:spcBef>
                <a:spcPts val="0"/>
              </a:spcBef>
              <a:spcAft>
                <a:spcPts val="0"/>
              </a:spcAft>
              <a:buSzPts val="1100"/>
              <a:buChar char="-"/>
            </a:pPr>
            <a:r>
              <a:rPr lang="en" sz="1100"/>
              <a:t>Peningkatan penggunaan proses otomatis dapat membuat karyawan merasa tergantikan atau tidak terinspirasi.</a:t>
            </a:r>
            <a:endParaRPr sz="1100"/>
          </a:p>
        </p:txBody>
      </p:sp>
      <p:sp>
        <p:nvSpPr>
          <p:cNvPr id="1437" name="Google Shape;1437;p12"/>
          <p:cNvSpPr txBox="1">
            <a:spLocks noGrp="1"/>
          </p:cNvSpPr>
          <p:nvPr>
            <p:ph type="title" idx="7"/>
          </p:nvPr>
        </p:nvSpPr>
        <p:spPr>
          <a:xfrm>
            <a:off x="722025" y="2545650"/>
            <a:ext cx="2438700" cy="4227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1400"/>
              <a:buNone/>
            </a:pPr>
            <a:r>
              <a:rPr lang="en"/>
              <a:t>Interaksi Daring</a:t>
            </a:r>
            <a:endParaRPr/>
          </a:p>
        </p:txBody>
      </p:sp>
      <p:sp>
        <p:nvSpPr>
          <p:cNvPr id="1438" name="Google Shape;1438;p12"/>
          <p:cNvSpPr txBox="1">
            <a:spLocks noGrp="1"/>
          </p:cNvSpPr>
          <p:nvPr>
            <p:ph type="subTitle" idx="8"/>
          </p:nvPr>
        </p:nvSpPr>
        <p:spPr>
          <a:xfrm>
            <a:off x="449375" y="2858950"/>
            <a:ext cx="2711400" cy="798000"/>
          </a:xfrm>
          <a:prstGeom prst="rect">
            <a:avLst/>
          </a:prstGeom>
          <a:noFill/>
          <a:ln>
            <a:noFill/>
          </a:ln>
        </p:spPr>
        <p:txBody>
          <a:bodyPr spcFirstLastPara="1" wrap="square" lIns="91425" tIns="91425" rIns="91425" bIns="91425" anchor="t" anchorCtr="0">
            <a:noAutofit/>
          </a:bodyPr>
          <a:lstStyle/>
          <a:p>
            <a:pPr marL="171450" lvl="0" indent="-184150" algn="r" rtl="0">
              <a:lnSpc>
                <a:spcPct val="100000"/>
              </a:lnSpc>
              <a:spcBef>
                <a:spcPts val="0"/>
              </a:spcBef>
              <a:spcAft>
                <a:spcPts val="0"/>
              </a:spcAft>
              <a:buSzPts val="1100"/>
              <a:buChar char="+"/>
            </a:pPr>
            <a:r>
              <a:rPr lang="en" sz="1100"/>
              <a:t>Dengan media sosial dan komunikasi daring, kita bisa dengan mudah mendapatkan perhatian, selalu didengar, dan tidak perlu sendirian.</a:t>
            </a:r>
            <a:endParaRPr sz="1100"/>
          </a:p>
          <a:p>
            <a:pPr marL="171450" lvl="0" indent="-184150" algn="r" rtl="0">
              <a:lnSpc>
                <a:spcPct val="100000"/>
              </a:lnSpc>
              <a:spcBef>
                <a:spcPts val="0"/>
              </a:spcBef>
              <a:spcAft>
                <a:spcPts val="0"/>
              </a:spcAft>
              <a:buSzPts val="1100"/>
              <a:buChar char="-"/>
            </a:pPr>
            <a:r>
              <a:rPr lang="en" sz="1100"/>
              <a:t>Merasa terisolasi dari kehidupan sosial yang normal sehingga mengurangi keterampilan interpersonal dan kolaborasi.</a:t>
            </a:r>
            <a:endParaRPr sz="1100"/>
          </a:p>
        </p:txBody>
      </p:sp>
      <p:sp>
        <p:nvSpPr>
          <p:cNvPr id="1439" name="Google Shape;1439;p12"/>
          <p:cNvSpPr/>
          <p:nvPr/>
        </p:nvSpPr>
        <p:spPr>
          <a:xfrm>
            <a:off x="3351009" y="1376198"/>
            <a:ext cx="540218" cy="540126"/>
          </a:xfrm>
          <a:custGeom>
            <a:avLst/>
            <a:gdLst/>
            <a:ahLst/>
            <a:cxnLst/>
            <a:rect l="l" t="t" r="r" b="b"/>
            <a:pathLst>
              <a:path w="23381" h="23377" extrusionOk="0">
                <a:moveTo>
                  <a:pt x="11693" y="5001"/>
                </a:moveTo>
                <a:lnTo>
                  <a:pt x="16997" y="8765"/>
                </a:lnTo>
                <a:lnTo>
                  <a:pt x="11693" y="12529"/>
                </a:lnTo>
                <a:lnTo>
                  <a:pt x="6387" y="8766"/>
                </a:lnTo>
                <a:lnTo>
                  <a:pt x="11693" y="5001"/>
                </a:lnTo>
                <a:close/>
                <a:moveTo>
                  <a:pt x="12034" y="691"/>
                </a:moveTo>
                <a:cubicBezTo>
                  <a:pt x="14845" y="777"/>
                  <a:pt x="17474" y="1911"/>
                  <a:pt x="19472" y="3907"/>
                </a:cubicBezTo>
                <a:cubicBezTo>
                  <a:pt x="21549" y="5986"/>
                  <a:pt x="22694" y="8750"/>
                  <a:pt x="22694" y="11688"/>
                </a:cubicBezTo>
                <a:cubicBezTo>
                  <a:pt x="22694" y="13675"/>
                  <a:pt x="22169" y="15583"/>
                  <a:pt x="21187" y="17253"/>
                </a:cubicBezTo>
                <a:lnTo>
                  <a:pt x="17931" y="15020"/>
                </a:lnTo>
                <a:lnTo>
                  <a:pt x="17931" y="13929"/>
                </a:lnTo>
                <a:cubicBezTo>
                  <a:pt x="17935" y="13738"/>
                  <a:pt x="17780" y="13580"/>
                  <a:pt x="17589" y="13580"/>
                </a:cubicBezTo>
                <a:cubicBezTo>
                  <a:pt x="17396" y="13580"/>
                  <a:pt x="17242" y="13738"/>
                  <a:pt x="17246" y="13929"/>
                </a:cubicBezTo>
                <a:lnTo>
                  <a:pt x="17246" y="15023"/>
                </a:lnTo>
                <a:lnTo>
                  <a:pt x="12034" y="18721"/>
                </a:lnTo>
                <a:lnTo>
                  <a:pt x="12034" y="13126"/>
                </a:lnTo>
                <a:lnTo>
                  <a:pt x="17246" y="9428"/>
                </a:lnTo>
                <a:lnTo>
                  <a:pt x="17246" y="12558"/>
                </a:lnTo>
                <a:cubicBezTo>
                  <a:pt x="17242" y="12751"/>
                  <a:pt x="17396" y="12909"/>
                  <a:pt x="17589" y="12909"/>
                </a:cubicBezTo>
                <a:cubicBezTo>
                  <a:pt x="17780" y="12909"/>
                  <a:pt x="17935" y="12751"/>
                  <a:pt x="17931" y="12558"/>
                </a:cubicBezTo>
                <a:lnTo>
                  <a:pt x="17931" y="8765"/>
                </a:lnTo>
                <a:cubicBezTo>
                  <a:pt x="17931" y="8750"/>
                  <a:pt x="17930" y="8736"/>
                  <a:pt x="17928" y="8720"/>
                </a:cubicBezTo>
                <a:cubicBezTo>
                  <a:pt x="17928" y="8715"/>
                  <a:pt x="17927" y="8711"/>
                  <a:pt x="17925" y="8707"/>
                </a:cubicBezTo>
                <a:cubicBezTo>
                  <a:pt x="17924" y="8696"/>
                  <a:pt x="17922" y="8686"/>
                  <a:pt x="17919" y="8678"/>
                </a:cubicBezTo>
                <a:cubicBezTo>
                  <a:pt x="17918" y="8672"/>
                  <a:pt x="17916" y="8666"/>
                  <a:pt x="17914" y="8660"/>
                </a:cubicBezTo>
                <a:cubicBezTo>
                  <a:pt x="17912" y="8653"/>
                  <a:pt x="17908" y="8644"/>
                  <a:pt x="17905" y="8635"/>
                </a:cubicBezTo>
                <a:cubicBezTo>
                  <a:pt x="17903" y="8630"/>
                  <a:pt x="17901" y="8625"/>
                  <a:pt x="17898" y="8619"/>
                </a:cubicBezTo>
                <a:cubicBezTo>
                  <a:pt x="17895" y="8611"/>
                  <a:pt x="17890" y="8604"/>
                  <a:pt x="17886" y="8596"/>
                </a:cubicBezTo>
                <a:lnTo>
                  <a:pt x="17877" y="8580"/>
                </a:lnTo>
                <a:cubicBezTo>
                  <a:pt x="17872" y="8573"/>
                  <a:pt x="17866" y="8566"/>
                  <a:pt x="17861" y="8559"/>
                </a:cubicBezTo>
                <a:cubicBezTo>
                  <a:pt x="17857" y="8554"/>
                  <a:pt x="17854" y="8550"/>
                  <a:pt x="17851" y="8546"/>
                </a:cubicBezTo>
                <a:cubicBezTo>
                  <a:pt x="17844" y="8538"/>
                  <a:pt x="17838" y="8530"/>
                  <a:pt x="17829" y="8524"/>
                </a:cubicBezTo>
                <a:cubicBezTo>
                  <a:pt x="17827" y="8519"/>
                  <a:pt x="17824" y="8516"/>
                  <a:pt x="17821" y="8514"/>
                </a:cubicBezTo>
                <a:cubicBezTo>
                  <a:pt x="17811" y="8503"/>
                  <a:pt x="17799" y="8495"/>
                  <a:pt x="17786" y="8486"/>
                </a:cubicBezTo>
                <a:lnTo>
                  <a:pt x="12034" y="4404"/>
                </a:lnTo>
                <a:lnTo>
                  <a:pt x="12034" y="691"/>
                </a:lnTo>
                <a:close/>
                <a:moveTo>
                  <a:pt x="17592" y="15618"/>
                </a:moveTo>
                <a:lnTo>
                  <a:pt x="20821" y="17833"/>
                </a:lnTo>
                <a:cubicBezTo>
                  <a:pt x="20423" y="18419"/>
                  <a:pt x="19972" y="18968"/>
                  <a:pt x="19472" y="19468"/>
                </a:cubicBezTo>
                <a:lnTo>
                  <a:pt x="19473" y="19468"/>
                </a:lnTo>
                <a:cubicBezTo>
                  <a:pt x="17394" y="21546"/>
                  <a:pt x="14632" y="22690"/>
                  <a:pt x="11693" y="22690"/>
                </a:cubicBezTo>
                <a:cubicBezTo>
                  <a:pt x="8753" y="22690"/>
                  <a:pt x="5991" y="21546"/>
                  <a:pt x="3914" y="19468"/>
                </a:cubicBezTo>
                <a:cubicBezTo>
                  <a:pt x="3412" y="18968"/>
                  <a:pt x="2961" y="18421"/>
                  <a:pt x="2563" y="17833"/>
                </a:cubicBezTo>
                <a:lnTo>
                  <a:pt x="5792" y="15618"/>
                </a:lnTo>
                <a:lnTo>
                  <a:pt x="11494" y="19663"/>
                </a:lnTo>
                <a:cubicBezTo>
                  <a:pt x="11506" y="19673"/>
                  <a:pt x="11520" y="19680"/>
                  <a:pt x="11535" y="19687"/>
                </a:cubicBezTo>
                <a:lnTo>
                  <a:pt x="11536" y="19689"/>
                </a:lnTo>
                <a:cubicBezTo>
                  <a:pt x="11540" y="19692"/>
                  <a:pt x="11545" y="19693"/>
                  <a:pt x="11548" y="19695"/>
                </a:cubicBezTo>
                <a:cubicBezTo>
                  <a:pt x="11559" y="19699"/>
                  <a:pt x="11569" y="19703"/>
                  <a:pt x="11581" y="19708"/>
                </a:cubicBezTo>
                <a:cubicBezTo>
                  <a:pt x="11587" y="19709"/>
                  <a:pt x="11591" y="19711"/>
                  <a:pt x="11597" y="19712"/>
                </a:cubicBezTo>
                <a:cubicBezTo>
                  <a:pt x="11607" y="19715"/>
                  <a:pt x="11619" y="19718"/>
                  <a:pt x="11630" y="19721"/>
                </a:cubicBezTo>
                <a:lnTo>
                  <a:pt x="11643" y="19722"/>
                </a:lnTo>
                <a:cubicBezTo>
                  <a:pt x="11659" y="19725"/>
                  <a:pt x="11675" y="19727"/>
                  <a:pt x="11691" y="19727"/>
                </a:cubicBezTo>
                <a:cubicBezTo>
                  <a:pt x="11707" y="19727"/>
                  <a:pt x="11723" y="19725"/>
                  <a:pt x="11739" y="19722"/>
                </a:cubicBezTo>
                <a:lnTo>
                  <a:pt x="11752" y="19721"/>
                </a:lnTo>
                <a:cubicBezTo>
                  <a:pt x="11764" y="19718"/>
                  <a:pt x="11775" y="19715"/>
                  <a:pt x="11786" y="19712"/>
                </a:cubicBezTo>
                <a:cubicBezTo>
                  <a:pt x="11791" y="19711"/>
                  <a:pt x="11796" y="19709"/>
                  <a:pt x="11801" y="19708"/>
                </a:cubicBezTo>
                <a:cubicBezTo>
                  <a:pt x="11812" y="19703"/>
                  <a:pt x="11823" y="19699"/>
                  <a:pt x="11835" y="19695"/>
                </a:cubicBezTo>
                <a:cubicBezTo>
                  <a:pt x="11838" y="19693"/>
                  <a:pt x="11842" y="19692"/>
                  <a:pt x="11845" y="19689"/>
                </a:cubicBezTo>
                <a:lnTo>
                  <a:pt x="11849" y="19687"/>
                </a:lnTo>
                <a:cubicBezTo>
                  <a:pt x="11862" y="19680"/>
                  <a:pt x="11877" y="19673"/>
                  <a:pt x="11890" y="19663"/>
                </a:cubicBezTo>
                <a:lnTo>
                  <a:pt x="17592" y="15618"/>
                </a:lnTo>
                <a:close/>
                <a:moveTo>
                  <a:pt x="11663" y="0"/>
                </a:moveTo>
                <a:cubicBezTo>
                  <a:pt x="9970" y="0"/>
                  <a:pt x="8296" y="372"/>
                  <a:pt x="6762" y="1089"/>
                </a:cubicBezTo>
                <a:cubicBezTo>
                  <a:pt x="6589" y="1168"/>
                  <a:pt x="6515" y="1371"/>
                  <a:pt x="6596" y="1544"/>
                </a:cubicBezTo>
                <a:cubicBezTo>
                  <a:pt x="6654" y="1669"/>
                  <a:pt x="6777" y="1742"/>
                  <a:pt x="6907" y="1742"/>
                </a:cubicBezTo>
                <a:cubicBezTo>
                  <a:pt x="6955" y="1742"/>
                  <a:pt x="7005" y="1731"/>
                  <a:pt x="7052" y="1710"/>
                </a:cubicBezTo>
                <a:cubicBezTo>
                  <a:pt x="8399" y="1080"/>
                  <a:pt x="9863" y="733"/>
                  <a:pt x="11350" y="691"/>
                </a:cubicBezTo>
                <a:lnTo>
                  <a:pt x="11350" y="4404"/>
                </a:lnTo>
                <a:lnTo>
                  <a:pt x="5598" y="8485"/>
                </a:lnTo>
                <a:cubicBezTo>
                  <a:pt x="5586" y="8493"/>
                  <a:pt x="5575" y="8503"/>
                  <a:pt x="5563" y="8514"/>
                </a:cubicBezTo>
                <a:cubicBezTo>
                  <a:pt x="5560" y="8516"/>
                  <a:pt x="5557" y="8519"/>
                  <a:pt x="5555" y="8522"/>
                </a:cubicBezTo>
                <a:cubicBezTo>
                  <a:pt x="5547" y="8530"/>
                  <a:pt x="5540" y="8537"/>
                  <a:pt x="5534" y="8546"/>
                </a:cubicBezTo>
                <a:cubicBezTo>
                  <a:pt x="5530" y="8550"/>
                  <a:pt x="5527" y="8554"/>
                  <a:pt x="5524" y="8559"/>
                </a:cubicBezTo>
                <a:cubicBezTo>
                  <a:pt x="5518" y="8566"/>
                  <a:pt x="5512" y="8573"/>
                  <a:pt x="5508" y="8580"/>
                </a:cubicBezTo>
                <a:cubicBezTo>
                  <a:pt x="5505" y="8585"/>
                  <a:pt x="5502" y="8590"/>
                  <a:pt x="5499" y="8595"/>
                </a:cubicBezTo>
                <a:cubicBezTo>
                  <a:pt x="5495" y="8604"/>
                  <a:pt x="5491" y="8611"/>
                  <a:pt x="5486" y="8619"/>
                </a:cubicBezTo>
                <a:cubicBezTo>
                  <a:pt x="5482" y="8627"/>
                  <a:pt x="5482" y="8630"/>
                  <a:pt x="5479" y="8635"/>
                </a:cubicBezTo>
                <a:cubicBezTo>
                  <a:pt x="5476" y="8643"/>
                  <a:pt x="5473" y="8651"/>
                  <a:pt x="5470" y="8660"/>
                </a:cubicBezTo>
                <a:cubicBezTo>
                  <a:pt x="5469" y="8666"/>
                  <a:pt x="5467" y="8672"/>
                  <a:pt x="5466" y="8676"/>
                </a:cubicBezTo>
                <a:cubicBezTo>
                  <a:pt x="5463" y="8686"/>
                  <a:pt x="5462" y="8695"/>
                  <a:pt x="5459" y="8705"/>
                </a:cubicBezTo>
                <a:cubicBezTo>
                  <a:pt x="5459" y="8711"/>
                  <a:pt x="5457" y="8715"/>
                  <a:pt x="5456" y="8720"/>
                </a:cubicBezTo>
                <a:cubicBezTo>
                  <a:pt x="5454" y="8734"/>
                  <a:pt x="5454" y="8750"/>
                  <a:pt x="5453" y="8765"/>
                </a:cubicBezTo>
                <a:lnTo>
                  <a:pt x="5453" y="10450"/>
                </a:lnTo>
                <a:cubicBezTo>
                  <a:pt x="5453" y="10639"/>
                  <a:pt x="5607" y="10793"/>
                  <a:pt x="5797" y="10793"/>
                </a:cubicBezTo>
                <a:cubicBezTo>
                  <a:pt x="5985" y="10793"/>
                  <a:pt x="6139" y="10639"/>
                  <a:pt x="6139" y="10450"/>
                </a:cubicBezTo>
                <a:lnTo>
                  <a:pt x="6139" y="9428"/>
                </a:lnTo>
                <a:lnTo>
                  <a:pt x="11349" y="13126"/>
                </a:lnTo>
                <a:lnTo>
                  <a:pt x="11349" y="18720"/>
                </a:lnTo>
                <a:lnTo>
                  <a:pt x="6138" y="15023"/>
                </a:lnTo>
                <a:lnTo>
                  <a:pt x="6138" y="11821"/>
                </a:lnTo>
                <a:cubicBezTo>
                  <a:pt x="6138" y="11631"/>
                  <a:pt x="5984" y="11479"/>
                  <a:pt x="5795" y="11479"/>
                </a:cubicBezTo>
                <a:cubicBezTo>
                  <a:pt x="5605" y="11479"/>
                  <a:pt x="5451" y="11631"/>
                  <a:pt x="5451" y="11821"/>
                </a:cubicBezTo>
                <a:lnTo>
                  <a:pt x="5451" y="15019"/>
                </a:lnTo>
                <a:lnTo>
                  <a:pt x="2196" y="17253"/>
                </a:lnTo>
                <a:cubicBezTo>
                  <a:pt x="1214" y="15583"/>
                  <a:pt x="689" y="13677"/>
                  <a:pt x="689" y="11688"/>
                </a:cubicBezTo>
                <a:cubicBezTo>
                  <a:pt x="687" y="7891"/>
                  <a:pt x="2643" y="4363"/>
                  <a:pt x="5864" y="2354"/>
                </a:cubicBezTo>
                <a:cubicBezTo>
                  <a:pt x="6014" y="2249"/>
                  <a:pt x="6056" y="2045"/>
                  <a:pt x="5959" y="1889"/>
                </a:cubicBezTo>
                <a:cubicBezTo>
                  <a:pt x="5895" y="1786"/>
                  <a:pt x="5783" y="1729"/>
                  <a:pt x="5669" y="1729"/>
                </a:cubicBezTo>
                <a:cubicBezTo>
                  <a:pt x="5611" y="1729"/>
                  <a:pt x="5554" y="1743"/>
                  <a:pt x="5501" y="1773"/>
                </a:cubicBezTo>
                <a:cubicBezTo>
                  <a:pt x="2080" y="3907"/>
                  <a:pt x="1" y="7656"/>
                  <a:pt x="4" y="11688"/>
                </a:cubicBezTo>
                <a:cubicBezTo>
                  <a:pt x="4" y="14810"/>
                  <a:pt x="1220" y="17745"/>
                  <a:pt x="3428" y="19953"/>
                </a:cubicBezTo>
                <a:cubicBezTo>
                  <a:pt x="5634" y="22161"/>
                  <a:pt x="8569" y="23377"/>
                  <a:pt x="11691" y="23377"/>
                </a:cubicBezTo>
                <a:cubicBezTo>
                  <a:pt x="14813" y="23377"/>
                  <a:pt x="17748" y="22161"/>
                  <a:pt x="19956" y="19953"/>
                </a:cubicBezTo>
                <a:cubicBezTo>
                  <a:pt x="22163" y="17745"/>
                  <a:pt x="23380" y="14810"/>
                  <a:pt x="23380" y="11688"/>
                </a:cubicBezTo>
                <a:cubicBezTo>
                  <a:pt x="23380" y="8566"/>
                  <a:pt x="22164" y="5631"/>
                  <a:pt x="19956" y="3424"/>
                </a:cubicBezTo>
                <a:lnTo>
                  <a:pt x="19956" y="3423"/>
                </a:lnTo>
                <a:cubicBezTo>
                  <a:pt x="17750" y="1216"/>
                  <a:pt x="14813" y="1"/>
                  <a:pt x="11693" y="1"/>
                </a:cubicBezTo>
                <a:cubicBezTo>
                  <a:pt x="11683" y="0"/>
                  <a:pt x="11673" y="0"/>
                  <a:pt x="11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12"/>
          <p:cNvSpPr/>
          <p:nvPr/>
        </p:nvSpPr>
        <p:spPr>
          <a:xfrm>
            <a:off x="3341164" y="3419808"/>
            <a:ext cx="540149" cy="540126"/>
          </a:xfrm>
          <a:custGeom>
            <a:avLst/>
            <a:gdLst/>
            <a:ahLst/>
            <a:cxnLst/>
            <a:rect l="l" t="t" r="r" b="b"/>
            <a:pathLst>
              <a:path w="23378" h="23377" extrusionOk="0">
                <a:moveTo>
                  <a:pt x="12031" y="689"/>
                </a:moveTo>
                <a:cubicBezTo>
                  <a:pt x="14728" y="772"/>
                  <a:pt x="17259" y="1819"/>
                  <a:pt x="19224" y="3669"/>
                </a:cubicBezTo>
                <a:lnTo>
                  <a:pt x="15893" y="7000"/>
                </a:lnTo>
                <a:cubicBezTo>
                  <a:pt x="14828" y="6038"/>
                  <a:pt x="13464" y="5474"/>
                  <a:pt x="12031" y="5400"/>
                </a:cubicBezTo>
                <a:lnTo>
                  <a:pt x="12031" y="2984"/>
                </a:lnTo>
                <a:cubicBezTo>
                  <a:pt x="12026" y="2797"/>
                  <a:pt x="11874" y="2649"/>
                  <a:pt x="11688" y="2649"/>
                </a:cubicBezTo>
                <a:cubicBezTo>
                  <a:pt x="11503" y="2649"/>
                  <a:pt x="11350" y="2797"/>
                  <a:pt x="11346" y="2984"/>
                </a:cubicBezTo>
                <a:lnTo>
                  <a:pt x="11346" y="5400"/>
                </a:lnTo>
                <a:cubicBezTo>
                  <a:pt x="9913" y="5474"/>
                  <a:pt x="8549" y="6038"/>
                  <a:pt x="7484" y="7000"/>
                </a:cubicBezTo>
                <a:lnTo>
                  <a:pt x="4155" y="3669"/>
                </a:lnTo>
                <a:cubicBezTo>
                  <a:pt x="6119" y="1819"/>
                  <a:pt x="8650" y="772"/>
                  <a:pt x="11347" y="691"/>
                </a:cubicBezTo>
                <a:lnTo>
                  <a:pt x="11347" y="1615"/>
                </a:lnTo>
                <a:cubicBezTo>
                  <a:pt x="11350" y="1801"/>
                  <a:pt x="11503" y="1949"/>
                  <a:pt x="11688" y="1949"/>
                </a:cubicBezTo>
                <a:cubicBezTo>
                  <a:pt x="11876" y="1949"/>
                  <a:pt x="12026" y="1801"/>
                  <a:pt x="12031" y="1615"/>
                </a:cubicBezTo>
                <a:lnTo>
                  <a:pt x="12031" y="689"/>
                </a:lnTo>
                <a:close/>
                <a:moveTo>
                  <a:pt x="19708" y="4154"/>
                </a:moveTo>
                <a:cubicBezTo>
                  <a:pt x="21558" y="6118"/>
                  <a:pt x="22605" y="8650"/>
                  <a:pt x="22688" y="11347"/>
                </a:cubicBezTo>
                <a:lnTo>
                  <a:pt x="17976" y="11347"/>
                </a:lnTo>
                <a:cubicBezTo>
                  <a:pt x="17903" y="9913"/>
                  <a:pt x="17338" y="8550"/>
                  <a:pt x="16377" y="7483"/>
                </a:cubicBezTo>
                <a:lnTo>
                  <a:pt x="19518" y="4344"/>
                </a:lnTo>
                <a:lnTo>
                  <a:pt x="19708" y="4154"/>
                </a:lnTo>
                <a:close/>
                <a:moveTo>
                  <a:pt x="11687" y="6076"/>
                </a:moveTo>
                <a:cubicBezTo>
                  <a:pt x="13517" y="6076"/>
                  <a:pt x="15288" y="6973"/>
                  <a:pt x="16355" y="8570"/>
                </a:cubicBezTo>
                <a:cubicBezTo>
                  <a:pt x="17843" y="10795"/>
                  <a:pt x="17551" y="13764"/>
                  <a:pt x="15658" y="15657"/>
                </a:cubicBezTo>
                <a:cubicBezTo>
                  <a:pt x="14611" y="16709"/>
                  <a:pt x="13189" y="17301"/>
                  <a:pt x="11706" y="17301"/>
                </a:cubicBezTo>
                <a:cubicBezTo>
                  <a:pt x="11701" y="17301"/>
                  <a:pt x="11695" y="17301"/>
                  <a:pt x="11690" y="17301"/>
                </a:cubicBezTo>
                <a:cubicBezTo>
                  <a:pt x="9012" y="17301"/>
                  <a:pt x="6706" y="15409"/>
                  <a:pt x="6184" y="12783"/>
                </a:cubicBezTo>
                <a:cubicBezTo>
                  <a:pt x="5662" y="10157"/>
                  <a:pt x="7068" y="7528"/>
                  <a:pt x="9541" y="6504"/>
                </a:cubicBezTo>
                <a:cubicBezTo>
                  <a:pt x="10239" y="6215"/>
                  <a:pt x="10968" y="6076"/>
                  <a:pt x="11687" y="6076"/>
                </a:cubicBezTo>
                <a:close/>
                <a:moveTo>
                  <a:pt x="3670" y="4154"/>
                </a:moveTo>
                <a:lnTo>
                  <a:pt x="7001" y="7485"/>
                </a:lnTo>
                <a:cubicBezTo>
                  <a:pt x="6041" y="8550"/>
                  <a:pt x="5475" y="9913"/>
                  <a:pt x="5401" y="11347"/>
                </a:cubicBezTo>
                <a:lnTo>
                  <a:pt x="4057" y="11347"/>
                </a:lnTo>
                <a:cubicBezTo>
                  <a:pt x="3872" y="11351"/>
                  <a:pt x="3724" y="11503"/>
                  <a:pt x="3724" y="11689"/>
                </a:cubicBezTo>
                <a:cubicBezTo>
                  <a:pt x="3724" y="11875"/>
                  <a:pt x="3872" y="12027"/>
                  <a:pt x="4057" y="12031"/>
                </a:cubicBezTo>
                <a:lnTo>
                  <a:pt x="5401" y="12031"/>
                </a:lnTo>
                <a:cubicBezTo>
                  <a:pt x="5475" y="13465"/>
                  <a:pt x="6041" y="14828"/>
                  <a:pt x="7001" y="15893"/>
                </a:cubicBezTo>
                <a:lnTo>
                  <a:pt x="3670" y="19223"/>
                </a:lnTo>
                <a:cubicBezTo>
                  <a:pt x="1820" y="17258"/>
                  <a:pt x="773" y="14727"/>
                  <a:pt x="692" y="12030"/>
                </a:cubicBezTo>
                <a:lnTo>
                  <a:pt x="2689" y="12030"/>
                </a:lnTo>
                <a:cubicBezTo>
                  <a:pt x="2875" y="12026"/>
                  <a:pt x="3023" y="11875"/>
                  <a:pt x="3023" y="11688"/>
                </a:cubicBezTo>
                <a:cubicBezTo>
                  <a:pt x="3023" y="11502"/>
                  <a:pt x="2875" y="11350"/>
                  <a:pt x="2689" y="11347"/>
                </a:cubicBezTo>
                <a:lnTo>
                  <a:pt x="692" y="11347"/>
                </a:lnTo>
                <a:cubicBezTo>
                  <a:pt x="773" y="8650"/>
                  <a:pt x="1822" y="6118"/>
                  <a:pt x="3670" y="4154"/>
                </a:cubicBezTo>
                <a:close/>
                <a:moveTo>
                  <a:pt x="7485" y="16376"/>
                </a:moveTo>
                <a:cubicBezTo>
                  <a:pt x="8550" y="17337"/>
                  <a:pt x="9914" y="17903"/>
                  <a:pt x="11347" y="17975"/>
                </a:cubicBezTo>
                <a:lnTo>
                  <a:pt x="11347" y="22686"/>
                </a:lnTo>
                <a:cubicBezTo>
                  <a:pt x="8650" y="22605"/>
                  <a:pt x="6119" y="21556"/>
                  <a:pt x="4155" y="19707"/>
                </a:cubicBezTo>
                <a:lnTo>
                  <a:pt x="7485" y="16376"/>
                </a:lnTo>
                <a:close/>
                <a:moveTo>
                  <a:pt x="22688" y="12030"/>
                </a:moveTo>
                <a:cubicBezTo>
                  <a:pt x="22607" y="14727"/>
                  <a:pt x="21558" y="17258"/>
                  <a:pt x="19708" y="19223"/>
                </a:cubicBezTo>
                <a:lnTo>
                  <a:pt x="17967" y="17482"/>
                </a:lnTo>
                <a:cubicBezTo>
                  <a:pt x="17901" y="17415"/>
                  <a:pt x="17813" y="17382"/>
                  <a:pt x="17725" y="17382"/>
                </a:cubicBezTo>
                <a:cubicBezTo>
                  <a:pt x="17637" y="17382"/>
                  <a:pt x="17549" y="17415"/>
                  <a:pt x="17483" y="17482"/>
                </a:cubicBezTo>
                <a:cubicBezTo>
                  <a:pt x="17349" y="17615"/>
                  <a:pt x="17349" y="17832"/>
                  <a:pt x="17483" y="17966"/>
                </a:cubicBezTo>
                <a:lnTo>
                  <a:pt x="19224" y="19707"/>
                </a:lnTo>
                <a:cubicBezTo>
                  <a:pt x="17259" y="21557"/>
                  <a:pt x="14728" y="22605"/>
                  <a:pt x="12031" y="22686"/>
                </a:cubicBezTo>
                <a:lnTo>
                  <a:pt x="12031" y="17975"/>
                </a:lnTo>
                <a:cubicBezTo>
                  <a:pt x="13464" y="17903"/>
                  <a:pt x="14828" y="17337"/>
                  <a:pt x="15894" y="16376"/>
                </a:cubicBezTo>
                <a:lnTo>
                  <a:pt x="16586" y="17070"/>
                </a:lnTo>
                <a:cubicBezTo>
                  <a:pt x="16653" y="17136"/>
                  <a:pt x="16741" y="17170"/>
                  <a:pt x="16828" y="17170"/>
                </a:cubicBezTo>
                <a:cubicBezTo>
                  <a:pt x="16916" y="17170"/>
                  <a:pt x="17004" y="17136"/>
                  <a:pt x="17071" y="17068"/>
                </a:cubicBezTo>
                <a:cubicBezTo>
                  <a:pt x="17204" y="16935"/>
                  <a:pt x="17204" y="16719"/>
                  <a:pt x="17071" y="16585"/>
                </a:cubicBezTo>
                <a:lnTo>
                  <a:pt x="16377" y="15892"/>
                </a:lnTo>
                <a:cubicBezTo>
                  <a:pt x="17339" y="14827"/>
                  <a:pt x="17903" y="13463"/>
                  <a:pt x="17977" y="12030"/>
                </a:cubicBezTo>
                <a:close/>
                <a:moveTo>
                  <a:pt x="11690" y="0"/>
                </a:moveTo>
                <a:cubicBezTo>
                  <a:pt x="8568" y="0"/>
                  <a:pt x="5631" y="1216"/>
                  <a:pt x="3425" y="3424"/>
                </a:cubicBezTo>
                <a:cubicBezTo>
                  <a:pt x="1217" y="5632"/>
                  <a:pt x="1" y="8567"/>
                  <a:pt x="1" y="11689"/>
                </a:cubicBezTo>
                <a:cubicBezTo>
                  <a:pt x="1" y="14810"/>
                  <a:pt x="1217" y="17746"/>
                  <a:pt x="3425" y="19953"/>
                </a:cubicBezTo>
                <a:cubicBezTo>
                  <a:pt x="5633" y="22161"/>
                  <a:pt x="8568" y="23376"/>
                  <a:pt x="11690" y="23376"/>
                </a:cubicBezTo>
                <a:cubicBezTo>
                  <a:pt x="14810" y="23376"/>
                  <a:pt x="17745" y="22161"/>
                  <a:pt x="19953" y="19953"/>
                </a:cubicBezTo>
                <a:cubicBezTo>
                  <a:pt x="22161" y="17744"/>
                  <a:pt x="23377" y="14810"/>
                  <a:pt x="23377" y="11689"/>
                </a:cubicBezTo>
                <a:cubicBezTo>
                  <a:pt x="23377" y="8567"/>
                  <a:pt x="22161" y="5632"/>
                  <a:pt x="19953" y="3424"/>
                </a:cubicBezTo>
                <a:cubicBezTo>
                  <a:pt x="17747" y="1216"/>
                  <a:pt x="14810" y="0"/>
                  <a:pt x="116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41" name="Google Shape;1441;p12"/>
          <p:cNvGrpSpPr/>
          <p:nvPr/>
        </p:nvGrpSpPr>
        <p:grpSpPr>
          <a:xfrm>
            <a:off x="4403750" y="3419809"/>
            <a:ext cx="468200" cy="540126"/>
            <a:chOff x="6846925" y="2297500"/>
            <a:chExt cx="506600" cy="584425"/>
          </a:xfrm>
        </p:grpSpPr>
        <p:sp>
          <p:nvSpPr>
            <p:cNvPr id="1442" name="Google Shape;1442;p12"/>
            <p:cNvSpPr/>
            <p:nvPr/>
          </p:nvSpPr>
          <p:spPr>
            <a:xfrm>
              <a:off x="7111525" y="2578125"/>
              <a:ext cx="221900" cy="303800"/>
            </a:xfrm>
            <a:custGeom>
              <a:avLst/>
              <a:gdLst/>
              <a:ahLst/>
              <a:cxnLst/>
              <a:rect l="l" t="t" r="r" b="b"/>
              <a:pathLst>
                <a:path w="8876" h="12152" extrusionOk="0">
                  <a:moveTo>
                    <a:pt x="8492" y="0"/>
                  </a:moveTo>
                  <a:cubicBezTo>
                    <a:pt x="8344" y="0"/>
                    <a:pt x="8208" y="96"/>
                    <a:pt x="8163" y="245"/>
                  </a:cubicBezTo>
                  <a:cubicBezTo>
                    <a:pt x="7624" y="2050"/>
                    <a:pt x="6647" y="3985"/>
                    <a:pt x="5260" y="5994"/>
                  </a:cubicBezTo>
                  <a:cubicBezTo>
                    <a:pt x="5211" y="6067"/>
                    <a:pt x="5191" y="6155"/>
                    <a:pt x="5204" y="6241"/>
                  </a:cubicBezTo>
                  <a:lnTo>
                    <a:pt x="6012" y="11465"/>
                  </a:lnTo>
                  <a:lnTo>
                    <a:pt x="342" y="11465"/>
                  </a:lnTo>
                  <a:cubicBezTo>
                    <a:pt x="154" y="11465"/>
                    <a:pt x="0" y="11619"/>
                    <a:pt x="0" y="11809"/>
                  </a:cubicBezTo>
                  <a:cubicBezTo>
                    <a:pt x="0" y="11998"/>
                    <a:pt x="154" y="12151"/>
                    <a:pt x="342" y="12151"/>
                  </a:cubicBezTo>
                  <a:lnTo>
                    <a:pt x="6411" y="12151"/>
                  </a:lnTo>
                  <a:cubicBezTo>
                    <a:pt x="6621" y="12151"/>
                    <a:pt x="6782" y="11964"/>
                    <a:pt x="6750" y="11757"/>
                  </a:cubicBezTo>
                  <a:lnTo>
                    <a:pt x="5903" y="6271"/>
                  </a:lnTo>
                  <a:cubicBezTo>
                    <a:pt x="7290" y="4242"/>
                    <a:pt x="8271" y="2282"/>
                    <a:pt x="8821" y="442"/>
                  </a:cubicBezTo>
                  <a:cubicBezTo>
                    <a:pt x="8876" y="261"/>
                    <a:pt x="8773" y="69"/>
                    <a:pt x="8590" y="14"/>
                  </a:cubicBezTo>
                  <a:cubicBezTo>
                    <a:pt x="8557" y="5"/>
                    <a:pt x="8525" y="0"/>
                    <a:pt x="84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12"/>
            <p:cNvSpPr/>
            <p:nvPr/>
          </p:nvSpPr>
          <p:spPr>
            <a:xfrm>
              <a:off x="6846925" y="2297500"/>
              <a:ext cx="506600" cy="584425"/>
            </a:xfrm>
            <a:custGeom>
              <a:avLst/>
              <a:gdLst/>
              <a:ahLst/>
              <a:cxnLst/>
              <a:rect l="l" t="t" r="r" b="b"/>
              <a:pathLst>
                <a:path w="20264" h="23377" extrusionOk="0">
                  <a:moveTo>
                    <a:pt x="10807" y="0"/>
                  </a:moveTo>
                  <a:cubicBezTo>
                    <a:pt x="8118" y="0"/>
                    <a:pt x="6011" y="952"/>
                    <a:pt x="4543" y="2828"/>
                  </a:cubicBezTo>
                  <a:cubicBezTo>
                    <a:pt x="3356" y="4342"/>
                    <a:pt x="2898" y="6066"/>
                    <a:pt x="2651" y="6991"/>
                  </a:cubicBezTo>
                  <a:cubicBezTo>
                    <a:pt x="2603" y="7173"/>
                    <a:pt x="2560" y="7329"/>
                    <a:pt x="2528" y="7430"/>
                  </a:cubicBezTo>
                  <a:cubicBezTo>
                    <a:pt x="2238" y="8300"/>
                    <a:pt x="832" y="11699"/>
                    <a:pt x="242" y="13119"/>
                  </a:cubicBezTo>
                  <a:cubicBezTo>
                    <a:pt x="1" y="13700"/>
                    <a:pt x="427" y="14338"/>
                    <a:pt x="1055" y="14338"/>
                  </a:cubicBezTo>
                  <a:lnTo>
                    <a:pt x="2136" y="14338"/>
                  </a:lnTo>
                  <a:cubicBezTo>
                    <a:pt x="2293" y="15152"/>
                    <a:pt x="2763" y="17491"/>
                    <a:pt x="3130" y="18458"/>
                  </a:cubicBezTo>
                  <a:cubicBezTo>
                    <a:pt x="3474" y="19366"/>
                    <a:pt x="4286" y="19896"/>
                    <a:pt x="5482" y="19989"/>
                  </a:cubicBezTo>
                  <a:cubicBezTo>
                    <a:pt x="5613" y="19999"/>
                    <a:pt x="5742" y="20004"/>
                    <a:pt x="5867" y="20004"/>
                  </a:cubicBezTo>
                  <a:cubicBezTo>
                    <a:pt x="6214" y="20004"/>
                    <a:pt x="6526" y="19969"/>
                    <a:pt x="6751" y="19935"/>
                  </a:cubicBezTo>
                  <a:lnTo>
                    <a:pt x="7310" y="23093"/>
                  </a:lnTo>
                  <a:cubicBezTo>
                    <a:pt x="7339" y="23257"/>
                    <a:pt x="7481" y="23376"/>
                    <a:pt x="7648" y="23376"/>
                  </a:cubicBezTo>
                  <a:lnTo>
                    <a:pt x="9555" y="23376"/>
                  </a:lnTo>
                  <a:cubicBezTo>
                    <a:pt x="9745" y="23376"/>
                    <a:pt x="9898" y="23223"/>
                    <a:pt x="9898" y="23033"/>
                  </a:cubicBezTo>
                  <a:cubicBezTo>
                    <a:pt x="9898" y="22844"/>
                    <a:pt x="9745" y="22690"/>
                    <a:pt x="9555" y="22690"/>
                  </a:cubicBezTo>
                  <a:lnTo>
                    <a:pt x="7935" y="22690"/>
                  </a:lnTo>
                  <a:lnTo>
                    <a:pt x="7366" y="19475"/>
                  </a:lnTo>
                  <a:cubicBezTo>
                    <a:pt x="7336" y="19308"/>
                    <a:pt x="7190" y="19191"/>
                    <a:pt x="7027" y="19191"/>
                  </a:cubicBezTo>
                  <a:cubicBezTo>
                    <a:pt x="7001" y="19191"/>
                    <a:pt x="6974" y="19195"/>
                    <a:pt x="6947" y="19201"/>
                  </a:cubicBezTo>
                  <a:cubicBezTo>
                    <a:pt x="6936" y="19204"/>
                    <a:pt x="6456" y="19317"/>
                    <a:pt x="5866" y="19317"/>
                  </a:cubicBezTo>
                  <a:cubicBezTo>
                    <a:pt x="5087" y="19317"/>
                    <a:pt x="4116" y="19121"/>
                    <a:pt x="3773" y="18215"/>
                  </a:cubicBezTo>
                  <a:cubicBezTo>
                    <a:pt x="3355" y="17116"/>
                    <a:pt x="2763" y="13964"/>
                    <a:pt x="2757" y="13932"/>
                  </a:cubicBezTo>
                  <a:cubicBezTo>
                    <a:pt x="2727" y="13769"/>
                    <a:pt x="2586" y="13652"/>
                    <a:pt x="2421" y="13652"/>
                  </a:cubicBezTo>
                  <a:lnTo>
                    <a:pt x="1057" y="13652"/>
                  </a:lnTo>
                  <a:cubicBezTo>
                    <a:pt x="918" y="13652"/>
                    <a:pt x="823" y="13511"/>
                    <a:pt x="877" y="13382"/>
                  </a:cubicBezTo>
                  <a:cubicBezTo>
                    <a:pt x="1614" y="11609"/>
                    <a:pt x="2894" y="8506"/>
                    <a:pt x="3179" y="7647"/>
                  </a:cubicBezTo>
                  <a:cubicBezTo>
                    <a:pt x="3220" y="7527"/>
                    <a:pt x="3262" y="7369"/>
                    <a:pt x="3316" y="7168"/>
                  </a:cubicBezTo>
                  <a:cubicBezTo>
                    <a:pt x="3787" y="5396"/>
                    <a:pt x="5042" y="686"/>
                    <a:pt x="10809" y="686"/>
                  </a:cubicBezTo>
                  <a:cubicBezTo>
                    <a:pt x="12146" y="686"/>
                    <a:pt x="13470" y="945"/>
                    <a:pt x="14635" y="1432"/>
                  </a:cubicBezTo>
                  <a:cubicBezTo>
                    <a:pt x="15853" y="1943"/>
                    <a:pt x="16864" y="2674"/>
                    <a:pt x="17639" y="3607"/>
                  </a:cubicBezTo>
                  <a:cubicBezTo>
                    <a:pt x="19058" y="5317"/>
                    <a:pt x="19551" y="7588"/>
                    <a:pt x="19065" y="10172"/>
                  </a:cubicBezTo>
                  <a:cubicBezTo>
                    <a:pt x="19030" y="10357"/>
                    <a:pt x="19154" y="10537"/>
                    <a:pt x="19339" y="10572"/>
                  </a:cubicBezTo>
                  <a:cubicBezTo>
                    <a:pt x="19361" y="10576"/>
                    <a:pt x="19382" y="10578"/>
                    <a:pt x="19403" y="10578"/>
                  </a:cubicBezTo>
                  <a:cubicBezTo>
                    <a:pt x="19565" y="10578"/>
                    <a:pt x="19709" y="10462"/>
                    <a:pt x="19740" y="10298"/>
                  </a:cubicBezTo>
                  <a:cubicBezTo>
                    <a:pt x="20264" y="7506"/>
                    <a:pt x="19719" y="5042"/>
                    <a:pt x="18166" y="3170"/>
                  </a:cubicBezTo>
                  <a:lnTo>
                    <a:pt x="18166" y="3169"/>
                  </a:lnTo>
                  <a:cubicBezTo>
                    <a:pt x="17320" y="2150"/>
                    <a:pt x="16220" y="1354"/>
                    <a:pt x="14899" y="800"/>
                  </a:cubicBezTo>
                  <a:cubicBezTo>
                    <a:pt x="13649" y="277"/>
                    <a:pt x="12235" y="0"/>
                    <a:pt x="108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12"/>
            <p:cNvSpPr/>
            <p:nvPr/>
          </p:nvSpPr>
          <p:spPr>
            <a:xfrm>
              <a:off x="7013050" y="2445325"/>
              <a:ext cx="221775" cy="332350"/>
            </a:xfrm>
            <a:custGeom>
              <a:avLst/>
              <a:gdLst/>
              <a:ahLst/>
              <a:cxnLst/>
              <a:rect l="l" t="t" r="r" b="b"/>
              <a:pathLst>
                <a:path w="8871" h="13294" extrusionOk="0">
                  <a:moveTo>
                    <a:pt x="3089" y="5928"/>
                  </a:moveTo>
                  <a:cubicBezTo>
                    <a:pt x="3141" y="5983"/>
                    <a:pt x="3275" y="6184"/>
                    <a:pt x="3407" y="6829"/>
                  </a:cubicBezTo>
                  <a:cubicBezTo>
                    <a:pt x="3160" y="6712"/>
                    <a:pt x="3015" y="6555"/>
                    <a:pt x="2955" y="6404"/>
                  </a:cubicBezTo>
                  <a:cubicBezTo>
                    <a:pt x="2890" y="6240"/>
                    <a:pt x="2921" y="6078"/>
                    <a:pt x="3037" y="5970"/>
                  </a:cubicBezTo>
                  <a:cubicBezTo>
                    <a:pt x="3053" y="5954"/>
                    <a:pt x="3070" y="5940"/>
                    <a:pt x="3089" y="5928"/>
                  </a:cubicBezTo>
                  <a:close/>
                  <a:moveTo>
                    <a:pt x="5783" y="5928"/>
                  </a:moveTo>
                  <a:cubicBezTo>
                    <a:pt x="5800" y="5940"/>
                    <a:pt x="5818" y="5954"/>
                    <a:pt x="5834" y="5970"/>
                  </a:cubicBezTo>
                  <a:cubicBezTo>
                    <a:pt x="5950" y="6079"/>
                    <a:pt x="5982" y="6242"/>
                    <a:pt x="5916" y="6407"/>
                  </a:cubicBezTo>
                  <a:cubicBezTo>
                    <a:pt x="5857" y="6558"/>
                    <a:pt x="5710" y="6716"/>
                    <a:pt x="5464" y="6834"/>
                  </a:cubicBezTo>
                  <a:cubicBezTo>
                    <a:pt x="5594" y="6184"/>
                    <a:pt x="5729" y="5985"/>
                    <a:pt x="5783" y="5928"/>
                  </a:cubicBezTo>
                  <a:close/>
                  <a:moveTo>
                    <a:pt x="4234" y="7706"/>
                  </a:moveTo>
                  <a:lnTo>
                    <a:pt x="4234" y="7706"/>
                  </a:lnTo>
                  <a:cubicBezTo>
                    <a:pt x="4300" y="7708"/>
                    <a:pt x="4368" y="7710"/>
                    <a:pt x="4436" y="7710"/>
                  </a:cubicBezTo>
                  <a:cubicBezTo>
                    <a:pt x="4504" y="7710"/>
                    <a:pt x="4572" y="7708"/>
                    <a:pt x="4637" y="7706"/>
                  </a:cubicBezTo>
                  <a:lnTo>
                    <a:pt x="4637" y="7706"/>
                  </a:lnTo>
                  <a:cubicBezTo>
                    <a:pt x="4622" y="7835"/>
                    <a:pt x="4611" y="7964"/>
                    <a:pt x="4598" y="8093"/>
                  </a:cubicBezTo>
                  <a:cubicBezTo>
                    <a:pt x="4525" y="8873"/>
                    <a:pt x="4500" y="9625"/>
                    <a:pt x="4490" y="10044"/>
                  </a:cubicBezTo>
                  <a:lnTo>
                    <a:pt x="4380" y="10044"/>
                  </a:lnTo>
                  <a:cubicBezTo>
                    <a:pt x="4370" y="9625"/>
                    <a:pt x="4345" y="8873"/>
                    <a:pt x="4273" y="8093"/>
                  </a:cubicBezTo>
                  <a:cubicBezTo>
                    <a:pt x="4261" y="7964"/>
                    <a:pt x="4248" y="7833"/>
                    <a:pt x="4234" y="7706"/>
                  </a:cubicBezTo>
                  <a:close/>
                  <a:moveTo>
                    <a:pt x="5516" y="10732"/>
                  </a:moveTo>
                  <a:lnTo>
                    <a:pt x="5516" y="11186"/>
                  </a:lnTo>
                  <a:lnTo>
                    <a:pt x="3356" y="11186"/>
                  </a:lnTo>
                  <a:lnTo>
                    <a:pt x="3356" y="10732"/>
                  </a:lnTo>
                  <a:close/>
                  <a:moveTo>
                    <a:pt x="5458" y="11872"/>
                  </a:moveTo>
                  <a:cubicBezTo>
                    <a:pt x="5309" y="12310"/>
                    <a:pt x="4898" y="12605"/>
                    <a:pt x="4435" y="12605"/>
                  </a:cubicBezTo>
                  <a:cubicBezTo>
                    <a:pt x="3972" y="12605"/>
                    <a:pt x="3562" y="12310"/>
                    <a:pt x="3414" y="11872"/>
                  </a:cubicBezTo>
                  <a:close/>
                  <a:moveTo>
                    <a:pt x="4435" y="1"/>
                  </a:moveTo>
                  <a:lnTo>
                    <a:pt x="4435" y="2"/>
                  </a:lnTo>
                  <a:cubicBezTo>
                    <a:pt x="1991" y="2"/>
                    <a:pt x="2" y="1998"/>
                    <a:pt x="2" y="4451"/>
                  </a:cubicBezTo>
                  <a:cubicBezTo>
                    <a:pt x="0" y="5313"/>
                    <a:pt x="250" y="6156"/>
                    <a:pt x="718" y="6879"/>
                  </a:cubicBezTo>
                  <a:cubicBezTo>
                    <a:pt x="718" y="6879"/>
                    <a:pt x="720" y="6880"/>
                    <a:pt x="720" y="6880"/>
                  </a:cubicBezTo>
                  <a:lnTo>
                    <a:pt x="724" y="6886"/>
                  </a:lnTo>
                  <a:cubicBezTo>
                    <a:pt x="736" y="6905"/>
                    <a:pt x="747" y="6922"/>
                    <a:pt x="756" y="6937"/>
                  </a:cubicBezTo>
                  <a:cubicBezTo>
                    <a:pt x="831" y="7051"/>
                    <a:pt x="904" y="7163"/>
                    <a:pt x="974" y="7273"/>
                  </a:cubicBezTo>
                  <a:cubicBezTo>
                    <a:pt x="1039" y="7377"/>
                    <a:pt x="1151" y="7434"/>
                    <a:pt x="1266" y="7434"/>
                  </a:cubicBezTo>
                  <a:cubicBezTo>
                    <a:pt x="1329" y="7434"/>
                    <a:pt x="1392" y="7417"/>
                    <a:pt x="1449" y="7381"/>
                  </a:cubicBezTo>
                  <a:cubicBezTo>
                    <a:pt x="1611" y="7278"/>
                    <a:pt x="1657" y="7064"/>
                    <a:pt x="1553" y="6905"/>
                  </a:cubicBezTo>
                  <a:cubicBezTo>
                    <a:pt x="1481" y="6793"/>
                    <a:pt x="1407" y="6677"/>
                    <a:pt x="1328" y="6557"/>
                  </a:cubicBezTo>
                  <a:cubicBezTo>
                    <a:pt x="1319" y="6542"/>
                    <a:pt x="1309" y="6528"/>
                    <a:pt x="1299" y="6513"/>
                  </a:cubicBezTo>
                  <a:lnTo>
                    <a:pt x="1294" y="6504"/>
                  </a:lnTo>
                  <a:lnTo>
                    <a:pt x="1291" y="6501"/>
                  </a:lnTo>
                  <a:cubicBezTo>
                    <a:pt x="897" y="5891"/>
                    <a:pt x="686" y="5180"/>
                    <a:pt x="688" y="4453"/>
                  </a:cubicBezTo>
                  <a:cubicBezTo>
                    <a:pt x="688" y="2377"/>
                    <a:pt x="2369" y="688"/>
                    <a:pt x="4435" y="688"/>
                  </a:cubicBezTo>
                  <a:cubicBezTo>
                    <a:pt x="6503" y="688"/>
                    <a:pt x="8184" y="2377"/>
                    <a:pt x="8184" y="4453"/>
                  </a:cubicBezTo>
                  <a:cubicBezTo>
                    <a:pt x="8184" y="5181"/>
                    <a:pt x="7974" y="5894"/>
                    <a:pt x="7576" y="6506"/>
                  </a:cubicBezTo>
                  <a:lnTo>
                    <a:pt x="7573" y="6512"/>
                  </a:lnTo>
                  <a:cubicBezTo>
                    <a:pt x="7563" y="6526"/>
                    <a:pt x="7553" y="6542"/>
                    <a:pt x="7540" y="6561"/>
                  </a:cubicBezTo>
                  <a:cubicBezTo>
                    <a:pt x="6392" y="8312"/>
                    <a:pt x="5828" y="9557"/>
                    <a:pt x="5628" y="10046"/>
                  </a:cubicBezTo>
                  <a:lnTo>
                    <a:pt x="5177" y="10046"/>
                  </a:lnTo>
                  <a:cubicBezTo>
                    <a:pt x="5187" y="9642"/>
                    <a:pt x="5211" y="8937"/>
                    <a:pt x="5277" y="8212"/>
                  </a:cubicBezTo>
                  <a:cubicBezTo>
                    <a:pt x="5297" y="7988"/>
                    <a:pt x="5319" y="7785"/>
                    <a:pt x="5340" y="7603"/>
                  </a:cubicBezTo>
                  <a:cubicBezTo>
                    <a:pt x="5943" y="7443"/>
                    <a:pt x="6375" y="7114"/>
                    <a:pt x="6555" y="6660"/>
                  </a:cubicBezTo>
                  <a:cubicBezTo>
                    <a:pt x="6722" y="6234"/>
                    <a:pt x="6621" y="5767"/>
                    <a:pt x="6301" y="5468"/>
                  </a:cubicBezTo>
                  <a:cubicBezTo>
                    <a:pt x="6103" y="5284"/>
                    <a:pt x="5918" y="5230"/>
                    <a:pt x="5771" y="5230"/>
                  </a:cubicBezTo>
                  <a:cubicBezTo>
                    <a:pt x="5670" y="5230"/>
                    <a:pt x="5587" y="5255"/>
                    <a:pt x="5528" y="5281"/>
                  </a:cubicBezTo>
                  <a:cubicBezTo>
                    <a:pt x="5092" y="5470"/>
                    <a:pt x="4866" y="6176"/>
                    <a:pt x="4728" y="7014"/>
                  </a:cubicBezTo>
                  <a:cubicBezTo>
                    <a:pt x="4640" y="7021"/>
                    <a:pt x="4544" y="7025"/>
                    <a:pt x="4444" y="7025"/>
                  </a:cubicBezTo>
                  <a:cubicBezTo>
                    <a:pt x="4337" y="7025"/>
                    <a:pt x="4235" y="7021"/>
                    <a:pt x="4141" y="7012"/>
                  </a:cubicBezTo>
                  <a:cubicBezTo>
                    <a:pt x="4004" y="6176"/>
                    <a:pt x="3777" y="5470"/>
                    <a:pt x="3343" y="5281"/>
                  </a:cubicBezTo>
                  <a:cubicBezTo>
                    <a:pt x="3284" y="5255"/>
                    <a:pt x="3200" y="5230"/>
                    <a:pt x="3099" y="5230"/>
                  </a:cubicBezTo>
                  <a:cubicBezTo>
                    <a:pt x="2952" y="5230"/>
                    <a:pt x="2768" y="5284"/>
                    <a:pt x="2569" y="5468"/>
                  </a:cubicBezTo>
                  <a:cubicBezTo>
                    <a:pt x="2249" y="5767"/>
                    <a:pt x="2150" y="6233"/>
                    <a:pt x="2316" y="6657"/>
                  </a:cubicBezTo>
                  <a:cubicBezTo>
                    <a:pt x="2494" y="7111"/>
                    <a:pt x="2926" y="7439"/>
                    <a:pt x="3528" y="7600"/>
                  </a:cubicBezTo>
                  <a:cubicBezTo>
                    <a:pt x="3552" y="7782"/>
                    <a:pt x="3573" y="7984"/>
                    <a:pt x="3594" y="8207"/>
                  </a:cubicBezTo>
                  <a:cubicBezTo>
                    <a:pt x="3659" y="8933"/>
                    <a:pt x="3684" y="9641"/>
                    <a:pt x="3692" y="10046"/>
                  </a:cubicBezTo>
                  <a:lnTo>
                    <a:pt x="3244" y="10046"/>
                  </a:lnTo>
                  <a:cubicBezTo>
                    <a:pt x="3106" y="9715"/>
                    <a:pt x="2805" y="9037"/>
                    <a:pt x="2266" y="8091"/>
                  </a:cubicBezTo>
                  <a:cubicBezTo>
                    <a:pt x="2203" y="7979"/>
                    <a:pt x="2087" y="7917"/>
                    <a:pt x="1967" y="7917"/>
                  </a:cubicBezTo>
                  <a:cubicBezTo>
                    <a:pt x="1910" y="7917"/>
                    <a:pt x="1853" y="7931"/>
                    <a:pt x="1799" y="7961"/>
                  </a:cubicBezTo>
                  <a:cubicBezTo>
                    <a:pt x="1634" y="8055"/>
                    <a:pt x="1577" y="8264"/>
                    <a:pt x="1670" y="8429"/>
                  </a:cubicBezTo>
                  <a:cubicBezTo>
                    <a:pt x="2301" y="9542"/>
                    <a:pt x="2599" y="10273"/>
                    <a:pt x="2670" y="10458"/>
                  </a:cubicBezTo>
                  <a:lnTo>
                    <a:pt x="2670" y="11187"/>
                  </a:lnTo>
                  <a:lnTo>
                    <a:pt x="2588" y="11187"/>
                  </a:lnTo>
                  <a:cubicBezTo>
                    <a:pt x="2398" y="11187"/>
                    <a:pt x="2245" y="11341"/>
                    <a:pt x="2245" y="11531"/>
                  </a:cubicBezTo>
                  <a:cubicBezTo>
                    <a:pt x="2245" y="11720"/>
                    <a:pt x="2398" y="11874"/>
                    <a:pt x="2588" y="11874"/>
                  </a:cubicBezTo>
                  <a:lnTo>
                    <a:pt x="2703" y="11874"/>
                  </a:lnTo>
                  <a:cubicBezTo>
                    <a:pt x="2868" y="12699"/>
                    <a:pt x="3594" y="13294"/>
                    <a:pt x="4435" y="13294"/>
                  </a:cubicBezTo>
                  <a:cubicBezTo>
                    <a:pt x="5277" y="13294"/>
                    <a:pt x="6002" y="12699"/>
                    <a:pt x="6167" y="11874"/>
                  </a:cubicBezTo>
                  <a:lnTo>
                    <a:pt x="6282" y="11874"/>
                  </a:lnTo>
                  <a:cubicBezTo>
                    <a:pt x="6472" y="11874"/>
                    <a:pt x="6626" y="11720"/>
                    <a:pt x="6626" y="11531"/>
                  </a:cubicBezTo>
                  <a:cubicBezTo>
                    <a:pt x="6626" y="11341"/>
                    <a:pt x="6472" y="11187"/>
                    <a:pt x="6282" y="11187"/>
                  </a:cubicBezTo>
                  <a:lnTo>
                    <a:pt x="6201" y="11187"/>
                  </a:lnTo>
                  <a:lnTo>
                    <a:pt x="6201" y="10456"/>
                  </a:lnTo>
                  <a:cubicBezTo>
                    <a:pt x="6301" y="10199"/>
                    <a:pt x="6838" y="8882"/>
                    <a:pt x="8111" y="6940"/>
                  </a:cubicBezTo>
                  <a:cubicBezTo>
                    <a:pt x="8124" y="6921"/>
                    <a:pt x="8136" y="6902"/>
                    <a:pt x="8148" y="6883"/>
                  </a:cubicBezTo>
                  <a:lnTo>
                    <a:pt x="8151" y="6879"/>
                  </a:lnTo>
                  <a:lnTo>
                    <a:pt x="8153" y="6876"/>
                  </a:lnTo>
                  <a:cubicBezTo>
                    <a:pt x="8622" y="6153"/>
                    <a:pt x="8870" y="5312"/>
                    <a:pt x="8869" y="4451"/>
                  </a:cubicBezTo>
                  <a:cubicBezTo>
                    <a:pt x="8869" y="1997"/>
                    <a:pt x="6880" y="1"/>
                    <a:pt x="44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12"/>
            <p:cNvSpPr/>
            <p:nvPr/>
          </p:nvSpPr>
          <p:spPr>
            <a:xfrm>
              <a:off x="7115350" y="2364200"/>
              <a:ext cx="17175" cy="51775"/>
            </a:xfrm>
            <a:custGeom>
              <a:avLst/>
              <a:gdLst/>
              <a:ahLst/>
              <a:cxnLst/>
              <a:rect l="l" t="t" r="r" b="b"/>
              <a:pathLst>
                <a:path w="687" h="2071" extrusionOk="0">
                  <a:moveTo>
                    <a:pt x="343" y="0"/>
                  </a:moveTo>
                  <a:cubicBezTo>
                    <a:pt x="155" y="0"/>
                    <a:pt x="1" y="154"/>
                    <a:pt x="1" y="344"/>
                  </a:cubicBezTo>
                  <a:lnTo>
                    <a:pt x="1" y="1728"/>
                  </a:lnTo>
                  <a:cubicBezTo>
                    <a:pt x="1" y="1917"/>
                    <a:pt x="155" y="2070"/>
                    <a:pt x="343" y="2070"/>
                  </a:cubicBezTo>
                  <a:cubicBezTo>
                    <a:pt x="533" y="2070"/>
                    <a:pt x="687" y="1917"/>
                    <a:pt x="687" y="1728"/>
                  </a:cubicBezTo>
                  <a:lnTo>
                    <a:pt x="687" y="344"/>
                  </a:lnTo>
                  <a:cubicBezTo>
                    <a:pt x="687" y="154"/>
                    <a:pt x="533" y="0"/>
                    <a:pt x="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12"/>
            <p:cNvSpPr/>
            <p:nvPr/>
          </p:nvSpPr>
          <p:spPr>
            <a:xfrm>
              <a:off x="7181250" y="2380950"/>
              <a:ext cx="29600" cy="50175"/>
            </a:xfrm>
            <a:custGeom>
              <a:avLst/>
              <a:gdLst/>
              <a:ahLst/>
              <a:cxnLst/>
              <a:rect l="l" t="t" r="r" b="b"/>
              <a:pathLst>
                <a:path w="1184" h="2007" extrusionOk="0">
                  <a:moveTo>
                    <a:pt x="800" y="1"/>
                  </a:moveTo>
                  <a:cubicBezTo>
                    <a:pt x="654" y="1"/>
                    <a:pt x="518" y="94"/>
                    <a:pt x="472" y="241"/>
                  </a:cubicBezTo>
                  <a:lnTo>
                    <a:pt x="57" y="1560"/>
                  </a:lnTo>
                  <a:cubicBezTo>
                    <a:pt x="1" y="1741"/>
                    <a:pt x="102" y="1934"/>
                    <a:pt x="282" y="1991"/>
                  </a:cubicBezTo>
                  <a:cubicBezTo>
                    <a:pt x="317" y="2002"/>
                    <a:pt x="351" y="2007"/>
                    <a:pt x="385" y="2007"/>
                  </a:cubicBezTo>
                  <a:cubicBezTo>
                    <a:pt x="532" y="2007"/>
                    <a:pt x="667" y="1913"/>
                    <a:pt x="713" y="1766"/>
                  </a:cubicBezTo>
                  <a:lnTo>
                    <a:pt x="1127" y="446"/>
                  </a:lnTo>
                  <a:cubicBezTo>
                    <a:pt x="1183" y="266"/>
                    <a:pt x="1083" y="73"/>
                    <a:pt x="903" y="16"/>
                  </a:cubicBezTo>
                  <a:cubicBezTo>
                    <a:pt x="869" y="6"/>
                    <a:pt x="834" y="1"/>
                    <a:pt x="8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12"/>
            <p:cNvSpPr/>
            <p:nvPr/>
          </p:nvSpPr>
          <p:spPr>
            <a:xfrm>
              <a:off x="7226375" y="2426925"/>
              <a:ext cx="46850" cy="38450"/>
            </a:xfrm>
            <a:custGeom>
              <a:avLst/>
              <a:gdLst/>
              <a:ahLst/>
              <a:cxnLst/>
              <a:rect l="l" t="t" r="r" b="b"/>
              <a:pathLst>
                <a:path w="1874" h="1538" extrusionOk="0">
                  <a:moveTo>
                    <a:pt x="1486" y="0"/>
                  </a:moveTo>
                  <a:cubicBezTo>
                    <a:pt x="1412" y="0"/>
                    <a:pt x="1338" y="24"/>
                    <a:pt x="1276" y="72"/>
                  </a:cubicBezTo>
                  <a:lnTo>
                    <a:pt x="183" y="921"/>
                  </a:lnTo>
                  <a:cubicBezTo>
                    <a:pt x="30" y="1035"/>
                    <a:pt x="1" y="1254"/>
                    <a:pt x="118" y="1405"/>
                  </a:cubicBezTo>
                  <a:cubicBezTo>
                    <a:pt x="186" y="1492"/>
                    <a:pt x="287" y="1538"/>
                    <a:pt x="389" y="1538"/>
                  </a:cubicBezTo>
                  <a:cubicBezTo>
                    <a:pt x="465" y="1538"/>
                    <a:pt x="541" y="1513"/>
                    <a:pt x="604" y="1462"/>
                  </a:cubicBezTo>
                  <a:lnTo>
                    <a:pt x="1697" y="615"/>
                  </a:lnTo>
                  <a:cubicBezTo>
                    <a:pt x="1846" y="499"/>
                    <a:pt x="1874" y="282"/>
                    <a:pt x="1757" y="133"/>
                  </a:cubicBezTo>
                  <a:cubicBezTo>
                    <a:pt x="1690" y="46"/>
                    <a:pt x="1588" y="0"/>
                    <a:pt x="14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12"/>
            <p:cNvSpPr/>
            <p:nvPr/>
          </p:nvSpPr>
          <p:spPr>
            <a:xfrm>
              <a:off x="7037025" y="2380950"/>
              <a:ext cx="29600" cy="50250"/>
            </a:xfrm>
            <a:custGeom>
              <a:avLst/>
              <a:gdLst/>
              <a:ahLst/>
              <a:cxnLst/>
              <a:rect l="l" t="t" r="r" b="b"/>
              <a:pathLst>
                <a:path w="1184" h="2010" extrusionOk="0">
                  <a:moveTo>
                    <a:pt x="384" y="1"/>
                  </a:moveTo>
                  <a:cubicBezTo>
                    <a:pt x="350" y="1"/>
                    <a:pt x="316" y="6"/>
                    <a:pt x="282" y="16"/>
                  </a:cubicBezTo>
                  <a:cubicBezTo>
                    <a:pt x="100" y="73"/>
                    <a:pt x="0" y="266"/>
                    <a:pt x="57" y="447"/>
                  </a:cubicBezTo>
                  <a:lnTo>
                    <a:pt x="472" y="1767"/>
                  </a:lnTo>
                  <a:cubicBezTo>
                    <a:pt x="516" y="1915"/>
                    <a:pt x="653" y="2009"/>
                    <a:pt x="800" y="2009"/>
                  </a:cubicBezTo>
                  <a:cubicBezTo>
                    <a:pt x="834" y="2009"/>
                    <a:pt x="868" y="2004"/>
                    <a:pt x="903" y="1994"/>
                  </a:cubicBezTo>
                  <a:cubicBezTo>
                    <a:pt x="1084" y="1937"/>
                    <a:pt x="1184" y="1743"/>
                    <a:pt x="1126" y="1561"/>
                  </a:cubicBezTo>
                  <a:lnTo>
                    <a:pt x="711" y="241"/>
                  </a:lnTo>
                  <a:cubicBezTo>
                    <a:pt x="665" y="95"/>
                    <a:pt x="530" y="1"/>
                    <a:pt x="3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12"/>
            <p:cNvSpPr/>
            <p:nvPr/>
          </p:nvSpPr>
          <p:spPr>
            <a:xfrm>
              <a:off x="6974525" y="2426850"/>
              <a:ext cx="46800" cy="38475"/>
            </a:xfrm>
            <a:custGeom>
              <a:avLst/>
              <a:gdLst/>
              <a:ahLst/>
              <a:cxnLst/>
              <a:rect l="l" t="t" r="r" b="b"/>
              <a:pathLst>
                <a:path w="1872" h="1539" extrusionOk="0">
                  <a:moveTo>
                    <a:pt x="389" y="0"/>
                  </a:moveTo>
                  <a:cubicBezTo>
                    <a:pt x="287" y="0"/>
                    <a:pt x="186" y="45"/>
                    <a:pt x="118" y="133"/>
                  </a:cubicBezTo>
                  <a:cubicBezTo>
                    <a:pt x="0" y="284"/>
                    <a:pt x="29" y="502"/>
                    <a:pt x="183" y="618"/>
                  </a:cubicBezTo>
                  <a:lnTo>
                    <a:pt x="1276" y="1466"/>
                  </a:lnTo>
                  <a:cubicBezTo>
                    <a:pt x="1338" y="1515"/>
                    <a:pt x="1412" y="1538"/>
                    <a:pt x="1485" y="1538"/>
                  </a:cubicBezTo>
                  <a:cubicBezTo>
                    <a:pt x="1587" y="1538"/>
                    <a:pt x="1688" y="1493"/>
                    <a:pt x="1756" y="1405"/>
                  </a:cubicBezTo>
                  <a:cubicBezTo>
                    <a:pt x="1872" y="1256"/>
                    <a:pt x="1846" y="1040"/>
                    <a:pt x="1695" y="924"/>
                  </a:cubicBezTo>
                  <a:lnTo>
                    <a:pt x="1696" y="924"/>
                  </a:lnTo>
                  <a:lnTo>
                    <a:pt x="604" y="75"/>
                  </a:lnTo>
                  <a:cubicBezTo>
                    <a:pt x="541" y="25"/>
                    <a:pt x="465" y="0"/>
                    <a:pt x="3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12"/>
          <p:cNvGrpSpPr/>
          <p:nvPr/>
        </p:nvGrpSpPr>
        <p:grpSpPr>
          <a:xfrm>
            <a:off x="4386212" y="1394639"/>
            <a:ext cx="503273" cy="503237"/>
            <a:chOff x="7957483" y="3350848"/>
            <a:chExt cx="357387" cy="357387"/>
          </a:xfrm>
        </p:grpSpPr>
        <p:sp>
          <p:nvSpPr>
            <p:cNvPr id="1451" name="Google Shape;1451;p12"/>
            <p:cNvSpPr/>
            <p:nvPr/>
          </p:nvSpPr>
          <p:spPr>
            <a:xfrm>
              <a:off x="8025312" y="3410721"/>
              <a:ext cx="71649" cy="71267"/>
            </a:xfrm>
            <a:custGeom>
              <a:avLst/>
              <a:gdLst/>
              <a:ahLst/>
              <a:cxnLst/>
              <a:rect l="l" t="t" r="r" b="b"/>
              <a:pathLst>
                <a:path w="2251" h="2239" extrusionOk="0">
                  <a:moveTo>
                    <a:pt x="1120" y="0"/>
                  </a:moveTo>
                  <a:cubicBezTo>
                    <a:pt x="489" y="0"/>
                    <a:pt x="1" y="500"/>
                    <a:pt x="1" y="1120"/>
                  </a:cubicBezTo>
                  <a:cubicBezTo>
                    <a:pt x="1" y="1727"/>
                    <a:pt x="513" y="2239"/>
                    <a:pt x="1120" y="2239"/>
                  </a:cubicBezTo>
                  <a:cubicBezTo>
                    <a:pt x="1739" y="2239"/>
                    <a:pt x="2239" y="1727"/>
                    <a:pt x="2239" y="1120"/>
                  </a:cubicBezTo>
                  <a:cubicBezTo>
                    <a:pt x="2251" y="1048"/>
                    <a:pt x="2156" y="953"/>
                    <a:pt x="2072" y="953"/>
                  </a:cubicBezTo>
                  <a:lnTo>
                    <a:pt x="1358" y="953"/>
                  </a:lnTo>
                  <a:cubicBezTo>
                    <a:pt x="1251" y="953"/>
                    <a:pt x="1179" y="1024"/>
                    <a:pt x="1179" y="1131"/>
                  </a:cubicBezTo>
                  <a:cubicBezTo>
                    <a:pt x="1179" y="1239"/>
                    <a:pt x="1251" y="1310"/>
                    <a:pt x="1358" y="1310"/>
                  </a:cubicBezTo>
                  <a:lnTo>
                    <a:pt x="1858" y="1310"/>
                  </a:lnTo>
                  <a:cubicBezTo>
                    <a:pt x="1787" y="1655"/>
                    <a:pt x="1477" y="1905"/>
                    <a:pt x="1120" y="1905"/>
                  </a:cubicBezTo>
                  <a:cubicBezTo>
                    <a:pt x="703" y="1905"/>
                    <a:pt x="346" y="1560"/>
                    <a:pt x="346" y="1131"/>
                  </a:cubicBezTo>
                  <a:cubicBezTo>
                    <a:pt x="346" y="715"/>
                    <a:pt x="691" y="358"/>
                    <a:pt x="1120" y="358"/>
                  </a:cubicBezTo>
                  <a:cubicBezTo>
                    <a:pt x="1310" y="358"/>
                    <a:pt x="1489" y="429"/>
                    <a:pt x="1620" y="548"/>
                  </a:cubicBezTo>
                  <a:cubicBezTo>
                    <a:pt x="1660" y="576"/>
                    <a:pt x="1702" y="591"/>
                    <a:pt x="1745" y="591"/>
                  </a:cubicBezTo>
                  <a:cubicBezTo>
                    <a:pt x="1791" y="591"/>
                    <a:pt x="1838" y="573"/>
                    <a:pt x="1882" y="536"/>
                  </a:cubicBezTo>
                  <a:cubicBezTo>
                    <a:pt x="1953" y="465"/>
                    <a:pt x="1941" y="358"/>
                    <a:pt x="1858" y="286"/>
                  </a:cubicBezTo>
                  <a:cubicBezTo>
                    <a:pt x="1656" y="108"/>
                    <a:pt x="1406" y="0"/>
                    <a:pt x="11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12"/>
            <p:cNvSpPr/>
            <p:nvPr/>
          </p:nvSpPr>
          <p:spPr>
            <a:xfrm>
              <a:off x="8191306" y="3380768"/>
              <a:ext cx="70917" cy="71299"/>
            </a:xfrm>
            <a:custGeom>
              <a:avLst/>
              <a:gdLst/>
              <a:ahLst/>
              <a:cxnLst/>
              <a:rect l="l" t="t" r="r" b="b"/>
              <a:pathLst>
                <a:path w="2228" h="2240" extrusionOk="0">
                  <a:moveTo>
                    <a:pt x="1108" y="346"/>
                  </a:moveTo>
                  <a:cubicBezTo>
                    <a:pt x="1548" y="346"/>
                    <a:pt x="1882" y="691"/>
                    <a:pt x="1882" y="1120"/>
                  </a:cubicBezTo>
                  <a:cubicBezTo>
                    <a:pt x="1870" y="1549"/>
                    <a:pt x="1525" y="1894"/>
                    <a:pt x="1108" y="1894"/>
                  </a:cubicBezTo>
                  <a:cubicBezTo>
                    <a:pt x="691" y="1894"/>
                    <a:pt x="334" y="1549"/>
                    <a:pt x="334" y="1120"/>
                  </a:cubicBezTo>
                  <a:cubicBezTo>
                    <a:pt x="334" y="703"/>
                    <a:pt x="679" y="346"/>
                    <a:pt x="1108" y="346"/>
                  </a:cubicBezTo>
                  <a:close/>
                  <a:moveTo>
                    <a:pt x="1108" y="1"/>
                  </a:moveTo>
                  <a:cubicBezTo>
                    <a:pt x="489" y="1"/>
                    <a:pt x="1" y="513"/>
                    <a:pt x="1" y="1120"/>
                  </a:cubicBezTo>
                  <a:cubicBezTo>
                    <a:pt x="1" y="1751"/>
                    <a:pt x="501" y="2239"/>
                    <a:pt x="1108" y="2239"/>
                  </a:cubicBezTo>
                  <a:cubicBezTo>
                    <a:pt x="1739" y="2239"/>
                    <a:pt x="2227" y="1727"/>
                    <a:pt x="2227" y="1120"/>
                  </a:cubicBezTo>
                  <a:cubicBezTo>
                    <a:pt x="2227" y="513"/>
                    <a:pt x="1727" y="1"/>
                    <a:pt x="11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12"/>
            <p:cNvSpPr/>
            <p:nvPr/>
          </p:nvSpPr>
          <p:spPr>
            <a:xfrm>
              <a:off x="7957483" y="3350848"/>
              <a:ext cx="357387" cy="357387"/>
            </a:xfrm>
            <a:custGeom>
              <a:avLst/>
              <a:gdLst/>
              <a:ahLst/>
              <a:cxnLst/>
              <a:rect l="l" t="t" r="r" b="b"/>
              <a:pathLst>
                <a:path w="11228" h="11228" extrusionOk="0">
                  <a:moveTo>
                    <a:pt x="8454" y="369"/>
                  </a:moveTo>
                  <a:cubicBezTo>
                    <a:pt x="9525" y="369"/>
                    <a:pt x="10406" y="1238"/>
                    <a:pt x="10406" y="2310"/>
                  </a:cubicBezTo>
                  <a:cubicBezTo>
                    <a:pt x="10406" y="3167"/>
                    <a:pt x="9097" y="4691"/>
                    <a:pt x="8454" y="5370"/>
                  </a:cubicBezTo>
                  <a:cubicBezTo>
                    <a:pt x="7823" y="4691"/>
                    <a:pt x="6513" y="3143"/>
                    <a:pt x="6513" y="2310"/>
                  </a:cubicBezTo>
                  <a:cubicBezTo>
                    <a:pt x="6513" y="1227"/>
                    <a:pt x="7370" y="369"/>
                    <a:pt x="8454" y="369"/>
                  </a:cubicBezTo>
                  <a:close/>
                  <a:moveTo>
                    <a:pt x="5620" y="369"/>
                  </a:moveTo>
                  <a:cubicBezTo>
                    <a:pt x="6073" y="369"/>
                    <a:pt x="6537" y="429"/>
                    <a:pt x="6989" y="548"/>
                  </a:cubicBezTo>
                  <a:cubicBezTo>
                    <a:pt x="6477" y="965"/>
                    <a:pt x="6156" y="1596"/>
                    <a:pt x="6156" y="2310"/>
                  </a:cubicBezTo>
                  <a:cubicBezTo>
                    <a:pt x="6156" y="2524"/>
                    <a:pt x="6215" y="2751"/>
                    <a:pt x="6299" y="2989"/>
                  </a:cubicBezTo>
                  <a:lnTo>
                    <a:pt x="536" y="6977"/>
                  </a:lnTo>
                  <a:cubicBezTo>
                    <a:pt x="417" y="6537"/>
                    <a:pt x="358" y="6084"/>
                    <a:pt x="358" y="5620"/>
                  </a:cubicBezTo>
                  <a:cubicBezTo>
                    <a:pt x="358" y="2715"/>
                    <a:pt x="2715" y="369"/>
                    <a:pt x="5620" y="369"/>
                  </a:cubicBezTo>
                  <a:close/>
                  <a:moveTo>
                    <a:pt x="10359" y="3417"/>
                  </a:moveTo>
                  <a:cubicBezTo>
                    <a:pt x="10668" y="4096"/>
                    <a:pt x="10835" y="4858"/>
                    <a:pt x="10835" y="5620"/>
                  </a:cubicBezTo>
                  <a:cubicBezTo>
                    <a:pt x="10871" y="7418"/>
                    <a:pt x="9966" y="9013"/>
                    <a:pt x="8561" y="9966"/>
                  </a:cubicBezTo>
                  <a:lnTo>
                    <a:pt x="5358" y="5394"/>
                  </a:lnTo>
                  <a:lnTo>
                    <a:pt x="7001" y="4191"/>
                  </a:lnTo>
                  <a:cubicBezTo>
                    <a:pt x="7585" y="4989"/>
                    <a:pt x="8263" y="5679"/>
                    <a:pt x="8311" y="5739"/>
                  </a:cubicBezTo>
                  <a:cubicBezTo>
                    <a:pt x="8335" y="5763"/>
                    <a:pt x="8382" y="5799"/>
                    <a:pt x="8430" y="5799"/>
                  </a:cubicBezTo>
                  <a:cubicBezTo>
                    <a:pt x="8478" y="5799"/>
                    <a:pt x="8513" y="5775"/>
                    <a:pt x="8549" y="5739"/>
                  </a:cubicBezTo>
                  <a:cubicBezTo>
                    <a:pt x="8609" y="5679"/>
                    <a:pt x="9764" y="4513"/>
                    <a:pt x="10359" y="3417"/>
                  </a:cubicBezTo>
                  <a:close/>
                  <a:moveTo>
                    <a:pt x="5096" y="5608"/>
                  </a:moveTo>
                  <a:lnTo>
                    <a:pt x="8275" y="10156"/>
                  </a:lnTo>
                  <a:cubicBezTo>
                    <a:pt x="8025" y="10287"/>
                    <a:pt x="7775" y="10406"/>
                    <a:pt x="7525" y="10513"/>
                  </a:cubicBezTo>
                  <a:lnTo>
                    <a:pt x="4430" y="6096"/>
                  </a:lnTo>
                  <a:lnTo>
                    <a:pt x="5096" y="5608"/>
                  </a:lnTo>
                  <a:close/>
                  <a:moveTo>
                    <a:pt x="6466" y="3310"/>
                  </a:moveTo>
                  <a:cubicBezTo>
                    <a:pt x="6573" y="3501"/>
                    <a:pt x="6692" y="3715"/>
                    <a:pt x="6823" y="3905"/>
                  </a:cubicBezTo>
                  <a:lnTo>
                    <a:pt x="3215" y="6537"/>
                  </a:lnTo>
                  <a:cubicBezTo>
                    <a:pt x="3132" y="6596"/>
                    <a:pt x="3132" y="6739"/>
                    <a:pt x="3203" y="6811"/>
                  </a:cubicBezTo>
                  <a:cubicBezTo>
                    <a:pt x="3236" y="6843"/>
                    <a:pt x="3283" y="6862"/>
                    <a:pt x="3329" y="6862"/>
                  </a:cubicBezTo>
                  <a:cubicBezTo>
                    <a:pt x="3366" y="6862"/>
                    <a:pt x="3403" y="6849"/>
                    <a:pt x="3429" y="6822"/>
                  </a:cubicBezTo>
                  <a:lnTo>
                    <a:pt x="4144" y="6299"/>
                  </a:lnTo>
                  <a:lnTo>
                    <a:pt x="7180" y="10632"/>
                  </a:lnTo>
                  <a:cubicBezTo>
                    <a:pt x="6668" y="10799"/>
                    <a:pt x="6156" y="10871"/>
                    <a:pt x="5620" y="10871"/>
                  </a:cubicBezTo>
                  <a:cubicBezTo>
                    <a:pt x="3751" y="10871"/>
                    <a:pt x="2132" y="9906"/>
                    <a:pt x="1191" y="8442"/>
                  </a:cubicBezTo>
                  <a:lnTo>
                    <a:pt x="2727" y="7334"/>
                  </a:lnTo>
                  <a:cubicBezTo>
                    <a:pt x="2822" y="7275"/>
                    <a:pt x="2822" y="7132"/>
                    <a:pt x="2739" y="7061"/>
                  </a:cubicBezTo>
                  <a:cubicBezTo>
                    <a:pt x="2706" y="7028"/>
                    <a:pt x="2663" y="7010"/>
                    <a:pt x="2620" y="7010"/>
                  </a:cubicBezTo>
                  <a:cubicBezTo>
                    <a:pt x="2585" y="7010"/>
                    <a:pt x="2551" y="7022"/>
                    <a:pt x="2525" y="7049"/>
                  </a:cubicBezTo>
                  <a:lnTo>
                    <a:pt x="1012" y="8144"/>
                  </a:lnTo>
                  <a:cubicBezTo>
                    <a:pt x="870" y="7894"/>
                    <a:pt x="751" y="7608"/>
                    <a:pt x="655" y="7334"/>
                  </a:cubicBezTo>
                  <a:lnTo>
                    <a:pt x="6466" y="3310"/>
                  </a:lnTo>
                  <a:close/>
                  <a:moveTo>
                    <a:pt x="5608" y="0"/>
                  </a:moveTo>
                  <a:cubicBezTo>
                    <a:pt x="4108" y="0"/>
                    <a:pt x="2715" y="584"/>
                    <a:pt x="1643" y="1643"/>
                  </a:cubicBezTo>
                  <a:cubicBezTo>
                    <a:pt x="584" y="2703"/>
                    <a:pt x="0" y="4120"/>
                    <a:pt x="0" y="5620"/>
                  </a:cubicBezTo>
                  <a:cubicBezTo>
                    <a:pt x="0" y="7120"/>
                    <a:pt x="584" y="8525"/>
                    <a:pt x="1643" y="9597"/>
                  </a:cubicBezTo>
                  <a:cubicBezTo>
                    <a:pt x="2691" y="10644"/>
                    <a:pt x="4108" y="11228"/>
                    <a:pt x="5608" y="11228"/>
                  </a:cubicBezTo>
                  <a:cubicBezTo>
                    <a:pt x="7120" y="11228"/>
                    <a:pt x="8513" y="10644"/>
                    <a:pt x="9585" y="9597"/>
                  </a:cubicBezTo>
                  <a:cubicBezTo>
                    <a:pt x="10645" y="8537"/>
                    <a:pt x="11228" y="7120"/>
                    <a:pt x="11228" y="5620"/>
                  </a:cubicBezTo>
                  <a:cubicBezTo>
                    <a:pt x="11228" y="4715"/>
                    <a:pt x="11002" y="3822"/>
                    <a:pt x="10585" y="3012"/>
                  </a:cubicBezTo>
                  <a:cubicBezTo>
                    <a:pt x="10692" y="2762"/>
                    <a:pt x="10752" y="2524"/>
                    <a:pt x="10752" y="2310"/>
                  </a:cubicBezTo>
                  <a:cubicBezTo>
                    <a:pt x="10752" y="1048"/>
                    <a:pt x="9716" y="0"/>
                    <a:pt x="8442" y="0"/>
                  </a:cubicBezTo>
                  <a:cubicBezTo>
                    <a:pt x="8037" y="0"/>
                    <a:pt x="7668" y="107"/>
                    <a:pt x="7358" y="286"/>
                  </a:cubicBezTo>
                  <a:cubicBezTo>
                    <a:pt x="6787" y="107"/>
                    <a:pt x="6204" y="0"/>
                    <a:pt x="560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54" name="Google Shape;1454;p12"/>
          <p:cNvSpPr txBox="1"/>
          <p:nvPr/>
        </p:nvSpPr>
        <p:spPr>
          <a:xfrm rot="-5400000">
            <a:off x="7018875" y="2289025"/>
            <a:ext cx="3726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Bell (2021) from https://www.barkergilmore.com/</a:t>
            </a:r>
            <a:endParaRPr sz="10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5"/>
          <p:cNvSpPr txBox="1"/>
          <p:nvPr/>
        </p:nvSpPr>
        <p:spPr>
          <a:xfrm>
            <a:off x="852650" y="375875"/>
            <a:ext cx="71451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Montserrat"/>
                <a:ea typeface="Montserrat"/>
                <a:cs typeface="Montserrat"/>
                <a:sym typeface="Montserrat"/>
              </a:rPr>
              <a:t>Keterhubungan ini membuat dunia terus bergerak maju; namun, hal itu juga menciptakan keterputusan dalam hal menumbuhkan budaya dan tempat kerja yang inklusif, aman, dan baik hati.</a:t>
            </a:r>
            <a:endParaRPr sz="1300">
              <a:latin typeface="Montserrat"/>
              <a:ea typeface="Montserrat"/>
              <a:cs typeface="Montserrat"/>
              <a:sym typeface="Montserrat"/>
            </a:endParaRPr>
          </a:p>
          <a:p>
            <a:pPr marL="0" lvl="0" indent="0" algn="l" rtl="0">
              <a:spcBef>
                <a:spcPts val="0"/>
              </a:spcBef>
              <a:spcAft>
                <a:spcPts val="0"/>
              </a:spcAft>
              <a:buNone/>
            </a:pPr>
            <a:endParaRPr sz="1300">
              <a:latin typeface="Montserrat"/>
              <a:ea typeface="Montserrat"/>
              <a:cs typeface="Montserrat"/>
              <a:sym typeface="Montserrat"/>
            </a:endParaRPr>
          </a:p>
          <a:p>
            <a:pPr marL="0" lvl="0" indent="0" algn="l" rtl="0">
              <a:spcBef>
                <a:spcPts val="0"/>
              </a:spcBef>
              <a:spcAft>
                <a:spcPts val="0"/>
              </a:spcAft>
              <a:buNone/>
            </a:pPr>
            <a:r>
              <a:rPr lang="en" sz="1300" b="1">
                <a:latin typeface="Montserrat"/>
                <a:ea typeface="Montserrat"/>
                <a:cs typeface="Montserrat"/>
                <a:sym typeface="Montserrat"/>
              </a:rPr>
              <a:t>Pertimbangkan hal berikut:</a:t>
            </a:r>
            <a:endParaRPr sz="1300" b="1">
              <a:latin typeface="Montserrat"/>
              <a:ea typeface="Montserrat"/>
              <a:cs typeface="Montserrat"/>
              <a:sym typeface="Montserrat"/>
            </a:endParaRPr>
          </a:p>
        </p:txBody>
      </p:sp>
      <p:sp>
        <p:nvSpPr>
          <p:cNvPr id="1460" name="Google Shape;1460;p15"/>
          <p:cNvSpPr txBox="1">
            <a:spLocks noGrp="1"/>
          </p:cNvSpPr>
          <p:nvPr>
            <p:ph type="title"/>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TEKNOLOGI DAN BUDAYA</a:t>
            </a:r>
            <a:endParaRPr/>
          </a:p>
        </p:txBody>
      </p:sp>
      <p:grpSp>
        <p:nvGrpSpPr>
          <p:cNvPr id="1461" name="Google Shape;1461;p15"/>
          <p:cNvGrpSpPr/>
          <p:nvPr/>
        </p:nvGrpSpPr>
        <p:grpSpPr>
          <a:xfrm>
            <a:off x="3095902" y="2833328"/>
            <a:ext cx="2517673" cy="1649501"/>
            <a:chOff x="3493534" y="2173354"/>
            <a:chExt cx="513926" cy="336729"/>
          </a:xfrm>
        </p:grpSpPr>
        <p:sp>
          <p:nvSpPr>
            <p:cNvPr id="1462" name="Google Shape;1462;p15"/>
            <p:cNvSpPr/>
            <p:nvPr/>
          </p:nvSpPr>
          <p:spPr>
            <a:xfrm>
              <a:off x="3493534" y="2290183"/>
              <a:ext cx="219900" cy="219900"/>
            </a:xfrm>
            <a:prstGeom prst="ellipse">
              <a:avLst/>
            </a:prstGeom>
            <a:solidFill>
              <a:srgbClr val="6C8C2E">
                <a:alpha val="4804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C3B1"/>
                </a:solidFill>
                <a:latin typeface="Calibri"/>
                <a:ea typeface="Calibri"/>
                <a:cs typeface="Calibri"/>
                <a:sym typeface="Calibri"/>
              </a:endParaRPr>
            </a:p>
          </p:txBody>
        </p:sp>
        <p:sp>
          <p:nvSpPr>
            <p:cNvPr id="1463" name="Google Shape;1463;p15"/>
            <p:cNvSpPr/>
            <p:nvPr/>
          </p:nvSpPr>
          <p:spPr>
            <a:xfrm>
              <a:off x="3787560" y="2288011"/>
              <a:ext cx="219900" cy="219900"/>
            </a:xfrm>
            <a:prstGeom prst="ellipse">
              <a:avLst/>
            </a:prstGeom>
            <a:solidFill>
              <a:schemeClr val="accent1">
                <a:alpha val="56078"/>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C3B1"/>
                </a:solidFill>
                <a:latin typeface="Calibri"/>
                <a:ea typeface="Calibri"/>
                <a:cs typeface="Calibri"/>
                <a:sym typeface="Calibri"/>
              </a:endParaRPr>
            </a:p>
          </p:txBody>
        </p:sp>
        <p:sp>
          <p:nvSpPr>
            <p:cNvPr id="1464" name="Google Shape;1464;p15"/>
            <p:cNvSpPr/>
            <p:nvPr/>
          </p:nvSpPr>
          <p:spPr>
            <a:xfrm>
              <a:off x="3637290" y="2173354"/>
              <a:ext cx="219900" cy="219900"/>
            </a:xfrm>
            <a:prstGeom prst="ellipse">
              <a:avLst/>
            </a:prstGeom>
            <a:solidFill>
              <a:schemeClr val="accent4">
                <a:alpha val="46666"/>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1465" name="Google Shape;1465;p15"/>
          <p:cNvSpPr txBox="1">
            <a:spLocks noGrp="1"/>
          </p:cNvSpPr>
          <p:nvPr>
            <p:ph type="title" idx="4294967295"/>
          </p:nvPr>
        </p:nvSpPr>
        <p:spPr>
          <a:xfrm>
            <a:off x="3324175" y="1462500"/>
            <a:ext cx="2029200" cy="439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LESSON 1</a:t>
            </a:r>
            <a:endParaRPr sz="1400"/>
          </a:p>
        </p:txBody>
      </p:sp>
      <p:sp>
        <p:nvSpPr>
          <p:cNvPr id="1466" name="Google Shape;1466;p15"/>
          <p:cNvSpPr txBox="1">
            <a:spLocks noGrp="1"/>
          </p:cNvSpPr>
          <p:nvPr>
            <p:ph type="subTitle" idx="4294967295"/>
          </p:nvPr>
        </p:nvSpPr>
        <p:spPr>
          <a:xfrm>
            <a:off x="2036275" y="1716534"/>
            <a:ext cx="4598100" cy="812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chemeClr val="lt2"/>
              </a:buClr>
              <a:buSzPts val="1800"/>
              <a:buFont typeface="Montserrat"/>
              <a:buNone/>
            </a:pPr>
            <a:r>
              <a:rPr lang="en" sz="1100"/>
              <a:t>Ketika kita tidak bertatap muka, lebih mudah untuk mengungkapkan pikiran kita dan menjadi diri kita yang sebenarnya. Pikirkan beberapa hal yang telah dikatakan dalam  pesan teks yang tidak akan dikatakan secara langsung.</a:t>
            </a:r>
            <a:endParaRPr sz="1100" b="0" i="0" u="none" strike="noStrike" cap="none">
              <a:solidFill>
                <a:schemeClr val="lt2"/>
              </a:solidFill>
              <a:latin typeface="Montserrat"/>
              <a:ea typeface="Montserrat"/>
              <a:cs typeface="Montserrat"/>
              <a:sym typeface="Montserrat"/>
            </a:endParaRPr>
          </a:p>
        </p:txBody>
      </p:sp>
      <p:sp>
        <p:nvSpPr>
          <p:cNvPr id="1467" name="Google Shape;1467;p15"/>
          <p:cNvSpPr txBox="1">
            <a:spLocks noGrp="1"/>
          </p:cNvSpPr>
          <p:nvPr>
            <p:ph type="title" idx="4294967295"/>
          </p:nvPr>
        </p:nvSpPr>
        <p:spPr>
          <a:xfrm>
            <a:off x="5827613" y="2909524"/>
            <a:ext cx="2029200" cy="37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t>LESSON 3</a:t>
            </a:r>
            <a:endParaRPr sz="1400"/>
          </a:p>
        </p:txBody>
      </p:sp>
      <p:sp>
        <p:nvSpPr>
          <p:cNvPr id="1468" name="Google Shape;1468;p15"/>
          <p:cNvSpPr txBox="1">
            <a:spLocks noGrp="1"/>
          </p:cNvSpPr>
          <p:nvPr>
            <p:ph type="subTitle" idx="4294967295"/>
          </p:nvPr>
        </p:nvSpPr>
        <p:spPr>
          <a:xfrm>
            <a:off x="5827627" y="3209175"/>
            <a:ext cx="2405700" cy="669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1600"/>
              </a:spcAft>
              <a:buClr>
                <a:schemeClr val="lt2"/>
              </a:buClr>
              <a:buSzPts val="1800"/>
              <a:buFont typeface="Montserrat"/>
              <a:buNone/>
            </a:pPr>
            <a:r>
              <a:rPr lang="en" sz="1100"/>
              <a:t>Ketika kita mulai terlalu bergantung pada teknologi, kita berharap lebih sedikit dari satu sama lain dan keinginan serta kemampuan untuk terhubung pada tingkat manusia berkurang.</a:t>
            </a:r>
            <a:endParaRPr sz="1100" b="0" i="0" u="none" strike="noStrike" cap="none">
              <a:solidFill>
                <a:schemeClr val="lt2"/>
              </a:solidFill>
              <a:latin typeface="Montserrat"/>
              <a:ea typeface="Montserrat"/>
              <a:cs typeface="Montserrat"/>
              <a:sym typeface="Montserrat"/>
            </a:endParaRPr>
          </a:p>
        </p:txBody>
      </p:sp>
      <p:sp>
        <p:nvSpPr>
          <p:cNvPr id="1469" name="Google Shape;1469;p15"/>
          <p:cNvSpPr txBox="1">
            <a:spLocks noGrp="1"/>
          </p:cNvSpPr>
          <p:nvPr>
            <p:ph type="title" idx="4294967295"/>
          </p:nvPr>
        </p:nvSpPr>
        <p:spPr>
          <a:xfrm>
            <a:off x="852638" y="2909524"/>
            <a:ext cx="2029200" cy="379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800"/>
              <a:buNone/>
            </a:pPr>
            <a:r>
              <a:rPr lang="en" sz="1400"/>
              <a:t>LESSON 2</a:t>
            </a:r>
            <a:endParaRPr sz="1400"/>
          </a:p>
        </p:txBody>
      </p:sp>
      <p:sp>
        <p:nvSpPr>
          <p:cNvPr id="1470" name="Google Shape;1470;p15"/>
          <p:cNvSpPr txBox="1">
            <a:spLocks noGrp="1"/>
          </p:cNvSpPr>
          <p:nvPr>
            <p:ph type="subTitle" idx="4294967295"/>
          </p:nvPr>
        </p:nvSpPr>
        <p:spPr>
          <a:xfrm>
            <a:off x="364075" y="3209175"/>
            <a:ext cx="2517600" cy="6693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chemeClr val="lt2"/>
              </a:buClr>
              <a:buSzPts val="1800"/>
              <a:buFont typeface="Montserrat"/>
              <a:buNone/>
            </a:pPr>
            <a:r>
              <a:rPr lang="en" sz="1100"/>
              <a:t>Saat berkomunikasi melalui platform digital, lebih mudah untuk mengabaikan konflik dalam organisasi. Email pasif-agresif dapat diabaikan selama yang diinginkan penerima begitu juga saat rapat melalui video conference.</a:t>
            </a:r>
            <a:endParaRPr sz="1100" b="0" i="0" u="none" strike="noStrike" cap="none">
              <a:solidFill>
                <a:schemeClr val="lt2"/>
              </a:solidFill>
              <a:latin typeface="Montserrat"/>
              <a:ea typeface="Montserrat"/>
              <a:cs typeface="Montserrat"/>
              <a:sym typeface="Montserrat"/>
            </a:endParaRPr>
          </a:p>
        </p:txBody>
      </p:sp>
      <p:cxnSp>
        <p:nvCxnSpPr>
          <p:cNvPr id="1471" name="Google Shape;1471;p15"/>
          <p:cNvCxnSpPr>
            <a:stCxn id="1469" idx="3"/>
            <a:endCxn id="1462" idx="0"/>
          </p:cNvCxnSpPr>
          <p:nvPr/>
        </p:nvCxnSpPr>
        <p:spPr>
          <a:xfrm>
            <a:off x="2881838" y="3099424"/>
            <a:ext cx="752700" cy="306300"/>
          </a:xfrm>
          <a:prstGeom prst="bentConnector2">
            <a:avLst/>
          </a:prstGeom>
          <a:noFill/>
          <a:ln w="19050" cap="flat" cmpd="sng">
            <a:solidFill>
              <a:schemeClr val="accent2"/>
            </a:solidFill>
            <a:prstDash val="solid"/>
            <a:round/>
            <a:headEnd type="none" w="sm" len="sm"/>
            <a:tailEnd type="none" w="sm" len="sm"/>
          </a:ln>
        </p:spPr>
      </p:cxnSp>
      <p:cxnSp>
        <p:nvCxnSpPr>
          <p:cNvPr id="1472" name="Google Shape;1472;p15"/>
          <p:cNvCxnSpPr>
            <a:stCxn id="1467" idx="1"/>
            <a:endCxn id="1463" idx="0"/>
          </p:cNvCxnSpPr>
          <p:nvPr/>
        </p:nvCxnSpPr>
        <p:spPr>
          <a:xfrm flipH="1">
            <a:off x="5074913" y="3099424"/>
            <a:ext cx="752700" cy="295500"/>
          </a:xfrm>
          <a:prstGeom prst="bentConnector2">
            <a:avLst/>
          </a:prstGeom>
          <a:noFill/>
          <a:ln w="19050" cap="flat" cmpd="sng">
            <a:solidFill>
              <a:schemeClr val="accent1"/>
            </a:solidFill>
            <a:prstDash val="solid"/>
            <a:round/>
            <a:headEnd type="none" w="sm" len="sm"/>
            <a:tailEnd type="none" w="sm" len="sm"/>
          </a:ln>
        </p:spPr>
      </p:cxnSp>
      <p:cxnSp>
        <p:nvCxnSpPr>
          <p:cNvPr id="1473" name="Google Shape;1473;p15"/>
          <p:cNvCxnSpPr>
            <a:stCxn id="1464" idx="0"/>
            <a:endCxn id="1466" idx="2"/>
          </p:cNvCxnSpPr>
          <p:nvPr/>
        </p:nvCxnSpPr>
        <p:spPr>
          <a:xfrm rot="10800000">
            <a:off x="4335181" y="2528528"/>
            <a:ext cx="3600" cy="304800"/>
          </a:xfrm>
          <a:prstGeom prst="straightConnector1">
            <a:avLst/>
          </a:prstGeom>
          <a:noFill/>
          <a:ln w="19050" cap="flat" cmpd="sng">
            <a:solidFill>
              <a:schemeClr val="accent4"/>
            </a:solidFill>
            <a:prstDash val="solid"/>
            <a:round/>
            <a:headEnd type="none" w="sm" len="sm"/>
            <a:tailEnd type="none" w="sm" len="sm"/>
          </a:ln>
        </p:spPr>
      </p:cxnSp>
      <p:grpSp>
        <p:nvGrpSpPr>
          <p:cNvPr id="1474" name="Google Shape;1474;p15"/>
          <p:cNvGrpSpPr/>
          <p:nvPr/>
        </p:nvGrpSpPr>
        <p:grpSpPr>
          <a:xfrm>
            <a:off x="4898413" y="3762738"/>
            <a:ext cx="353986" cy="352866"/>
            <a:chOff x="3854075" y="3788850"/>
            <a:chExt cx="584425" cy="582575"/>
          </a:xfrm>
        </p:grpSpPr>
        <p:sp>
          <p:nvSpPr>
            <p:cNvPr id="1475" name="Google Shape;1475;p15"/>
            <p:cNvSpPr/>
            <p:nvPr/>
          </p:nvSpPr>
          <p:spPr>
            <a:xfrm>
              <a:off x="4262675" y="4199675"/>
              <a:ext cx="113800" cy="110925"/>
            </a:xfrm>
            <a:custGeom>
              <a:avLst/>
              <a:gdLst/>
              <a:ahLst/>
              <a:cxnLst/>
              <a:rect l="l" t="t" r="r" b="b"/>
              <a:pathLst>
                <a:path w="4552" h="4437" extrusionOk="0">
                  <a:moveTo>
                    <a:pt x="3866" y="1172"/>
                  </a:moveTo>
                  <a:lnTo>
                    <a:pt x="3866" y="3750"/>
                  </a:lnTo>
                  <a:lnTo>
                    <a:pt x="1288" y="3750"/>
                  </a:lnTo>
                  <a:lnTo>
                    <a:pt x="3866" y="1172"/>
                  </a:lnTo>
                  <a:close/>
                  <a:moveTo>
                    <a:pt x="4210" y="0"/>
                  </a:moveTo>
                  <a:cubicBezTo>
                    <a:pt x="4120" y="0"/>
                    <a:pt x="4032" y="35"/>
                    <a:pt x="3966" y="102"/>
                  </a:cubicBezTo>
                  <a:lnTo>
                    <a:pt x="217" y="3850"/>
                  </a:lnTo>
                  <a:cubicBezTo>
                    <a:pt x="1" y="4066"/>
                    <a:pt x="153" y="4436"/>
                    <a:pt x="459" y="4436"/>
                  </a:cubicBezTo>
                  <a:lnTo>
                    <a:pt x="4208" y="4436"/>
                  </a:lnTo>
                  <a:cubicBezTo>
                    <a:pt x="4398" y="4436"/>
                    <a:pt x="4552" y="4283"/>
                    <a:pt x="4552" y="4093"/>
                  </a:cubicBezTo>
                  <a:lnTo>
                    <a:pt x="4552" y="344"/>
                  </a:lnTo>
                  <a:cubicBezTo>
                    <a:pt x="4552" y="205"/>
                    <a:pt x="4468" y="80"/>
                    <a:pt x="4340" y="26"/>
                  </a:cubicBezTo>
                  <a:cubicBezTo>
                    <a:pt x="4298" y="9"/>
                    <a:pt x="4254" y="0"/>
                    <a:pt x="42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15"/>
            <p:cNvSpPr/>
            <p:nvPr/>
          </p:nvSpPr>
          <p:spPr>
            <a:xfrm>
              <a:off x="3854075" y="3788850"/>
              <a:ext cx="584425" cy="582575"/>
            </a:xfrm>
            <a:custGeom>
              <a:avLst/>
              <a:gdLst/>
              <a:ahLst/>
              <a:cxnLst/>
              <a:rect l="l" t="t" r="r" b="b"/>
              <a:pathLst>
                <a:path w="23377" h="23303" extrusionOk="0">
                  <a:moveTo>
                    <a:pt x="18857" y="686"/>
                  </a:moveTo>
                  <a:cubicBezTo>
                    <a:pt x="18949" y="686"/>
                    <a:pt x="19041" y="721"/>
                    <a:pt x="19111" y="791"/>
                  </a:cubicBezTo>
                  <a:lnTo>
                    <a:pt x="20178" y="1857"/>
                  </a:lnTo>
                  <a:cubicBezTo>
                    <a:pt x="20318" y="1998"/>
                    <a:pt x="20318" y="2226"/>
                    <a:pt x="20178" y="2366"/>
                  </a:cubicBezTo>
                  <a:lnTo>
                    <a:pt x="19499" y="3047"/>
                  </a:lnTo>
                  <a:lnTo>
                    <a:pt x="17923" y="1473"/>
                  </a:lnTo>
                  <a:lnTo>
                    <a:pt x="18602" y="791"/>
                  </a:lnTo>
                  <a:cubicBezTo>
                    <a:pt x="18672" y="721"/>
                    <a:pt x="18765" y="686"/>
                    <a:pt x="18857" y="686"/>
                  </a:cubicBezTo>
                  <a:close/>
                  <a:moveTo>
                    <a:pt x="17437" y="1957"/>
                  </a:moveTo>
                  <a:lnTo>
                    <a:pt x="19013" y="3531"/>
                  </a:lnTo>
                  <a:lnTo>
                    <a:pt x="18383" y="4161"/>
                  </a:lnTo>
                  <a:lnTo>
                    <a:pt x="16808" y="2587"/>
                  </a:lnTo>
                  <a:lnTo>
                    <a:pt x="17437" y="1957"/>
                  </a:lnTo>
                  <a:close/>
                  <a:moveTo>
                    <a:pt x="8876" y="10803"/>
                  </a:moveTo>
                  <a:lnTo>
                    <a:pt x="10166" y="12094"/>
                  </a:lnTo>
                  <a:lnTo>
                    <a:pt x="9184" y="12440"/>
                  </a:lnTo>
                  <a:lnTo>
                    <a:pt x="8528" y="11786"/>
                  </a:lnTo>
                  <a:lnTo>
                    <a:pt x="8876" y="10803"/>
                  </a:lnTo>
                  <a:close/>
                  <a:moveTo>
                    <a:pt x="2355" y="1709"/>
                  </a:moveTo>
                  <a:lnTo>
                    <a:pt x="2355" y="12050"/>
                  </a:lnTo>
                  <a:cubicBezTo>
                    <a:pt x="2359" y="12236"/>
                    <a:pt x="2512" y="12385"/>
                    <a:pt x="2699" y="12385"/>
                  </a:cubicBezTo>
                  <a:cubicBezTo>
                    <a:pt x="2885" y="12385"/>
                    <a:pt x="3037" y="12236"/>
                    <a:pt x="3041" y="12050"/>
                  </a:cubicBezTo>
                  <a:lnTo>
                    <a:pt x="3041" y="5419"/>
                  </a:lnTo>
                  <a:lnTo>
                    <a:pt x="13007" y="5419"/>
                  </a:lnTo>
                  <a:lnTo>
                    <a:pt x="11109" y="7315"/>
                  </a:lnTo>
                  <a:cubicBezTo>
                    <a:pt x="10978" y="7450"/>
                    <a:pt x="10978" y="7665"/>
                    <a:pt x="11112" y="7798"/>
                  </a:cubicBezTo>
                  <a:cubicBezTo>
                    <a:pt x="11178" y="7865"/>
                    <a:pt x="11266" y="7898"/>
                    <a:pt x="11354" y="7898"/>
                  </a:cubicBezTo>
                  <a:cubicBezTo>
                    <a:pt x="11441" y="7898"/>
                    <a:pt x="11527" y="7866"/>
                    <a:pt x="11593" y="7801"/>
                  </a:cubicBezTo>
                  <a:lnTo>
                    <a:pt x="14076" y="5319"/>
                  </a:lnTo>
                  <a:lnTo>
                    <a:pt x="16322" y="3073"/>
                  </a:lnTo>
                  <a:lnTo>
                    <a:pt x="17897" y="4648"/>
                  </a:lnTo>
                  <a:lnTo>
                    <a:pt x="17711" y="4833"/>
                  </a:lnTo>
                  <a:lnTo>
                    <a:pt x="10794" y="11751"/>
                  </a:lnTo>
                  <a:lnTo>
                    <a:pt x="9219" y="10176"/>
                  </a:lnTo>
                  <a:lnTo>
                    <a:pt x="10582" y="8812"/>
                  </a:lnTo>
                  <a:cubicBezTo>
                    <a:pt x="10719" y="8679"/>
                    <a:pt x="10720" y="8460"/>
                    <a:pt x="10585" y="8323"/>
                  </a:cubicBezTo>
                  <a:cubicBezTo>
                    <a:pt x="10518" y="8256"/>
                    <a:pt x="10430" y="8223"/>
                    <a:pt x="10342" y="8223"/>
                  </a:cubicBezTo>
                  <a:cubicBezTo>
                    <a:pt x="10253" y="8223"/>
                    <a:pt x="10164" y="8258"/>
                    <a:pt x="10096" y="8328"/>
                  </a:cubicBezTo>
                  <a:lnTo>
                    <a:pt x="8490" y="9934"/>
                  </a:lnTo>
                  <a:cubicBezTo>
                    <a:pt x="8482" y="9941"/>
                    <a:pt x="8474" y="9951"/>
                    <a:pt x="8466" y="9960"/>
                  </a:cubicBezTo>
                  <a:cubicBezTo>
                    <a:pt x="8464" y="9963"/>
                    <a:pt x="8461" y="9965"/>
                    <a:pt x="8460" y="9970"/>
                  </a:cubicBezTo>
                  <a:cubicBezTo>
                    <a:pt x="8454" y="9976"/>
                    <a:pt x="8450" y="9983"/>
                    <a:pt x="8445" y="9990"/>
                  </a:cubicBezTo>
                  <a:cubicBezTo>
                    <a:pt x="8442" y="9993"/>
                    <a:pt x="8440" y="9997"/>
                    <a:pt x="8438" y="10002"/>
                  </a:cubicBezTo>
                  <a:cubicBezTo>
                    <a:pt x="8434" y="10008"/>
                    <a:pt x="8431" y="10015"/>
                    <a:pt x="8426" y="10021"/>
                  </a:cubicBezTo>
                  <a:cubicBezTo>
                    <a:pt x="8424" y="10028"/>
                    <a:pt x="8424" y="10029"/>
                    <a:pt x="8421" y="10034"/>
                  </a:cubicBezTo>
                  <a:cubicBezTo>
                    <a:pt x="8419" y="10038"/>
                    <a:pt x="8415" y="10048"/>
                    <a:pt x="8412" y="10054"/>
                  </a:cubicBezTo>
                  <a:cubicBezTo>
                    <a:pt x="8412" y="10057"/>
                    <a:pt x="8410" y="10058"/>
                    <a:pt x="8409" y="10061"/>
                  </a:cubicBezTo>
                  <a:lnTo>
                    <a:pt x="7742" y="11954"/>
                  </a:lnTo>
                  <a:lnTo>
                    <a:pt x="7285" y="13246"/>
                  </a:lnTo>
                  <a:cubicBezTo>
                    <a:pt x="7279" y="13263"/>
                    <a:pt x="7275" y="13280"/>
                    <a:pt x="7272" y="13298"/>
                  </a:cubicBezTo>
                  <a:lnTo>
                    <a:pt x="6131" y="13298"/>
                  </a:lnTo>
                  <a:cubicBezTo>
                    <a:pt x="6129" y="13298"/>
                    <a:pt x="6126" y="13298"/>
                    <a:pt x="6123" y="13298"/>
                  </a:cubicBezTo>
                  <a:cubicBezTo>
                    <a:pt x="5934" y="13298"/>
                    <a:pt x="5780" y="13451"/>
                    <a:pt x="5780" y="13642"/>
                  </a:cubicBezTo>
                  <a:cubicBezTo>
                    <a:pt x="5780" y="13832"/>
                    <a:pt x="5934" y="13984"/>
                    <a:pt x="6123" y="13984"/>
                  </a:cubicBezTo>
                  <a:cubicBezTo>
                    <a:pt x="6126" y="13984"/>
                    <a:pt x="6129" y="13984"/>
                    <a:pt x="6131" y="13984"/>
                  </a:cubicBezTo>
                  <a:lnTo>
                    <a:pt x="15634" y="13984"/>
                  </a:lnTo>
                  <a:cubicBezTo>
                    <a:pt x="15637" y="13984"/>
                    <a:pt x="15639" y="13984"/>
                    <a:pt x="15642" y="13984"/>
                  </a:cubicBezTo>
                  <a:cubicBezTo>
                    <a:pt x="15830" y="13984"/>
                    <a:pt x="15983" y="13832"/>
                    <a:pt x="15983" y="13642"/>
                  </a:cubicBezTo>
                  <a:cubicBezTo>
                    <a:pt x="15983" y="13451"/>
                    <a:pt x="15830" y="13298"/>
                    <a:pt x="15642" y="13298"/>
                  </a:cubicBezTo>
                  <a:cubicBezTo>
                    <a:pt x="15639" y="13298"/>
                    <a:pt x="15636" y="13298"/>
                    <a:pt x="15634" y="13298"/>
                  </a:cubicBezTo>
                  <a:lnTo>
                    <a:pt x="8817" y="13298"/>
                  </a:lnTo>
                  <a:lnTo>
                    <a:pt x="10909" y="12561"/>
                  </a:lnTo>
                  <a:lnTo>
                    <a:pt x="10913" y="12558"/>
                  </a:lnTo>
                  <a:cubicBezTo>
                    <a:pt x="10922" y="12555"/>
                    <a:pt x="10929" y="12552"/>
                    <a:pt x="10938" y="12548"/>
                  </a:cubicBezTo>
                  <a:lnTo>
                    <a:pt x="10946" y="12545"/>
                  </a:lnTo>
                  <a:cubicBezTo>
                    <a:pt x="10955" y="12541"/>
                    <a:pt x="10964" y="12536"/>
                    <a:pt x="10971" y="12530"/>
                  </a:cubicBezTo>
                  <a:cubicBezTo>
                    <a:pt x="10974" y="12529"/>
                    <a:pt x="10977" y="12528"/>
                    <a:pt x="10978" y="12526"/>
                  </a:cubicBezTo>
                  <a:cubicBezTo>
                    <a:pt x="10987" y="12520"/>
                    <a:pt x="10996" y="12514"/>
                    <a:pt x="11003" y="12509"/>
                  </a:cubicBezTo>
                  <a:lnTo>
                    <a:pt x="11009" y="12504"/>
                  </a:lnTo>
                  <a:cubicBezTo>
                    <a:pt x="11019" y="12497"/>
                    <a:pt x="11028" y="12488"/>
                    <a:pt x="11036" y="12480"/>
                  </a:cubicBezTo>
                  <a:lnTo>
                    <a:pt x="18097" y="5419"/>
                  </a:lnTo>
                  <a:lnTo>
                    <a:pt x="21076" y="5419"/>
                  </a:lnTo>
                  <a:lnTo>
                    <a:pt x="21076" y="12749"/>
                  </a:lnTo>
                  <a:lnTo>
                    <a:pt x="16169" y="17656"/>
                  </a:lnTo>
                  <a:cubicBezTo>
                    <a:pt x="16034" y="17791"/>
                    <a:pt x="16034" y="18008"/>
                    <a:pt x="16169" y="18142"/>
                  </a:cubicBezTo>
                  <a:cubicBezTo>
                    <a:pt x="16176" y="18151"/>
                    <a:pt x="16185" y="18158"/>
                    <a:pt x="16195" y="18165"/>
                  </a:cubicBezTo>
                  <a:cubicBezTo>
                    <a:pt x="16258" y="18217"/>
                    <a:pt x="16334" y="18242"/>
                    <a:pt x="16411" y="18242"/>
                  </a:cubicBezTo>
                  <a:cubicBezTo>
                    <a:pt x="16488" y="18242"/>
                    <a:pt x="16565" y="18217"/>
                    <a:pt x="16628" y="18165"/>
                  </a:cubicBezTo>
                  <a:cubicBezTo>
                    <a:pt x="16636" y="18158"/>
                    <a:pt x="16645" y="18151"/>
                    <a:pt x="16654" y="18142"/>
                  </a:cubicBezTo>
                  <a:lnTo>
                    <a:pt x="22690" y="12105"/>
                  </a:lnTo>
                  <a:lnTo>
                    <a:pt x="22690" y="15132"/>
                  </a:lnTo>
                  <a:lnTo>
                    <a:pt x="22056" y="15132"/>
                  </a:lnTo>
                  <a:cubicBezTo>
                    <a:pt x="21868" y="15132"/>
                    <a:pt x="21714" y="15285"/>
                    <a:pt x="21714" y="15475"/>
                  </a:cubicBezTo>
                  <a:cubicBezTo>
                    <a:pt x="21714" y="15666"/>
                    <a:pt x="21868" y="15819"/>
                    <a:pt x="22056" y="15819"/>
                  </a:cubicBezTo>
                  <a:lnTo>
                    <a:pt x="22690" y="15819"/>
                  </a:lnTo>
                  <a:lnTo>
                    <a:pt x="22690" y="16852"/>
                  </a:lnTo>
                  <a:lnTo>
                    <a:pt x="22056" y="16852"/>
                  </a:lnTo>
                  <a:cubicBezTo>
                    <a:pt x="21868" y="16852"/>
                    <a:pt x="21714" y="17006"/>
                    <a:pt x="21714" y="17196"/>
                  </a:cubicBezTo>
                  <a:cubicBezTo>
                    <a:pt x="21714" y="17385"/>
                    <a:pt x="21868" y="17538"/>
                    <a:pt x="22056" y="17538"/>
                  </a:cubicBezTo>
                  <a:lnTo>
                    <a:pt x="22690" y="17538"/>
                  </a:lnTo>
                  <a:lnTo>
                    <a:pt x="22690" y="18573"/>
                  </a:lnTo>
                  <a:lnTo>
                    <a:pt x="22056" y="18573"/>
                  </a:lnTo>
                  <a:cubicBezTo>
                    <a:pt x="21868" y="18573"/>
                    <a:pt x="21714" y="18725"/>
                    <a:pt x="21714" y="18915"/>
                  </a:cubicBezTo>
                  <a:cubicBezTo>
                    <a:pt x="21714" y="19105"/>
                    <a:pt x="21868" y="19259"/>
                    <a:pt x="22056" y="19259"/>
                  </a:cubicBezTo>
                  <a:lnTo>
                    <a:pt x="22690" y="19259"/>
                  </a:lnTo>
                  <a:lnTo>
                    <a:pt x="22690" y="20292"/>
                  </a:lnTo>
                  <a:lnTo>
                    <a:pt x="22056" y="20292"/>
                  </a:lnTo>
                  <a:cubicBezTo>
                    <a:pt x="21868" y="20292"/>
                    <a:pt x="21714" y="20446"/>
                    <a:pt x="21714" y="20636"/>
                  </a:cubicBezTo>
                  <a:cubicBezTo>
                    <a:pt x="21714" y="20824"/>
                    <a:pt x="21868" y="20978"/>
                    <a:pt x="22056" y="20978"/>
                  </a:cubicBezTo>
                  <a:lnTo>
                    <a:pt x="22690" y="20978"/>
                  </a:lnTo>
                  <a:lnTo>
                    <a:pt x="22690" y="22615"/>
                  </a:lnTo>
                  <a:lnTo>
                    <a:pt x="12180" y="22615"/>
                  </a:lnTo>
                  <a:lnTo>
                    <a:pt x="15645" y="19149"/>
                  </a:lnTo>
                  <a:cubicBezTo>
                    <a:pt x="15779" y="19015"/>
                    <a:pt x="15779" y="18798"/>
                    <a:pt x="15645" y="18664"/>
                  </a:cubicBezTo>
                  <a:cubicBezTo>
                    <a:pt x="15630" y="18648"/>
                    <a:pt x="15614" y="18635"/>
                    <a:pt x="15596" y="18624"/>
                  </a:cubicBezTo>
                  <a:cubicBezTo>
                    <a:pt x="15537" y="18584"/>
                    <a:pt x="15470" y="18564"/>
                    <a:pt x="15403" y="18564"/>
                  </a:cubicBezTo>
                  <a:cubicBezTo>
                    <a:pt x="15315" y="18564"/>
                    <a:pt x="15227" y="18598"/>
                    <a:pt x="15161" y="18664"/>
                  </a:cubicBezTo>
                  <a:lnTo>
                    <a:pt x="13771" y="20054"/>
                  </a:lnTo>
                  <a:lnTo>
                    <a:pt x="2600" y="20054"/>
                  </a:lnTo>
                  <a:cubicBezTo>
                    <a:pt x="2565" y="20056"/>
                    <a:pt x="2530" y="20057"/>
                    <a:pt x="2496" y="20057"/>
                  </a:cubicBezTo>
                  <a:cubicBezTo>
                    <a:pt x="1412" y="20057"/>
                    <a:pt x="559" y="19100"/>
                    <a:pt x="704" y="18010"/>
                  </a:cubicBezTo>
                  <a:lnTo>
                    <a:pt x="704" y="18008"/>
                  </a:lnTo>
                  <a:cubicBezTo>
                    <a:pt x="707" y="17978"/>
                    <a:pt x="713" y="17948"/>
                    <a:pt x="717" y="17917"/>
                  </a:cubicBezTo>
                  <a:cubicBezTo>
                    <a:pt x="717" y="17914"/>
                    <a:pt x="719" y="17911"/>
                    <a:pt x="720" y="17907"/>
                  </a:cubicBezTo>
                  <a:cubicBezTo>
                    <a:pt x="724" y="17881"/>
                    <a:pt x="730" y="17853"/>
                    <a:pt x="736" y="17827"/>
                  </a:cubicBezTo>
                  <a:cubicBezTo>
                    <a:pt x="737" y="17820"/>
                    <a:pt x="739" y="17813"/>
                    <a:pt x="740" y="17805"/>
                  </a:cubicBezTo>
                  <a:cubicBezTo>
                    <a:pt x="746" y="17782"/>
                    <a:pt x="752" y="17760"/>
                    <a:pt x="758" y="17739"/>
                  </a:cubicBezTo>
                  <a:cubicBezTo>
                    <a:pt x="761" y="17726"/>
                    <a:pt x="764" y="17714"/>
                    <a:pt x="768" y="17702"/>
                  </a:cubicBezTo>
                  <a:cubicBezTo>
                    <a:pt x="772" y="17684"/>
                    <a:pt x="778" y="17668"/>
                    <a:pt x="784" y="17650"/>
                  </a:cubicBezTo>
                  <a:cubicBezTo>
                    <a:pt x="790" y="17633"/>
                    <a:pt x="795" y="17615"/>
                    <a:pt x="801" y="17598"/>
                  </a:cubicBezTo>
                  <a:cubicBezTo>
                    <a:pt x="806" y="17586"/>
                    <a:pt x="810" y="17575"/>
                    <a:pt x="814" y="17562"/>
                  </a:cubicBezTo>
                  <a:cubicBezTo>
                    <a:pt x="823" y="17540"/>
                    <a:pt x="832" y="17518"/>
                    <a:pt x="840" y="17495"/>
                  </a:cubicBezTo>
                  <a:cubicBezTo>
                    <a:pt x="843" y="17489"/>
                    <a:pt x="846" y="17483"/>
                    <a:pt x="848" y="17476"/>
                  </a:cubicBezTo>
                  <a:cubicBezTo>
                    <a:pt x="861" y="17448"/>
                    <a:pt x="872" y="17422"/>
                    <a:pt x="884" y="17395"/>
                  </a:cubicBezTo>
                  <a:cubicBezTo>
                    <a:pt x="885" y="17393"/>
                    <a:pt x="885" y="17393"/>
                    <a:pt x="887" y="17392"/>
                  </a:cubicBezTo>
                  <a:cubicBezTo>
                    <a:pt x="1158" y="16828"/>
                    <a:pt x="1677" y="16423"/>
                    <a:pt x="2290" y="16294"/>
                  </a:cubicBezTo>
                  <a:lnTo>
                    <a:pt x="2296" y="16292"/>
                  </a:lnTo>
                  <a:cubicBezTo>
                    <a:pt x="2323" y="16286"/>
                    <a:pt x="2352" y="16282"/>
                    <a:pt x="2381" y="16278"/>
                  </a:cubicBezTo>
                  <a:lnTo>
                    <a:pt x="2396" y="16275"/>
                  </a:lnTo>
                  <a:cubicBezTo>
                    <a:pt x="2422" y="16270"/>
                    <a:pt x="2448" y="16268"/>
                    <a:pt x="2474" y="16265"/>
                  </a:cubicBezTo>
                  <a:cubicBezTo>
                    <a:pt x="2481" y="16265"/>
                    <a:pt x="2488" y="16263"/>
                    <a:pt x="2497" y="16262"/>
                  </a:cubicBezTo>
                  <a:cubicBezTo>
                    <a:pt x="2522" y="16259"/>
                    <a:pt x="2548" y="16257"/>
                    <a:pt x="2573" y="16256"/>
                  </a:cubicBezTo>
                  <a:lnTo>
                    <a:pt x="2597" y="16255"/>
                  </a:lnTo>
                  <a:cubicBezTo>
                    <a:pt x="2631" y="16253"/>
                    <a:pt x="2665" y="16252"/>
                    <a:pt x="2699" y="16252"/>
                  </a:cubicBezTo>
                  <a:cubicBezTo>
                    <a:pt x="2889" y="16252"/>
                    <a:pt x="3043" y="16098"/>
                    <a:pt x="3043" y="15909"/>
                  </a:cubicBezTo>
                  <a:lnTo>
                    <a:pt x="3043" y="13423"/>
                  </a:lnTo>
                  <a:cubicBezTo>
                    <a:pt x="3043" y="13234"/>
                    <a:pt x="2889" y="13080"/>
                    <a:pt x="2699" y="13080"/>
                  </a:cubicBezTo>
                  <a:cubicBezTo>
                    <a:pt x="2510" y="13080"/>
                    <a:pt x="2356" y="13234"/>
                    <a:pt x="2356" y="13423"/>
                  </a:cubicBezTo>
                  <a:lnTo>
                    <a:pt x="2356" y="15589"/>
                  </a:lnTo>
                  <a:cubicBezTo>
                    <a:pt x="1775" y="15663"/>
                    <a:pt x="1234" y="15924"/>
                    <a:pt x="814" y="16334"/>
                  </a:cubicBezTo>
                  <a:cubicBezTo>
                    <a:pt x="771" y="16378"/>
                    <a:pt x="727" y="16424"/>
                    <a:pt x="687" y="16469"/>
                  </a:cubicBezTo>
                  <a:lnTo>
                    <a:pt x="687" y="3692"/>
                  </a:lnTo>
                  <a:cubicBezTo>
                    <a:pt x="688" y="2715"/>
                    <a:pt x="1392" y="1879"/>
                    <a:pt x="2355" y="1709"/>
                  </a:cubicBezTo>
                  <a:close/>
                  <a:moveTo>
                    <a:pt x="18856" y="1"/>
                  </a:moveTo>
                  <a:cubicBezTo>
                    <a:pt x="18588" y="1"/>
                    <a:pt x="18321" y="103"/>
                    <a:pt x="18116" y="308"/>
                  </a:cubicBezTo>
                  <a:lnTo>
                    <a:pt x="17195" y="1229"/>
                  </a:lnTo>
                  <a:lnTo>
                    <a:pt x="16081" y="2345"/>
                  </a:lnTo>
                  <a:lnTo>
                    <a:pt x="13691" y="4733"/>
                  </a:lnTo>
                  <a:lnTo>
                    <a:pt x="3041" y="4733"/>
                  </a:lnTo>
                  <a:lnTo>
                    <a:pt x="3041" y="1338"/>
                  </a:lnTo>
                  <a:cubicBezTo>
                    <a:pt x="3041" y="1149"/>
                    <a:pt x="2890" y="995"/>
                    <a:pt x="2702" y="995"/>
                  </a:cubicBezTo>
                  <a:cubicBezTo>
                    <a:pt x="2701" y="995"/>
                    <a:pt x="2700" y="995"/>
                    <a:pt x="2699" y="995"/>
                  </a:cubicBezTo>
                  <a:cubicBezTo>
                    <a:pt x="1210" y="995"/>
                    <a:pt x="0" y="2205"/>
                    <a:pt x="0" y="3694"/>
                  </a:cubicBezTo>
                  <a:lnTo>
                    <a:pt x="0" y="18267"/>
                  </a:lnTo>
                  <a:cubicBezTo>
                    <a:pt x="0" y="18291"/>
                    <a:pt x="3" y="18316"/>
                    <a:pt x="8" y="18339"/>
                  </a:cubicBezTo>
                  <a:cubicBezTo>
                    <a:pt x="111" y="19694"/>
                    <a:pt x="1241" y="20740"/>
                    <a:pt x="2599" y="20740"/>
                  </a:cubicBezTo>
                  <a:lnTo>
                    <a:pt x="13083" y="20740"/>
                  </a:lnTo>
                  <a:lnTo>
                    <a:pt x="11109" y="22716"/>
                  </a:lnTo>
                  <a:cubicBezTo>
                    <a:pt x="10893" y="22932"/>
                    <a:pt x="11045" y="23302"/>
                    <a:pt x="11351" y="23302"/>
                  </a:cubicBezTo>
                  <a:lnTo>
                    <a:pt x="23033" y="23302"/>
                  </a:lnTo>
                  <a:cubicBezTo>
                    <a:pt x="23223" y="23302"/>
                    <a:pt x="23377" y="23149"/>
                    <a:pt x="23377" y="22958"/>
                  </a:cubicBezTo>
                  <a:lnTo>
                    <a:pt x="23377" y="11277"/>
                  </a:lnTo>
                  <a:cubicBezTo>
                    <a:pt x="23377" y="11138"/>
                    <a:pt x="23292" y="11013"/>
                    <a:pt x="23165" y="10961"/>
                  </a:cubicBezTo>
                  <a:cubicBezTo>
                    <a:pt x="23122" y="10943"/>
                    <a:pt x="23077" y="10934"/>
                    <a:pt x="23032" y="10934"/>
                  </a:cubicBezTo>
                  <a:cubicBezTo>
                    <a:pt x="22943" y="10934"/>
                    <a:pt x="22855" y="10969"/>
                    <a:pt x="22790" y="11035"/>
                  </a:cubicBezTo>
                  <a:lnTo>
                    <a:pt x="21763" y="12062"/>
                  </a:lnTo>
                  <a:lnTo>
                    <a:pt x="21763" y="5075"/>
                  </a:lnTo>
                  <a:cubicBezTo>
                    <a:pt x="21763" y="4886"/>
                    <a:pt x="21610" y="4733"/>
                    <a:pt x="21420" y="4733"/>
                  </a:cubicBezTo>
                  <a:lnTo>
                    <a:pt x="18783" y="4733"/>
                  </a:lnTo>
                  <a:lnTo>
                    <a:pt x="19741" y="3775"/>
                  </a:lnTo>
                  <a:lnTo>
                    <a:pt x="20662" y="2854"/>
                  </a:lnTo>
                  <a:cubicBezTo>
                    <a:pt x="21071" y="2445"/>
                    <a:pt x="21071" y="1782"/>
                    <a:pt x="20662" y="1374"/>
                  </a:cubicBezTo>
                  <a:lnTo>
                    <a:pt x="19596" y="308"/>
                  </a:lnTo>
                  <a:cubicBezTo>
                    <a:pt x="19391" y="103"/>
                    <a:pt x="19124" y="1"/>
                    <a:pt x="1885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7" name="Google Shape;1477;p15"/>
          <p:cNvGrpSpPr/>
          <p:nvPr/>
        </p:nvGrpSpPr>
        <p:grpSpPr>
          <a:xfrm>
            <a:off x="3449535" y="3789524"/>
            <a:ext cx="354244" cy="299307"/>
            <a:chOff x="1818675" y="2216550"/>
            <a:chExt cx="584850" cy="494150"/>
          </a:xfrm>
        </p:grpSpPr>
        <p:sp>
          <p:nvSpPr>
            <p:cNvPr id="1478" name="Google Shape;1478;p15"/>
            <p:cNvSpPr/>
            <p:nvPr/>
          </p:nvSpPr>
          <p:spPr>
            <a:xfrm>
              <a:off x="1953675" y="2430225"/>
              <a:ext cx="180025" cy="280425"/>
            </a:xfrm>
            <a:custGeom>
              <a:avLst/>
              <a:gdLst/>
              <a:ahLst/>
              <a:cxnLst/>
              <a:rect l="l" t="t" r="r" b="b"/>
              <a:pathLst>
                <a:path w="7201" h="11217" extrusionOk="0">
                  <a:moveTo>
                    <a:pt x="2511" y="0"/>
                  </a:moveTo>
                  <a:cubicBezTo>
                    <a:pt x="2394" y="0"/>
                    <a:pt x="2280" y="60"/>
                    <a:pt x="2216" y="168"/>
                  </a:cubicBezTo>
                  <a:lnTo>
                    <a:pt x="66" y="3779"/>
                  </a:lnTo>
                  <a:cubicBezTo>
                    <a:pt x="1" y="3888"/>
                    <a:pt x="1" y="4021"/>
                    <a:pt x="66" y="4130"/>
                  </a:cubicBezTo>
                  <a:lnTo>
                    <a:pt x="2242" y="7793"/>
                  </a:lnTo>
                  <a:lnTo>
                    <a:pt x="1797" y="7793"/>
                  </a:lnTo>
                  <a:cubicBezTo>
                    <a:pt x="1608" y="7793"/>
                    <a:pt x="1454" y="7947"/>
                    <a:pt x="1454" y="8135"/>
                  </a:cubicBezTo>
                  <a:lnTo>
                    <a:pt x="1454" y="10874"/>
                  </a:lnTo>
                  <a:cubicBezTo>
                    <a:pt x="1454" y="11063"/>
                    <a:pt x="1608" y="11217"/>
                    <a:pt x="1797" y="11217"/>
                  </a:cubicBezTo>
                  <a:lnTo>
                    <a:pt x="2922" y="11217"/>
                  </a:lnTo>
                  <a:cubicBezTo>
                    <a:pt x="3110" y="11213"/>
                    <a:pt x="3258" y="11060"/>
                    <a:pt x="3258" y="10874"/>
                  </a:cubicBezTo>
                  <a:cubicBezTo>
                    <a:pt x="3258" y="10687"/>
                    <a:pt x="3110" y="10535"/>
                    <a:pt x="2922" y="10531"/>
                  </a:cubicBezTo>
                  <a:lnTo>
                    <a:pt x="2139" y="10531"/>
                  </a:lnTo>
                  <a:lnTo>
                    <a:pt x="2139" y="8479"/>
                  </a:lnTo>
                  <a:lnTo>
                    <a:pt x="6858" y="8479"/>
                  </a:lnTo>
                  <a:cubicBezTo>
                    <a:pt x="7047" y="8479"/>
                    <a:pt x="7201" y="8325"/>
                    <a:pt x="7201" y="8137"/>
                  </a:cubicBezTo>
                  <a:cubicBezTo>
                    <a:pt x="7201" y="7947"/>
                    <a:pt x="7047" y="7793"/>
                    <a:pt x="6858" y="7793"/>
                  </a:cubicBezTo>
                  <a:lnTo>
                    <a:pt x="3040" y="7793"/>
                  </a:lnTo>
                  <a:lnTo>
                    <a:pt x="759" y="3954"/>
                  </a:lnTo>
                  <a:lnTo>
                    <a:pt x="2805" y="519"/>
                  </a:lnTo>
                  <a:cubicBezTo>
                    <a:pt x="2902" y="356"/>
                    <a:pt x="2849" y="146"/>
                    <a:pt x="2686" y="49"/>
                  </a:cubicBezTo>
                  <a:cubicBezTo>
                    <a:pt x="2631" y="16"/>
                    <a:pt x="2571" y="0"/>
                    <a:pt x="251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15"/>
            <p:cNvSpPr/>
            <p:nvPr/>
          </p:nvSpPr>
          <p:spPr>
            <a:xfrm>
              <a:off x="1818675" y="2216550"/>
              <a:ext cx="584850" cy="494150"/>
            </a:xfrm>
            <a:custGeom>
              <a:avLst/>
              <a:gdLst/>
              <a:ahLst/>
              <a:cxnLst/>
              <a:rect l="l" t="t" r="r" b="b"/>
              <a:pathLst>
                <a:path w="23394" h="19766" extrusionOk="0">
                  <a:moveTo>
                    <a:pt x="12424" y="686"/>
                  </a:moveTo>
                  <a:lnTo>
                    <a:pt x="12424" y="1499"/>
                  </a:lnTo>
                  <a:lnTo>
                    <a:pt x="12424" y="2160"/>
                  </a:lnTo>
                  <a:lnTo>
                    <a:pt x="10948" y="2160"/>
                  </a:lnTo>
                  <a:lnTo>
                    <a:pt x="10948" y="686"/>
                  </a:lnTo>
                  <a:close/>
                  <a:moveTo>
                    <a:pt x="1439" y="731"/>
                  </a:moveTo>
                  <a:cubicBezTo>
                    <a:pt x="1534" y="731"/>
                    <a:pt x="1630" y="750"/>
                    <a:pt x="1722" y="788"/>
                  </a:cubicBezTo>
                  <a:cubicBezTo>
                    <a:pt x="1997" y="901"/>
                    <a:pt x="2177" y="1171"/>
                    <a:pt x="2177" y="1468"/>
                  </a:cubicBezTo>
                  <a:cubicBezTo>
                    <a:pt x="2177" y="1876"/>
                    <a:pt x="1846" y="2205"/>
                    <a:pt x="1440" y="2205"/>
                  </a:cubicBezTo>
                  <a:cubicBezTo>
                    <a:pt x="1141" y="2205"/>
                    <a:pt x="873" y="2027"/>
                    <a:pt x="758" y="1751"/>
                  </a:cubicBezTo>
                  <a:cubicBezTo>
                    <a:pt x="645" y="1476"/>
                    <a:pt x="707" y="1158"/>
                    <a:pt x="918" y="947"/>
                  </a:cubicBezTo>
                  <a:cubicBezTo>
                    <a:pt x="1059" y="806"/>
                    <a:pt x="1247" y="731"/>
                    <a:pt x="1439" y="731"/>
                  </a:cubicBezTo>
                  <a:close/>
                  <a:moveTo>
                    <a:pt x="21932" y="731"/>
                  </a:moveTo>
                  <a:cubicBezTo>
                    <a:pt x="22230" y="731"/>
                    <a:pt x="22499" y="911"/>
                    <a:pt x="22614" y="1187"/>
                  </a:cubicBezTo>
                  <a:cubicBezTo>
                    <a:pt x="22727" y="1461"/>
                    <a:pt x="22665" y="1779"/>
                    <a:pt x="22454" y="1991"/>
                  </a:cubicBezTo>
                  <a:cubicBezTo>
                    <a:pt x="22313" y="2131"/>
                    <a:pt x="22124" y="2206"/>
                    <a:pt x="21932" y="2206"/>
                  </a:cubicBezTo>
                  <a:cubicBezTo>
                    <a:pt x="21838" y="2206"/>
                    <a:pt x="21742" y="2188"/>
                    <a:pt x="21651" y="2150"/>
                  </a:cubicBezTo>
                  <a:cubicBezTo>
                    <a:pt x="21375" y="2036"/>
                    <a:pt x="21195" y="1767"/>
                    <a:pt x="21195" y="1468"/>
                  </a:cubicBezTo>
                  <a:cubicBezTo>
                    <a:pt x="21195" y="1062"/>
                    <a:pt x="21524" y="731"/>
                    <a:pt x="21932" y="731"/>
                  </a:cubicBezTo>
                  <a:close/>
                  <a:moveTo>
                    <a:pt x="11685" y="10784"/>
                  </a:moveTo>
                  <a:cubicBezTo>
                    <a:pt x="12064" y="10784"/>
                    <a:pt x="12372" y="11091"/>
                    <a:pt x="12372" y="11470"/>
                  </a:cubicBezTo>
                  <a:cubicBezTo>
                    <a:pt x="12372" y="11747"/>
                    <a:pt x="12205" y="11996"/>
                    <a:pt x="11948" y="12102"/>
                  </a:cubicBezTo>
                  <a:cubicBezTo>
                    <a:pt x="11863" y="12138"/>
                    <a:pt x="11774" y="12155"/>
                    <a:pt x="11686" y="12155"/>
                  </a:cubicBezTo>
                  <a:cubicBezTo>
                    <a:pt x="11508" y="12155"/>
                    <a:pt x="11333" y="12085"/>
                    <a:pt x="11201" y="11954"/>
                  </a:cubicBezTo>
                  <a:cubicBezTo>
                    <a:pt x="11005" y="11759"/>
                    <a:pt x="10947" y="11463"/>
                    <a:pt x="11053" y="11207"/>
                  </a:cubicBezTo>
                  <a:cubicBezTo>
                    <a:pt x="11159" y="10950"/>
                    <a:pt x="11408" y="10784"/>
                    <a:pt x="11685" y="10784"/>
                  </a:cubicBezTo>
                  <a:close/>
                  <a:moveTo>
                    <a:pt x="2179" y="12063"/>
                  </a:moveTo>
                  <a:lnTo>
                    <a:pt x="2179" y="13539"/>
                  </a:lnTo>
                  <a:lnTo>
                    <a:pt x="703" y="13539"/>
                  </a:lnTo>
                  <a:lnTo>
                    <a:pt x="703" y="12063"/>
                  </a:lnTo>
                  <a:close/>
                  <a:moveTo>
                    <a:pt x="22707" y="12063"/>
                  </a:moveTo>
                  <a:lnTo>
                    <a:pt x="22707" y="13539"/>
                  </a:lnTo>
                  <a:lnTo>
                    <a:pt x="21231" y="13539"/>
                  </a:lnTo>
                  <a:lnTo>
                    <a:pt x="21231" y="12063"/>
                  </a:lnTo>
                  <a:close/>
                  <a:moveTo>
                    <a:pt x="10606" y="0"/>
                  </a:moveTo>
                  <a:cubicBezTo>
                    <a:pt x="10416" y="0"/>
                    <a:pt x="10262" y="154"/>
                    <a:pt x="10262" y="342"/>
                  </a:cubicBezTo>
                  <a:lnTo>
                    <a:pt x="10262" y="1158"/>
                  </a:lnTo>
                  <a:lnTo>
                    <a:pt x="2827" y="1158"/>
                  </a:lnTo>
                  <a:cubicBezTo>
                    <a:pt x="2681" y="504"/>
                    <a:pt x="2100" y="47"/>
                    <a:pt x="1441" y="47"/>
                  </a:cubicBezTo>
                  <a:cubicBezTo>
                    <a:pt x="1394" y="47"/>
                    <a:pt x="1347" y="49"/>
                    <a:pt x="1299" y="54"/>
                  </a:cubicBezTo>
                  <a:cubicBezTo>
                    <a:pt x="584" y="123"/>
                    <a:pt x="34" y="717"/>
                    <a:pt x="18" y="1436"/>
                  </a:cubicBezTo>
                  <a:cubicBezTo>
                    <a:pt x="1" y="2154"/>
                    <a:pt x="523" y="2773"/>
                    <a:pt x="1234" y="2877"/>
                  </a:cubicBezTo>
                  <a:cubicBezTo>
                    <a:pt x="1303" y="2887"/>
                    <a:pt x="1371" y="2892"/>
                    <a:pt x="1439" y="2892"/>
                  </a:cubicBezTo>
                  <a:cubicBezTo>
                    <a:pt x="2071" y="2892"/>
                    <a:pt x="2641" y="2469"/>
                    <a:pt x="2811" y="1844"/>
                  </a:cubicBezTo>
                  <a:lnTo>
                    <a:pt x="7783" y="1844"/>
                  </a:lnTo>
                  <a:cubicBezTo>
                    <a:pt x="3848" y="3402"/>
                    <a:pt x="1218" y="7149"/>
                    <a:pt x="1085" y="11378"/>
                  </a:cubicBezTo>
                  <a:lnTo>
                    <a:pt x="359" y="11378"/>
                  </a:lnTo>
                  <a:cubicBezTo>
                    <a:pt x="171" y="11378"/>
                    <a:pt x="17" y="11531"/>
                    <a:pt x="17" y="11721"/>
                  </a:cubicBezTo>
                  <a:lnTo>
                    <a:pt x="17" y="13881"/>
                  </a:lnTo>
                  <a:cubicBezTo>
                    <a:pt x="17" y="14071"/>
                    <a:pt x="171" y="14225"/>
                    <a:pt x="359" y="14225"/>
                  </a:cubicBezTo>
                  <a:lnTo>
                    <a:pt x="2521" y="14225"/>
                  </a:lnTo>
                  <a:cubicBezTo>
                    <a:pt x="2709" y="14225"/>
                    <a:pt x="2863" y="14071"/>
                    <a:pt x="2863" y="13881"/>
                  </a:cubicBezTo>
                  <a:lnTo>
                    <a:pt x="2863" y="11721"/>
                  </a:lnTo>
                  <a:cubicBezTo>
                    <a:pt x="2863" y="11532"/>
                    <a:pt x="2711" y="11378"/>
                    <a:pt x="2524" y="11378"/>
                  </a:cubicBezTo>
                  <a:cubicBezTo>
                    <a:pt x="2523" y="11378"/>
                    <a:pt x="2522" y="11378"/>
                    <a:pt x="2521" y="11378"/>
                  </a:cubicBezTo>
                  <a:lnTo>
                    <a:pt x="1771" y="11378"/>
                  </a:lnTo>
                  <a:cubicBezTo>
                    <a:pt x="1930" y="6576"/>
                    <a:pt x="5508" y="2578"/>
                    <a:pt x="10262" y="1889"/>
                  </a:cubicBezTo>
                  <a:lnTo>
                    <a:pt x="10262" y="2504"/>
                  </a:lnTo>
                  <a:cubicBezTo>
                    <a:pt x="10262" y="2693"/>
                    <a:pt x="10416" y="2847"/>
                    <a:pt x="10606" y="2847"/>
                  </a:cubicBezTo>
                  <a:lnTo>
                    <a:pt x="11109" y="2847"/>
                  </a:lnTo>
                  <a:lnTo>
                    <a:pt x="8322" y="7528"/>
                  </a:lnTo>
                  <a:cubicBezTo>
                    <a:pt x="8221" y="7691"/>
                    <a:pt x="8272" y="7905"/>
                    <a:pt x="8437" y="8004"/>
                  </a:cubicBezTo>
                  <a:cubicBezTo>
                    <a:pt x="8492" y="8037"/>
                    <a:pt x="8553" y="8053"/>
                    <a:pt x="8613" y="8053"/>
                  </a:cubicBezTo>
                  <a:cubicBezTo>
                    <a:pt x="8732" y="8053"/>
                    <a:pt x="8849" y="7990"/>
                    <a:pt x="8912" y="7879"/>
                  </a:cubicBezTo>
                  <a:lnTo>
                    <a:pt x="11343" y="3795"/>
                  </a:lnTo>
                  <a:lnTo>
                    <a:pt x="11343" y="10142"/>
                  </a:lnTo>
                  <a:cubicBezTo>
                    <a:pt x="10674" y="10314"/>
                    <a:pt x="10239" y="10958"/>
                    <a:pt x="10326" y="11642"/>
                  </a:cubicBezTo>
                  <a:cubicBezTo>
                    <a:pt x="10413" y="12327"/>
                    <a:pt x="10995" y="12839"/>
                    <a:pt x="11685" y="12839"/>
                  </a:cubicBezTo>
                  <a:cubicBezTo>
                    <a:pt x="12376" y="12839"/>
                    <a:pt x="12959" y="12327"/>
                    <a:pt x="13046" y="11642"/>
                  </a:cubicBezTo>
                  <a:cubicBezTo>
                    <a:pt x="13133" y="10958"/>
                    <a:pt x="12697" y="10314"/>
                    <a:pt x="12029" y="10142"/>
                  </a:cubicBezTo>
                  <a:lnTo>
                    <a:pt x="12029" y="3795"/>
                  </a:lnTo>
                  <a:lnTo>
                    <a:pt x="17213" y="12503"/>
                  </a:lnTo>
                  <a:lnTo>
                    <a:pt x="14932" y="16340"/>
                  </a:lnTo>
                  <a:lnTo>
                    <a:pt x="13629" y="16340"/>
                  </a:lnTo>
                  <a:cubicBezTo>
                    <a:pt x="13454" y="16340"/>
                    <a:pt x="13306" y="16474"/>
                    <a:pt x="13288" y="16649"/>
                  </a:cubicBezTo>
                  <a:cubicBezTo>
                    <a:pt x="13287" y="16661"/>
                    <a:pt x="13287" y="16672"/>
                    <a:pt x="13287" y="16684"/>
                  </a:cubicBezTo>
                  <a:cubicBezTo>
                    <a:pt x="13287" y="16872"/>
                    <a:pt x="13441" y="17026"/>
                    <a:pt x="13629" y="17026"/>
                  </a:cubicBezTo>
                  <a:lnTo>
                    <a:pt x="15832" y="17026"/>
                  </a:lnTo>
                  <a:lnTo>
                    <a:pt x="15832" y="19079"/>
                  </a:lnTo>
                  <a:lnTo>
                    <a:pt x="9695" y="19079"/>
                  </a:lnTo>
                  <a:cubicBezTo>
                    <a:pt x="9505" y="19079"/>
                    <a:pt x="9353" y="19233"/>
                    <a:pt x="9353" y="19423"/>
                  </a:cubicBezTo>
                  <a:cubicBezTo>
                    <a:pt x="9353" y="19612"/>
                    <a:pt x="9505" y="19765"/>
                    <a:pt x="9695" y="19765"/>
                  </a:cubicBezTo>
                  <a:lnTo>
                    <a:pt x="16174" y="19765"/>
                  </a:lnTo>
                  <a:cubicBezTo>
                    <a:pt x="16364" y="19765"/>
                    <a:pt x="16516" y="19612"/>
                    <a:pt x="16516" y="19423"/>
                  </a:cubicBezTo>
                  <a:lnTo>
                    <a:pt x="16516" y="16684"/>
                  </a:lnTo>
                  <a:cubicBezTo>
                    <a:pt x="16516" y="16495"/>
                    <a:pt x="16364" y="16342"/>
                    <a:pt x="16174" y="16342"/>
                  </a:cubicBezTo>
                  <a:lnTo>
                    <a:pt x="15730" y="16342"/>
                  </a:lnTo>
                  <a:lnTo>
                    <a:pt x="17906" y="12678"/>
                  </a:lnTo>
                  <a:cubicBezTo>
                    <a:pt x="17970" y="12570"/>
                    <a:pt x="17970" y="12436"/>
                    <a:pt x="17906" y="12327"/>
                  </a:cubicBezTo>
                  <a:lnTo>
                    <a:pt x="12261" y="2848"/>
                  </a:lnTo>
                  <a:lnTo>
                    <a:pt x="12766" y="2848"/>
                  </a:lnTo>
                  <a:cubicBezTo>
                    <a:pt x="12955" y="2848"/>
                    <a:pt x="13109" y="2694"/>
                    <a:pt x="13109" y="2506"/>
                  </a:cubicBezTo>
                  <a:lnTo>
                    <a:pt x="13109" y="1890"/>
                  </a:lnTo>
                  <a:cubicBezTo>
                    <a:pt x="17863" y="2580"/>
                    <a:pt x="21440" y="6578"/>
                    <a:pt x="21600" y="11380"/>
                  </a:cubicBezTo>
                  <a:lnTo>
                    <a:pt x="20889" y="11380"/>
                  </a:lnTo>
                  <a:cubicBezTo>
                    <a:pt x="20888" y="11380"/>
                    <a:pt x="20887" y="11380"/>
                    <a:pt x="20886" y="11380"/>
                  </a:cubicBezTo>
                  <a:cubicBezTo>
                    <a:pt x="20698" y="11380"/>
                    <a:pt x="20545" y="11533"/>
                    <a:pt x="20545" y="11722"/>
                  </a:cubicBezTo>
                  <a:lnTo>
                    <a:pt x="20545" y="13882"/>
                  </a:lnTo>
                  <a:cubicBezTo>
                    <a:pt x="20545" y="14073"/>
                    <a:pt x="20699" y="14226"/>
                    <a:pt x="20889" y="14226"/>
                  </a:cubicBezTo>
                  <a:lnTo>
                    <a:pt x="23049" y="14226"/>
                  </a:lnTo>
                  <a:cubicBezTo>
                    <a:pt x="23239" y="14226"/>
                    <a:pt x="23393" y="14073"/>
                    <a:pt x="23393" y="13882"/>
                  </a:cubicBezTo>
                  <a:lnTo>
                    <a:pt x="23393" y="11721"/>
                  </a:lnTo>
                  <a:cubicBezTo>
                    <a:pt x="23392" y="11531"/>
                    <a:pt x="23239" y="11378"/>
                    <a:pt x="23049" y="11378"/>
                  </a:cubicBezTo>
                  <a:lnTo>
                    <a:pt x="22286" y="11378"/>
                  </a:lnTo>
                  <a:cubicBezTo>
                    <a:pt x="22154" y="7149"/>
                    <a:pt x="19522" y="3402"/>
                    <a:pt x="15589" y="1844"/>
                  </a:cubicBezTo>
                  <a:lnTo>
                    <a:pt x="20560" y="1844"/>
                  </a:lnTo>
                  <a:cubicBezTo>
                    <a:pt x="20730" y="2470"/>
                    <a:pt x="21298" y="2892"/>
                    <a:pt x="21930" y="2892"/>
                  </a:cubicBezTo>
                  <a:cubicBezTo>
                    <a:pt x="21999" y="2892"/>
                    <a:pt x="22068" y="2887"/>
                    <a:pt x="22138" y="2877"/>
                  </a:cubicBezTo>
                  <a:cubicBezTo>
                    <a:pt x="22849" y="2774"/>
                    <a:pt x="23371" y="2154"/>
                    <a:pt x="23355" y="1436"/>
                  </a:cubicBezTo>
                  <a:cubicBezTo>
                    <a:pt x="23338" y="717"/>
                    <a:pt x="22788" y="123"/>
                    <a:pt x="22073" y="52"/>
                  </a:cubicBezTo>
                  <a:cubicBezTo>
                    <a:pt x="22025" y="48"/>
                    <a:pt x="21978" y="45"/>
                    <a:pt x="21931" y="45"/>
                  </a:cubicBezTo>
                  <a:cubicBezTo>
                    <a:pt x="21272" y="45"/>
                    <a:pt x="20690" y="502"/>
                    <a:pt x="20544" y="1158"/>
                  </a:cubicBezTo>
                  <a:lnTo>
                    <a:pt x="13109" y="1158"/>
                  </a:lnTo>
                  <a:lnTo>
                    <a:pt x="13109" y="342"/>
                  </a:lnTo>
                  <a:cubicBezTo>
                    <a:pt x="13109" y="154"/>
                    <a:pt x="12955" y="0"/>
                    <a:pt x="127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15"/>
          <p:cNvGrpSpPr/>
          <p:nvPr/>
        </p:nvGrpSpPr>
        <p:grpSpPr>
          <a:xfrm>
            <a:off x="4176235" y="3209179"/>
            <a:ext cx="357015" cy="354001"/>
            <a:chOff x="3284350" y="2215550"/>
            <a:chExt cx="589425" cy="584450"/>
          </a:xfrm>
        </p:grpSpPr>
        <p:sp>
          <p:nvSpPr>
            <p:cNvPr id="1481" name="Google Shape;1481;p15"/>
            <p:cNvSpPr/>
            <p:nvPr/>
          </p:nvSpPr>
          <p:spPr>
            <a:xfrm>
              <a:off x="3284350" y="2346650"/>
              <a:ext cx="463325" cy="453350"/>
            </a:xfrm>
            <a:custGeom>
              <a:avLst/>
              <a:gdLst/>
              <a:ahLst/>
              <a:cxnLst/>
              <a:rect l="l" t="t" r="r" b="b"/>
              <a:pathLst>
                <a:path w="18533" h="18134" extrusionOk="0">
                  <a:moveTo>
                    <a:pt x="2220" y="0"/>
                  </a:moveTo>
                  <a:cubicBezTo>
                    <a:pt x="2106" y="0"/>
                    <a:pt x="1994" y="58"/>
                    <a:pt x="1930" y="162"/>
                  </a:cubicBezTo>
                  <a:cubicBezTo>
                    <a:pt x="588" y="2326"/>
                    <a:pt x="1" y="4920"/>
                    <a:pt x="279" y="7466"/>
                  </a:cubicBezTo>
                  <a:cubicBezTo>
                    <a:pt x="561" y="10064"/>
                    <a:pt x="1724" y="12487"/>
                    <a:pt x="3575" y="14332"/>
                  </a:cubicBezTo>
                  <a:cubicBezTo>
                    <a:pt x="5477" y="16234"/>
                    <a:pt x="8179" y="17569"/>
                    <a:pt x="10989" y="17992"/>
                  </a:cubicBezTo>
                  <a:cubicBezTo>
                    <a:pt x="11588" y="18084"/>
                    <a:pt x="12193" y="18132"/>
                    <a:pt x="12798" y="18133"/>
                  </a:cubicBezTo>
                  <a:cubicBezTo>
                    <a:pt x="12805" y="18133"/>
                    <a:pt x="12811" y="18133"/>
                    <a:pt x="12818" y="18133"/>
                  </a:cubicBezTo>
                  <a:cubicBezTo>
                    <a:pt x="13548" y="18133"/>
                    <a:pt x="14277" y="18055"/>
                    <a:pt x="14990" y="17898"/>
                  </a:cubicBezTo>
                  <a:cubicBezTo>
                    <a:pt x="16323" y="17601"/>
                    <a:pt x="17465" y="17032"/>
                    <a:pt x="18381" y="16208"/>
                  </a:cubicBezTo>
                  <a:cubicBezTo>
                    <a:pt x="18521" y="16082"/>
                    <a:pt x="18533" y="15867"/>
                    <a:pt x="18407" y="15726"/>
                  </a:cubicBezTo>
                  <a:lnTo>
                    <a:pt x="18408" y="15726"/>
                  </a:lnTo>
                  <a:cubicBezTo>
                    <a:pt x="18341" y="15651"/>
                    <a:pt x="18247" y="15613"/>
                    <a:pt x="18154" y="15613"/>
                  </a:cubicBezTo>
                  <a:cubicBezTo>
                    <a:pt x="18072" y="15613"/>
                    <a:pt x="17991" y="15642"/>
                    <a:pt x="17926" y="15700"/>
                  </a:cubicBezTo>
                  <a:cubicBezTo>
                    <a:pt x="17098" y="16446"/>
                    <a:pt x="16059" y="16961"/>
                    <a:pt x="14844" y="17232"/>
                  </a:cubicBezTo>
                  <a:cubicBezTo>
                    <a:pt x="14193" y="17377"/>
                    <a:pt x="13510" y="17450"/>
                    <a:pt x="12799" y="17450"/>
                  </a:cubicBezTo>
                  <a:cubicBezTo>
                    <a:pt x="12245" y="17450"/>
                    <a:pt x="11675" y="17406"/>
                    <a:pt x="11092" y="17318"/>
                  </a:cubicBezTo>
                  <a:cubicBezTo>
                    <a:pt x="8424" y="16914"/>
                    <a:pt x="5860" y="15651"/>
                    <a:pt x="4059" y="13849"/>
                  </a:cubicBezTo>
                  <a:cubicBezTo>
                    <a:pt x="2300" y="12091"/>
                    <a:pt x="1228" y="9858"/>
                    <a:pt x="958" y="7392"/>
                  </a:cubicBezTo>
                  <a:cubicBezTo>
                    <a:pt x="696" y="4996"/>
                    <a:pt x="1247" y="2556"/>
                    <a:pt x="2511" y="522"/>
                  </a:cubicBezTo>
                  <a:cubicBezTo>
                    <a:pt x="2609" y="361"/>
                    <a:pt x="2560" y="151"/>
                    <a:pt x="2400" y="52"/>
                  </a:cubicBezTo>
                  <a:cubicBezTo>
                    <a:pt x="2344" y="17"/>
                    <a:pt x="2281" y="0"/>
                    <a:pt x="2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15"/>
            <p:cNvSpPr/>
            <p:nvPr/>
          </p:nvSpPr>
          <p:spPr>
            <a:xfrm>
              <a:off x="3493550" y="2277025"/>
              <a:ext cx="105175" cy="100325"/>
            </a:xfrm>
            <a:custGeom>
              <a:avLst/>
              <a:gdLst/>
              <a:ahLst/>
              <a:cxnLst/>
              <a:rect l="l" t="t" r="r" b="b"/>
              <a:pathLst>
                <a:path w="4207" h="4013" extrusionOk="0">
                  <a:moveTo>
                    <a:pt x="2005" y="682"/>
                  </a:moveTo>
                  <a:cubicBezTo>
                    <a:pt x="2349" y="682"/>
                    <a:pt x="2688" y="817"/>
                    <a:pt x="2942" y="1070"/>
                  </a:cubicBezTo>
                  <a:cubicBezTo>
                    <a:pt x="3458" y="1587"/>
                    <a:pt x="3458" y="2425"/>
                    <a:pt x="2942" y="2943"/>
                  </a:cubicBezTo>
                  <a:cubicBezTo>
                    <a:pt x="2689" y="3196"/>
                    <a:pt x="2350" y="3330"/>
                    <a:pt x="2006" y="3330"/>
                  </a:cubicBezTo>
                  <a:cubicBezTo>
                    <a:pt x="1835" y="3330"/>
                    <a:pt x="1663" y="3297"/>
                    <a:pt x="1499" y="3229"/>
                  </a:cubicBezTo>
                  <a:cubicBezTo>
                    <a:pt x="1005" y="3024"/>
                    <a:pt x="683" y="2541"/>
                    <a:pt x="683" y="2006"/>
                  </a:cubicBezTo>
                  <a:cubicBezTo>
                    <a:pt x="683" y="1471"/>
                    <a:pt x="1005" y="989"/>
                    <a:pt x="1499" y="783"/>
                  </a:cubicBezTo>
                  <a:cubicBezTo>
                    <a:pt x="1663" y="715"/>
                    <a:pt x="1834" y="682"/>
                    <a:pt x="2005" y="682"/>
                  </a:cubicBezTo>
                  <a:close/>
                  <a:moveTo>
                    <a:pt x="2006" y="0"/>
                  </a:moveTo>
                  <a:cubicBezTo>
                    <a:pt x="1747" y="0"/>
                    <a:pt x="1486" y="50"/>
                    <a:pt x="1238" y="153"/>
                  </a:cubicBezTo>
                  <a:cubicBezTo>
                    <a:pt x="488" y="464"/>
                    <a:pt x="1" y="1195"/>
                    <a:pt x="1" y="2006"/>
                  </a:cubicBezTo>
                  <a:cubicBezTo>
                    <a:pt x="1" y="2817"/>
                    <a:pt x="488" y="3548"/>
                    <a:pt x="1238" y="3859"/>
                  </a:cubicBezTo>
                  <a:cubicBezTo>
                    <a:pt x="1486" y="3962"/>
                    <a:pt x="1747" y="4012"/>
                    <a:pt x="2006" y="4012"/>
                  </a:cubicBezTo>
                  <a:cubicBezTo>
                    <a:pt x="2527" y="4012"/>
                    <a:pt x="3040" y="3808"/>
                    <a:pt x="3423" y="3425"/>
                  </a:cubicBezTo>
                  <a:cubicBezTo>
                    <a:pt x="4207" y="2641"/>
                    <a:pt x="4207" y="1372"/>
                    <a:pt x="3423" y="587"/>
                  </a:cubicBezTo>
                  <a:cubicBezTo>
                    <a:pt x="3040" y="204"/>
                    <a:pt x="2527" y="0"/>
                    <a:pt x="20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15"/>
            <p:cNvSpPr/>
            <p:nvPr/>
          </p:nvSpPr>
          <p:spPr>
            <a:xfrm>
              <a:off x="3367825" y="2365550"/>
              <a:ext cx="105150" cy="100300"/>
            </a:xfrm>
            <a:custGeom>
              <a:avLst/>
              <a:gdLst/>
              <a:ahLst/>
              <a:cxnLst/>
              <a:rect l="l" t="t" r="r" b="b"/>
              <a:pathLst>
                <a:path w="4206" h="4012" extrusionOk="0">
                  <a:moveTo>
                    <a:pt x="2005" y="683"/>
                  </a:moveTo>
                  <a:cubicBezTo>
                    <a:pt x="2349" y="683"/>
                    <a:pt x="2687" y="817"/>
                    <a:pt x="2941" y="1069"/>
                  </a:cubicBezTo>
                  <a:cubicBezTo>
                    <a:pt x="3457" y="1587"/>
                    <a:pt x="3457" y="2426"/>
                    <a:pt x="2941" y="2943"/>
                  </a:cubicBezTo>
                  <a:cubicBezTo>
                    <a:pt x="2687" y="3196"/>
                    <a:pt x="2349" y="3330"/>
                    <a:pt x="2005" y="3330"/>
                  </a:cubicBezTo>
                  <a:cubicBezTo>
                    <a:pt x="1834" y="3330"/>
                    <a:pt x="1662" y="3297"/>
                    <a:pt x="1499" y="3229"/>
                  </a:cubicBezTo>
                  <a:cubicBezTo>
                    <a:pt x="1004" y="3025"/>
                    <a:pt x="682" y="2542"/>
                    <a:pt x="682" y="2006"/>
                  </a:cubicBezTo>
                  <a:cubicBezTo>
                    <a:pt x="682" y="1471"/>
                    <a:pt x="1004" y="988"/>
                    <a:pt x="1499" y="783"/>
                  </a:cubicBezTo>
                  <a:cubicBezTo>
                    <a:pt x="1662" y="716"/>
                    <a:pt x="1834" y="683"/>
                    <a:pt x="2005" y="683"/>
                  </a:cubicBezTo>
                  <a:close/>
                  <a:moveTo>
                    <a:pt x="2005" y="1"/>
                  </a:moveTo>
                  <a:cubicBezTo>
                    <a:pt x="1747" y="1"/>
                    <a:pt x="1486" y="51"/>
                    <a:pt x="1238" y="154"/>
                  </a:cubicBezTo>
                  <a:cubicBezTo>
                    <a:pt x="489" y="464"/>
                    <a:pt x="0" y="1195"/>
                    <a:pt x="0" y="2006"/>
                  </a:cubicBezTo>
                  <a:cubicBezTo>
                    <a:pt x="0" y="2817"/>
                    <a:pt x="489" y="3548"/>
                    <a:pt x="1238" y="3859"/>
                  </a:cubicBezTo>
                  <a:cubicBezTo>
                    <a:pt x="1486" y="3962"/>
                    <a:pt x="1747" y="4012"/>
                    <a:pt x="2005" y="4012"/>
                  </a:cubicBezTo>
                  <a:cubicBezTo>
                    <a:pt x="2527" y="4012"/>
                    <a:pt x="3040" y="3808"/>
                    <a:pt x="3424" y="3425"/>
                  </a:cubicBezTo>
                  <a:cubicBezTo>
                    <a:pt x="4206" y="2642"/>
                    <a:pt x="4206" y="1371"/>
                    <a:pt x="3424" y="587"/>
                  </a:cubicBezTo>
                  <a:cubicBezTo>
                    <a:pt x="3040" y="204"/>
                    <a:pt x="2527" y="1"/>
                    <a:pt x="20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15"/>
            <p:cNvSpPr/>
            <p:nvPr/>
          </p:nvSpPr>
          <p:spPr>
            <a:xfrm>
              <a:off x="3350800" y="2512875"/>
              <a:ext cx="105175" cy="100350"/>
            </a:xfrm>
            <a:custGeom>
              <a:avLst/>
              <a:gdLst/>
              <a:ahLst/>
              <a:cxnLst/>
              <a:rect l="l" t="t" r="r" b="b"/>
              <a:pathLst>
                <a:path w="4207" h="4014" extrusionOk="0">
                  <a:moveTo>
                    <a:pt x="2007" y="684"/>
                  </a:moveTo>
                  <a:cubicBezTo>
                    <a:pt x="2351" y="684"/>
                    <a:pt x="2688" y="818"/>
                    <a:pt x="2941" y="1071"/>
                  </a:cubicBezTo>
                  <a:cubicBezTo>
                    <a:pt x="3458" y="1588"/>
                    <a:pt x="3458" y="2427"/>
                    <a:pt x="2941" y="2943"/>
                  </a:cubicBezTo>
                  <a:cubicBezTo>
                    <a:pt x="2688" y="3197"/>
                    <a:pt x="2350" y="3331"/>
                    <a:pt x="2005" y="3331"/>
                  </a:cubicBezTo>
                  <a:cubicBezTo>
                    <a:pt x="1835" y="3331"/>
                    <a:pt x="1663" y="3298"/>
                    <a:pt x="1499" y="3231"/>
                  </a:cubicBezTo>
                  <a:cubicBezTo>
                    <a:pt x="1005" y="3025"/>
                    <a:pt x="682" y="2543"/>
                    <a:pt x="682" y="2008"/>
                  </a:cubicBezTo>
                  <a:cubicBezTo>
                    <a:pt x="682" y="1472"/>
                    <a:pt x="1005" y="989"/>
                    <a:pt x="1499" y="785"/>
                  </a:cubicBezTo>
                  <a:cubicBezTo>
                    <a:pt x="1663" y="717"/>
                    <a:pt x="1836" y="684"/>
                    <a:pt x="2007" y="684"/>
                  </a:cubicBezTo>
                  <a:close/>
                  <a:moveTo>
                    <a:pt x="2005" y="1"/>
                  </a:moveTo>
                  <a:cubicBezTo>
                    <a:pt x="1747" y="1"/>
                    <a:pt x="1486" y="51"/>
                    <a:pt x="1238" y="154"/>
                  </a:cubicBezTo>
                  <a:cubicBezTo>
                    <a:pt x="488" y="464"/>
                    <a:pt x="1" y="1197"/>
                    <a:pt x="1" y="2008"/>
                  </a:cubicBezTo>
                  <a:cubicBezTo>
                    <a:pt x="1" y="2819"/>
                    <a:pt x="488" y="3550"/>
                    <a:pt x="1238" y="3860"/>
                  </a:cubicBezTo>
                  <a:cubicBezTo>
                    <a:pt x="1486" y="3963"/>
                    <a:pt x="1747" y="4013"/>
                    <a:pt x="2005" y="4013"/>
                  </a:cubicBezTo>
                  <a:cubicBezTo>
                    <a:pt x="2527" y="4013"/>
                    <a:pt x="3040" y="3810"/>
                    <a:pt x="3424" y="3427"/>
                  </a:cubicBezTo>
                  <a:cubicBezTo>
                    <a:pt x="4206" y="2642"/>
                    <a:pt x="4206" y="1372"/>
                    <a:pt x="3424" y="589"/>
                  </a:cubicBezTo>
                  <a:cubicBezTo>
                    <a:pt x="3040" y="205"/>
                    <a:pt x="2527" y="1"/>
                    <a:pt x="20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15"/>
            <p:cNvSpPr/>
            <p:nvPr/>
          </p:nvSpPr>
          <p:spPr>
            <a:xfrm>
              <a:off x="3605600" y="2625850"/>
              <a:ext cx="105150" cy="100350"/>
            </a:xfrm>
            <a:custGeom>
              <a:avLst/>
              <a:gdLst/>
              <a:ahLst/>
              <a:cxnLst/>
              <a:rect l="l" t="t" r="r" b="b"/>
              <a:pathLst>
                <a:path w="4206" h="4014" extrusionOk="0">
                  <a:moveTo>
                    <a:pt x="2006" y="683"/>
                  </a:moveTo>
                  <a:cubicBezTo>
                    <a:pt x="2350" y="683"/>
                    <a:pt x="2688" y="818"/>
                    <a:pt x="2941" y="1071"/>
                  </a:cubicBezTo>
                  <a:cubicBezTo>
                    <a:pt x="3457" y="1589"/>
                    <a:pt x="3457" y="2426"/>
                    <a:pt x="2941" y="2944"/>
                  </a:cubicBezTo>
                  <a:cubicBezTo>
                    <a:pt x="2688" y="3197"/>
                    <a:pt x="2349" y="3331"/>
                    <a:pt x="2005" y="3331"/>
                  </a:cubicBezTo>
                  <a:cubicBezTo>
                    <a:pt x="1834" y="3331"/>
                    <a:pt x="1663" y="3299"/>
                    <a:pt x="1499" y="3231"/>
                  </a:cubicBezTo>
                  <a:cubicBezTo>
                    <a:pt x="1004" y="3025"/>
                    <a:pt x="682" y="2543"/>
                    <a:pt x="682" y="2008"/>
                  </a:cubicBezTo>
                  <a:cubicBezTo>
                    <a:pt x="682" y="1473"/>
                    <a:pt x="1004" y="989"/>
                    <a:pt x="1499" y="785"/>
                  </a:cubicBezTo>
                  <a:cubicBezTo>
                    <a:pt x="1663" y="716"/>
                    <a:pt x="1835" y="683"/>
                    <a:pt x="2006" y="683"/>
                  </a:cubicBezTo>
                  <a:close/>
                  <a:moveTo>
                    <a:pt x="2006" y="1"/>
                  </a:moveTo>
                  <a:cubicBezTo>
                    <a:pt x="1747" y="1"/>
                    <a:pt x="1486" y="51"/>
                    <a:pt x="1238" y="154"/>
                  </a:cubicBezTo>
                  <a:cubicBezTo>
                    <a:pt x="488" y="464"/>
                    <a:pt x="0" y="1195"/>
                    <a:pt x="0" y="2008"/>
                  </a:cubicBezTo>
                  <a:cubicBezTo>
                    <a:pt x="0" y="2819"/>
                    <a:pt x="488" y="3550"/>
                    <a:pt x="1238" y="3860"/>
                  </a:cubicBezTo>
                  <a:cubicBezTo>
                    <a:pt x="1486" y="3963"/>
                    <a:pt x="1747" y="4013"/>
                    <a:pt x="2006" y="4013"/>
                  </a:cubicBezTo>
                  <a:cubicBezTo>
                    <a:pt x="2527" y="4013"/>
                    <a:pt x="3040" y="3810"/>
                    <a:pt x="3424" y="3427"/>
                  </a:cubicBezTo>
                  <a:cubicBezTo>
                    <a:pt x="4206" y="2642"/>
                    <a:pt x="4206" y="1372"/>
                    <a:pt x="3424" y="588"/>
                  </a:cubicBezTo>
                  <a:cubicBezTo>
                    <a:pt x="3040" y="204"/>
                    <a:pt x="2527" y="1"/>
                    <a:pt x="20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15"/>
            <p:cNvSpPr/>
            <p:nvPr/>
          </p:nvSpPr>
          <p:spPr>
            <a:xfrm>
              <a:off x="3351050" y="2215550"/>
              <a:ext cx="522725" cy="512975"/>
            </a:xfrm>
            <a:custGeom>
              <a:avLst/>
              <a:gdLst/>
              <a:ahLst/>
              <a:cxnLst/>
              <a:rect l="l" t="t" r="r" b="b"/>
              <a:pathLst>
                <a:path w="20909" h="20519" extrusionOk="0">
                  <a:moveTo>
                    <a:pt x="9110" y="11801"/>
                  </a:moveTo>
                  <a:lnTo>
                    <a:pt x="11096" y="13789"/>
                  </a:lnTo>
                  <a:lnTo>
                    <a:pt x="9525" y="14951"/>
                  </a:lnTo>
                  <a:lnTo>
                    <a:pt x="8736" y="14163"/>
                  </a:lnTo>
                  <a:lnTo>
                    <a:pt x="7948" y="13376"/>
                  </a:lnTo>
                  <a:lnTo>
                    <a:pt x="9110" y="11801"/>
                  </a:lnTo>
                  <a:close/>
                  <a:moveTo>
                    <a:pt x="7221" y="13613"/>
                  </a:moveTo>
                  <a:lnTo>
                    <a:pt x="9249" y="15642"/>
                  </a:lnTo>
                  <a:lnTo>
                    <a:pt x="9286" y="15678"/>
                  </a:lnTo>
                  <a:lnTo>
                    <a:pt x="8729" y="16235"/>
                  </a:lnTo>
                  <a:lnTo>
                    <a:pt x="8406" y="15911"/>
                  </a:lnTo>
                  <a:lnTo>
                    <a:pt x="6988" y="14493"/>
                  </a:lnTo>
                  <a:lnTo>
                    <a:pt x="6664" y="14171"/>
                  </a:lnTo>
                  <a:lnTo>
                    <a:pt x="7221" y="13613"/>
                  </a:lnTo>
                  <a:close/>
                  <a:moveTo>
                    <a:pt x="6397" y="15041"/>
                  </a:moveTo>
                  <a:cubicBezTo>
                    <a:pt x="6460" y="15041"/>
                    <a:pt x="6522" y="15045"/>
                    <a:pt x="6583" y="15054"/>
                  </a:cubicBezTo>
                  <a:lnTo>
                    <a:pt x="7846" y="16316"/>
                  </a:lnTo>
                  <a:cubicBezTo>
                    <a:pt x="7903" y="16765"/>
                    <a:pt x="7749" y="17214"/>
                    <a:pt x="7430" y="17533"/>
                  </a:cubicBezTo>
                  <a:cubicBezTo>
                    <a:pt x="7031" y="17932"/>
                    <a:pt x="5390" y="18434"/>
                    <a:pt x="4163" y="18736"/>
                  </a:cubicBezTo>
                  <a:cubicBezTo>
                    <a:pt x="4465" y="17510"/>
                    <a:pt x="4967" y="15869"/>
                    <a:pt x="5366" y="15469"/>
                  </a:cubicBezTo>
                  <a:cubicBezTo>
                    <a:pt x="5638" y="15195"/>
                    <a:pt x="6010" y="15041"/>
                    <a:pt x="6397" y="15041"/>
                  </a:cubicBezTo>
                  <a:close/>
                  <a:moveTo>
                    <a:pt x="8730" y="1"/>
                  </a:moveTo>
                  <a:cubicBezTo>
                    <a:pt x="8143" y="1"/>
                    <a:pt x="7546" y="52"/>
                    <a:pt x="6950" y="156"/>
                  </a:cubicBezTo>
                  <a:cubicBezTo>
                    <a:pt x="4677" y="555"/>
                    <a:pt x="2589" y="1653"/>
                    <a:pt x="909" y="3332"/>
                  </a:cubicBezTo>
                  <a:cubicBezTo>
                    <a:pt x="632" y="3610"/>
                    <a:pt x="368" y="3901"/>
                    <a:pt x="121" y="4205"/>
                  </a:cubicBezTo>
                  <a:cubicBezTo>
                    <a:pt x="1" y="4350"/>
                    <a:pt x="23" y="4565"/>
                    <a:pt x="169" y="4684"/>
                  </a:cubicBezTo>
                  <a:cubicBezTo>
                    <a:pt x="233" y="4736"/>
                    <a:pt x="309" y="4762"/>
                    <a:pt x="385" y="4762"/>
                  </a:cubicBezTo>
                  <a:cubicBezTo>
                    <a:pt x="484" y="4762"/>
                    <a:pt x="582" y="4719"/>
                    <a:pt x="649" y="4636"/>
                  </a:cubicBezTo>
                  <a:cubicBezTo>
                    <a:pt x="883" y="4350"/>
                    <a:pt x="1129" y="4076"/>
                    <a:pt x="1391" y="3815"/>
                  </a:cubicBezTo>
                  <a:cubicBezTo>
                    <a:pt x="3387" y="1819"/>
                    <a:pt x="5580" y="1089"/>
                    <a:pt x="7067" y="828"/>
                  </a:cubicBezTo>
                  <a:cubicBezTo>
                    <a:pt x="7626" y="730"/>
                    <a:pt x="8185" y="682"/>
                    <a:pt x="8733" y="682"/>
                  </a:cubicBezTo>
                  <a:cubicBezTo>
                    <a:pt x="10048" y="682"/>
                    <a:pt x="11298" y="959"/>
                    <a:pt x="12308" y="1491"/>
                  </a:cubicBezTo>
                  <a:cubicBezTo>
                    <a:pt x="13172" y="1946"/>
                    <a:pt x="13840" y="2579"/>
                    <a:pt x="14237" y="3320"/>
                  </a:cubicBezTo>
                  <a:cubicBezTo>
                    <a:pt x="14651" y="4088"/>
                    <a:pt x="14780" y="4958"/>
                    <a:pt x="14623" y="5910"/>
                  </a:cubicBezTo>
                  <a:lnTo>
                    <a:pt x="11813" y="8399"/>
                  </a:lnTo>
                  <a:cubicBezTo>
                    <a:pt x="11672" y="8524"/>
                    <a:pt x="11659" y="8740"/>
                    <a:pt x="11784" y="8881"/>
                  </a:cubicBezTo>
                  <a:cubicBezTo>
                    <a:pt x="11791" y="8890"/>
                    <a:pt x="11800" y="8898"/>
                    <a:pt x="11809" y="8907"/>
                  </a:cubicBezTo>
                  <a:cubicBezTo>
                    <a:pt x="11811" y="8910"/>
                    <a:pt x="11814" y="8912"/>
                    <a:pt x="11817" y="8914"/>
                  </a:cubicBezTo>
                  <a:cubicBezTo>
                    <a:pt x="11824" y="8920"/>
                    <a:pt x="11830" y="8925"/>
                    <a:pt x="11836" y="8929"/>
                  </a:cubicBezTo>
                  <a:cubicBezTo>
                    <a:pt x="11839" y="8932"/>
                    <a:pt x="11843" y="8935"/>
                    <a:pt x="11848" y="8938"/>
                  </a:cubicBezTo>
                  <a:cubicBezTo>
                    <a:pt x="11851" y="8941"/>
                    <a:pt x="11859" y="8945"/>
                    <a:pt x="11865" y="8949"/>
                  </a:cubicBezTo>
                  <a:cubicBezTo>
                    <a:pt x="11872" y="8952"/>
                    <a:pt x="11874" y="8954"/>
                    <a:pt x="11878" y="8955"/>
                  </a:cubicBezTo>
                  <a:cubicBezTo>
                    <a:pt x="11883" y="8958"/>
                    <a:pt x="11890" y="8962"/>
                    <a:pt x="11896" y="8965"/>
                  </a:cubicBezTo>
                  <a:cubicBezTo>
                    <a:pt x="11903" y="8967"/>
                    <a:pt x="11906" y="8970"/>
                    <a:pt x="11910" y="8971"/>
                  </a:cubicBezTo>
                  <a:cubicBezTo>
                    <a:pt x="11914" y="8972"/>
                    <a:pt x="11922" y="8975"/>
                    <a:pt x="11927" y="8978"/>
                  </a:cubicBezTo>
                  <a:lnTo>
                    <a:pt x="11942" y="8983"/>
                  </a:lnTo>
                  <a:cubicBezTo>
                    <a:pt x="11949" y="8984"/>
                    <a:pt x="11955" y="8986"/>
                    <a:pt x="11961" y="8987"/>
                  </a:cubicBezTo>
                  <a:cubicBezTo>
                    <a:pt x="11967" y="8988"/>
                    <a:pt x="11971" y="8990"/>
                    <a:pt x="11975" y="8990"/>
                  </a:cubicBezTo>
                  <a:cubicBezTo>
                    <a:pt x="11981" y="8991"/>
                    <a:pt x="11988" y="8993"/>
                    <a:pt x="11994" y="8993"/>
                  </a:cubicBezTo>
                  <a:cubicBezTo>
                    <a:pt x="12000" y="8994"/>
                    <a:pt x="12004" y="8994"/>
                    <a:pt x="12010" y="8994"/>
                  </a:cubicBezTo>
                  <a:cubicBezTo>
                    <a:pt x="12012" y="8995"/>
                    <a:pt x="12015" y="8995"/>
                    <a:pt x="12018" y="8995"/>
                  </a:cubicBezTo>
                  <a:cubicBezTo>
                    <a:pt x="12021" y="8995"/>
                    <a:pt x="12025" y="8995"/>
                    <a:pt x="12028" y="8996"/>
                  </a:cubicBezTo>
                  <a:lnTo>
                    <a:pt x="12057" y="8996"/>
                  </a:lnTo>
                  <a:cubicBezTo>
                    <a:pt x="12062" y="8996"/>
                    <a:pt x="12070" y="8994"/>
                    <a:pt x="12075" y="8994"/>
                  </a:cubicBezTo>
                  <a:lnTo>
                    <a:pt x="12089" y="8993"/>
                  </a:lnTo>
                  <a:cubicBezTo>
                    <a:pt x="12094" y="8991"/>
                    <a:pt x="12100" y="8990"/>
                    <a:pt x="12106" y="8988"/>
                  </a:cubicBezTo>
                  <a:lnTo>
                    <a:pt x="12119" y="8986"/>
                  </a:lnTo>
                  <a:lnTo>
                    <a:pt x="12138" y="8981"/>
                  </a:lnTo>
                  <a:lnTo>
                    <a:pt x="12149" y="8977"/>
                  </a:lnTo>
                  <a:cubicBezTo>
                    <a:pt x="12157" y="8975"/>
                    <a:pt x="12163" y="8972"/>
                    <a:pt x="12168" y="8970"/>
                  </a:cubicBezTo>
                  <a:lnTo>
                    <a:pt x="12180" y="8965"/>
                  </a:lnTo>
                  <a:cubicBezTo>
                    <a:pt x="12186" y="8962"/>
                    <a:pt x="12192" y="8959"/>
                    <a:pt x="12197" y="8955"/>
                  </a:cubicBezTo>
                  <a:cubicBezTo>
                    <a:pt x="12203" y="8952"/>
                    <a:pt x="12205" y="8952"/>
                    <a:pt x="12209" y="8949"/>
                  </a:cubicBezTo>
                  <a:cubicBezTo>
                    <a:pt x="12215" y="8946"/>
                    <a:pt x="12222" y="8942"/>
                    <a:pt x="12228" y="8938"/>
                  </a:cubicBezTo>
                  <a:cubicBezTo>
                    <a:pt x="12231" y="8936"/>
                    <a:pt x="12234" y="8933"/>
                    <a:pt x="12237" y="8932"/>
                  </a:cubicBezTo>
                  <a:cubicBezTo>
                    <a:pt x="12245" y="8925"/>
                    <a:pt x="12254" y="8917"/>
                    <a:pt x="12263" y="8910"/>
                  </a:cubicBezTo>
                  <a:lnTo>
                    <a:pt x="18965" y="2976"/>
                  </a:lnTo>
                  <a:cubicBezTo>
                    <a:pt x="19094" y="2863"/>
                    <a:pt x="19254" y="2807"/>
                    <a:pt x="19414" y="2807"/>
                  </a:cubicBezTo>
                  <a:cubicBezTo>
                    <a:pt x="19588" y="2807"/>
                    <a:pt x="19761" y="2873"/>
                    <a:pt x="19894" y="3005"/>
                  </a:cubicBezTo>
                  <a:cubicBezTo>
                    <a:pt x="20146" y="3258"/>
                    <a:pt x="20159" y="3664"/>
                    <a:pt x="19923" y="3933"/>
                  </a:cubicBezTo>
                  <a:lnTo>
                    <a:pt x="11603" y="13331"/>
                  </a:lnTo>
                  <a:lnTo>
                    <a:pt x="9569" y="11297"/>
                  </a:lnTo>
                  <a:lnTo>
                    <a:pt x="11221" y="9834"/>
                  </a:lnTo>
                  <a:cubicBezTo>
                    <a:pt x="11359" y="9709"/>
                    <a:pt x="11370" y="9495"/>
                    <a:pt x="11247" y="9355"/>
                  </a:cubicBezTo>
                  <a:cubicBezTo>
                    <a:pt x="11179" y="9280"/>
                    <a:pt x="11085" y="9241"/>
                    <a:pt x="10991" y="9241"/>
                  </a:cubicBezTo>
                  <a:cubicBezTo>
                    <a:pt x="10912" y="9241"/>
                    <a:pt x="10832" y="9268"/>
                    <a:pt x="10768" y="9324"/>
                  </a:cubicBezTo>
                  <a:lnTo>
                    <a:pt x="8845" y="11024"/>
                  </a:lnTo>
                  <a:cubicBezTo>
                    <a:pt x="8837" y="11031"/>
                    <a:pt x="8830" y="11037"/>
                    <a:pt x="8824" y="11044"/>
                  </a:cubicBezTo>
                  <a:cubicBezTo>
                    <a:pt x="8823" y="11046"/>
                    <a:pt x="8821" y="11047"/>
                    <a:pt x="8820" y="11049"/>
                  </a:cubicBezTo>
                  <a:cubicBezTo>
                    <a:pt x="8811" y="11057"/>
                    <a:pt x="8804" y="11067"/>
                    <a:pt x="8797" y="11076"/>
                  </a:cubicBezTo>
                  <a:lnTo>
                    <a:pt x="7461" y="12885"/>
                  </a:lnTo>
                  <a:cubicBezTo>
                    <a:pt x="7394" y="12820"/>
                    <a:pt x="7308" y="12788"/>
                    <a:pt x="7222" y="12788"/>
                  </a:cubicBezTo>
                  <a:cubicBezTo>
                    <a:pt x="7135" y="12788"/>
                    <a:pt x="7047" y="12822"/>
                    <a:pt x="6980" y="12888"/>
                  </a:cubicBezTo>
                  <a:lnTo>
                    <a:pt x="5940" y="13928"/>
                  </a:lnTo>
                  <a:cubicBezTo>
                    <a:pt x="5808" y="14060"/>
                    <a:pt x="5807" y="14275"/>
                    <a:pt x="5939" y="14408"/>
                  </a:cubicBezTo>
                  <a:cubicBezTo>
                    <a:pt x="5538" y="14496"/>
                    <a:pt x="5173" y="14696"/>
                    <a:pt x="4883" y="14986"/>
                  </a:cubicBezTo>
                  <a:cubicBezTo>
                    <a:pt x="4131" y="15737"/>
                    <a:pt x="3448" y="18775"/>
                    <a:pt x="3372" y="19119"/>
                  </a:cubicBezTo>
                  <a:cubicBezTo>
                    <a:pt x="3326" y="19331"/>
                    <a:pt x="3488" y="19533"/>
                    <a:pt x="3706" y="19533"/>
                  </a:cubicBezTo>
                  <a:cubicBezTo>
                    <a:pt x="3731" y="19533"/>
                    <a:pt x="3755" y="19530"/>
                    <a:pt x="3779" y="19525"/>
                  </a:cubicBezTo>
                  <a:cubicBezTo>
                    <a:pt x="4122" y="19450"/>
                    <a:pt x="7159" y="18767"/>
                    <a:pt x="7912" y="18015"/>
                  </a:cubicBezTo>
                  <a:cubicBezTo>
                    <a:pt x="8200" y="17725"/>
                    <a:pt x="8402" y="17359"/>
                    <a:pt x="8489" y="16959"/>
                  </a:cubicBezTo>
                  <a:cubicBezTo>
                    <a:pt x="8556" y="17025"/>
                    <a:pt x="8642" y="17057"/>
                    <a:pt x="8728" y="17057"/>
                  </a:cubicBezTo>
                  <a:cubicBezTo>
                    <a:pt x="8816" y="17057"/>
                    <a:pt x="8903" y="17024"/>
                    <a:pt x="8969" y="16957"/>
                  </a:cubicBezTo>
                  <a:lnTo>
                    <a:pt x="10010" y="15917"/>
                  </a:lnTo>
                  <a:cubicBezTo>
                    <a:pt x="10142" y="15785"/>
                    <a:pt x="10143" y="15571"/>
                    <a:pt x="10011" y="15437"/>
                  </a:cubicBezTo>
                  <a:lnTo>
                    <a:pt x="11820" y="14101"/>
                  </a:lnTo>
                  <a:cubicBezTo>
                    <a:pt x="11830" y="14094"/>
                    <a:pt x="11839" y="14086"/>
                    <a:pt x="11848" y="14078"/>
                  </a:cubicBezTo>
                  <a:cubicBezTo>
                    <a:pt x="11851" y="14076"/>
                    <a:pt x="11852" y="14073"/>
                    <a:pt x="11855" y="14070"/>
                  </a:cubicBezTo>
                  <a:cubicBezTo>
                    <a:pt x="11861" y="14066"/>
                    <a:pt x="11867" y="14059"/>
                    <a:pt x="11872" y="14053"/>
                  </a:cubicBezTo>
                  <a:lnTo>
                    <a:pt x="14307" y="11305"/>
                  </a:lnTo>
                  <a:cubicBezTo>
                    <a:pt x="14646" y="12026"/>
                    <a:pt x="15119" y="12684"/>
                    <a:pt x="15581" y="13323"/>
                  </a:cubicBezTo>
                  <a:cubicBezTo>
                    <a:pt x="16199" y="14182"/>
                    <a:pt x="16783" y="14992"/>
                    <a:pt x="17053" y="15926"/>
                  </a:cubicBezTo>
                  <a:cubicBezTo>
                    <a:pt x="17352" y="16963"/>
                    <a:pt x="17210" y="17996"/>
                    <a:pt x="16605" y="19179"/>
                  </a:cubicBezTo>
                  <a:cubicBezTo>
                    <a:pt x="16463" y="19457"/>
                    <a:pt x="16302" y="19724"/>
                    <a:pt x="16119" y="19979"/>
                  </a:cubicBezTo>
                  <a:cubicBezTo>
                    <a:pt x="16010" y="20132"/>
                    <a:pt x="16045" y="20345"/>
                    <a:pt x="16199" y="20455"/>
                  </a:cubicBezTo>
                  <a:cubicBezTo>
                    <a:pt x="16259" y="20498"/>
                    <a:pt x="16328" y="20518"/>
                    <a:pt x="16397" y="20518"/>
                  </a:cubicBezTo>
                  <a:cubicBezTo>
                    <a:pt x="16503" y="20518"/>
                    <a:pt x="16607" y="20469"/>
                    <a:pt x="16674" y="20375"/>
                  </a:cubicBezTo>
                  <a:cubicBezTo>
                    <a:pt x="16876" y="20094"/>
                    <a:pt x="17056" y="19798"/>
                    <a:pt x="17213" y="19489"/>
                  </a:cubicBezTo>
                  <a:cubicBezTo>
                    <a:pt x="17892" y="18162"/>
                    <a:pt x="18054" y="16934"/>
                    <a:pt x="17709" y="15737"/>
                  </a:cubicBezTo>
                  <a:cubicBezTo>
                    <a:pt x="17407" y="14690"/>
                    <a:pt x="16760" y="13792"/>
                    <a:pt x="16135" y="12924"/>
                  </a:cubicBezTo>
                  <a:cubicBezTo>
                    <a:pt x="15610" y="12198"/>
                    <a:pt x="15113" y="11507"/>
                    <a:pt x="14804" y="10741"/>
                  </a:cubicBezTo>
                  <a:lnTo>
                    <a:pt x="20433" y="4384"/>
                  </a:lnTo>
                  <a:cubicBezTo>
                    <a:pt x="20909" y="3846"/>
                    <a:pt x="20885" y="3031"/>
                    <a:pt x="20377" y="2522"/>
                  </a:cubicBezTo>
                  <a:lnTo>
                    <a:pt x="20377" y="2522"/>
                  </a:lnTo>
                  <a:cubicBezTo>
                    <a:pt x="20378" y="2522"/>
                    <a:pt x="20378" y="2522"/>
                    <a:pt x="20378" y="2522"/>
                  </a:cubicBezTo>
                  <a:lnTo>
                    <a:pt x="20377" y="2521"/>
                  </a:lnTo>
                  <a:lnTo>
                    <a:pt x="20377" y="2521"/>
                  </a:lnTo>
                  <a:cubicBezTo>
                    <a:pt x="20377" y="2521"/>
                    <a:pt x="20377" y="2521"/>
                    <a:pt x="20377" y="2522"/>
                  </a:cubicBezTo>
                  <a:lnTo>
                    <a:pt x="20377" y="2522"/>
                  </a:lnTo>
                  <a:cubicBezTo>
                    <a:pt x="20112" y="2258"/>
                    <a:pt x="19764" y="2124"/>
                    <a:pt x="19416" y="2124"/>
                  </a:cubicBezTo>
                  <a:cubicBezTo>
                    <a:pt x="19095" y="2124"/>
                    <a:pt x="18773" y="2237"/>
                    <a:pt x="18515" y="2466"/>
                  </a:cubicBezTo>
                  <a:lnTo>
                    <a:pt x="15369" y="5251"/>
                  </a:lnTo>
                  <a:cubicBezTo>
                    <a:pt x="15386" y="4442"/>
                    <a:pt x="15209" y="3686"/>
                    <a:pt x="14838" y="2997"/>
                  </a:cubicBezTo>
                  <a:cubicBezTo>
                    <a:pt x="14375" y="2136"/>
                    <a:pt x="13610" y="1407"/>
                    <a:pt x="12625" y="889"/>
                  </a:cubicBezTo>
                  <a:cubicBezTo>
                    <a:pt x="11519" y="305"/>
                    <a:pt x="10157" y="1"/>
                    <a:pt x="87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87" name="Google Shape;1487;p15"/>
          <p:cNvSpPr txBox="1"/>
          <p:nvPr/>
        </p:nvSpPr>
        <p:spPr>
          <a:xfrm rot="-5400000">
            <a:off x="7018875" y="2289025"/>
            <a:ext cx="3726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Bell (2021) from https://www.barkergilmore.com/</a:t>
            </a:r>
            <a:endParaRPr sz="10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gf72b45b6a3_0_3005"/>
          <p:cNvSpPr txBox="1">
            <a:spLocks noGrp="1"/>
          </p:cNvSpPr>
          <p:nvPr>
            <p:ph type="ctrTitle"/>
          </p:nvPr>
        </p:nvSpPr>
        <p:spPr>
          <a:xfrm>
            <a:off x="1425450" y="1056000"/>
            <a:ext cx="62931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201" name="Google Shape;1201;gf72b45b6a3_0_3005"/>
          <p:cNvSpPr txBox="1">
            <a:spLocks noGrp="1"/>
          </p:cNvSpPr>
          <p:nvPr>
            <p:ph type="subTitle" idx="1"/>
          </p:nvPr>
        </p:nvSpPr>
        <p:spPr>
          <a:xfrm>
            <a:off x="1996800" y="3051625"/>
            <a:ext cx="51504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202" name="Google Shape;1202;gf72b45b6a3_0_3005"/>
          <p:cNvPicPr preferRelativeResize="0"/>
          <p:nvPr/>
        </p:nvPicPr>
        <p:blipFill rotWithShape="1">
          <a:blip r:embed="rId3">
            <a:alphaModFix/>
          </a:blip>
          <a:srcRect l="674" r="119"/>
          <a:stretch/>
        </p:blipFill>
        <p:spPr>
          <a:xfrm>
            <a:off x="0" y="-14487"/>
            <a:ext cx="9143998" cy="51724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gf72b45b6a3_0_3085"/>
          <p:cNvSpPr/>
          <p:nvPr/>
        </p:nvSpPr>
        <p:spPr>
          <a:xfrm>
            <a:off x="287025" y="1621800"/>
            <a:ext cx="1452900" cy="2040300"/>
          </a:xfrm>
          <a:prstGeom prst="roundRect">
            <a:avLst>
              <a:gd name="adj" fmla="val 16667"/>
            </a:avLst>
          </a:prstGeom>
          <a:noFill/>
          <a:ln w="19050" cap="flat" cmpd="sng">
            <a:solidFill>
              <a:srgbClr val="E16D6D"/>
            </a:solidFill>
            <a:prstDash val="solid"/>
            <a:round/>
            <a:headEnd type="none" w="sm" len="sm"/>
            <a:tailEnd type="none" w="sm" len="sm"/>
          </a:ln>
        </p:spPr>
        <p:txBody>
          <a:bodyPr spcFirstLastPara="1" wrap="square" lIns="91425" tIns="91425" rIns="91425" bIns="91425" anchor="ctr" anchorCtr="0">
            <a:noAutofit/>
          </a:bodyPr>
          <a:lstStyle/>
          <a:p>
            <a:pPr marL="171450" lvl="0" indent="-184150" algn="l" rtl="0">
              <a:spcBef>
                <a:spcPts val="0"/>
              </a:spcBef>
              <a:spcAft>
                <a:spcPts val="0"/>
              </a:spcAft>
              <a:buSzPts val="1100"/>
              <a:buChar char="●"/>
            </a:pPr>
            <a:r>
              <a:rPr lang="en" sz="1100"/>
              <a:t>Sedikit kesepakatan</a:t>
            </a:r>
            <a:endParaRPr sz="1100"/>
          </a:p>
          <a:p>
            <a:pPr marL="171450" lvl="0" indent="-184150" algn="l" rtl="0">
              <a:spcBef>
                <a:spcPts val="0"/>
              </a:spcBef>
              <a:spcAft>
                <a:spcPts val="0"/>
              </a:spcAft>
              <a:buSzPts val="1100"/>
              <a:buChar char="●"/>
            </a:pPr>
            <a:r>
              <a:rPr lang="en" sz="1100"/>
              <a:t>Tujuan yang belum jelas</a:t>
            </a:r>
            <a:endParaRPr sz="1100"/>
          </a:p>
          <a:p>
            <a:pPr marL="171450" lvl="0" indent="-184150" algn="l" rtl="0">
              <a:spcBef>
                <a:spcPts val="0"/>
              </a:spcBef>
              <a:spcAft>
                <a:spcPts val="0"/>
              </a:spcAft>
              <a:buSzPts val="1100"/>
              <a:buChar char="●"/>
            </a:pPr>
            <a:r>
              <a:rPr lang="en" sz="1100"/>
              <a:t>Bimbingan dan Pengarahan</a:t>
            </a:r>
            <a:endParaRPr sz="1100"/>
          </a:p>
        </p:txBody>
      </p:sp>
      <p:sp>
        <p:nvSpPr>
          <p:cNvPr id="1493" name="Google Shape;1493;gf72b45b6a3_0_3085"/>
          <p:cNvSpPr/>
          <p:nvPr/>
        </p:nvSpPr>
        <p:spPr>
          <a:xfrm>
            <a:off x="658407" y="3441700"/>
            <a:ext cx="1221000" cy="533400"/>
          </a:xfrm>
          <a:prstGeom prst="rect">
            <a:avLst/>
          </a:prstGeom>
          <a:solidFill>
            <a:srgbClr val="E16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Forming</a:t>
            </a:r>
            <a:endParaRPr>
              <a:solidFill>
                <a:schemeClr val="lt1"/>
              </a:solidFill>
            </a:endParaRPr>
          </a:p>
        </p:txBody>
      </p:sp>
      <p:sp>
        <p:nvSpPr>
          <p:cNvPr id="1494" name="Google Shape;1494;gf72b45b6a3_0_3085"/>
          <p:cNvSpPr/>
          <p:nvPr/>
        </p:nvSpPr>
        <p:spPr>
          <a:xfrm>
            <a:off x="2031418" y="1621800"/>
            <a:ext cx="1452900" cy="2040300"/>
          </a:xfrm>
          <a:prstGeom prst="roundRect">
            <a:avLst>
              <a:gd name="adj" fmla="val 16667"/>
            </a:avLst>
          </a:prstGeom>
          <a:noFill/>
          <a:ln w="1905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171450" lvl="0" indent="-184150" algn="l" rtl="0">
              <a:spcBef>
                <a:spcPts val="0"/>
              </a:spcBef>
              <a:spcAft>
                <a:spcPts val="0"/>
              </a:spcAft>
              <a:buSzPts val="1100"/>
              <a:buChar char="●"/>
            </a:pPr>
            <a:r>
              <a:rPr lang="en" sz="1100"/>
              <a:t>Konflik</a:t>
            </a:r>
            <a:endParaRPr sz="1100"/>
          </a:p>
          <a:p>
            <a:pPr marL="171450" lvl="0" indent="-184150" algn="l" rtl="0">
              <a:spcBef>
                <a:spcPts val="0"/>
              </a:spcBef>
              <a:spcAft>
                <a:spcPts val="0"/>
              </a:spcAft>
              <a:buSzPts val="1100"/>
              <a:buChar char="●"/>
            </a:pPr>
            <a:r>
              <a:rPr lang="en" sz="1100"/>
              <a:t>Menambah kejelasan tujuan</a:t>
            </a:r>
            <a:endParaRPr sz="1100"/>
          </a:p>
          <a:p>
            <a:pPr marL="171450" lvl="0" indent="-184150" algn="l" rtl="0">
              <a:spcBef>
                <a:spcPts val="0"/>
              </a:spcBef>
              <a:spcAft>
                <a:spcPts val="0"/>
              </a:spcAft>
              <a:buSzPts val="1100"/>
              <a:buChar char="●"/>
            </a:pPr>
            <a:r>
              <a:rPr lang="en" sz="1100" i="1"/>
              <a:t>Power Struggles</a:t>
            </a:r>
            <a:endParaRPr sz="1100" i="1"/>
          </a:p>
          <a:p>
            <a:pPr marL="171450" lvl="0" indent="-184150" algn="l" rtl="0">
              <a:spcBef>
                <a:spcPts val="0"/>
              </a:spcBef>
              <a:spcAft>
                <a:spcPts val="0"/>
              </a:spcAft>
              <a:buSzPts val="1100"/>
              <a:buChar char="●"/>
            </a:pPr>
            <a:r>
              <a:rPr lang="en" sz="1100" i="1"/>
              <a:t>Coaching</a:t>
            </a:r>
            <a:endParaRPr sz="1100" i="1"/>
          </a:p>
        </p:txBody>
      </p:sp>
      <p:sp>
        <p:nvSpPr>
          <p:cNvPr id="1495" name="Google Shape;1495;gf72b45b6a3_0_3085"/>
          <p:cNvSpPr/>
          <p:nvPr/>
        </p:nvSpPr>
        <p:spPr>
          <a:xfrm>
            <a:off x="2402800" y="3441700"/>
            <a:ext cx="1221000" cy="5334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Storming</a:t>
            </a:r>
            <a:endParaRPr>
              <a:solidFill>
                <a:schemeClr val="lt1"/>
              </a:solidFill>
            </a:endParaRPr>
          </a:p>
        </p:txBody>
      </p:sp>
      <p:sp>
        <p:nvSpPr>
          <p:cNvPr id="1496" name="Google Shape;1496;gf72b45b6a3_0_3085"/>
          <p:cNvSpPr/>
          <p:nvPr/>
        </p:nvSpPr>
        <p:spPr>
          <a:xfrm>
            <a:off x="3775811" y="1621800"/>
            <a:ext cx="1452900" cy="2040300"/>
          </a:xfrm>
          <a:prstGeom prst="roundRect">
            <a:avLst>
              <a:gd name="adj" fmla="val 16667"/>
            </a:avLst>
          </a:prstGeom>
          <a:noFill/>
          <a:ln w="19050"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171450" lvl="0" indent="-184150" algn="l" rtl="0">
              <a:spcBef>
                <a:spcPts val="0"/>
              </a:spcBef>
              <a:spcAft>
                <a:spcPts val="0"/>
              </a:spcAft>
              <a:buSzPts val="1100"/>
              <a:buChar char="●"/>
            </a:pPr>
            <a:r>
              <a:rPr lang="en" sz="1100"/>
              <a:t>Kesepakatan dan mufakat</a:t>
            </a:r>
            <a:endParaRPr sz="1100"/>
          </a:p>
          <a:p>
            <a:pPr marL="171450" lvl="0" indent="-184150" algn="l" rtl="0">
              <a:spcBef>
                <a:spcPts val="0"/>
              </a:spcBef>
              <a:spcAft>
                <a:spcPts val="0"/>
              </a:spcAft>
              <a:buSzPts val="1100"/>
              <a:buChar char="●"/>
            </a:pPr>
            <a:r>
              <a:rPr lang="en" sz="1100"/>
              <a:t>Memperjelas peran dan tanggung jawab</a:t>
            </a:r>
            <a:endParaRPr sz="1100"/>
          </a:p>
          <a:p>
            <a:pPr marL="171450" lvl="0" indent="-184150" algn="l" rtl="0">
              <a:spcBef>
                <a:spcPts val="0"/>
              </a:spcBef>
              <a:spcAft>
                <a:spcPts val="0"/>
              </a:spcAft>
              <a:buSzPts val="1100"/>
              <a:buChar char="●"/>
            </a:pPr>
            <a:r>
              <a:rPr lang="en" sz="1100"/>
              <a:t>Fasilitasi</a:t>
            </a:r>
            <a:endParaRPr sz="1100"/>
          </a:p>
        </p:txBody>
      </p:sp>
      <p:sp>
        <p:nvSpPr>
          <p:cNvPr id="1497" name="Google Shape;1497;gf72b45b6a3_0_3085"/>
          <p:cNvSpPr/>
          <p:nvPr/>
        </p:nvSpPr>
        <p:spPr>
          <a:xfrm>
            <a:off x="4147193" y="3441700"/>
            <a:ext cx="1221000" cy="533400"/>
          </a:xfrm>
          <a:prstGeom prst="rect">
            <a:avLst/>
          </a:prstGeom>
          <a:solidFill>
            <a:srgbClr val="741B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Norming</a:t>
            </a:r>
            <a:endParaRPr>
              <a:solidFill>
                <a:schemeClr val="lt1"/>
              </a:solidFill>
            </a:endParaRPr>
          </a:p>
        </p:txBody>
      </p:sp>
      <p:sp>
        <p:nvSpPr>
          <p:cNvPr id="1498" name="Google Shape;1498;gf72b45b6a3_0_3085"/>
          <p:cNvSpPr/>
          <p:nvPr/>
        </p:nvSpPr>
        <p:spPr>
          <a:xfrm>
            <a:off x="5520205" y="1621800"/>
            <a:ext cx="1452900" cy="2040300"/>
          </a:xfrm>
          <a:prstGeom prst="roundRect">
            <a:avLst>
              <a:gd name="adj" fmla="val 16667"/>
            </a:avLst>
          </a:prstGeom>
          <a:noFill/>
          <a:ln w="1905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171450" lvl="0" indent="-184150" algn="l" rtl="0">
              <a:spcBef>
                <a:spcPts val="0"/>
              </a:spcBef>
              <a:spcAft>
                <a:spcPts val="0"/>
              </a:spcAft>
              <a:buSzPts val="1100"/>
              <a:buChar char="●"/>
            </a:pPr>
            <a:r>
              <a:rPr lang="en" sz="1100"/>
              <a:t>Memperjelas visi dan tujuan</a:t>
            </a:r>
            <a:endParaRPr sz="1100"/>
          </a:p>
          <a:p>
            <a:pPr marL="171450" lvl="0" indent="-184150" algn="l" rtl="0">
              <a:spcBef>
                <a:spcPts val="0"/>
              </a:spcBef>
              <a:spcAft>
                <a:spcPts val="0"/>
              </a:spcAft>
              <a:buSzPts val="1100"/>
              <a:buChar char="●"/>
            </a:pPr>
            <a:r>
              <a:rPr lang="en" sz="1100"/>
              <a:t>Fokus pada pencapaian tujuan</a:t>
            </a:r>
            <a:endParaRPr sz="1100"/>
          </a:p>
          <a:p>
            <a:pPr marL="171450" lvl="0" indent="-184150" algn="l" rtl="0">
              <a:spcBef>
                <a:spcPts val="0"/>
              </a:spcBef>
              <a:spcAft>
                <a:spcPts val="0"/>
              </a:spcAft>
              <a:buSzPts val="1100"/>
              <a:buChar char="●"/>
            </a:pPr>
            <a:r>
              <a:rPr lang="en" sz="1100"/>
              <a:t>Delegasi tugas</a:t>
            </a:r>
            <a:endParaRPr sz="1100"/>
          </a:p>
        </p:txBody>
      </p:sp>
      <p:sp>
        <p:nvSpPr>
          <p:cNvPr id="1499" name="Google Shape;1499;gf72b45b6a3_0_3085"/>
          <p:cNvSpPr/>
          <p:nvPr/>
        </p:nvSpPr>
        <p:spPr>
          <a:xfrm>
            <a:off x="5891587" y="3441700"/>
            <a:ext cx="1221000" cy="533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Performing</a:t>
            </a:r>
            <a:endParaRPr>
              <a:solidFill>
                <a:schemeClr val="lt1"/>
              </a:solidFill>
            </a:endParaRPr>
          </a:p>
        </p:txBody>
      </p:sp>
      <p:sp>
        <p:nvSpPr>
          <p:cNvPr id="1500" name="Google Shape;1500;gf72b45b6a3_0_3085"/>
          <p:cNvSpPr/>
          <p:nvPr/>
        </p:nvSpPr>
        <p:spPr>
          <a:xfrm>
            <a:off x="7264605" y="1621800"/>
            <a:ext cx="1452900" cy="20403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171450" lvl="0" indent="-184150" algn="l" rtl="0">
              <a:spcBef>
                <a:spcPts val="0"/>
              </a:spcBef>
              <a:spcAft>
                <a:spcPts val="0"/>
              </a:spcAft>
              <a:buSzPts val="1100"/>
              <a:buChar char="●"/>
            </a:pPr>
            <a:r>
              <a:rPr lang="en" sz="1100"/>
              <a:t>Penyelesaian tugas</a:t>
            </a:r>
            <a:endParaRPr sz="1100"/>
          </a:p>
          <a:p>
            <a:pPr marL="171450" lvl="0" indent="-184150" algn="l" rtl="0">
              <a:spcBef>
                <a:spcPts val="0"/>
              </a:spcBef>
              <a:spcAft>
                <a:spcPts val="0"/>
              </a:spcAft>
              <a:buSzPts val="1100"/>
              <a:buChar char="●"/>
            </a:pPr>
            <a:r>
              <a:rPr lang="en" sz="1100"/>
              <a:t>Perasaan yang baik tentang pencapaian</a:t>
            </a:r>
            <a:endParaRPr sz="1100"/>
          </a:p>
          <a:p>
            <a:pPr marL="171450" lvl="0" indent="-184150" algn="l" rtl="0">
              <a:spcBef>
                <a:spcPts val="0"/>
              </a:spcBef>
              <a:spcAft>
                <a:spcPts val="0"/>
              </a:spcAft>
              <a:buSzPts val="1100"/>
              <a:buChar char="●"/>
            </a:pPr>
            <a:r>
              <a:rPr lang="en" sz="1100"/>
              <a:t>Pengakuan</a:t>
            </a:r>
            <a:endParaRPr sz="1100"/>
          </a:p>
        </p:txBody>
      </p:sp>
      <p:sp>
        <p:nvSpPr>
          <p:cNvPr id="1501" name="Google Shape;1501;gf72b45b6a3_0_3085"/>
          <p:cNvSpPr/>
          <p:nvPr/>
        </p:nvSpPr>
        <p:spPr>
          <a:xfrm>
            <a:off x="7635987" y="3441700"/>
            <a:ext cx="1221000" cy="533400"/>
          </a:xfrm>
          <a:prstGeom prst="rect">
            <a:avLst/>
          </a:prstGeom>
          <a:solidFill>
            <a:srgbClr val="3876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Adjourning</a:t>
            </a:r>
            <a:endParaRPr>
              <a:solidFill>
                <a:schemeClr val="lt1"/>
              </a:solidFill>
            </a:endParaRPr>
          </a:p>
        </p:txBody>
      </p:sp>
      <p:sp>
        <p:nvSpPr>
          <p:cNvPr id="1502" name="Google Shape;1502;gf72b45b6a3_0_3085"/>
          <p:cNvSpPr txBox="1"/>
          <p:nvPr/>
        </p:nvSpPr>
        <p:spPr>
          <a:xfrm>
            <a:off x="1263750" y="285750"/>
            <a:ext cx="6477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latin typeface="Montserrat"/>
                <a:ea typeface="Montserrat"/>
                <a:cs typeface="Montserrat"/>
                <a:sym typeface="Montserrat"/>
              </a:rPr>
              <a:t>Team Development Stages</a:t>
            </a:r>
            <a:endParaRPr sz="2200" b="1">
              <a:latin typeface="Montserrat"/>
              <a:ea typeface="Montserrat"/>
              <a:cs typeface="Montserrat"/>
              <a:sym typeface="Montserrat"/>
            </a:endParaRPr>
          </a:p>
        </p:txBody>
      </p:sp>
      <p:cxnSp>
        <p:nvCxnSpPr>
          <p:cNvPr id="1503" name="Google Shape;1503;gf72b45b6a3_0_3085"/>
          <p:cNvCxnSpPr>
            <a:stCxn id="1492" idx="0"/>
            <a:endCxn id="1494" idx="0"/>
          </p:cNvCxnSpPr>
          <p:nvPr/>
        </p:nvCxnSpPr>
        <p:spPr>
          <a:xfrm rot="-5400000" flipH="1">
            <a:off x="1885425" y="749850"/>
            <a:ext cx="600" cy="1744500"/>
          </a:xfrm>
          <a:prstGeom prst="curvedConnector3">
            <a:avLst>
              <a:gd name="adj1" fmla="val -79800000"/>
            </a:avLst>
          </a:prstGeom>
          <a:noFill/>
          <a:ln w="19050" cap="flat" cmpd="sng">
            <a:solidFill>
              <a:schemeClr val="accent1"/>
            </a:solidFill>
            <a:prstDash val="solid"/>
            <a:round/>
            <a:headEnd type="none" w="med" len="med"/>
            <a:tailEnd type="stealth" w="med" len="med"/>
          </a:ln>
        </p:spPr>
      </p:cxnSp>
      <p:cxnSp>
        <p:nvCxnSpPr>
          <p:cNvPr id="1504" name="Google Shape;1504;gf72b45b6a3_0_3085"/>
          <p:cNvCxnSpPr>
            <a:stCxn id="1495" idx="2"/>
            <a:endCxn id="1497" idx="2"/>
          </p:cNvCxnSpPr>
          <p:nvPr/>
        </p:nvCxnSpPr>
        <p:spPr>
          <a:xfrm rot="-5400000" flipH="1">
            <a:off x="3885250" y="3103150"/>
            <a:ext cx="600" cy="1744500"/>
          </a:xfrm>
          <a:prstGeom prst="curvedConnector3">
            <a:avLst>
              <a:gd name="adj1" fmla="val 67733333"/>
            </a:avLst>
          </a:prstGeom>
          <a:noFill/>
          <a:ln w="19050" cap="flat" cmpd="sng">
            <a:solidFill>
              <a:srgbClr val="0B5394"/>
            </a:solidFill>
            <a:prstDash val="solid"/>
            <a:round/>
            <a:headEnd type="none" w="med" len="med"/>
            <a:tailEnd type="stealth" w="med" len="med"/>
          </a:ln>
        </p:spPr>
      </p:cxnSp>
      <p:cxnSp>
        <p:nvCxnSpPr>
          <p:cNvPr id="1505" name="Google Shape;1505;gf72b45b6a3_0_3085"/>
          <p:cNvCxnSpPr/>
          <p:nvPr/>
        </p:nvCxnSpPr>
        <p:spPr>
          <a:xfrm rot="-5400000" flipH="1">
            <a:off x="5314425" y="749850"/>
            <a:ext cx="600" cy="1744500"/>
          </a:xfrm>
          <a:prstGeom prst="curvedConnector3">
            <a:avLst>
              <a:gd name="adj1" fmla="val -79800000"/>
            </a:avLst>
          </a:prstGeom>
          <a:noFill/>
          <a:ln w="19050" cap="flat" cmpd="sng">
            <a:solidFill>
              <a:srgbClr val="741B47"/>
            </a:solidFill>
            <a:prstDash val="solid"/>
            <a:round/>
            <a:headEnd type="none" w="med" len="med"/>
            <a:tailEnd type="stealth" w="med" len="med"/>
          </a:ln>
        </p:spPr>
      </p:cxnSp>
      <p:cxnSp>
        <p:nvCxnSpPr>
          <p:cNvPr id="1506" name="Google Shape;1506;gf72b45b6a3_0_3085"/>
          <p:cNvCxnSpPr/>
          <p:nvPr/>
        </p:nvCxnSpPr>
        <p:spPr>
          <a:xfrm rot="-5400000" flipH="1">
            <a:off x="7371400" y="3103150"/>
            <a:ext cx="600" cy="1744500"/>
          </a:xfrm>
          <a:prstGeom prst="curvedConnector3">
            <a:avLst>
              <a:gd name="adj1" fmla="val 67733333"/>
            </a:avLst>
          </a:prstGeom>
          <a:noFill/>
          <a:ln w="19050" cap="flat" cmpd="sng">
            <a:solidFill>
              <a:srgbClr val="E69138"/>
            </a:solidFill>
            <a:prstDash val="solid"/>
            <a:round/>
            <a:headEnd type="none" w="med" len="med"/>
            <a:tailEnd type="stealth" w="med" len="med"/>
          </a:ln>
        </p:spPr>
      </p:cxnSp>
      <p:sp>
        <p:nvSpPr>
          <p:cNvPr id="1507" name="Google Shape;1507;gf72b45b6a3_0_3085"/>
          <p:cNvSpPr txBox="1"/>
          <p:nvPr/>
        </p:nvSpPr>
        <p:spPr>
          <a:xfrm>
            <a:off x="0" y="4770700"/>
            <a:ext cx="5368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http://www.mspguide.org/tool/tuckman-forming-norming-storming-performing</a:t>
            </a:r>
            <a:endParaRPr sz="1000">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19"/>
          <p:cNvSpPr txBox="1">
            <a:spLocks noGrp="1"/>
          </p:cNvSpPr>
          <p:nvPr>
            <p:ph type="title"/>
          </p:nvPr>
        </p:nvSpPr>
        <p:spPr>
          <a:xfrm>
            <a:off x="3327000" y="480723"/>
            <a:ext cx="2490000" cy="961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a:t>THANKS!</a:t>
            </a:r>
            <a:endParaRPr/>
          </a:p>
        </p:txBody>
      </p:sp>
      <p:sp>
        <p:nvSpPr>
          <p:cNvPr id="1513" name="Google Shape;1513;p19"/>
          <p:cNvSpPr txBox="1">
            <a:spLocks noGrp="1"/>
          </p:cNvSpPr>
          <p:nvPr>
            <p:ph type="subTitle" idx="1"/>
          </p:nvPr>
        </p:nvSpPr>
        <p:spPr>
          <a:xfrm>
            <a:off x="2694750" y="1519147"/>
            <a:ext cx="3754500" cy="687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Do you have any questions?</a:t>
            </a:r>
            <a:endParaRPr/>
          </a:p>
          <a:p>
            <a:pPr marL="0" lvl="0" indent="0" algn="ctr" rtl="0">
              <a:lnSpc>
                <a:spcPct val="100000"/>
              </a:lnSpc>
              <a:spcBef>
                <a:spcPts val="0"/>
              </a:spcBef>
              <a:spcAft>
                <a:spcPts val="0"/>
              </a:spcAft>
              <a:buSzPts val="1600"/>
              <a:buNone/>
            </a:pPr>
            <a:r>
              <a:rPr lang="en"/>
              <a:t>@ivanahda</a:t>
            </a:r>
            <a:endParaRPr/>
          </a:p>
        </p:txBody>
      </p:sp>
      <p:sp>
        <p:nvSpPr>
          <p:cNvPr id="1514" name="Google Shape;1514;p19"/>
          <p:cNvSpPr/>
          <p:nvPr/>
        </p:nvSpPr>
        <p:spPr>
          <a:xfrm>
            <a:off x="3949684" y="2856074"/>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15" name="Google Shape;1515;p19"/>
          <p:cNvGrpSpPr/>
          <p:nvPr/>
        </p:nvGrpSpPr>
        <p:grpSpPr>
          <a:xfrm>
            <a:off x="4399156" y="2856074"/>
            <a:ext cx="346056" cy="345674"/>
            <a:chOff x="3303268" y="3817349"/>
            <a:chExt cx="346056" cy="345674"/>
          </a:xfrm>
        </p:grpSpPr>
        <p:sp>
          <p:nvSpPr>
            <p:cNvPr id="1516" name="Google Shape;1516;p19"/>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19"/>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19"/>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19"/>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0" name="Google Shape;1520;p19"/>
          <p:cNvGrpSpPr/>
          <p:nvPr/>
        </p:nvGrpSpPr>
        <p:grpSpPr>
          <a:xfrm>
            <a:off x="4848245" y="2856074"/>
            <a:ext cx="346056" cy="345674"/>
            <a:chOff x="3752358" y="3817349"/>
            <a:chExt cx="346056" cy="345674"/>
          </a:xfrm>
        </p:grpSpPr>
        <p:sp>
          <p:nvSpPr>
            <p:cNvPr id="1521" name="Google Shape;1521;p19"/>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19"/>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19"/>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19"/>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pic>
        <p:nvPicPr>
          <p:cNvPr id="1207" name="Google Shape;1207;gf72b45b6a3_0_1482"/>
          <p:cNvPicPr preferRelativeResize="0"/>
          <p:nvPr/>
        </p:nvPicPr>
        <p:blipFill>
          <a:blip r:embed="rId3">
            <a:alphaModFix/>
          </a:blip>
          <a:stretch>
            <a:fillRect/>
          </a:stretch>
        </p:blipFill>
        <p:spPr>
          <a:xfrm>
            <a:off x="1433550" y="1123150"/>
            <a:ext cx="6276900" cy="3528600"/>
          </a:xfrm>
          <a:prstGeom prst="roundRect">
            <a:avLst>
              <a:gd name="adj" fmla="val 4135"/>
            </a:avLst>
          </a:prstGeom>
          <a:noFill/>
          <a:ln>
            <a:noFill/>
          </a:ln>
        </p:spPr>
      </p:pic>
      <p:sp>
        <p:nvSpPr>
          <p:cNvPr id="1208" name="Google Shape;1208;gf72b45b6a3_0_1482"/>
          <p:cNvSpPr txBox="1">
            <a:spLocks noGrp="1"/>
          </p:cNvSpPr>
          <p:nvPr>
            <p:ph type="title" idx="4294967295"/>
          </p:nvPr>
        </p:nvSpPr>
        <p:spPr>
          <a:xfrm>
            <a:off x="1126500" y="419725"/>
            <a:ext cx="6890100" cy="56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World Economic Forum - 2020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gf72b45b6a3_0_1754"/>
          <p:cNvSpPr txBox="1"/>
          <p:nvPr/>
        </p:nvSpPr>
        <p:spPr>
          <a:xfrm>
            <a:off x="587250" y="515400"/>
            <a:ext cx="79695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rgbClr val="FFFFFF"/>
                </a:solidFill>
                <a:highlight>
                  <a:srgbClr val="E16D6D"/>
                </a:highlight>
                <a:latin typeface="Lato"/>
                <a:ea typeface="Lato"/>
                <a:cs typeface="Lato"/>
                <a:sym typeface="Lato"/>
              </a:rPr>
              <a:t>Menurut survei ‘The Future of Jobs’ World Economic Forum ada beberapa profesi yang paling dicari hingga 2024 berkaitan dengan teknologi di antaranya:</a:t>
            </a:r>
            <a:endParaRPr sz="1600" b="1">
              <a:solidFill>
                <a:srgbClr val="FFFFFF"/>
              </a:solidFill>
              <a:highlight>
                <a:srgbClr val="E16D6D"/>
              </a:highlight>
              <a:latin typeface="Lato"/>
              <a:ea typeface="Lato"/>
              <a:cs typeface="Lato"/>
              <a:sym typeface="Lato"/>
            </a:endParaRPr>
          </a:p>
        </p:txBody>
      </p:sp>
      <p:pic>
        <p:nvPicPr>
          <p:cNvPr id="1214" name="Google Shape;1214;gf72b45b6a3_0_1754"/>
          <p:cNvPicPr preferRelativeResize="0"/>
          <p:nvPr/>
        </p:nvPicPr>
        <p:blipFill>
          <a:blip r:embed="rId3">
            <a:alphaModFix/>
          </a:blip>
          <a:stretch>
            <a:fillRect/>
          </a:stretch>
        </p:blipFill>
        <p:spPr>
          <a:xfrm>
            <a:off x="700325" y="1408000"/>
            <a:ext cx="264075" cy="264075"/>
          </a:xfrm>
          <a:prstGeom prst="rect">
            <a:avLst/>
          </a:prstGeom>
          <a:noFill/>
          <a:ln>
            <a:noFill/>
          </a:ln>
        </p:spPr>
      </p:pic>
      <p:sp>
        <p:nvSpPr>
          <p:cNvPr id="1215" name="Google Shape;1215;gf72b45b6a3_0_1754"/>
          <p:cNvSpPr txBox="1"/>
          <p:nvPr/>
        </p:nvSpPr>
        <p:spPr>
          <a:xfrm>
            <a:off x="587250" y="2774625"/>
            <a:ext cx="79695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rgbClr val="FFFFFF"/>
                </a:solidFill>
                <a:highlight>
                  <a:srgbClr val="E16D6D"/>
                </a:highlight>
                <a:latin typeface="Lato"/>
                <a:ea typeface="Lato"/>
                <a:cs typeface="Lato"/>
                <a:sym typeface="Lato"/>
              </a:rPr>
              <a:t>Untuk pekerjaan lain (basis utamanya bukan teknologi),  di antaranya:</a:t>
            </a:r>
            <a:endParaRPr sz="1600" b="1">
              <a:solidFill>
                <a:srgbClr val="FFFFFF"/>
              </a:solidFill>
              <a:highlight>
                <a:srgbClr val="E16D6D"/>
              </a:highlight>
              <a:latin typeface="Lato"/>
              <a:ea typeface="Lato"/>
              <a:cs typeface="Lato"/>
              <a:sym typeface="Lato"/>
            </a:endParaRPr>
          </a:p>
        </p:txBody>
      </p:sp>
      <p:sp>
        <p:nvSpPr>
          <p:cNvPr id="1216" name="Google Shape;1216;gf72b45b6a3_0_1754"/>
          <p:cNvSpPr txBox="1"/>
          <p:nvPr/>
        </p:nvSpPr>
        <p:spPr>
          <a:xfrm>
            <a:off x="4903425" y="1519675"/>
            <a:ext cx="3000000" cy="1169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600">
                <a:solidFill>
                  <a:schemeClr val="dk1"/>
                </a:solidFill>
                <a:latin typeface="Lato"/>
                <a:ea typeface="Lato"/>
                <a:cs typeface="Lato"/>
                <a:sym typeface="Lato"/>
              </a:rPr>
              <a:t>Security Analyst</a:t>
            </a:r>
            <a:endParaRPr sz="1600">
              <a:solidFill>
                <a:schemeClr val="dk1"/>
              </a:solidFill>
              <a:latin typeface="Lato"/>
              <a:ea typeface="Lato"/>
              <a:cs typeface="Lato"/>
              <a:sym typeface="Lato"/>
            </a:endParaRPr>
          </a:p>
          <a:p>
            <a:pPr marL="0" lvl="0" indent="0" algn="l" rtl="0">
              <a:lnSpc>
                <a:spcPct val="150000"/>
              </a:lnSpc>
              <a:spcBef>
                <a:spcPts val="0"/>
              </a:spcBef>
              <a:spcAft>
                <a:spcPts val="0"/>
              </a:spcAft>
              <a:buNone/>
            </a:pPr>
            <a:r>
              <a:rPr lang="en" sz="1600">
                <a:solidFill>
                  <a:schemeClr val="dk1"/>
                </a:solidFill>
                <a:latin typeface="Lato"/>
                <a:ea typeface="Lato"/>
                <a:cs typeface="Lato"/>
                <a:sym typeface="Lato"/>
              </a:rPr>
              <a:t>Application Software Developer</a:t>
            </a:r>
            <a:endParaRPr/>
          </a:p>
        </p:txBody>
      </p:sp>
      <p:sp>
        <p:nvSpPr>
          <p:cNvPr id="1217" name="Google Shape;1217;gf72b45b6a3_0_1754"/>
          <p:cNvSpPr txBox="1"/>
          <p:nvPr/>
        </p:nvSpPr>
        <p:spPr>
          <a:xfrm>
            <a:off x="1136600" y="1331800"/>
            <a:ext cx="3000000" cy="1169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600">
                <a:solidFill>
                  <a:schemeClr val="dk1"/>
                </a:solidFill>
                <a:latin typeface="Lato"/>
                <a:ea typeface="Lato"/>
                <a:cs typeface="Lato"/>
                <a:sym typeface="Lato"/>
              </a:rPr>
              <a:t>Data Analyst</a:t>
            </a:r>
            <a:endParaRPr sz="1600">
              <a:solidFill>
                <a:schemeClr val="dk1"/>
              </a:solidFill>
              <a:latin typeface="Lato"/>
              <a:ea typeface="Lato"/>
              <a:cs typeface="Lato"/>
              <a:sym typeface="Lato"/>
            </a:endParaRPr>
          </a:p>
          <a:p>
            <a:pPr marL="0" lvl="0" indent="0" algn="l" rtl="0">
              <a:lnSpc>
                <a:spcPct val="150000"/>
              </a:lnSpc>
              <a:spcBef>
                <a:spcPts val="0"/>
              </a:spcBef>
              <a:spcAft>
                <a:spcPts val="0"/>
              </a:spcAft>
              <a:buNone/>
            </a:pPr>
            <a:r>
              <a:rPr lang="en" sz="1600">
                <a:solidFill>
                  <a:schemeClr val="dk1"/>
                </a:solidFill>
                <a:latin typeface="Lato"/>
                <a:ea typeface="Lato"/>
                <a:cs typeface="Lato"/>
                <a:sym typeface="Lato"/>
              </a:rPr>
              <a:t>Digital Marketing</a:t>
            </a:r>
            <a:endParaRPr sz="1600">
              <a:solidFill>
                <a:schemeClr val="dk1"/>
              </a:solidFill>
              <a:latin typeface="Lato"/>
              <a:ea typeface="Lato"/>
              <a:cs typeface="Lato"/>
              <a:sym typeface="Lato"/>
            </a:endParaRPr>
          </a:p>
          <a:p>
            <a:pPr marL="0" lvl="0" indent="0" algn="l" rtl="0">
              <a:lnSpc>
                <a:spcPct val="150000"/>
              </a:lnSpc>
              <a:spcBef>
                <a:spcPts val="0"/>
              </a:spcBef>
              <a:spcAft>
                <a:spcPts val="0"/>
              </a:spcAft>
              <a:buNone/>
            </a:pPr>
            <a:r>
              <a:rPr lang="en" sz="1600">
                <a:solidFill>
                  <a:schemeClr val="dk1"/>
                </a:solidFill>
                <a:latin typeface="Lato"/>
                <a:ea typeface="Lato"/>
                <a:cs typeface="Lato"/>
                <a:sym typeface="Lato"/>
              </a:rPr>
              <a:t>Back-End Programmer</a:t>
            </a:r>
            <a:endParaRPr/>
          </a:p>
        </p:txBody>
      </p:sp>
      <p:pic>
        <p:nvPicPr>
          <p:cNvPr id="1218" name="Google Shape;1218;gf72b45b6a3_0_1754"/>
          <p:cNvPicPr preferRelativeResize="0"/>
          <p:nvPr/>
        </p:nvPicPr>
        <p:blipFill>
          <a:blip r:embed="rId4">
            <a:alphaModFix/>
          </a:blip>
          <a:stretch>
            <a:fillRect/>
          </a:stretch>
        </p:blipFill>
        <p:spPr>
          <a:xfrm>
            <a:off x="700325" y="1784613"/>
            <a:ext cx="264075" cy="264075"/>
          </a:xfrm>
          <a:prstGeom prst="rect">
            <a:avLst/>
          </a:prstGeom>
          <a:noFill/>
          <a:ln>
            <a:noFill/>
          </a:ln>
        </p:spPr>
      </p:pic>
      <p:pic>
        <p:nvPicPr>
          <p:cNvPr id="1219" name="Google Shape;1219;gf72b45b6a3_0_1754"/>
          <p:cNvPicPr preferRelativeResize="0"/>
          <p:nvPr/>
        </p:nvPicPr>
        <p:blipFill>
          <a:blip r:embed="rId5">
            <a:alphaModFix/>
          </a:blip>
          <a:stretch>
            <a:fillRect/>
          </a:stretch>
        </p:blipFill>
        <p:spPr>
          <a:xfrm>
            <a:off x="700325" y="2161225"/>
            <a:ext cx="264075" cy="264075"/>
          </a:xfrm>
          <a:prstGeom prst="rect">
            <a:avLst/>
          </a:prstGeom>
          <a:noFill/>
          <a:ln>
            <a:noFill/>
          </a:ln>
        </p:spPr>
      </p:pic>
      <p:pic>
        <p:nvPicPr>
          <p:cNvPr id="1220" name="Google Shape;1220;gf72b45b6a3_0_1754"/>
          <p:cNvPicPr preferRelativeResize="0"/>
          <p:nvPr/>
        </p:nvPicPr>
        <p:blipFill>
          <a:blip r:embed="rId6">
            <a:alphaModFix/>
          </a:blip>
          <a:stretch>
            <a:fillRect/>
          </a:stretch>
        </p:blipFill>
        <p:spPr>
          <a:xfrm>
            <a:off x="4543700" y="1636600"/>
            <a:ext cx="264075" cy="264075"/>
          </a:xfrm>
          <a:prstGeom prst="rect">
            <a:avLst/>
          </a:prstGeom>
          <a:noFill/>
          <a:ln>
            <a:noFill/>
          </a:ln>
        </p:spPr>
      </p:pic>
      <p:pic>
        <p:nvPicPr>
          <p:cNvPr id="1221" name="Google Shape;1221;gf72b45b6a3_0_1754"/>
          <p:cNvPicPr preferRelativeResize="0"/>
          <p:nvPr/>
        </p:nvPicPr>
        <p:blipFill>
          <a:blip r:embed="rId7">
            <a:alphaModFix/>
          </a:blip>
          <a:stretch>
            <a:fillRect/>
          </a:stretch>
        </p:blipFill>
        <p:spPr>
          <a:xfrm>
            <a:off x="4543700" y="2013225"/>
            <a:ext cx="264075" cy="264075"/>
          </a:xfrm>
          <a:prstGeom prst="rect">
            <a:avLst/>
          </a:prstGeom>
          <a:noFill/>
          <a:ln>
            <a:noFill/>
          </a:ln>
        </p:spPr>
      </p:pic>
      <p:sp>
        <p:nvSpPr>
          <p:cNvPr id="1222" name="Google Shape;1222;gf72b45b6a3_0_1754"/>
          <p:cNvSpPr txBox="1"/>
          <p:nvPr/>
        </p:nvSpPr>
        <p:spPr>
          <a:xfrm>
            <a:off x="1096400" y="3205725"/>
            <a:ext cx="3000000" cy="1293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600">
                <a:solidFill>
                  <a:schemeClr val="dk1"/>
                </a:solidFill>
                <a:latin typeface="Lato"/>
                <a:ea typeface="Lato"/>
                <a:cs typeface="Lato"/>
                <a:sym typeface="Lato"/>
              </a:rPr>
              <a:t>Tenaga Medis</a:t>
            </a:r>
            <a:endParaRPr sz="16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en" sz="1600">
                <a:solidFill>
                  <a:schemeClr val="dk1"/>
                </a:solidFill>
                <a:latin typeface="Lato"/>
                <a:ea typeface="Lato"/>
                <a:cs typeface="Lato"/>
                <a:sym typeface="Lato"/>
              </a:rPr>
              <a:t>Jasa Pelayanan (waiters, barista, pegawai concierge hotel dan cleaning services)</a:t>
            </a:r>
            <a:endParaRPr/>
          </a:p>
        </p:txBody>
      </p:sp>
      <p:sp>
        <p:nvSpPr>
          <p:cNvPr id="1223" name="Google Shape;1223;gf72b45b6a3_0_1754"/>
          <p:cNvSpPr txBox="1"/>
          <p:nvPr/>
        </p:nvSpPr>
        <p:spPr>
          <a:xfrm>
            <a:off x="5132025" y="3205725"/>
            <a:ext cx="3000000" cy="800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600">
                <a:solidFill>
                  <a:schemeClr val="dk1"/>
                </a:solidFill>
                <a:latin typeface="Lato"/>
                <a:ea typeface="Lato"/>
                <a:cs typeface="Lato"/>
                <a:sym typeface="Lato"/>
              </a:rPr>
              <a:t>Pengasuh Anak</a:t>
            </a:r>
            <a:endParaRPr sz="1600">
              <a:solidFill>
                <a:schemeClr val="dk1"/>
              </a:solidFill>
              <a:latin typeface="Lato"/>
              <a:ea typeface="Lato"/>
              <a:cs typeface="Lato"/>
              <a:sym typeface="Lato"/>
            </a:endParaRPr>
          </a:p>
          <a:p>
            <a:pPr marL="0" lvl="0" indent="0" algn="l" rtl="0">
              <a:lnSpc>
                <a:spcPct val="150000"/>
              </a:lnSpc>
              <a:spcBef>
                <a:spcPts val="0"/>
              </a:spcBef>
              <a:spcAft>
                <a:spcPts val="0"/>
              </a:spcAft>
              <a:buNone/>
            </a:pPr>
            <a:r>
              <a:rPr lang="en" sz="1600">
                <a:solidFill>
                  <a:schemeClr val="dk1"/>
                </a:solidFill>
                <a:latin typeface="Lato"/>
                <a:ea typeface="Lato"/>
                <a:cs typeface="Lato"/>
                <a:sym typeface="Lato"/>
              </a:rPr>
              <a:t>Spesialis Lingkungan</a:t>
            </a:r>
            <a:endParaRPr/>
          </a:p>
        </p:txBody>
      </p:sp>
      <p:pic>
        <p:nvPicPr>
          <p:cNvPr id="1224" name="Google Shape;1224;gf72b45b6a3_0_1754"/>
          <p:cNvPicPr preferRelativeResize="0"/>
          <p:nvPr/>
        </p:nvPicPr>
        <p:blipFill>
          <a:blip r:embed="rId8">
            <a:alphaModFix/>
          </a:blip>
          <a:stretch>
            <a:fillRect/>
          </a:stretch>
        </p:blipFill>
        <p:spPr>
          <a:xfrm>
            <a:off x="700325" y="3279525"/>
            <a:ext cx="264075" cy="264075"/>
          </a:xfrm>
          <a:prstGeom prst="rect">
            <a:avLst/>
          </a:prstGeom>
          <a:noFill/>
          <a:ln>
            <a:noFill/>
          </a:ln>
        </p:spPr>
      </p:pic>
      <p:pic>
        <p:nvPicPr>
          <p:cNvPr id="1225" name="Google Shape;1225;gf72b45b6a3_0_1754"/>
          <p:cNvPicPr preferRelativeResize="0"/>
          <p:nvPr/>
        </p:nvPicPr>
        <p:blipFill>
          <a:blip r:embed="rId9">
            <a:alphaModFix/>
          </a:blip>
          <a:stretch>
            <a:fillRect/>
          </a:stretch>
        </p:blipFill>
        <p:spPr>
          <a:xfrm>
            <a:off x="700325" y="3686850"/>
            <a:ext cx="264075" cy="264075"/>
          </a:xfrm>
          <a:prstGeom prst="rect">
            <a:avLst/>
          </a:prstGeom>
          <a:noFill/>
          <a:ln>
            <a:noFill/>
          </a:ln>
        </p:spPr>
      </p:pic>
      <p:pic>
        <p:nvPicPr>
          <p:cNvPr id="1226" name="Google Shape;1226;gf72b45b6a3_0_1754"/>
          <p:cNvPicPr preferRelativeResize="0"/>
          <p:nvPr/>
        </p:nvPicPr>
        <p:blipFill>
          <a:blip r:embed="rId10">
            <a:alphaModFix/>
          </a:blip>
          <a:stretch>
            <a:fillRect/>
          </a:stretch>
        </p:blipFill>
        <p:spPr>
          <a:xfrm>
            <a:off x="4772300" y="3279525"/>
            <a:ext cx="264075" cy="264075"/>
          </a:xfrm>
          <a:prstGeom prst="rect">
            <a:avLst/>
          </a:prstGeom>
          <a:noFill/>
          <a:ln>
            <a:noFill/>
          </a:ln>
        </p:spPr>
      </p:pic>
      <p:pic>
        <p:nvPicPr>
          <p:cNvPr id="1227" name="Google Shape;1227;gf72b45b6a3_0_1754"/>
          <p:cNvPicPr preferRelativeResize="0"/>
          <p:nvPr/>
        </p:nvPicPr>
        <p:blipFill>
          <a:blip r:embed="rId11">
            <a:alphaModFix/>
          </a:blip>
          <a:stretch>
            <a:fillRect/>
          </a:stretch>
        </p:blipFill>
        <p:spPr>
          <a:xfrm>
            <a:off x="4772300" y="3686850"/>
            <a:ext cx="264075" cy="264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pic>
        <p:nvPicPr>
          <p:cNvPr id="1232" name="Google Shape;1232;gf72b45b6a3_0_2042"/>
          <p:cNvPicPr preferRelativeResize="0"/>
          <p:nvPr/>
        </p:nvPicPr>
        <p:blipFill rotWithShape="1">
          <a:blip r:embed="rId3">
            <a:alphaModFix/>
          </a:blip>
          <a:srcRect t="455" b="455"/>
          <a:stretch/>
        </p:blipFill>
        <p:spPr>
          <a:xfrm>
            <a:off x="275700" y="1320000"/>
            <a:ext cx="8543073" cy="3547849"/>
          </a:xfrm>
          <a:prstGeom prst="rect">
            <a:avLst/>
          </a:prstGeom>
          <a:noFill/>
          <a:ln>
            <a:noFill/>
          </a:ln>
        </p:spPr>
      </p:pic>
      <p:sp>
        <p:nvSpPr>
          <p:cNvPr id="1233" name="Google Shape;1233;gf72b45b6a3_0_2042"/>
          <p:cNvSpPr txBox="1">
            <a:spLocks noGrp="1"/>
          </p:cNvSpPr>
          <p:nvPr>
            <p:ph type="title"/>
          </p:nvPr>
        </p:nvSpPr>
        <p:spPr>
          <a:xfrm>
            <a:off x="643050" y="520700"/>
            <a:ext cx="7857900" cy="2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Proyeksi Kebutuhan Keterampilan Pekerja di 2020</a:t>
            </a:r>
            <a:endParaRPr sz="2200"/>
          </a:p>
        </p:txBody>
      </p:sp>
      <p:pic>
        <p:nvPicPr>
          <p:cNvPr id="1234" name="Google Shape;1234;gf72b45b6a3_0_2042"/>
          <p:cNvPicPr preferRelativeResize="0"/>
          <p:nvPr/>
        </p:nvPicPr>
        <p:blipFill rotWithShape="1">
          <a:blip r:embed="rId4">
            <a:alphaModFix/>
          </a:blip>
          <a:srcRect l="9"/>
          <a:stretch/>
        </p:blipFill>
        <p:spPr>
          <a:xfrm>
            <a:off x="869350" y="5394150"/>
            <a:ext cx="6944102" cy="4754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100000">
              <a:schemeClr val="lt1"/>
            </a:gs>
          </a:gsLst>
          <a:lin ang="5400700" scaled="0"/>
        </a:gradFill>
        <a:effectLst/>
      </p:bgPr>
    </p:bg>
    <p:spTree>
      <p:nvGrpSpPr>
        <p:cNvPr id="1" name="Shape 1238"/>
        <p:cNvGrpSpPr/>
        <p:nvPr/>
      </p:nvGrpSpPr>
      <p:grpSpPr>
        <a:xfrm>
          <a:off x="0" y="0"/>
          <a:ext cx="0" cy="0"/>
          <a:chOff x="0" y="0"/>
          <a:chExt cx="0" cy="0"/>
        </a:xfrm>
      </p:grpSpPr>
      <p:pic>
        <p:nvPicPr>
          <p:cNvPr id="1239" name="Google Shape;1239;gf72b45b6a3_0_2582"/>
          <p:cNvPicPr preferRelativeResize="0"/>
          <p:nvPr/>
        </p:nvPicPr>
        <p:blipFill rotWithShape="1">
          <a:blip r:embed="rId3">
            <a:alphaModFix/>
          </a:blip>
          <a:srcRect l="4222" t="7342" r="7617" b="5351"/>
          <a:stretch/>
        </p:blipFill>
        <p:spPr>
          <a:xfrm>
            <a:off x="0" y="0"/>
            <a:ext cx="9144003" cy="50493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pic>
        <p:nvPicPr>
          <p:cNvPr id="1244" name="Google Shape;1244;gf72b45b6a3_0_2995"/>
          <p:cNvPicPr preferRelativeResize="0"/>
          <p:nvPr/>
        </p:nvPicPr>
        <p:blipFill rotWithShape="1">
          <a:blip r:embed="rId3">
            <a:alphaModFix/>
          </a:blip>
          <a:srcRect l="2840" t="672" r="-2840" b="41889"/>
          <a:stretch/>
        </p:blipFill>
        <p:spPr>
          <a:xfrm>
            <a:off x="53249" y="768674"/>
            <a:ext cx="9342301" cy="3437700"/>
          </a:xfrm>
          <a:prstGeom prst="rect">
            <a:avLst/>
          </a:prstGeom>
          <a:noFill/>
          <a:ln>
            <a:noFill/>
          </a:ln>
        </p:spPr>
      </p:pic>
      <p:sp>
        <p:nvSpPr>
          <p:cNvPr id="1245" name="Google Shape;1245;gf72b45b6a3_0_2995"/>
          <p:cNvSpPr/>
          <p:nvPr/>
        </p:nvSpPr>
        <p:spPr>
          <a:xfrm>
            <a:off x="768675" y="1328600"/>
            <a:ext cx="2790000" cy="1689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pic>
        <p:nvPicPr>
          <p:cNvPr id="1250" name="Google Shape;1250;gf72b45b6a3_4_9"/>
          <p:cNvPicPr preferRelativeResize="0"/>
          <p:nvPr/>
        </p:nvPicPr>
        <p:blipFill rotWithShape="1">
          <a:blip r:embed="rId3">
            <a:alphaModFix/>
          </a:blip>
          <a:srcRect t="57589" r="50002"/>
          <a:stretch/>
        </p:blipFill>
        <p:spPr>
          <a:xfrm>
            <a:off x="87425" y="67675"/>
            <a:ext cx="5839099" cy="3177876"/>
          </a:xfrm>
          <a:prstGeom prst="rect">
            <a:avLst/>
          </a:prstGeom>
          <a:noFill/>
          <a:ln>
            <a:noFill/>
          </a:ln>
        </p:spPr>
      </p:pic>
      <p:pic>
        <p:nvPicPr>
          <p:cNvPr id="1251" name="Google Shape;1251;gf72b45b6a3_4_9"/>
          <p:cNvPicPr preferRelativeResize="0"/>
          <p:nvPr/>
        </p:nvPicPr>
        <p:blipFill rotWithShape="1">
          <a:blip r:embed="rId3">
            <a:alphaModFix/>
          </a:blip>
          <a:srcRect l="49344" t="68397"/>
          <a:stretch/>
        </p:blipFill>
        <p:spPr>
          <a:xfrm>
            <a:off x="4248400" y="3085825"/>
            <a:ext cx="4857626" cy="1944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gf72b45b6a3_0_911"/>
          <p:cNvSpPr txBox="1">
            <a:spLocks noGrp="1"/>
          </p:cNvSpPr>
          <p:nvPr>
            <p:ph type="title" idx="2"/>
          </p:nvPr>
        </p:nvSpPr>
        <p:spPr>
          <a:xfrm rot="-5400000">
            <a:off x="5033475" y="580625"/>
            <a:ext cx="7059600" cy="4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a:t>PERTANYAAN REFLEKSI</a:t>
            </a:r>
            <a:endParaRPr/>
          </a:p>
        </p:txBody>
      </p:sp>
      <p:sp>
        <p:nvSpPr>
          <p:cNvPr id="1257" name="Google Shape;1257;gf72b45b6a3_0_911"/>
          <p:cNvSpPr txBox="1">
            <a:spLocks noGrp="1"/>
          </p:cNvSpPr>
          <p:nvPr>
            <p:ph type="title" idx="3"/>
          </p:nvPr>
        </p:nvSpPr>
        <p:spPr>
          <a:xfrm>
            <a:off x="1694375" y="1448993"/>
            <a:ext cx="2029200" cy="82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400"/>
              <a:buNone/>
            </a:pPr>
            <a:r>
              <a:rPr lang="en"/>
              <a:t>Apakah tim Anda siap dengan perubahan digital?</a:t>
            </a:r>
            <a:endParaRPr/>
          </a:p>
        </p:txBody>
      </p:sp>
      <p:sp>
        <p:nvSpPr>
          <p:cNvPr id="1258" name="Google Shape;1258;gf72b45b6a3_0_911"/>
          <p:cNvSpPr txBox="1">
            <a:spLocks noGrp="1"/>
          </p:cNvSpPr>
          <p:nvPr>
            <p:ph type="title"/>
          </p:nvPr>
        </p:nvSpPr>
        <p:spPr>
          <a:xfrm>
            <a:off x="1666925" y="744686"/>
            <a:ext cx="2084100" cy="93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
                <a:solidFill>
                  <a:srgbClr val="E16D6D"/>
                </a:solidFill>
              </a:rPr>
              <a:t>01</a:t>
            </a:r>
            <a:endParaRPr>
              <a:solidFill>
                <a:srgbClr val="E16D6D"/>
              </a:solidFill>
            </a:endParaRPr>
          </a:p>
        </p:txBody>
      </p:sp>
      <p:sp>
        <p:nvSpPr>
          <p:cNvPr id="1259" name="Google Shape;1259;gf72b45b6a3_0_911"/>
          <p:cNvSpPr txBox="1">
            <a:spLocks noGrp="1"/>
          </p:cNvSpPr>
          <p:nvPr>
            <p:ph type="title" idx="7"/>
          </p:nvPr>
        </p:nvSpPr>
        <p:spPr>
          <a:xfrm>
            <a:off x="1666925" y="2867492"/>
            <a:ext cx="2084100" cy="93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
                <a:solidFill>
                  <a:srgbClr val="E16D6D"/>
                </a:solidFill>
              </a:rPr>
              <a:t>03</a:t>
            </a:r>
            <a:endParaRPr>
              <a:solidFill>
                <a:srgbClr val="E16D6D"/>
              </a:solidFill>
            </a:endParaRPr>
          </a:p>
        </p:txBody>
      </p:sp>
      <p:sp>
        <p:nvSpPr>
          <p:cNvPr id="1260" name="Google Shape;1260;gf72b45b6a3_0_911"/>
          <p:cNvSpPr txBox="1">
            <a:spLocks noGrp="1"/>
          </p:cNvSpPr>
          <p:nvPr>
            <p:ph type="title" idx="8"/>
          </p:nvPr>
        </p:nvSpPr>
        <p:spPr>
          <a:xfrm>
            <a:off x="1467125" y="3568125"/>
            <a:ext cx="2483700" cy="82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400"/>
              <a:buNone/>
            </a:pPr>
            <a:r>
              <a:rPr lang="en"/>
              <a:t>Apakah tim Anda sudah fasih menggunakan teknologi?</a:t>
            </a:r>
            <a:endParaRPr/>
          </a:p>
        </p:txBody>
      </p:sp>
      <p:sp>
        <p:nvSpPr>
          <p:cNvPr id="1261" name="Google Shape;1261;gf72b45b6a3_0_911"/>
          <p:cNvSpPr txBox="1">
            <a:spLocks noGrp="1"/>
          </p:cNvSpPr>
          <p:nvPr>
            <p:ph type="title" idx="13"/>
          </p:nvPr>
        </p:nvSpPr>
        <p:spPr>
          <a:xfrm>
            <a:off x="4978625" y="2867504"/>
            <a:ext cx="2084100" cy="93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
                <a:solidFill>
                  <a:srgbClr val="E16D6D"/>
                </a:solidFill>
              </a:rPr>
              <a:t>04</a:t>
            </a:r>
            <a:endParaRPr>
              <a:solidFill>
                <a:srgbClr val="E16D6D"/>
              </a:solidFill>
            </a:endParaRPr>
          </a:p>
        </p:txBody>
      </p:sp>
      <p:sp>
        <p:nvSpPr>
          <p:cNvPr id="1262" name="Google Shape;1262;gf72b45b6a3_0_911"/>
          <p:cNvSpPr txBox="1">
            <a:spLocks noGrp="1"/>
          </p:cNvSpPr>
          <p:nvPr>
            <p:ph type="title" idx="14"/>
          </p:nvPr>
        </p:nvSpPr>
        <p:spPr>
          <a:xfrm>
            <a:off x="4978625" y="3568125"/>
            <a:ext cx="2331300" cy="82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400"/>
              <a:buNone/>
            </a:pPr>
            <a:r>
              <a:rPr lang="en"/>
              <a:t>Apakah tim kamu benar-benar dapat disebut sebagai tim?</a:t>
            </a:r>
            <a:endParaRPr/>
          </a:p>
        </p:txBody>
      </p:sp>
      <p:sp>
        <p:nvSpPr>
          <p:cNvPr id="1263" name="Google Shape;1263;gf72b45b6a3_0_911"/>
          <p:cNvSpPr txBox="1">
            <a:spLocks noGrp="1"/>
          </p:cNvSpPr>
          <p:nvPr>
            <p:ph type="title" idx="13"/>
          </p:nvPr>
        </p:nvSpPr>
        <p:spPr>
          <a:xfrm>
            <a:off x="4989400" y="744679"/>
            <a:ext cx="2084100" cy="93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
                <a:solidFill>
                  <a:srgbClr val="E16D6D"/>
                </a:solidFill>
              </a:rPr>
              <a:t>02</a:t>
            </a:r>
            <a:endParaRPr>
              <a:solidFill>
                <a:srgbClr val="E16D6D"/>
              </a:solidFill>
            </a:endParaRPr>
          </a:p>
        </p:txBody>
      </p:sp>
      <p:sp>
        <p:nvSpPr>
          <p:cNvPr id="1264" name="Google Shape;1264;gf72b45b6a3_0_911"/>
          <p:cNvSpPr txBox="1">
            <a:spLocks noGrp="1"/>
          </p:cNvSpPr>
          <p:nvPr>
            <p:ph type="title" idx="14"/>
          </p:nvPr>
        </p:nvSpPr>
        <p:spPr>
          <a:xfrm>
            <a:off x="4425550" y="1445300"/>
            <a:ext cx="3211800" cy="824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1400"/>
              <a:buNone/>
            </a:pPr>
            <a:r>
              <a:rPr lang="en"/>
              <a:t>Apakah tim Anda dapat memanfaatkan teknologi komunikasi secara tepat guna?</a:t>
            </a:r>
            <a:endParaRPr/>
          </a:p>
        </p:txBody>
      </p:sp>
    </p:spTree>
  </p:cSld>
  <p:clrMapOvr>
    <a:masterClrMapping/>
  </p:clrMapOvr>
</p:sld>
</file>

<file path=ppt/theme/theme1.xml><?xml version="1.0" encoding="utf-8"?>
<a:theme xmlns:a="http://schemas.openxmlformats.org/drawingml/2006/main" name="Visual Communication Workshop by Slidesgo">
  <a:themeElements>
    <a:clrScheme name="Simple Light">
      <a:dk1>
        <a:srgbClr val="000000"/>
      </a:dk1>
      <a:lt1>
        <a:srgbClr val="FFFFFF"/>
      </a:lt1>
      <a:dk2>
        <a:srgbClr val="595959"/>
      </a:dk2>
      <a:lt2>
        <a:srgbClr val="590202"/>
      </a:lt2>
      <a:accent1>
        <a:srgbClr val="FF5555"/>
      </a:accent1>
      <a:accent2>
        <a:srgbClr val="590202"/>
      </a:accent2>
      <a:accent3>
        <a:srgbClr val="6C8C2E"/>
      </a:accent3>
      <a:accent4>
        <a:srgbClr val="0FAD70"/>
      </a:accent4>
      <a:accent5>
        <a:srgbClr val="FFF8FF"/>
      </a:accent5>
      <a:accent6>
        <a:srgbClr val="66FFB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ddle School Virtual Graduation  by Slidesgo">
  <a:themeElements>
    <a:clrScheme name="Simple Light">
      <a:dk1>
        <a:srgbClr val="002A49"/>
      </a:dk1>
      <a:lt1>
        <a:srgbClr val="DAF7D9"/>
      </a:lt1>
      <a:dk2>
        <a:srgbClr val="67EEE0"/>
      </a:dk2>
      <a:lt2>
        <a:srgbClr val="00AABB"/>
      </a:lt2>
      <a:accent1>
        <a:srgbClr val="156A87"/>
      </a:accent1>
      <a:accent2>
        <a:srgbClr val="0B3D62"/>
      </a:accent2>
      <a:accent3>
        <a:srgbClr val="FC5D2A"/>
      </a:accent3>
      <a:accent4>
        <a:srgbClr val="FF9A53"/>
      </a:accent4>
      <a:accent5>
        <a:srgbClr val="FFE57A"/>
      </a:accent5>
      <a:accent6>
        <a:srgbClr val="EACC78"/>
      </a:accent6>
      <a:hlink>
        <a:srgbClr val="002A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1060</Words>
  <Application>Microsoft Macintosh PowerPoint</Application>
  <PresentationFormat>On-screen Show (16:9)</PresentationFormat>
  <Paragraphs>126</Paragraphs>
  <Slides>21</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Big Shoulders Text SemiBold</vt:lpstr>
      <vt:lpstr>Barlow</vt:lpstr>
      <vt:lpstr>Big Shoulders Text</vt:lpstr>
      <vt:lpstr>Calibri</vt:lpstr>
      <vt:lpstr>Lato</vt:lpstr>
      <vt:lpstr>Arial</vt:lpstr>
      <vt:lpstr>Montserrat</vt:lpstr>
      <vt:lpstr>Fira Sans Extra Condensed Medium</vt:lpstr>
      <vt:lpstr>Abel</vt:lpstr>
      <vt:lpstr>Didact Gothic</vt:lpstr>
      <vt:lpstr>Visual Communication Workshop by Slidesgo</vt:lpstr>
      <vt:lpstr>Middle School Virtual Graduation  by Slidesgo</vt:lpstr>
      <vt:lpstr>Tantangan Generasi Milenial dalam Membangun Teamwork di Era Digitalisasi</vt:lpstr>
      <vt:lpstr>PowerPoint Presentation</vt:lpstr>
      <vt:lpstr>World Economic Forum - 2020 </vt:lpstr>
      <vt:lpstr>PowerPoint Presentation</vt:lpstr>
      <vt:lpstr>Proyeksi Kebutuhan Keterampilan Pekerja di 2020</vt:lpstr>
      <vt:lpstr>PowerPoint Presentation</vt:lpstr>
      <vt:lpstr>PowerPoint Presentation</vt:lpstr>
      <vt:lpstr>PowerPoint Presentation</vt:lpstr>
      <vt:lpstr>PERTANYAAN REFLEKSI</vt:lpstr>
      <vt:lpstr>DEFINISI TIM</vt:lpstr>
      <vt:lpstr>MANFAAT KOLABORASI DAN TEAMWORK DI LINGKUNGAN KERJA</vt:lpstr>
      <vt:lpstr>PowerPoint Presentation</vt:lpstr>
      <vt:lpstr>TRANSFORMASI DIGITAL  MEMBANGUN TIM</vt:lpstr>
      <vt:lpstr>PowerPoint Presentation</vt:lpstr>
      <vt:lpstr>TRANSFORMASI DIGITAL  MEMBANGUN TIM</vt:lpstr>
      <vt:lpstr>Dave's article in People + Strategy</vt:lpstr>
      <vt:lpstr>Fostering a Culture of Collaboration and Inclusion in the Digital Era</vt:lpstr>
      <vt:lpstr>BAIK DAN BURUKNYA TEKNOLOGI</vt:lpstr>
      <vt:lpstr>TEKNOLOGI DAN BUDAYA</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Tantangan Generasi Milenial dalam Membangun Teamwork di Era Digitalisasi</dc:title>
  <cp:lastModifiedBy>Microsoft Office User</cp:lastModifiedBy>
  <cp:revision>1</cp:revision>
  <dcterms:modified xsi:type="dcterms:W3CDTF">2021-10-18T08:11:03Z</dcterms:modified>
</cp:coreProperties>
</file>