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3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AB749C-D6B2-4D4F-96B0-B18AAC74170B}" type="doc">
      <dgm:prSet loTypeId="urn:microsoft.com/office/officeart/2005/8/layout/pyramid2" loCatId="list" qsTypeId="urn:microsoft.com/office/officeart/2005/8/quickstyle/simple1" qsCatId="simple" csTypeId="urn:microsoft.com/office/officeart/2005/8/colors/colorful3" csCatId="colorful" phldr="1"/>
      <dgm:spPr/>
    </dgm:pt>
    <dgm:pt modelId="{B0F6E9F1-EC37-40C4-ADAA-4EB3B0B58470}">
      <dgm:prSet phldrT="[Text]"/>
      <dgm:spPr/>
      <dgm:t>
        <a:bodyPr/>
        <a:lstStyle/>
        <a:p>
          <a:r>
            <a:rPr lang="en-US" dirty="0" err="1"/>
            <a:t>Adanya</a:t>
          </a:r>
          <a:r>
            <a:rPr lang="en-US" dirty="0"/>
            <a:t> </a:t>
          </a:r>
          <a:r>
            <a:rPr lang="en-US"/>
            <a:t>gejala</a:t>
          </a:r>
          <a:endParaRPr lang="en-US" dirty="0"/>
        </a:p>
      </dgm:t>
    </dgm:pt>
    <dgm:pt modelId="{C26C9ACB-269B-468B-B64C-D699C8A9E2D7}" type="parTrans" cxnId="{55A91ED8-16BB-4500-88CD-14C63674CF97}">
      <dgm:prSet/>
      <dgm:spPr/>
      <dgm:t>
        <a:bodyPr/>
        <a:lstStyle/>
        <a:p>
          <a:endParaRPr lang="en-US"/>
        </a:p>
      </dgm:t>
    </dgm:pt>
    <dgm:pt modelId="{7B99255F-80B8-4C6C-963C-09B2D9C71972}" type="sibTrans" cxnId="{55A91ED8-16BB-4500-88CD-14C63674CF97}">
      <dgm:prSet/>
      <dgm:spPr/>
      <dgm:t>
        <a:bodyPr/>
        <a:lstStyle/>
        <a:p>
          <a:endParaRPr lang="en-US"/>
        </a:p>
      </dgm:t>
    </dgm:pt>
    <dgm:pt modelId="{C983BA09-13A5-4610-86B9-A98405BF8D0D}">
      <dgm:prSet phldrT="[Text]"/>
      <dgm:spPr/>
      <dgm:t>
        <a:bodyPr/>
        <a:lstStyle/>
        <a:p>
          <a:r>
            <a:rPr lang="en-US" dirty="0" err="1"/>
            <a:t>Dapat</a:t>
          </a:r>
          <a:r>
            <a:rPr lang="en-US" dirty="0"/>
            <a:t> </a:t>
          </a:r>
          <a:r>
            <a:rPr lang="en-US" dirty="0" err="1"/>
            <a:t>dijelaskan</a:t>
          </a:r>
          <a:endParaRPr lang="en-US" dirty="0"/>
        </a:p>
      </dgm:t>
    </dgm:pt>
    <dgm:pt modelId="{8911D6E6-9FFB-4291-AE25-20E035230BFF}" type="parTrans" cxnId="{1857240F-F83C-41B5-9466-64FA0432B595}">
      <dgm:prSet/>
      <dgm:spPr/>
      <dgm:t>
        <a:bodyPr/>
        <a:lstStyle/>
        <a:p>
          <a:endParaRPr lang="en-US"/>
        </a:p>
      </dgm:t>
    </dgm:pt>
    <dgm:pt modelId="{26DB8F53-1D97-4F2F-AA83-869CB59DD1FE}" type="sibTrans" cxnId="{1857240F-F83C-41B5-9466-64FA0432B595}">
      <dgm:prSet/>
      <dgm:spPr/>
      <dgm:t>
        <a:bodyPr/>
        <a:lstStyle/>
        <a:p>
          <a:endParaRPr lang="en-US"/>
        </a:p>
      </dgm:t>
    </dgm:pt>
    <dgm:pt modelId="{4F09E4ED-5B10-4781-B015-C92E823DC865}">
      <dgm:prSet phldrT="[Text]"/>
      <dgm:spPr/>
      <dgm:t>
        <a:bodyPr/>
        <a:lstStyle/>
        <a:p>
          <a:r>
            <a:rPr lang="en-US" dirty="0" err="1"/>
            <a:t>Dapat</a:t>
          </a:r>
          <a:r>
            <a:rPr lang="en-US" dirty="0"/>
            <a:t> </a:t>
          </a:r>
          <a:r>
            <a:rPr lang="en-US" dirty="0" err="1"/>
            <a:t>diringkas</a:t>
          </a:r>
          <a:endParaRPr lang="en-US" dirty="0"/>
        </a:p>
      </dgm:t>
    </dgm:pt>
    <dgm:pt modelId="{C36C0DA0-6462-485D-9F88-5CF204DE017F}" type="parTrans" cxnId="{584AADC2-1F61-49EA-B78C-50C193D3049E}">
      <dgm:prSet/>
      <dgm:spPr/>
      <dgm:t>
        <a:bodyPr/>
        <a:lstStyle/>
        <a:p>
          <a:endParaRPr lang="en-US"/>
        </a:p>
      </dgm:t>
    </dgm:pt>
    <dgm:pt modelId="{3C523B35-2C3A-4DA7-A0B7-A07D1C54A0CC}" type="sibTrans" cxnId="{584AADC2-1F61-49EA-B78C-50C193D3049E}">
      <dgm:prSet/>
      <dgm:spPr/>
      <dgm:t>
        <a:bodyPr/>
        <a:lstStyle/>
        <a:p>
          <a:endParaRPr lang="en-US"/>
        </a:p>
      </dgm:t>
    </dgm:pt>
    <dgm:pt modelId="{2DF6394C-17D3-4483-8BF0-ABB53C0190CC}">
      <dgm:prSet phldrT="[Text]"/>
      <dgm:spPr/>
      <dgm:t>
        <a:bodyPr/>
        <a:lstStyle/>
        <a:p>
          <a:r>
            <a:rPr lang="en-US" dirty="0" err="1"/>
            <a:t>Sistematis</a:t>
          </a:r>
          <a:endParaRPr lang="en-US" dirty="0"/>
        </a:p>
      </dgm:t>
    </dgm:pt>
    <dgm:pt modelId="{5DD38575-CE43-4410-8733-248712C1BBBC}" type="parTrans" cxnId="{C26571D8-4C2F-4BD7-8109-7FB7A70849FA}">
      <dgm:prSet/>
      <dgm:spPr/>
      <dgm:t>
        <a:bodyPr/>
        <a:lstStyle/>
        <a:p>
          <a:endParaRPr lang="en-US"/>
        </a:p>
      </dgm:t>
    </dgm:pt>
    <dgm:pt modelId="{F2BAFC8B-BD0D-40F1-8328-EF42B3DD2BC8}" type="sibTrans" cxnId="{C26571D8-4C2F-4BD7-8109-7FB7A70849FA}">
      <dgm:prSet/>
      <dgm:spPr/>
      <dgm:t>
        <a:bodyPr/>
        <a:lstStyle/>
        <a:p>
          <a:endParaRPr lang="en-US"/>
        </a:p>
      </dgm:t>
    </dgm:pt>
    <dgm:pt modelId="{FD7CF4C0-A961-4F89-965F-A0880E3A260B}">
      <dgm:prSet phldrT="[Text]"/>
      <dgm:spPr/>
      <dgm:t>
        <a:bodyPr/>
        <a:lstStyle/>
        <a:p>
          <a:r>
            <a:rPr lang="en-US" dirty="0" err="1"/>
            <a:t>Menghasilkan</a:t>
          </a:r>
          <a:r>
            <a:rPr lang="en-US" dirty="0"/>
            <a:t> </a:t>
          </a:r>
          <a:r>
            <a:rPr lang="en-US" dirty="0" err="1"/>
            <a:t>strategi</a:t>
          </a:r>
          <a:endParaRPr lang="en-US" dirty="0"/>
        </a:p>
      </dgm:t>
    </dgm:pt>
    <dgm:pt modelId="{8BBDEF10-3D72-430C-B3A2-D954BDA95F3E}" type="parTrans" cxnId="{41AFCFC1-D67B-4604-9479-BA32356F8331}">
      <dgm:prSet/>
      <dgm:spPr/>
      <dgm:t>
        <a:bodyPr/>
        <a:lstStyle/>
        <a:p>
          <a:endParaRPr lang="en-US"/>
        </a:p>
      </dgm:t>
    </dgm:pt>
    <dgm:pt modelId="{45B7905F-CA7A-4817-85C2-11589F7B2867}" type="sibTrans" cxnId="{41AFCFC1-D67B-4604-9479-BA32356F8331}">
      <dgm:prSet/>
      <dgm:spPr/>
      <dgm:t>
        <a:bodyPr/>
        <a:lstStyle/>
        <a:p>
          <a:endParaRPr lang="en-US"/>
        </a:p>
      </dgm:t>
    </dgm:pt>
    <dgm:pt modelId="{B3D4D430-59C9-4805-AA1B-AF9CBCAEFC34}" type="pres">
      <dgm:prSet presAssocID="{8DAB749C-D6B2-4D4F-96B0-B18AAC74170B}" presName="compositeShape" presStyleCnt="0">
        <dgm:presLayoutVars>
          <dgm:dir/>
          <dgm:resizeHandles/>
        </dgm:presLayoutVars>
      </dgm:prSet>
      <dgm:spPr/>
    </dgm:pt>
    <dgm:pt modelId="{851D4E72-B6F2-40CE-ACCC-8B044A2CFACF}" type="pres">
      <dgm:prSet presAssocID="{8DAB749C-D6B2-4D4F-96B0-B18AAC74170B}" presName="pyramid" presStyleLbl="node1" presStyleIdx="0" presStyleCnt="1"/>
      <dgm:spPr/>
    </dgm:pt>
    <dgm:pt modelId="{4855398D-2DFA-456D-B73C-526E148985E2}" type="pres">
      <dgm:prSet presAssocID="{8DAB749C-D6B2-4D4F-96B0-B18AAC74170B}" presName="theList" presStyleCnt="0"/>
      <dgm:spPr/>
    </dgm:pt>
    <dgm:pt modelId="{B013D9BF-3438-4DA5-BAB8-6AED8CD383CF}" type="pres">
      <dgm:prSet presAssocID="{B0F6E9F1-EC37-40C4-ADAA-4EB3B0B58470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CE69AA-6EEE-4A3E-AAF3-37C62FDB82BA}" type="pres">
      <dgm:prSet presAssocID="{B0F6E9F1-EC37-40C4-ADAA-4EB3B0B58470}" presName="aSpace" presStyleCnt="0"/>
      <dgm:spPr/>
    </dgm:pt>
    <dgm:pt modelId="{566DCCF2-9621-47B0-A121-E1A148C4A63A}" type="pres">
      <dgm:prSet presAssocID="{C983BA09-13A5-4610-86B9-A98405BF8D0D}" presName="a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F7F2D3-DD57-4027-8D21-A2FC692716E9}" type="pres">
      <dgm:prSet presAssocID="{C983BA09-13A5-4610-86B9-A98405BF8D0D}" presName="aSpace" presStyleCnt="0"/>
      <dgm:spPr/>
    </dgm:pt>
    <dgm:pt modelId="{5921C651-3B64-42CD-B264-1B2A2FE3BB7F}" type="pres">
      <dgm:prSet presAssocID="{4F09E4ED-5B10-4781-B015-C92E823DC865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8C6C3E-3294-4FE6-8F68-5862A4847A4E}" type="pres">
      <dgm:prSet presAssocID="{4F09E4ED-5B10-4781-B015-C92E823DC865}" presName="aSpace" presStyleCnt="0"/>
      <dgm:spPr/>
    </dgm:pt>
    <dgm:pt modelId="{20E486D0-ED4D-4AA7-9BA6-253DB8CAC071}" type="pres">
      <dgm:prSet presAssocID="{2DF6394C-17D3-4483-8BF0-ABB53C0190CC}" presName="a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20D346-08EB-4868-8EB8-CC1596D4F3C9}" type="pres">
      <dgm:prSet presAssocID="{2DF6394C-17D3-4483-8BF0-ABB53C0190CC}" presName="aSpace" presStyleCnt="0"/>
      <dgm:spPr/>
    </dgm:pt>
    <dgm:pt modelId="{A32F4E70-6EE5-465A-B69C-9A99C4D5DFF7}" type="pres">
      <dgm:prSet presAssocID="{FD7CF4C0-A961-4F89-965F-A0880E3A260B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9F3469-A993-4A92-9558-EE0CE97ACA20}" type="pres">
      <dgm:prSet presAssocID="{FD7CF4C0-A961-4F89-965F-A0880E3A260B}" presName="aSpace" presStyleCnt="0"/>
      <dgm:spPr/>
    </dgm:pt>
  </dgm:ptLst>
  <dgm:cxnLst>
    <dgm:cxn modelId="{41AFCFC1-D67B-4604-9479-BA32356F8331}" srcId="{8DAB749C-D6B2-4D4F-96B0-B18AAC74170B}" destId="{FD7CF4C0-A961-4F89-965F-A0880E3A260B}" srcOrd="4" destOrd="0" parTransId="{8BBDEF10-3D72-430C-B3A2-D954BDA95F3E}" sibTransId="{45B7905F-CA7A-4817-85C2-11589F7B2867}"/>
    <dgm:cxn modelId="{C26571D8-4C2F-4BD7-8109-7FB7A70849FA}" srcId="{8DAB749C-D6B2-4D4F-96B0-B18AAC74170B}" destId="{2DF6394C-17D3-4483-8BF0-ABB53C0190CC}" srcOrd="3" destOrd="0" parTransId="{5DD38575-CE43-4410-8733-248712C1BBBC}" sibTransId="{F2BAFC8B-BD0D-40F1-8328-EF42B3DD2BC8}"/>
    <dgm:cxn modelId="{3F1B68B8-D770-4441-8BDE-2E1B8EBCFDDD}" type="presOf" srcId="{2DF6394C-17D3-4483-8BF0-ABB53C0190CC}" destId="{20E486D0-ED4D-4AA7-9BA6-253DB8CAC071}" srcOrd="0" destOrd="0" presId="urn:microsoft.com/office/officeart/2005/8/layout/pyramid2"/>
    <dgm:cxn modelId="{1857240F-F83C-41B5-9466-64FA0432B595}" srcId="{8DAB749C-D6B2-4D4F-96B0-B18AAC74170B}" destId="{C983BA09-13A5-4610-86B9-A98405BF8D0D}" srcOrd="1" destOrd="0" parTransId="{8911D6E6-9FFB-4291-AE25-20E035230BFF}" sibTransId="{26DB8F53-1D97-4F2F-AA83-869CB59DD1FE}"/>
    <dgm:cxn modelId="{66DBAE02-1E95-4413-B0DA-F45B96AF9B6E}" type="presOf" srcId="{B0F6E9F1-EC37-40C4-ADAA-4EB3B0B58470}" destId="{B013D9BF-3438-4DA5-BAB8-6AED8CD383CF}" srcOrd="0" destOrd="0" presId="urn:microsoft.com/office/officeart/2005/8/layout/pyramid2"/>
    <dgm:cxn modelId="{55A91ED8-16BB-4500-88CD-14C63674CF97}" srcId="{8DAB749C-D6B2-4D4F-96B0-B18AAC74170B}" destId="{B0F6E9F1-EC37-40C4-ADAA-4EB3B0B58470}" srcOrd="0" destOrd="0" parTransId="{C26C9ACB-269B-468B-B64C-D699C8A9E2D7}" sibTransId="{7B99255F-80B8-4C6C-963C-09B2D9C71972}"/>
    <dgm:cxn modelId="{302FE57D-BD21-4C1C-B6DB-A4B7199D2147}" type="presOf" srcId="{8DAB749C-D6B2-4D4F-96B0-B18AAC74170B}" destId="{B3D4D430-59C9-4805-AA1B-AF9CBCAEFC34}" srcOrd="0" destOrd="0" presId="urn:microsoft.com/office/officeart/2005/8/layout/pyramid2"/>
    <dgm:cxn modelId="{7A77D2DE-8066-4B42-A744-F4FE8F80D46C}" type="presOf" srcId="{4F09E4ED-5B10-4781-B015-C92E823DC865}" destId="{5921C651-3B64-42CD-B264-1B2A2FE3BB7F}" srcOrd="0" destOrd="0" presId="urn:microsoft.com/office/officeart/2005/8/layout/pyramid2"/>
    <dgm:cxn modelId="{176165FC-B2DF-4DF2-81F9-457C7D109CBE}" type="presOf" srcId="{FD7CF4C0-A961-4F89-965F-A0880E3A260B}" destId="{A32F4E70-6EE5-465A-B69C-9A99C4D5DFF7}" srcOrd="0" destOrd="0" presId="urn:microsoft.com/office/officeart/2005/8/layout/pyramid2"/>
    <dgm:cxn modelId="{C15D1507-D3A6-4838-9215-C5E5F78364CF}" type="presOf" srcId="{C983BA09-13A5-4610-86B9-A98405BF8D0D}" destId="{566DCCF2-9621-47B0-A121-E1A148C4A63A}" srcOrd="0" destOrd="0" presId="urn:microsoft.com/office/officeart/2005/8/layout/pyramid2"/>
    <dgm:cxn modelId="{584AADC2-1F61-49EA-B78C-50C193D3049E}" srcId="{8DAB749C-D6B2-4D4F-96B0-B18AAC74170B}" destId="{4F09E4ED-5B10-4781-B015-C92E823DC865}" srcOrd="2" destOrd="0" parTransId="{C36C0DA0-6462-485D-9F88-5CF204DE017F}" sibTransId="{3C523B35-2C3A-4DA7-A0B7-A07D1C54A0CC}"/>
    <dgm:cxn modelId="{0DB2F13A-BAEE-4E29-A231-2458D4289AFB}" type="presParOf" srcId="{B3D4D430-59C9-4805-AA1B-AF9CBCAEFC34}" destId="{851D4E72-B6F2-40CE-ACCC-8B044A2CFACF}" srcOrd="0" destOrd="0" presId="urn:microsoft.com/office/officeart/2005/8/layout/pyramid2"/>
    <dgm:cxn modelId="{97B77FE7-13B2-4DA0-B520-AF9B9E5E0FB4}" type="presParOf" srcId="{B3D4D430-59C9-4805-AA1B-AF9CBCAEFC34}" destId="{4855398D-2DFA-456D-B73C-526E148985E2}" srcOrd="1" destOrd="0" presId="urn:microsoft.com/office/officeart/2005/8/layout/pyramid2"/>
    <dgm:cxn modelId="{74D17D21-F154-46D3-B50B-E02513D66FC4}" type="presParOf" srcId="{4855398D-2DFA-456D-B73C-526E148985E2}" destId="{B013D9BF-3438-4DA5-BAB8-6AED8CD383CF}" srcOrd="0" destOrd="0" presId="urn:microsoft.com/office/officeart/2005/8/layout/pyramid2"/>
    <dgm:cxn modelId="{755C06F7-5A9A-4220-A237-B3D66D8E7C8F}" type="presParOf" srcId="{4855398D-2DFA-456D-B73C-526E148985E2}" destId="{A3CE69AA-6EEE-4A3E-AAF3-37C62FDB82BA}" srcOrd="1" destOrd="0" presId="urn:microsoft.com/office/officeart/2005/8/layout/pyramid2"/>
    <dgm:cxn modelId="{23BDC031-03F2-4D53-BC99-34614B8FA3B5}" type="presParOf" srcId="{4855398D-2DFA-456D-B73C-526E148985E2}" destId="{566DCCF2-9621-47B0-A121-E1A148C4A63A}" srcOrd="2" destOrd="0" presId="urn:microsoft.com/office/officeart/2005/8/layout/pyramid2"/>
    <dgm:cxn modelId="{89E11739-311A-4E7D-9C5D-73332092D1F6}" type="presParOf" srcId="{4855398D-2DFA-456D-B73C-526E148985E2}" destId="{CFF7F2D3-DD57-4027-8D21-A2FC692716E9}" srcOrd="3" destOrd="0" presId="urn:microsoft.com/office/officeart/2005/8/layout/pyramid2"/>
    <dgm:cxn modelId="{C04784CC-B9FC-481A-B6B1-840F932D04B5}" type="presParOf" srcId="{4855398D-2DFA-456D-B73C-526E148985E2}" destId="{5921C651-3B64-42CD-B264-1B2A2FE3BB7F}" srcOrd="4" destOrd="0" presId="urn:microsoft.com/office/officeart/2005/8/layout/pyramid2"/>
    <dgm:cxn modelId="{5744D9AE-D3D4-4E2B-A029-809C85DB18F7}" type="presParOf" srcId="{4855398D-2DFA-456D-B73C-526E148985E2}" destId="{BA8C6C3E-3294-4FE6-8F68-5862A4847A4E}" srcOrd="5" destOrd="0" presId="urn:microsoft.com/office/officeart/2005/8/layout/pyramid2"/>
    <dgm:cxn modelId="{7B2A0C8D-98CE-4855-92AC-BBF4138DFE1E}" type="presParOf" srcId="{4855398D-2DFA-456D-B73C-526E148985E2}" destId="{20E486D0-ED4D-4AA7-9BA6-253DB8CAC071}" srcOrd="6" destOrd="0" presId="urn:microsoft.com/office/officeart/2005/8/layout/pyramid2"/>
    <dgm:cxn modelId="{71B6233B-DB30-4485-A175-61A9249BF705}" type="presParOf" srcId="{4855398D-2DFA-456D-B73C-526E148985E2}" destId="{9820D346-08EB-4868-8EB8-CC1596D4F3C9}" srcOrd="7" destOrd="0" presId="urn:microsoft.com/office/officeart/2005/8/layout/pyramid2"/>
    <dgm:cxn modelId="{DEDB12F3-9A9F-48CB-BD9C-9A2C012405D2}" type="presParOf" srcId="{4855398D-2DFA-456D-B73C-526E148985E2}" destId="{A32F4E70-6EE5-465A-B69C-9A99C4D5DFF7}" srcOrd="8" destOrd="0" presId="urn:microsoft.com/office/officeart/2005/8/layout/pyramid2"/>
    <dgm:cxn modelId="{0C90E863-70E7-414F-9A10-5A3A89061CC7}" type="presParOf" srcId="{4855398D-2DFA-456D-B73C-526E148985E2}" destId="{509F3469-A993-4A92-9558-EE0CE97ACA20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AB4BBA-E578-43BA-A5F4-71EEE60C98F1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F6B08ED2-E482-4408-B7F6-2270E6EF31A3}">
      <dgm:prSet phldrT="[Text]"/>
      <dgm:spPr/>
      <dgm:t>
        <a:bodyPr/>
        <a:lstStyle/>
        <a:p>
          <a:r>
            <a:rPr lang="en-US" dirty="0" err="1"/>
            <a:t>Gejala</a:t>
          </a:r>
          <a:r>
            <a:rPr lang="en-US" dirty="0"/>
            <a:t> </a:t>
          </a:r>
          <a:r>
            <a:rPr lang="en-US" dirty="0" err="1"/>
            <a:t>atau</a:t>
          </a:r>
          <a:r>
            <a:rPr lang="en-US" dirty="0"/>
            <a:t> </a:t>
          </a:r>
          <a:r>
            <a:rPr lang="en-US" dirty="0" err="1"/>
            <a:t>fenomena</a:t>
          </a:r>
          <a:endParaRPr lang="en-US" dirty="0"/>
        </a:p>
      </dgm:t>
    </dgm:pt>
    <dgm:pt modelId="{B1E7AEE6-C01F-4E4D-909E-1B58261C96B6}" type="parTrans" cxnId="{05D5C4E0-B97E-40F4-8059-632A556334AD}">
      <dgm:prSet/>
      <dgm:spPr/>
      <dgm:t>
        <a:bodyPr/>
        <a:lstStyle/>
        <a:p>
          <a:endParaRPr lang="en-US"/>
        </a:p>
      </dgm:t>
    </dgm:pt>
    <dgm:pt modelId="{ADD4641C-9D50-45E7-8699-37DE4E4E91D9}" type="sibTrans" cxnId="{05D5C4E0-B97E-40F4-8059-632A556334AD}">
      <dgm:prSet/>
      <dgm:spPr/>
      <dgm:t>
        <a:bodyPr/>
        <a:lstStyle/>
        <a:p>
          <a:endParaRPr lang="en-US"/>
        </a:p>
      </dgm:t>
    </dgm:pt>
    <dgm:pt modelId="{28846DD3-01A0-408D-9AFC-3F876DD939AF}">
      <dgm:prSet phldrT="[Text]"/>
      <dgm:spPr/>
      <dgm:t>
        <a:bodyPr/>
        <a:lstStyle/>
        <a:p>
          <a:r>
            <a:rPr lang="en-US" dirty="0" err="1"/>
            <a:t>Penjelasan</a:t>
          </a:r>
          <a:endParaRPr lang="en-US" dirty="0"/>
        </a:p>
      </dgm:t>
    </dgm:pt>
    <dgm:pt modelId="{1DB4A8D6-5EEE-478E-B946-0B36380609A5}" type="parTrans" cxnId="{C7A6B2A0-F76F-4A83-9BC7-898A2550F42B}">
      <dgm:prSet/>
      <dgm:spPr/>
      <dgm:t>
        <a:bodyPr/>
        <a:lstStyle/>
        <a:p>
          <a:endParaRPr lang="en-US"/>
        </a:p>
      </dgm:t>
    </dgm:pt>
    <dgm:pt modelId="{D74F46D4-761E-4BE4-9E37-E3C778972BD8}" type="sibTrans" cxnId="{C7A6B2A0-F76F-4A83-9BC7-898A2550F42B}">
      <dgm:prSet/>
      <dgm:spPr/>
      <dgm:t>
        <a:bodyPr/>
        <a:lstStyle/>
        <a:p>
          <a:endParaRPr lang="en-US"/>
        </a:p>
      </dgm:t>
    </dgm:pt>
    <dgm:pt modelId="{53569BE6-DE54-4030-8323-05F6CAE0E42E}">
      <dgm:prSet phldrT="[Text]"/>
      <dgm:spPr/>
      <dgm:t>
        <a:bodyPr/>
        <a:lstStyle/>
        <a:p>
          <a:r>
            <a:rPr lang="en-US" dirty="0" err="1"/>
            <a:t>Ringkasan</a:t>
          </a:r>
          <a:r>
            <a:rPr lang="en-US" dirty="0"/>
            <a:t> </a:t>
          </a:r>
          <a:r>
            <a:rPr lang="en-US" dirty="0" err="1"/>
            <a:t>orientasi</a:t>
          </a:r>
          <a:r>
            <a:rPr lang="en-US" dirty="0"/>
            <a:t>, </a:t>
          </a:r>
          <a:r>
            <a:rPr lang="en-US" dirty="0" err="1"/>
            <a:t>sistematik</a:t>
          </a:r>
          <a:r>
            <a:rPr lang="en-US" dirty="0"/>
            <a:t>, </a:t>
          </a:r>
          <a:r>
            <a:rPr lang="en-US" dirty="0" err="1"/>
            <a:t>serta</a:t>
          </a:r>
          <a:r>
            <a:rPr lang="en-US" dirty="0"/>
            <a:t> </a:t>
          </a:r>
          <a:r>
            <a:rPr lang="en-US" dirty="0" err="1"/>
            <a:t>kesenjangan</a:t>
          </a:r>
          <a:endParaRPr lang="en-US" dirty="0"/>
        </a:p>
      </dgm:t>
    </dgm:pt>
    <dgm:pt modelId="{F8CB3ADA-6B65-42D8-89B8-12AAC8E01A5E}" type="parTrans" cxnId="{0C140197-A4A3-4130-BDBB-A2CD500B77D7}">
      <dgm:prSet/>
      <dgm:spPr/>
      <dgm:t>
        <a:bodyPr/>
        <a:lstStyle/>
        <a:p>
          <a:endParaRPr lang="en-US"/>
        </a:p>
      </dgm:t>
    </dgm:pt>
    <dgm:pt modelId="{FB532F31-531C-4230-9EE7-A3A9CD97E54E}" type="sibTrans" cxnId="{0C140197-A4A3-4130-BDBB-A2CD500B77D7}">
      <dgm:prSet/>
      <dgm:spPr/>
      <dgm:t>
        <a:bodyPr/>
        <a:lstStyle/>
        <a:p>
          <a:endParaRPr lang="en-US"/>
        </a:p>
      </dgm:t>
    </dgm:pt>
    <dgm:pt modelId="{ABF6C505-7AA1-45A4-A194-8A37698581AE}" type="pres">
      <dgm:prSet presAssocID="{DFAB4BBA-E578-43BA-A5F4-71EEE60C98F1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A31CCA84-8B15-4523-AD6C-30B54320234E}" type="pres">
      <dgm:prSet presAssocID="{DFAB4BBA-E578-43BA-A5F4-71EEE60C98F1}" presName="Name1" presStyleCnt="0"/>
      <dgm:spPr/>
    </dgm:pt>
    <dgm:pt modelId="{E501DBAB-C2A5-41C5-AA9D-56958BC28A3F}" type="pres">
      <dgm:prSet presAssocID="{DFAB4BBA-E578-43BA-A5F4-71EEE60C98F1}" presName="cycle" presStyleCnt="0"/>
      <dgm:spPr/>
    </dgm:pt>
    <dgm:pt modelId="{9A0063BF-124D-42FD-88C5-C050EDD75355}" type="pres">
      <dgm:prSet presAssocID="{DFAB4BBA-E578-43BA-A5F4-71EEE60C98F1}" presName="srcNode" presStyleLbl="node1" presStyleIdx="0" presStyleCnt="3"/>
      <dgm:spPr/>
    </dgm:pt>
    <dgm:pt modelId="{EDB4B0A7-5440-400E-A9CF-73F7C31BDD7D}" type="pres">
      <dgm:prSet presAssocID="{DFAB4BBA-E578-43BA-A5F4-71EEE60C98F1}" presName="conn" presStyleLbl="parChTrans1D2" presStyleIdx="0" presStyleCnt="1"/>
      <dgm:spPr/>
      <dgm:t>
        <a:bodyPr/>
        <a:lstStyle/>
        <a:p>
          <a:endParaRPr lang="en-US"/>
        </a:p>
      </dgm:t>
    </dgm:pt>
    <dgm:pt modelId="{471140F9-49FD-4DE1-9EA1-61CE47FE8997}" type="pres">
      <dgm:prSet presAssocID="{DFAB4BBA-E578-43BA-A5F4-71EEE60C98F1}" presName="extraNode" presStyleLbl="node1" presStyleIdx="0" presStyleCnt="3"/>
      <dgm:spPr/>
    </dgm:pt>
    <dgm:pt modelId="{C7F354BC-5672-4C95-817A-7D0049048C4E}" type="pres">
      <dgm:prSet presAssocID="{DFAB4BBA-E578-43BA-A5F4-71EEE60C98F1}" presName="dstNode" presStyleLbl="node1" presStyleIdx="0" presStyleCnt="3"/>
      <dgm:spPr/>
    </dgm:pt>
    <dgm:pt modelId="{F077BA46-21DE-45E8-9EB7-A73B144CDD9D}" type="pres">
      <dgm:prSet presAssocID="{F6B08ED2-E482-4408-B7F6-2270E6EF31A3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E5F858-6BCC-48E9-9F0B-10C11051B633}" type="pres">
      <dgm:prSet presAssocID="{F6B08ED2-E482-4408-B7F6-2270E6EF31A3}" presName="accent_1" presStyleCnt="0"/>
      <dgm:spPr/>
    </dgm:pt>
    <dgm:pt modelId="{C432C2FD-F40C-4A43-982E-816B57881FAE}" type="pres">
      <dgm:prSet presAssocID="{F6B08ED2-E482-4408-B7F6-2270E6EF31A3}" presName="accentRepeatNode" presStyleLbl="solidFgAcc1" presStyleIdx="0" presStyleCnt="3"/>
      <dgm:spPr/>
    </dgm:pt>
    <dgm:pt modelId="{1B348052-B7D6-47D7-ADCE-2BE2B48C58DC}" type="pres">
      <dgm:prSet presAssocID="{28846DD3-01A0-408D-9AFC-3F876DD939AF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78E28E-E262-4AD7-B392-AD06AA9267E2}" type="pres">
      <dgm:prSet presAssocID="{28846DD3-01A0-408D-9AFC-3F876DD939AF}" presName="accent_2" presStyleCnt="0"/>
      <dgm:spPr/>
    </dgm:pt>
    <dgm:pt modelId="{F7202C98-420F-4B14-A13D-51688F6BFA6A}" type="pres">
      <dgm:prSet presAssocID="{28846DD3-01A0-408D-9AFC-3F876DD939AF}" presName="accentRepeatNode" presStyleLbl="solidFgAcc1" presStyleIdx="1" presStyleCnt="3"/>
      <dgm:spPr/>
    </dgm:pt>
    <dgm:pt modelId="{64CB5E90-D90C-40A0-869D-8627EC20799A}" type="pres">
      <dgm:prSet presAssocID="{53569BE6-DE54-4030-8323-05F6CAE0E42E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EAED46-6D50-4170-94F8-911CD17AFA5F}" type="pres">
      <dgm:prSet presAssocID="{53569BE6-DE54-4030-8323-05F6CAE0E42E}" presName="accent_3" presStyleCnt="0"/>
      <dgm:spPr/>
    </dgm:pt>
    <dgm:pt modelId="{FC4C5561-7AB2-41C5-9CD7-3AA103C6796B}" type="pres">
      <dgm:prSet presAssocID="{53569BE6-DE54-4030-8323-05F6CAE0E42E}" presName="accentRepeatNode" presStyleLbl="solidFgAcc1" presStyleIdx="2" presStyleCnt="3"/>
      <dgm:spPr/>
    </dgm:pt>
  </dgm:ptLst>
  <dgm:cxnLst>
    <dgm:cxn modelId="{0C140197-A4A3-4130-BDBB-A2CD500B77D7}" srcId="{DFAB4BBA-E578-43BA-A5F4-71EEE60C98F1}" destId="{53569BE6-DE54-4030-8323-05F6CAE0E42E}" srcOrd="2" destOrd="0" parTransId="{F8CB3ADA-6B65-42D8-89B8-12AAC8E01A5E}" sibTransId="{FB532F31-531C-4230-9EE7-A3A9CD97E54E}"/>
    <dgm:cxn modelId="{B593EDE2-444E-4E64-9B3F-434AAD03B362}" type="presOf" srcId="{DFAB4BBA-E578-43BA-A5F4-71EEE60C98F1}" destId="{ABF6C505-7AA1-45A4-A194-8A37698581AE}" srcOrd="0" destOrd="0" presId="urn:microsoft.com/office/officeart/2008/layout/VerticalCurvedList"/>
    <dgm:cxn modelId="{F460F8EF-1FF7-4A0D-A331-8EE84C4042DB}" type="presOf" srcId="{28846DD3-01A0-408D-9AFC-3F876DD939AF}" destId="{1B348052-B7D6-47D7-ADCE-2BE2B48C58DC}" srcOrd="0" destOrd="0" presId="urn:microsoft.com/office/officeart/2008/layout/VerticalCurvedList"/>
    <dgm:cxn modelId="{7C7F68D0-E9CC-4268-9DFD-7043EAE34E14}" type="presOf" srcId="{F6B08ED2-E482-4408-B7F6-2270E6EF31A3}" destId="{F077BA46-21DE-45E8-9EB7-A73B144CDD9D}" srcOrd="0" destOrd="0" presId="urn:microsoft.com/office/officeart/2008/layout/VerticalCurvedList"/>
    <dgm:cxn modelId="{C7A6B2A0-F76F-4A83-9BC7-898A2550F42B}" srcId="{DFAB4BBA-E578-43BA-A5F4-71EEE60C98F1}" destId="{28846DD3-01A0-408D-9AFC-3F876DD939AF}" srcOrd="1" destOrd="0" parTransId="{1DB4A8D6-5EEE-478E-B946-0B36380609A5}" sibTransId="{D74F46D4-761E-4BE4-9E37-E3C778972BD8}"/>
    <dgm:cxn modelId="{76C24988-4570-4D89-82A7-F17D23AD4B1F}" type="presOf" srcId="{ADD4641C-9D50-45E7-8699-37DE4E4E91D9}" destId="{EDB4B0A7-5440-400E-A9CF-73F7C31BDD7D}" srcOrd="0" destOrd="0" presId="urn:microsoft.com/office/officeart/2008/layout/VerticalCurvedList"/>
    <dgm:cxn modelId="{05D5C4E0-B97E-40F4-8059-632A556334AD}" srcId="{DFAB4BBA-E578-43BA-A5F4-71EEE60C98F1}" destId="{F6B08ED2-E482-4408-B7F6-2270E6EF31A3}" srcOrd="0" destOrd="0" parTransId="{B1E7AEE6-C01F-4E4D-909E-1B58261C96B6}" sibTransId="{ADD4641C-9D50-45E7-8699-37DE4E4E91D9}"/>
    <dgm:cxn modelId="{18E4430F-E2D5-4FE6-89C5-4B19CF36EBA5}" type="presOf" srcId="{53569BE6-DE54-4030-8323-05F6CAE0E42E}" destId="{64CB5E90-D90C-40A0-869D-8627EC20799A}" srcOrd="0" destOrd="0" presId="urn:microsoft.com/office/officeart/2008/layout/VerticalCurvedList"/>
    <dgm:cxn modelId="{BCD87939-499F-4FA4-97D4-13DFC6D38F25}" type="presParOf" srcId="{ABF6C505-7AA1-45A4-A194-8A37698581AE}" destId="{A31CCA84-8B15-4523-AD6C-30B54320234E}" srcOrd="0" destOrd="0" presId="urn:microsoft.com/office/officeart/2008/layout/VerticalCurvedList"/>
    <dgm:cxn modelId="{8D974ED7-9FA4-47B6-BB34-ECD4E1C26668}" type="presParOf" srcId="{A31CCA84-8B15-4523-AD6C-30B54320234E}" destId="{E501DBAB-C2A5-41C5-AA9D-56958BC28A3F}" srcOrd="0" destOrd="0" presId="urn:microsoft.com/office/officeart/2008/layout/VerticalCurvedList"/>
    <dgm:cxn modelId="{81365518-C03F-442A-A414-53C471ABCD81}" type="presParOf" srcId="{E501DBAB-C2A5-41C5-AA9D-56958BC28A3F}" destId="{9A0063BF-124D-42FD-88C5-C050EDD75355}" srcOrd="0" destOrd="0" presId="urn:microsoft.com/office/officeart/2008/layout/VerticalCurvedList"/>
    <dgm:cxn modelId="{296EE8CB-9507-405A-8E38-54DEFF7F16E8}" type="presParOf" srcId="{E501DBAB-C2A5-41C5-AA9D-56958BC28A3F}" destId="{EDB4B0A7-5440-400E-A9CF-73F7C31BDD7D}" srcOrd="1" destOrd="0" presId="urn:microsoft.com/office/officeart/2008/layout/VerticalCurvedList"/>
    <dgm:cxn modelId="{5BB30303-5761-44F8-8ABA-B388CF4DC11A}" type="presParOf" srcId="{E501DBAB-C2A5-41C5-AA9D-56958BC28A3F}" destId="{471140F9-49FD-4DE1-9EA1-61CE47FE8997}" srcOrd="2" destOrd="0" presId="urn:microsoft.com/office/officeart/2008/layout/VerticalCurvedList"/>
    <dgm:cxn modelId="{F77D9CBB-FA2E-48D6-938B-DFF26DE1588A}" type="presParOf" srcId="{E501DBAB-C2A5-41C5-AA9D-56958BC28A3F}" destId="{C7F354BC-5672-4C95-817A-7D0049048C4E}" srcOrd="3" destOrd="0" presId="urn:microsoft.com/office/officeart/2008/layout/VerticalCurvedList"/>
    <dgm:cxn modelId="{F60C4ADE-7888-4925-855C-EA97D9387A62}" type="presParOf" srcId="{A31CCA84-8B15-4523-AD6C-30B54320234E}" destId="{F077BA46-21DE-45E8-9EB7-A73B144CDD9D}" srcOrd="1" destOrd="0" presId="urn:microsoft.com/office/officeart/2008/layout/VerticalCurvedList"/>
    <dgm:cxn modelId="{D16538BB-28E2-4407-BF71-936A2C0A5F32}" type="presParOf" srcId="{A31CCA84-8B15-4523-AD6C-30B54320234E}" destId="{7EE5F858-6BCC-48E9-9F0B-10C11051B633}" srcOrd="2" destOrd="0" presId="urn:microsoft.com/office/officeart/2008/layout/VerticalCurvedList"/>
    <dgm:cxn modelId="{EF5AAFB5-362E-40C7-9950-8EDAB014B39C}" type="presParOf" srcId="{7EE5F858-6BCC-48E9-9F0B-10C11051B633}" destId="{C432C2FD-F40C-4A43-982E-816B57881FAE}" srcOrd="0" destOrd="0" presId="urn:microsoft.com/office/officeart/2008/layout/VerticalCurvedList"/>
    <dgm:cxn modelId="{F1ACF186-B209-42C6-8A66-FFA2526AFEB5}" type="presParOf" srcId="{A31CCA84-8B15-4523-AD6C-30B54320234E}" destId="{1B348052-B7D6-47D7-ADCE-2BE2B48C58DC}" srcOrd="3" destOrd="0" presId="urn:microsoft.com/office/officeart/2008/layout/VerticalCurvedList"/>
    <dgm:cxn modelId="{048ABA65-A27A-46A5-B183-470940CCFA8E}" type="presParOf" srcId="{A31CCA84-8B15-4523-AD6C-30B54320234E}" destId="{8578E28E-E262-4AD7-B392-AD06AA9267E2}" srcOrd="4" destOrd="0" presId="urn:microsoft.com/office/officeart/2008/layout/VerticalCurvedList"/>
    <dgm:cxn modelId="{2CF75FCF-8E26-42A0-8D91-8F613B8F5FE4}" type="presParOf" srcId="{8578E28E-E262-4AD7-B392-AD06AA9267E2}" destId="{F7202C98-420F-4B14-A13D-51688F6BFA6A}" srcOrd="0" destOrd="0" presId="urn:microsoft.com/office/officeart/2008/layout/VerticalCurvedList"/>
    <dgm:cxn modelId="{C0FFFA1D-0069-49D2-AA07-1B67523EEDDA}" type="presParOf" srcId="{A31CCA84-8B15-4523-AD6C-30B54320234E}" destId="{64CB5E90-D90C-40A0-869D-8627EC20799A}" srcOrd="5" destOrd="0" presId="urn:microsoft.com/office/officeart/2008/layout/VerticalCurvedList"/>
    <dgm:cxn modelId="{23A42348-AA1A-4076-9CB5-5CC3889F39E1}" type="presParOf" srcId="{A31CCA84-8B15-4523-AD6C-30B54320234E}" destId="{96EAED46-6D50-4170-94F8-911CD17AFA5F}" srcOrd="6" destOrd="0" presId="urn:microsoft.com/office/officeart/2008/layout/VerticalCurvedList"/>
    <dgm:cxn modelId="{8B50A719-2EE2-46C0-968E-170878D68503}" type="presParOf" srcId="{96EAED46-6D50-4170-94F8-911CD17AFA5F}" destId="{FC4C5561-7AB2-41C5-9CD7-3AA103C6796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1D4E72-B6F2-40CE-ACCC-8B044A2CFACF}">
      <dsp:nvSpPr>
        <dsp:cNvPr id="0" name=""/>
        <dsp:cNvSpPr/>
      </dsp:nvSpPr>
      <dsp:spPr>
        <a:xfrm>
          <a:off x="786764" y="0"/>
          <a:ext cx="5257800" cy="5257800"/>
        </a:xfrm>
        <a:prstGeom prst="triangl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13D9BF-3438-4DA5-BAB8-6AED8CD383CF}">
      <dsp:nvSpPr>
        <dsp:cNvPr id="0" name=""/>
        <dsp:cNvSpPr/>
      </dsp:nvSpPr>
      <dsp:spPr>
        <a:xfrm>
          <a:off x="3415664" y="526293"/>
          <a:ext cx="3417570" cy="74759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/>
            <a:t>Adanya</a:t>
          </a:r>
          <a:r>
            <a:rPr lang="en-US" sz="2500" kern="1200" dirty="0"/>
            <a:t> </a:t>
          </a:r>
          <a:r>
            <a:rPr lang="en-US" sz="2500" kern="1200"/>
            <a:t>gejala</a:t>
          </a:r>
          <a:endParaRPr lang="en-US" sz="2500" kern="1200" dirty="0"/>
        </a:p>
      </dsp:txBody>
      <dsp:txXfrm>
        <a:off x="3452158" y="562787"/>
        <a:ext cx="3344582" cy="674605"/>
      </dsp:txXfrm>
    </dsp:sp>
    <dsp:sp modelId="{566DCCF2-9621-47B0-A121-E1A148C4A63A}">
      <dsp:nvSpPr>
        <dsp:cNvPr id="0" name=""/>
        <dsp:cNvSpPr/>
      </dsp:nvSpPr>
      <dsp:spPr>
        <a:xfrm>
          <a:off x="3415664" y="1367336"/>
          <a:ext cx="3417570" cy="74759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3">
              <a:hueOff val="168553"/>
              <a:satOff val="-6637"/>
              <a:lumOff val="32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/>
            <a:t>Dapat</a:t>
          </a:r>
          <a:r>
            <a:rPr lang="en-US" sz="2500" kern="1200" dirty="0"/>
            <a:t> </a:t>
          </a:r>
          <a:r>
            <a:rPr lang="en-US" sz="2500" kern="1200" dirty="0" err="1"/>
            <a:t>dijelaskan</a:t>
          </a:r>
          <a:endParaRPr lang="en-US" sz="2500" kern="1200" dirty="0"/>
        </a:p>
      </dsp:txBody>
      <dsp:txXfrm>
        <a:off x="3452158" y="1403830"/>
        <a:ext cx="3344582" cy="674605"/>
      </dsp:txXfrm>
    </dsp:sp>
    <dsp:sp modelId="{5921C651-3B64-42CD-B264-1B2A2FE3BB7F}">
      <dsp:nvSpPr>
        <dsp:cNvPr id="0" name=""/>
        <dsp:cNvSpPr/>
      </dsp:nvSpPr>
      <dsp:spPr>
        <a:xfrm>
          <a:off x="3415664" y="2208378"/>
          <a:ext cx="3417570" cy="74759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3">
              <a:hueOff val="337107"/>
              <a:satOff val="-13274"/>
              <a:lumOff val="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/>
            <a:t>Dapat</a:t>
          </a:r>
          <a:r>
            <a:rPr lang="en-US" sz="2500" kern="1200" dirty="0"/>
            <a:t> </a:t>
          </a:r>
          <a:r>
            <a:rPr lang="en-US" sz="2500" kern="1200" dirty="0" err="1"/>
            <a:t>diringkas</a:t>
          </a:r>
          <a:endParaRPr lang="en-US" sz="2500" kern="1200" dirty="0"/>
        </a:p>
      </dsp:txBody>
      <dsp:txXfrm>
        <a:off x="3452158" y="2244872"/>
        <a:ext cx="3344582" cy="674605"/>
      </dsp:txXfrm>
    </dsp:sp>
    <dsp:sp modelId="{20E486D0-ED4D-4AA7-9BA6-253DB8CAC071}">
      <dsp:nvSpPr>
        <dsp:cNvPr id="0" name=""/>
        <dsp:cNvSpPr/>
      </dsp:nvSpPr>
      <dsp:spPr>
        <a:xfrm>
          <a:off x="3415664" y="3049421"/>
          <a:ext cx="3417570" cy="74759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3">
              <a:hueOff val="505660"/>
              <a:satOff val="-19912"/>
              <a:lumOff val="97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/>
            <a:t>Sistematis</a:t>
          </a:r>
          <a:endParaRPr lang="en-US" sz="2500" kern="1200" dirty="0"/>
        </a:p>
      </dsp:txBody>
      <dsp:txXfrm>
        <a:off x="3452158" y="3085915"/>
        <a:ext cx="3344582" cy="674605"/>
      </dsp:txXfrm>
    </dsp:sp>
    <dsp:sp modelId="{A32F4E70-6EE5-465A-B69C-9A99C4D5DFF7}">
      <dsp:nvSpPr>
        <dsp:cNvPr id="0" name=""/>
        <dsp:cNvSpPr/>
      </dsp:nvSpPr>
      <dsp:spPr>
        <a:xfrm>
          <a:off x="3415664" y="3890463"/>
          <a:ext cx="3417570" cy="74759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3">
              <a:hueOff val="674214"/>
              <a:satOff val="-26549"/>
              <a:lumOff val="1294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/>
            <a:t>Menghasilkan</a:t>
          </a:r>
          <a:r>
            <a:rPr lang="en-US" sz="2500" kern="1200" dirty="0"/>
            <a:t> </a:t>
          </a:r>
          <a:r>
            <a:rPr lang="en-US" sz="2500" kern="1200" dirty="0" err="1"/>
            <a:t>strategi</a:t>
          </a:r>
          <a:endParaRPr lang="en-US" sz="2500" kern="1200" dirty="0"/>
        </a:p>
      </dsp:txBody>
      <dsp:txXfrm>
        <a:off x="3452158" y="3926957"/>
        <a:ext cx="3344582" cy="6746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B4B0A7-5440-400E-A9CF-73F7C31BDD7D}">
      <dsp:nvSpPr>
        <dsp:cNvPr id="0" name=""/>
        <dsp:cNvSpPr/>
      </dsp:nvSpPr>
      <dsp:spPr>
        <a:xfrm>
          <a:off x="-5427139" y="-831103"/>
          <a:ext cx="6462806" cy="6462806"/>
        </a:xfrm>
        <a:prstGeom prst="blockArc">
          <a:avLst>
            <a:gd name="adj1" fmla="val 18900000"/>
            <a:gd name="adj2" fmla="val 2700000"/>
            <a:gd name="adj3" fmla="val 334"/>
          </a:avLst>
        </a:prstGeom>
        <a:noFill/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77BA46-21DE-45E8-9EB7-A73B144CDD9D}">
      <dsp:nvSpPr>
        <dsp:cNvPr id="0" name=""/>
        <dsp:cNvSpPr/>
      </dsp:nvSpPr>
      <dsp:spPr>
        <a:xfrm>
          <a:off x="666323" y="480060"/>
          <a:ext cx="7268428" cy="96012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95" tIns="76200" rIns="76200" bIns="762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err="1"/>
            <a:t>Gejala</a:t>
          </a:r>
          <a:r>
            <a:rPr lang="en-US" sz="3000" kern="1200" dirty="0"/>
            <a:t> </a:t>
          </a:r>
          <a:r>
            <a:rPr lang="en-US" sz="3000" kern="1200" dirty="0" err="1"/>
            <a:t>atau</a:t>
          </a:r>
          <a:r>
            <a:rPr lang="en-US" sz="3000" kern="1200" dirty="0"/>
            <a:t> </a:t>
          </a:r>
          <a:r>
            <a:rPr lang="en-US" sz="3000" kern="1200" dirty="0" err="1"/>
            <a:t>fenomena</a:t>
          </a:r>
          <a:endParaRPr lang="en-US" sz="3000" kern="1200" dirty="0"/>
        </a:p>
      </dsp:txBody>
      <dsp:txXfrm>
        <a:off x="666323" y="480060"/>
        <a:ext cx="7268428" cy="960120"/>
      </dsp:txXfrm>
    </dsp:sp>
    <dsp:sp modelId="{C432C2FD-F40C-4A43-982E-816B57881FAE}">
      <dsp:nvSpPr>
        <dsp:cNvPr id="0" name=""/>
        <dsp:cNvSpPr/>
      </dsp:nvSpPr>
      <dsp:spPr>
        <a:xfrm>
          <a:off x="66248" y="360045"/>
          <a:ext cx="1200150" cy="12001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348052-B7D6-47D7-ADCE-2BE2B48C58DC}">
      <dsp:nvSpPr>
        <dsp:cNvPr id="0" name=""/>
        <dsp:cNvSpPr/>
      </dsp:nvSpPr>
      <dsp:spPr>
        <a:xfrm>
          <a:off x="1015326" y="1920240"/>
          <a:ext cx="6919424" cy="960120"/>
        </a:xfrm>
        <a:prstGeom prst="rect">
          <a:avLst/>
        </a:prstGeom>
        <a:solidFill>
          <a:schemeClr val="accent4">
            <a:hueOff val="-6501580"/>
            <a:satOff val="30845"/>
            <a:lumOff val="-6667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95" tIns="76200" rIns="76200" bIns="762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err="1"/>
            <a:t>Penjelasan</a:t>
          </a:r>
          <a:endParaRPr lang="en-US" sz="3000" kern="1200" dirty="0"/>
        </a:p>
      </dsp:txBody>
      <dsp:txXfrm>
        <a:off x="1015326" y="1920240"/>
        <a:ext cx="6919424" cy="960120"/>
      </dsp:txXfrm>
    </dsp:sp>
    <dsp:sp modelId="{F7202C98-420F-4B14-A13D-51688F6BFA6A}">
      <dsp:nvSpPr>
        <dsp:cNvPr id="0" name=""/>
        <dsp:cNvSpPr/>
      </dsp:nvSpPr>
      <dsp:spPr>
        <a:xfrm>
          <a:off x="415251" y="1800224"/>
          <a:ext cx="1200150" cy="12001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4">
              <a:hueOff val="-6501580"/>
              <a:satOff val="30845"/>
              <a:lumOff val="-666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CB5E90-D90C-40A0-869D-8627EC20799A}">
      <dsp:nvSpPr>
        <dsp:cNvPr id="0" name=""/>
        <dsp:cNvSpPr/>
      </dsp:nvSpPr>
      <dsp:spPr>
        <a:xfrm>
          <a:off x="666323" y="3360420"/>
          <a:ext cx="7268428" cy="960120"/>
        </a:xfrm>
        <a:prstGeom prst="rect">
          <a:avLst/>
        </a:prstGeom>
        <a:solidFill>
          <a:schemeClr val="accent4">
            <a:hueOff val="-13003161"/>
            <a:satOff val="61689"/>
            <a:lumOff val="-13333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95" tIns="76200" rIns="76200" bIns="762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err="1"/>
            <a:t>Ringkasan</a:t>
          </a:r>
          <a:r>
            <a:rPr lang="en-US" sz="3000" kern="1200" dirty="0"/>
            <a:t> </a:t>
          </a:r>
          <a:r>
            <a:rPr lang="en-US" sz="3000" kern="1200" dirty="0" err="1"/>
            <a:t>orientasi</a:t>
          </a:r>
          <a:r>
            <a:rPr lang="en-US" sz="3000" kern="1200" dirty="0"/>
            <a:t>, </a:t>
          </a:r>
          <a:r>
            <a:rPr lang="en-US" sz="3000" kern="1200" dirty="0" err="1"/>
            <a:t>sistematik</a:t>
          </a:r>
          <a:r>
            <a:rPr lang="en-US" sz="3000" kern="1200" dirty="0"/>
            <a:t>, </a:t>
          </a:r>
          <a:r>
            <a:rPr lang="en-US" sz="3000" kern="1200" dirty="0" err="1"/>
            <a:t>serta</a:t>
          </a:r>
          <a:r>
            <a:rPr lang="en-US" sz="3000" kern="1200" dirty="0"/>
            <a:t> </a:t>
          </a:r>
          <a:r>
            <a:rPr lang="en-US" sz="3000" kern="1200" dirty="0" err="1"/>
            <a:t>kesenjangan</a:t>
          </a:r>
          <a:endParaRPr lang="en-US" sz="3000" kern="1200" dirty="0"/>
        </a:p>
      </dsp:txBody>
      <dsp:txXfrm>
        <a:off x="666323" y="3360420"/>
        <a:ext cx="7268428" cy="960120"/>
      </dsp:txXfrm>
    </dsp:sp>
    <dsp:sp modelId="{FC4C5561-7AB2-41C5-9CD7-3AA103C6796B}">
      <dsp:nvSpPr>
        <dsp:cNvPr id="0" name=""/>
        <dsp:cNvSpPr/>
      </dsp:nvSpPr>
      <dsp:spPr>
        <a:xfrm>
          <a:off x="66248" y="3240405"/>
          <a:ext cx="1200150" cy="12001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4">
              <a:hueOff val="-13003161"/>
              <a:satOff val="61689"/>
              <a:lumOff val="-1333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370BF-6469-4156-9299-46AA63CE1EAB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0737D9D-50B9-4AA3-AFBC-EC0F4D3DBE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370BF-6469-4156-9299-46AA63CE1EAB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37D9D-50B9-4AA3-AFBC-EC0F4D3DBE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370BF-6469-4156-9299-46AA63CE1EAB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37D9D-50B9-4AA3-AFBC-EC0F4D3DBE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370BF-6469-4156-9299-46AA63CE1EAB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37D9D-50B9-4AA3-AFBC-EC0F4D3DBE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370BF-6469-4156-9299-46AA63CE1EAB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737D9D-50B9-4AA3-AFBC-EC0F4D3DBE7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370BF-6469-4156-9299-46AA63CE1EAB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37D9D-50B9-4AA3-AFBC-EC0F4D3DBE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370BF-6469-4156-9299-46AA63CE1EAB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37D9D-50B9-4AA3-AFBC-EC0F4D3DBE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370BF-6469-4156-9299-46AA63CE1EAB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37D9D-50B9-4AA3-AFBC-EC0F4D3DBE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370BF-6469-4156-9299-46AA63CE1EAB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37D9D-50B9-4AA3-AFBC-EC0F4D3DBE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370BF-6469-4156-9299-46AA63CE1EAB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37D9D-50B9-4AA3-AFBC-EC0F4D3DBE7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370BF-6469-4156-9299-46AA63CE1EAB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0737D9D-50B9-4AA3-AFBC-EC0F4D3DBE7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685370BF-6469-4156-9299-46AA63CE1EAB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90737D9D-50B9-4AA3-AFBC-EC0F4D3DBE7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89916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 dirty="0"/>
              <a:t>TP </a:t>
            </a:r>
            <a:r>
              <a:rPr lang="en-US" sz="7200" dirty="0" err="1"/>
              <a:t>sebagai</a:t>
            </a:r>
            <a:r>
              <a:rPr lang="en-US" sz="7200" dirty="0"/>
              <a:t> </a:t>
            </a:r>
            <a:r>
              <a:rPr lang="en-US" sz="7200" dirty="0" err="1"/>
              <a:t>disiplin</a:t>
            </a:r>
            <a:r>
              <a:rPr lang="en-US" sz="7200" dirty="0"/>
              <a:t> </a:t>
            </a:r>
            <a:r>
              <a:rPr lang="en-US" sz="7200" dirty="0" err="1"/>
              <a:t>ilmu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1371600"/>
          </a:xfrm>
        </p:spPr>
        <p:txBody>
          <a:bodyPr>
            <a:normAutofit/>
          </a:bodyPr>
          <a:lstStyle/>
          <a:p>
            <a:r>
              <a:rPr lang="en-US" dirty="0"/>
              <a:t>Mata </a:t>
            </a:r>
            <a:r>
              <a:rPr lang="en-US" dirty="0" err="1"/>
              <a:t>kuliah</a:t>
            </a:r>
            <a:r>
              <a:rPr lang="en-US" dirty="0"/>
              <a:t>:</a:t>
            </a:r>
          </a:p>
          <a:p>
            <a:r>
              <a:rPr lang="en-US" dirty="0" err="1"/>
              <a:t>Pengantar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 smtClean="0"/>
              <a:t>pendidikan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6342017" y="328275"/>
            <a:ext cx="2116183" cy="695418"/>
            <a:chOff x="6342017" y="336984"/>
            <a:chExt cx="2116183" cy="695418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42017" y="361263"/>
              <a:ext cx="671139" cy="671139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86600" y="361264"/>
              <a:ext cx="622505" cy="615113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89012" y="336984"/>
              <a:ext cx="669188" cy="6712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5536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Lanjutan</a:t>
            </a:r>
            <a:r>
              <a:rPr lang="en-US" dirty="0"/>
              <a:t>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i="1" dirty="0" err="1">
                <a:solidFill>
                  <a:srgbClr val="FF0000"/>
                </a:solidFill>
              </a:rPr>
              <a:t>Menyiapkan</a:t>
            </a:r>
            <a:r>
              <a:rPr lang="en-US" sz="3200" i="1" dirty="0">
                <a:solidFill>
                  <a:srgbClr val="FF0000"/>
                </a:solidFill>
              </a:rPr>
              <a:t> </a:t>
            </a:r>
            <a:r>
              <a:rPr lang="en-US" sz="3200" i="1" dirty="0" err="1">
                <a:solidFill>
                  <a:srgbClr val="FF0000"/>
                </a:solidFill>
              </a:rPr>
              <a:t>sumber-sumber</a:t>
            </a:r>
            <a:r>
              <a:rPr lang="en-US" sz="3200" i="1" dirty="0">
                <a:solidFill>
                  <a:srgbClr val="FF0000"/>
                </a:solidFill>
              </a:rPr>
              <a:t> </a:t>
            </a:r>
            <a:r>
              <a:rPr lang="en-US" sz="3200" i="1" dirty="0" err="1">
                <a:solidFill>
                  <a:srgbClr val="FF0000"/>
                </a:solidFill>
              </a:rPr>
              <a:t>belajar</a:t>
            </a:r>
            <a:endParaRPr lang="en-US" sz="3200" i="1" dirty="0">
              <a:solidFill>
                <a:srgbClr val="FF0000"/>
              </a:solidFill>
            </a:endParaRPr>
          </a:p>
          <a:p>
            <a:endParaRPr lang="en-US" sz="3200" i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3200" dirty="0" err="1"/>
              <a:t>Sumber</a:t>
            </a:r>
            <a:r>
              <a:rPr lang="en-US" sz="3200" dirty="0"/>
              <a:t> </a:t>
            </a:r>
            <a:r>
              <a:rPr lang="en-US" sz="3200" dirty="0" err="1"/>
              <a:t>belajar</a:t>
            </a:r>
            <a:r>
              <a:rPr lang="en-US" sz="3200" dirty="0"/>
              <a:t> </a:t>
            </a:r>
            <a:r>
              <a:rPr lang="en-US" sz="3200" dirty="0" err="1"/>
              <a:t>mencakup</a:t>
            </a:r>
            <a:r>
              <a:rPr lang="en-US" sz="3200" dirty="0"/>
              <a:t> </a:t>
            </a:r>
            <a:r>
              <a:rPr lang="en-US" sz="3200" dirty="0" err="1"/>
              <a:t>bagian</a:t>
            </a:r>
            <a:r>
              <a:rPr lang="en-US" sz="3200" dirty="0"/>
              <a:t> integral </a:t>
            </a:r>
            <a:r>
              <a:rPr lang="en-US" sz="3200" dirty="0" err="1"/>
              <a:t>dari</a:t>
            </a:r>
            <a:r>
              <a:rPr lang="en-US" sz="3200" dirty="0"/>
              <a:t> proses </a:t>
            </a:r>
            <a:r>
              <a:rPr lang="en-US" sz="3200" dirty="0" err="1"/>
              <a:t>belajar</a:t>
            </a:r>
            <a:r>
              <a:rPr lang="en-US" sz="3200" dirty="0"/>
              <a:t> </a:t>
            </a:r>
            <a:r>
              <a:rPr lang="en-US" sz="3200" dirty="0" err="1"/>
              <a:t>melalui</a:t>
            </a:r>
            <a:r>
              <a:rPr lang="en-US" sz="3200" dirty="0"/>
              <a:t> </a:t>
            </a:r>
            <a:r>
              <a:rPr lang="en-US" sz="3200" dirty="0" err="1"/>
              <a:t>pengelolaan</a:t>
            </a:r>
            <a:r>
              <a:rPr lang="en-US" sz="3200" dirty="0"/>
              <a:t> </a:t>
            </a:r>
            <a:r>
              <a:rPr lang="en-US" sz="3200" dirty="0" err="1"/>
              <a:t>materi</a:t>
            </a:r>
            <a:r>
              <a:rPr lang="en-US" sz="3200" dirty="0"/>
              <a:t> ajar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informasi</a:t>
            </a:r>
            <a:r>
              <a:rPr lang="en-US" sz="3200" dirty="0"/>
              <a:t> yang </a:t>
            </a:r>
            <a:r>
              <a:rPr lang="en-US" sz="3200" dirty="0" err="1"/>
              <a:t>mudah</a:t>
            </a:r>
            <a:r>
              <a:rPr lang="en-US" sz="3200" dirty="0"/>
              <a:t> </a:t>
            </a:r>
            <a:r>
              <a:rPr lang="en-US" sz="3200" dirty="0" err="1"/>
              <a:t>dicerna</a:t>
            </a:r>
            <a:r>
              <a:rPr lang="en-US" sz="3200" dirty="0"/>
              <a:t>, </a:t>
            </a:r>
            <a:r>
              <a:rPr lang="en-US" sz="3200" dirty="0" err="1"/>
              <a:t>diakses</a:t>
            </a:r>
            <a:r>
              <a:rPr lang="en-US" sz="3200" dirty="0"/>
              <a:t>,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dimanfaatkan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989948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Lanjutan</a:t>
            </a:r>
            <a:r>
              <a:rPr lang="en-US" dirty="0"/>
              <a:t>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i="1" dirty="0" err="1">
                <a:solidFill>
                  <a:srgbClr val="FF0000"/>
                </a:solidFill>
              </a:rPr>
              <a:t>Meningkatkan</a:t>
            </a:r>
            <a:r>
              <a:rPr lang="en-US" sz="3200" i="1" dirty="0">
                <a:solidFill>
                  <a:srgbClr val="FF0000"/>
                </a:solidFill>
              </a:rPr>
              <a:t> </a:t>
            </a:r>
            <a:r>
              <a:rPr lang="en-US" sz="3200" i="1" dirty="0" err="1">
                <a:solidFill>
                  <a:srgbClr val="FF0000"/>
                </a:solidFill>
              </a:rPr>
              <a:t>kemampuan</a:t>
            </a:r>
            <a:r>
              <a:rPr lang="en-US" sz="3200" i="1" dirty="0">
                <a:solidFill>
                  <a:srgbClr val="FF0000"/>
                </a:solidFill>
              </a:rPr>
              <a:t> </a:t>
            </a:r>
            <a:r>
              <a:rPr lang="en-US" sz="3200" i="1" dirty="0" err="1">
                <a:solidFill>
                  <a:srgbClr val="FF0000"/>
                </a:solidFill>
              </a:rPr>
              <a:t>pengajar</a:t>
            </a:r>
            <a:endParaRPr lang="en-US" sz="3200" i="1" dirty="0">
              <a:solidFill>
                <a:srgbClr val="FF0000"/>
              </a:solidFill>
            </a:endParaRPr>
          </a:p>
          <a:p>
            <a:endParaRPr lang="en-US" sz="3200" i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3200" i="1" dirty="0"/>
              <a:t>Improving performance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definisi</a:t>
            </a:r>
            <a:r>
              <a:rPr lang="en-US" sz="3200" dirty="0"/>
              <a:t> </a:t>
            </a:r>
            <a:r>
              <a:rPr lang="en-US" sz="3200" dirty="0" err="1"/>
              <a:t>tahun</a:t>
            </a:r>
            <a:r>
              <a:rPr lang="en-US" sz="3200" dirty="0"/>
              <a:t> 2004 </a:t>
            </a:r>
            <a:r>
              <a:rPr lang="en-US" sz="3200" dirty="0" err="1"/>
              <a:t>mengamatkan</a:t>
            </a:r>
            <a:r>
              <a:rPr lang="en-US" sz="3200" dirty="0"/>
              <a:t> </a:t>
            </a:r>
            <a:r>
              <a:rPr lang="en-US" sz="3200" dirty="0" err="1"/>
              <a:t>peningkatan</a:t>
            </a:r>
            <a:r>
              <a:rPr lang="en-US" sz="3200" dirty="0"/>
              <a:t> </a:t>
            </a:r>
            <a:r>
              <a:rPr lang="en-US" sz="3200" dirty="0" err="1"/>
              <a:t>kinerja</a:t>
            </a:r>
            <a:r>
              <a:rPr lang="en-US" sz="3200" dirty="0"/>
              <a:t> </a:t>
            </a:r>
            <a:r>
              <a:rPr lang="en-US" sz="3200" dirty="0" err="1"/>
              <a:t>salah</a:t>
            </a:r>
            <a:r>
              <a:rPr lang="en-US" sz="3200" dirty="0"/>
              <a:t> </a:t>
            </a:r>
            <a:r>
              <a:rPr lang="en-US" sz="3200" dirty="0" err="1"/>
              <a:t>satunya</a:t>
            </a:r>
            <a:r>
              <a:rPr lang="en-US" sz="3200" dirty="0"/>
              <a:t> </a:t>
            </a:r>
            <a:r>
              <a:rPr lang="en-US" sz="3200" dirty="0" err="1"/>
              <a:t>pengajar</a:t>
            </a:r>
            <a:r>
              <a:rPr lang="en-US" sz="3200" dirty="0"/>
              <a:t> </a:t>
            </a:r>
            <a:r>
              <a:rPr lang="en-US" sz="3200" dirty="0" err="1"/>
              <a:t>baik</a:t>
            </a:r>
            <a:r>
              <a:rPr lang="en-US" sz="3200" dirty="0"/>
              <a:t> yang </a:t>
            </a:r>
            <a:r>
              <a:rPr lang="en-US" sz="3200" dirty="0" err="1"/>
              <a:t>sudah</a:t>
            </a:r>
            <a:r>
              <a:rPr lang="en-US" sz="3200" dirty="0"/>
              <a:t> lama </a:t>
            </a:r>
            <a:r>
              <a:rPr lang="en-US" sz="3200" dirty="0" err="1"/>
              <a:t>maupun</a:t>
            </a:r>
            <a:r>
              <a:rPr lang="en-US" sz="3200" dirty="0"/>
              <a:t> yang </a:t>
            </a:r>
            <a:r>
              <a:rPr lang="en-US" sz="3200" dirty="0" err="1"/>
              <a:t>baru</a:t>
            </a:r>
            <a:r>
              <a:rPr lang="en-US" sz="3200" dirty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calon</a:t>
            </a:r>
            <a:r>
              <a:rPr lang="en-US" sz="3200" dirty="0"/>
              <a:t> </a:t>
            </a:r>
            <a:r>
              <a:rPr lang="en-US" sz="3200" dirty="0" err="1"/>
              <a:t>pengajar</a:t>
            </a:r>
            <a:r>
              <a:rPr lang="en-US" sz="3200" dirty="0"/>
              <a:t>.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2824462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8991600" cy="7086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514600" y="2362200"/>
            <a:ext cx="3886200" cy="1371600"/>
          </a:xfrm>
        </p:spPr>
        <p:txBody>
          <a:bodyPr/>
          <a:lstStyle/>
          <a:p>
            <a:r>
              <a:rPr lang="en-US" dirty="0" err="1" smtClean="0"/>
              <a:t>Terima</a:t>
            </a:r>
            <a:r>
              <a:rPr lang="en-US" dirty="0" smtClean="0"/>
              <a:t> </a:t>
            </a:r>
            <a:r>
              <a:rPr lang="en-US" dirty="0" err="1" smtClean="0"/>
              <a:t>kasih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2948844" y="1905000"/>
            <a:ext cx="3246312" cy="1066800"/>
            <a:chOff x="6342017" y="336984"/>
            <a:chExt cx="2116183" cy="695418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42017" y="361263"/>
              <a:ext cx="671139" cy="671139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86600" y="361264"/>
              <a:ext cx="622505" cy="615113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89012" y="336984"/>
              <a:ext cx="669188" cy="6712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6378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/>
              <a:t>Teori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7611811"/>
              </p:ext>
            </p:extLst>
          </p:nvPr>
        </p:nvGraphicFramePr>
        <p:xfrm>
          <a:off x="457200" y="1447800"/>
          <a:ext cx="76200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751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Persyaratan</a:t>
            </a:r>
            <a:r>
              <a:rPr lang="en-US" dirty="0"/>
              <a:t> </a:t>
            </a:r>
            <a:r>
              <a:rPr lang="en-US" dirty="0" err="1"/>
              <a:t>keilmuan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6133034"/>
              </p:ext>
            </p:extLst>
          </p:nvPr>
        </p:nvGraphicFramePr>
        <p:xfrm>
          <a:off x="457200" y="1752600"/>
          <a:ext cx="8001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71332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Sifat</a:t>
            </a:r>
            <a:r>
              <a:rPr lang="en-US" dirty="0"/>
              <a:t> “</a:t>
            </a:r>
            <a:r>
              <a:rPr lang="en-US" dirty="0" err="1"/>
              <a:t>ilmu</a:t>
            </a:r>
            <a:r>
              <a:rPr lang="en-US" dirty="0"/>
              <a:t>” TP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i="1" dirty="0" err="1">
                <a:solidFill>
                  <a:srgbClr val="FF0000"/>
                </a:solidFill>
              </a:rPr>
              <a:t>Ilmu</a:t>
            </a:r>
            <a:r>
              <a:rPr lang="en-US" sz="3200" i="1" dirty="0">
                <a:solidFill>
                  <a:srgbClr val="FF0000"/>
                </a:solidFill>
              </a:rPr>
              <a:t> </a:t>
            </a:r>
            <a:r>
              <a:rPr lang="en-US" sz="3200" i="1" dirty="0" err="1">
                <a:solidFill>
                  <a:srgbClr val="FF0000"/>
                </a:solidFill>
              </a:rPr>
              <a:t>Terapan</a:t>
            </a:r>
            <a:endParaRPr lang="en-US" sz="3200" i="1" dirty="0">
              <a:solidFill>
                <a:srgbClr val="FF0000"/>
              </a:solidFill>
            </a:endParaRPr>
          </a:p>
          <a:p>
            <a:r>
              <a:rPr lang="en-US" sz="3200" dirty="0"/>
              <a:t>TP </a:t>
            </a:r>
            <a:r>
              <a:rPr lang="en-US" sz="3200" dirty="0" err="1"/>
              <a:t>mengkaji</a:t>
            </a:r>
            <a:r>
              <a:rPr lang="en-US" sz="3200" dirty="0"/>
              <a:t> </a:t>
            </a:r>
            <a:r>
              <a:rPr lang="en-US" sz="3200" dirty="0" err="1"/>
              <a:t>ulang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mempertimbangkan</a:t>
            </a:r>
            <a:r>
              <a:rPr lang="en-US" sz="3200" dirty="0"/>
              <a:t> </a:t>
            </a:r>
            <a:r>
              <a:rPr lang="en-US" sz="3200" dirty="0" err="1"/>
              <a:t>disiplin</a:t>
            </a:r>
            <a:r>
              <a:rPr lang="en-US" sz="3200" dirty="0"/>
              <a:t> </a:t>
            </a:r>
            <a:r>
              <a:rPr lang="en-US" sz="3200" dirty="0" err="1"/>
              <a:t>ilmu</a:t>
            </a:r>
            <a:r>
              <a:rPr lang="en-US" sz="3200" dirty="0"/>
              <a:t> lain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kemajun</a:t>
            </a:r>
            <a:r>
              <a:rPr lang="en-US" sz="3200" dirty="0"/>
              <a:t> TP.</a:t>
            </a:r>
          </a:p>
          <a:p>
            <a:r>
              <a:rPr lang="en-US" sz="3200" dirty="0" err="1"/>
              <a:t>Contohnya</a:t>
            </a:r>
            <a:r>
              <a:rPr lang="en-US" sz="3200" dirty="0"/>
              <a:t>: </a:t>
            </a:r>
            <a:r>
              <a:rPr lang="en-US" sz="3200" dirty="0" err="1"/>
              <a:t>Ilmu</a:t>
            </a:r>
            <a:r>
              <a:rPr lang="en-US" sz="3200" dirty="0"/>
              <a:t> </a:t>
            </a:r>
            <a:r>
              <a:rPr lang="en-US" sz="3200" dirty="0" err="1"/>
              <a:t>komunikasi</a:t>
            </a:r>
            <a:r>
              <a:rPr lang="en-US" sz="3200" dirty="0"/>
              <a:t>, </a:t>
            </a:r>
            <a:r>
              <a:rPr lang="en-US" sz="3200" dirty="0" err="1"/>
              <a:t>teori</a:t>
            </a:r>
            <a:r>
              <a:rPr lang="en-US" sz="3200" dirty="0"/>
              <a:t> </a:t>
            </a:r>
            <a:r>
              <a:rPr lang="en-US" sz="3200" dirty="0" err="1"/>
              <a:t>belajar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pembelajaran</a:t>
            </a:r>
            <a:r>
              <a:rPr lang="en-US" sz="3200" dirty="0"/>
              <a:t>, </a:t>
            </a:r>
            <a:r>
              <a:rPr lang="en-US" sz="3200" dirty="0" err="1"/>
              <a:t>manajemen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ekonomi</a:t>
            </a:r>
            <a:r>
              <a:rPr lang="en-US" sz="3200" dirty="0"/>
              <a:t>, </a:t>
            </a:r>
            <a:r>
              <a:rPr lang="en-US" sz="3200" dirty="0" err="1"/>
              <a:t>dll</a:t>
            </a:r>
            <a:r>
              <a:rPr lang="en-US" sz="3200" dirty="0"/>
              <a:t>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28674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Lanjutan</a:t>
            </a:r>
            <a:r>
              <a:rPr lang="en-US" dirty="0"/>
              <a:t>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i="1" dirty="0" err="1">
                <a:solidFill>
                  <a:srgbClr val="FF0000"/>
                </a:solidFill>
              </a:rPr>
              <a:t>Dukungan</a:t>
            </a:r>
            <a:r>
              <a:rPr lang="en-US" sz="3200" i="1" dirty="0">
                <a:solidFill>
                  <a:srgbClr val="FF0000"/>
                </a:solidFill>
              </a:rPr>
              <a:t> </a:t>
            </a:r>
            <a:r>
              <a:rPr lang="en-US" sz="3200" i="1" dirty="0" err="1">
                <a:solidFill>
                  <a:srgbClr val="FF0000"/>
                </a:solidFill>
              </a:rPr>
              <a:t>penelitian</a:t>
            </a:r>
            <a:r>
              <a:rPr lang="en-US" sz="3200" i="1" dirty="0">
                <a:solidFill>
                  <a:srgbClr val="FF0000"/>
                </a:solidFill>
              </a:rPr>
              <a:t> </a:t>
            </a:r>
            <a:r>
              <a:rPr lang="en-US" sz="3200" i="1" dirty="0" err="1">
                <a:solidFill>
                  <a:srgbClr val="FF0000"/>
                </a:solidFill>
              </a:rPr>
              <a:t>dan</a:t>
            </a:r>
            <a:r>
              <a:rPr lang="en-US" sz="3200" i="1" dirty="0">
                <a:solidFill>
                  <a:srgbClr val="FF0000"/>
                </a:solidFill>
              </a:rPr>
              <a:t> </a:t>
            </a:r>
            <a:r>
              <a:rPr lang="en-US" sz="3200" i="1" dirty="0" err="1">
                <a:solidFill>
                  <a:srgbClr val="FF0000"/>
                </a:solidFill>
              </a:rPr>
              <a:t>kajian</a:t>
            </a:r>
            <a:endParaRPr lang="en-US" sz="3200" i="1" dirty="0">
              <a:solidFill>
                <a:srgbClr val="FF0000"/>
              </a:solidFill>
            </a:endParaRPr>
          </a:p>
          <a:p>
            <a:endParaRPr lang="en-US" sz="3200" i="1" dirty="0">
              <a:solidFill>
                <a:srgbClr val="FF0000"/>
              </a:solidFill>
            </a:endParaRPr>
          </a:p>
          <a:p>
            <a:r>
              <a:rPr lang="en-US" sz="3200" dirty="0" err="1"/>
              <a:t>Penelitian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kajian</a:t>
            </a:r>
            <a:r>
              <a:rPr lang="en-US" sz="3200" dirty="0"/>
              <a:t> </a:t>
            </a:r>
            <a:r>
              <a:rPr lang="en-US" sz="3200" dirty="0" err="1"/>
              <a:t>diperlukan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menguatkan</a:t>
            </a:r>
            <a:r>
              <a:rPr lang="en-US" sz="3200" dirty="0"/>
              <a:t> </a:t>
            </a:r>
            <a:r>
              <a:rPr lang="en-US" sz="3200" dirty="0" err="1"/>
              <a:t>teori</a:t>
            </a:r>
            <a:r>
              <a:rPr lang="en-US" sz="3200" dirty="0"/>
              <a:t>, </a:t>
            </a:r>
            <a:r>
              <a:rPr lang="en-US" sz="3200" dirty="0" err="1"/>
              <a:t>memberikan</a:t>
            </a:r>
            <a:r>
              <a:rPr lang="en-US" sz="3200" dirty="0"/>
              <a:t> </a:t>
            </a:r>
            <a:r>
              <a:rPr lang="en-US" sz="3200" dirty="0" err="1"/>
              <a:t>gambaran</a:t>
            </a:r>
            <a:r>
              <a:rPr lang="en-US" sz="3200" dirty="0"/>
              <a:t> </a:t>
            </a:r>
            <a:r>
              <a:rPr lang="en-US" sz="3200" dirty="0" err="1"/>
              <a:t>bagi</a:t>
            </a:r>
            <a:r>
              <a:rPr lang="en-US" sz="3200" dirty="0"/>
              <a:t> </a:t>
            </a:r>
            <a:r>
              <a:rPr lang="en-US" sz="3200" dirty="0" err="1"/>
              <a:t>teknolog</a:t>
            </a:r>
            <a:r>
              <a:rPr lang="en-US" sz="3200" dirty="0"/>
              <a:t> </a:t>
            </a:r>
            <a:r>
              <a:rPr lang="en-US" sz="3200" dirty="0" err="1"/>
              <a:t>pendidikan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menerjemahkan</a:t>
            </a:r>
            <a:r>
              <a:rPr lang="en-US" sz="3200" dirty="0"/>
              <a:t> </a:t>
            </a:r>
            <a:r>
              <a:rPr lang="en-US" sz="3200" dirty="0" err="1"/>
              <a:t>bidang</a:t>
            </a:r>
            <a:r>
              <a:rPr lang="en-US" sz="3200" dirty="0"/>
              <a:t> </a:t>
            </a:r>
            <a:r>
              <a:rPr lang="en-US" sz="3200" dirty="0" err="1"/>
              <a:t>kawasan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garapan</a:t>
            </a:r>
            <a:r>
              <a:rPr lang="en-US" sz="3200" dirty="0"/>
              <a:t> </a:t>
            </a:r>
            <a:r>
              <a:rPr lang="en-US" sz="3200" dirty="0" err="1"/>
              <a:t>serta</a:t>
            </a:r>
            <a:r>
              <a:rPr lang="en-US" sz="3200" dirty="0"/>
              <a:t> </a:t>
            </a:r>
            <a:r>
              <a:rPr lang="en-US" sz="3200" dirty="0" err="1"/>
              <a:t>mengembangkannya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29089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TP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i="1" dirty="0" err="1">
                <a:solidFill>
                  <a:srgbClr val="FF0000"/>
                </a:solidFill>
              </a:rPr>
              <a:t>Bekerja</a:t>
            </a:r>
            <a:r>
              <a:rPr lang="en-US" sz="3200" i="1" dirty="0">
                <a:solidFill>
                  <a:srgbClr val="FF0000"/>
                </a:solidFill>
              </a:rPr>
              <a:t> </a:t>
            </a:r>
            <a:r>
              <a:rPr lang="en-US" sz="3200" i="1" dirty="0" err="1">
                <a:solidFill>
                  <a:srgbClr val="FF0000"/>
                </a:solidFill>
              </a:rPr>
              <a:t>sama</a:t>
            </a:r>
            <a:endParaRPr lang="en-US" sz="3200" i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praktiknya</a:t>
            </a:r>
            <a:r>
              <a:rPr lang="en-US" sz="3200" dirty="0"/>
              <a:t> TP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bagian</a:t>
            </a:r>
            <a:r>
              <a:rPr lang="en-US" sz="3200" dirty="0"/>
              <a:t>, </a:t>
            </a:r>
            <a:r>
              <a:rPr lang="en-US" sz="3200" dirty="0" err="1"/>
              <a:t>mendukung</a:t>
            </a:r>
            <a:r>
              <a:rPr lang="en-US" sz="3200" dirty="0"/>
              <a:t>, </a:t>
            </a:r>
            <a:r>
              <a:rPr lang="en-US" sz="3200" dirty="0" err="1"/>
              <a:t>membantu</a:t>
            </a:r>
            <a:r>
              <a:rPr lang="en-US" sz="3200" dirty="0"/>
              <a:t>,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bekerja</a:t>
            </a:r>
            <a:r>
              <a:rPr lang="en-US" sz="3200" dirty="0"/>
              <a:t> </a:t>
            </a:r>
            <a:r>
              <a:rPr lang="en-US" sz="3200" dirty="0" err="1"/>
              <a:t>sama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pihak</a:t>
            </a:r>
            <a:r>
              <a:rPr lang="en-US" sz="3200" dirty="0"/>
              <a:t> </a:t>
            </a:r>
            <a:r>
              <a:rPr lang="en-US" sz="3200" dirty="0" err="1"/>
              <a:t>terkait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78431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Lanjutan</a:t>
            </a:r>
            <a:r>
              <a:rPr lang="en-US" dirty="0"/>
              <a:t>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76800"/>
          </a:xfrm>
        </p:spPr>
        <p:txBody>
          <a:bodyPr>
            <a:normAutofit/>
          </a:bodyPr>
          <a:lstStyle/>
          <a:p>
            <a:r>
              <a:rPr lang="en-US" sz="2400" i="1" dirty="0" err="1"/>
              <a:t>Bentuk</a:t>
            </a:r>
            <a:r>
              <a:rPr lang="en-US" sz="2400" i="1" dirty="0"/>
              <a:t> </a:t>
            </a:r>
            <a:r>
              <a:rPr lang="en-US" sz="2400" i="1" dirty="0" err="1"/>
              <a:t>kerjasama</a:t>
            </a:r>
            <a:r>
              <a:rPr lang="en-US" sz="2400" i="1" dirty="0"/>
              <a:t>: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US" sz="2400" dirty="0" err="1"/>
              <a:t>Membentuk</a:t>
            </a:r>
            <a:r>
              <a:rPr lang="en-US" sz="2400" dirty="0"/>
              <a:t> </a:t>
            </a:r>
            <a:r>
              <a:rPr lang="en-US" sz="2400" dirty="0" err="1"/>
              <a:t>perilaku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karya</a:t>
            </a:r>
            <a:r>
              <a:rPr lang="en-US" sz="2400" dirty="0"/>
              <a:t> </a:t>
            </a:r>
            <a:r>
              <a:rPr lang="en-US" sz="2400" dirty="0" err="1"/>
              <a:t>profesional</a:t>
            </a:r>
            <a:endParaRPr lang="en-US" sz="2400" dirty="0"/>
          </a:p>
          <a:p>
            <a:pPr marL="457200" indent="-457200">
              <a:buFont typeface="Wingdings" pitchFamily="2" charset="2"/>
              <a:buChar char="q"/>
            </a:pPr>
            <a:r>
              <a:rPr lang="en-US" sz="2400" dirty="0" err="1"/>
              <a:t>Menyelenggarakan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mengelola</a:t>
            </a:r>
            <a:r>
              <a:rPr lang="en-US" sz="2400" dirty="0"/>
              <a:t> proses </a:t>
            </a:r>
            <a:r>
              <a:rPr lang="en-US" sz="2400" dirty="0" err="1"/>
              <a:t>belajar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pembelajaran</a:t>
            </a:r>
            <a:endParaRPr lang="en-US" sz="2400" dirty="0"/>
          </a:p>
          <a:p>
            <a:pPr marL="457200" indent="-457200">
              <a:buFont typeface="Wingdings" pitchFamily="2" charset="2"/>
              <a:buChar char="q"/>
            </a:pPr>
            <a:r>
              <a:rPr lang="en-US" sz="2400" dirty="0" err="1"/>
              <a:t>Menyususn</a:t>
            </a:r>
            <a:r>
              <a:rPr lang="en-US" sz="2400" dirty="0"/>
              <a:t> </a:t>
            </a:r>
            <a:r>
              <a:rPr lang="en-US" sz="2400" dirty="0" err="1"/>
              <a:t>materi</a:t>
            </a:r>
            <a:r>
              <a:rPr lang="en-US" sz="2400" dirty="0"/>
              <a:t> yang </a:t>
            </a:r>
            <a:r>
              <a:rPr lang="en-US" sz="2400" dirty="0" err="1"/>
              <a:t>berorientasi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peserta</a:t>
            </a:r>
            <a:r>
              <a:rPr lang="en-US" sz="2400" dirty="0"/>
              <a:t> </a:t>
            </a:r>
            <a:r>
              <a:rPr lang="en-US" sz="2400" dirty="0" err="1"/>
              <a:t>didik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proses </a:t>
            </a:r>
            <a:r>
              <a:rPr lang="en-US" sz="2400" dirty="0" err="1"/>
              <a:t>belajar</a:t>
            </a:r>
            <a:r>
              <a:rPr lang="en-US" sz="2400" dirty="0"/>
              <a:t> 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US" sz="2400" dirty="0" err="1"/>
              <a:t>Menentukan</a:t>
            </a:r>
            <a:r>
              <a:rPr lang="en-US" sz="2400" dirty="0"/>
              <a:t> </a:t>
            </a:r>
            <a:r>
              <a:rPr lang="en-US" sz="2400" dirty="0" err="1"/>
              <a:t>kebijakan</a:t>
            </a:r>
            <a:r>
              <a:rPr lang="en-US" sz="2400" dirty="0"/>
              <a:t> </a:t>
            </a:r>
            <a:r>
              <a:rPr lang="en-US" sz="2400" dirty="0" err="1"/>
              <a:t>terkait</a:t>
            </a:r>
            <a:r>
              <a:rPr lang="en-US" sz="2400" dirty="0"/>
              <a:t> </a:t>
            </a:r>
            <a:r>
              <a:rPr lang="en-US" sz="2400" dirty="0" err="1"/>
              <a:t>peran</a:t>
            </a:r>
            <a:r>
              <a:rPr lang="en-US" sz="2400" dirty="0"/>
              <a:t> TP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US" sz="2400" dirty="0" err="1"/>
              <a:t>Pelaksanaan</a:t>
            </a:r>
            <a:r>
              <a:rPr lang="en-US" sz="2400" dirty="0"/>
              <a:t> TP di </a:t>
            </a:r>
            <a:r>
              <a:rPr lang="en-US" sz="2400" dirty="0" err="1"/>
              <a:t>sekolah</a:t>
            </a:r>
            <a:r>
              <a:rPr lang="en-US" sz="2400" dirty="0"/>
              <a:t>, </a:t>
            </a:r>
            <a:r>
              <a:rPr lang="en-US" sz="2400" dirty="0" err="1"/>
              <a:t>pusat</a:t>
            </a:r>
            <a:r>
              <a:rPr lang="en-US" sz="2400" dirty="0"/>
              <a:t> </a:t>
            </a:r>
            <a:r>
              <a:rPr lang="en-US" sz="2400" dirty="0" err="1"/>
              <a:t>pelatihan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organisasi</a:t>
            </a:r>
            <a:r>
              <a:rPr lang="en-US" sz="2400" dirty="0"/>
              <a:t> </a:t>
            </a:r>
            <a:r>
              <a:rPr lang="en-US" sz="2400" dirty="0" err="1"/>
              <a:t>pendidikan</a:t>
            </a:r>
            <a:endParaRPr lang="en-US" sz="2400" dirty="0"/>
          </a:p>
          <a:p>
            <a:pPr marL="457200" indent="-457200">
              <a:buFont typeface="Wingdings" pitchFamily="2" charset="2"/>
              <a:buChar char="q"/>
            </a:pPr>
            <a:r>
              <a:rPr lang="en-US" sz="2400" dirty="0" err="1"/>
              <a:t>Menentukan</a:t>
            </a:r>
            <a:r>
              <a:rPr lang="en-US" sz="2400" dirty="0"/>
              <a:t> </a:t>
            </a:r>
            <a:r>
              <a:rPr lang="en-US" sz="2400" dirty="0" err="1"/>
              <a:t>kurikulum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program </a:t>
            </a:r>
            <a:r>
              <a:rPr lang="en-US" sz="2400" dirty="0" err="1"/>
              <a:t>pembelajaran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68125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Lanjutan</a:t>
            </a:r>
            <a:r>
              <a:rPr lang="en-US" dirty="0"/>
              <a:t>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i="1" dirty="0" err="1">
                <a:solidFill>
                  <a:srgbClr val="FF0000"/>
                </a:solidFill>
              </a:rPr>
              <a:t>Menyebarkan</a:t>
            </a:r>
            <a:r>
              <a:rPr lang="en-US" sz="3200" i="1" dirty="0">
                <a:solidFill>
                  <a:srgbClr val="FF0000"/>
                </a:solidFill>
              </a:rPr>
              <a:t> </a:t>
            </a:r>
            <a:r>
              <a:rPr lang="en-US" sz="3200" i="1" dirty="0" err="1">
                <a:solidFill>
                  <a:srgbClr val="FF0000"/>
                </a:solidFill>
              </a:rPr>
              <a:t>inovasi</a:t>
            </a:r>
            <a:r>
              <a:rPr lang="en-US" sz="3200" i="1" dirty="0">
                <a:solidFill>
                  <a:srgbClr val="FF0000"/>
                </a:solidFill>
              </a:rPr>
              <a:t> </a:t>
            </a:r>
            <a:r>
              <a:rPr lang="en-US" sz="3200" i="1" dirty="0" err="1">
                <a:solidFill>
                  <a:srgbClr val="FF0000"/>
                </a:solidFill>
              </a:rPr>
              <a:t>dan</a:t>
            </a:r>
            <a:r>
              <a:rPr lang="en-US" sz="3200" i="1" dirty="0">
                <a:solidFill>
                  <a:srgbClr val="FF0000"/>
                </a:solidFill>
              </a:rPr>
              <a:t> </a:t>
            </a:r>
            <a:r>
              <a:rPr lang="en-US" sz="3200" i="1" dirty="0" err="1">
                <a:solidFill>
                  <a:srgbClr val="FF0000"/>
                </a:solidFill>
              </a:rPr>
              <a:t>memandu</a:t>
            </a:r>
            <a:r>
              <a:rPr lang="en-US" sz="3200" i="1" dirty="0">
                <a:solidFill>
                  <a:srgbClr val="FF0000"/>
                </a:solidFill>
              </a:rPr>
              <a:t> </a:t>
            </a:r>
            <a:r>
              <a:rPr lang="en-US" sz="3200" i="1" dirty="0" err="1">
                <a:solidFill>
                  <a:srgbClr val="FF0000"/>
                </a:solidFill>
              </a:rPr>
              <a:t>pemanfaatannya</a:t>
            </a:r>
            <a:endParaRPr lang="en-US" sz="3200" i="1" dirty="0">
              <a:solidFill>
                <a:srgbClr val="FF0000"/>
              </a:solidFill>
            </a:endParaRPr>
          </a:p>
          <a:p>
            <a:endParaRPr lang="en-US" sz="3200" i="1" dirty="0">
              <a:solidFill>
                <a:srgbClr val="FF0000"/>
              </a:solidFill>
            </a:endParaRPr>
          </a:p>
          <a:p>
            <a:r>
              <a:rPr lang="en-US" sz="3200" dirty="0" err="1"/>
              <a:t>Teknolog</a:t>
            </a:r>
            <a:r>
              <a:rPr lang="en-US" sz="3200" dirty="0"/>
              <a:t> </a:t>
            </a:r>
            <a:r>
              <a:rPr lang="en-US" sz="3200" dirty="0" err="1"/>
              <a:t>pendidikan</a:t>
            </a:r>
            <a:r>
              <a:rPr lang="en-US" sz="3200" dirty="0"/>
              <a:t>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agen</a:t>
            </a:r>
            <a:r>
              <a:rPr lang="en-US" sz="3200" dirty="0"/>
              <a:t> </a:t>
            </a:r>
            <a:r>
              <a:rPr lang="en-US" sz="3200" dirty="0" err="1"/>
              <a:t>perubahan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menyebarkan</a:t>
            </a:r>
            <a:r>
              <a:rPr lang="en-US" sz="3200" dirty="0"/>
              <a:t> </a:t>
            </a:r>
            <a:r>
              <a:rPr lang="en-US" sz="3200" dirty="0" err="1"/>
              <a:t>inovasi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perubahan</a:t>
            </a:r>
            <a:r>
              <a:rPr lang="en-US" sz="3200" dirty="0"/>
              <a:t> </a:t>
            </a:r>
            <a:r>
              <a:rPr lang="en-US" sz="3200" dirty="0" err="1"/>
              <a:t>ke</a:t>
            </a:r>
            <a:r>
              <a:rPr lang="en-US" sz="3200" dirty="0"/>
              <a:t> </a:t>
            </a:r>
            <a:r>
              <a:rPr lang="en-US" sz="3200" dirty="0" err="1"/>
              <a:t>semua</a:t>
            </a:r>
            <a:r>
              <a:rPr lang="en-US" sz="3200" dirty="0"/>
              <a:t> </a:t>
            </a:r>
            <a:r>
              <a:rPr lang="en-US" sz="3200" dirty="0" err="1"/>
              <a:t>masyarakat</a:t>
            </a:r>
            <a:r>
              <a:rPr lang="en-US" sz="3200" dirty="0"/>
              <a:t> yang </a:t>
            </a:r>
            <a:r>
              <a:rPr lang="en-US" sz="3200" dirty="0" err="1"/>
              <a:t>membutuhkan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76155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Lanjutan</a:t>
            </a:r>
            <a:r>
              <a:rPr lang="en-US" dirty="0"/>
              <a:t>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i="1" dirty="0" err="1">
                <a:solidFill>
                  <a:srgbClr val="FF0000"/>
                </a:solidFill>
              </a:rPr>
              <a:t>Menyelenggarakan</a:t>
            </a:r>
            <a:r>
              <a:rPr lang="en-US" sz="3200" i="1" dirty="0">
                <a:solidFill>
                  <a:srgbClr val="FF0000"/>
                </a:solidFill>
              </a:rPr>
              <a:t> </a:t>
            </a:r>
            <a:r>
              <a:rPr lang="en-US" sz="3200" i="1" dirty="0" err="1">
                <a:solidFill>
                  <a:srgbClr val="FF0000"/>
                </a:solidFill>
              </a:rPr>
              <a:t>kegiatan</a:t>
            </a:r>
            <a:r>
              <a:rPr lang="en-US" sz="3200" i="1" dirty="0">
                <a:solidFill>
                  <a:srgbClr val="FF0000"/>
                </a:solidFill>
              </a:rPr>
              <a:t> </a:t>
            </a:r>
            <a:r>
              <a:rPr lang="en-US" sz="3200" i="1" dirty="0" err="1">
                <a:solidFill>
                  <a:srgbClr val="FF0000"/>
                </a:solidFill>
              </a:rPr>
              <a:t>belajar</a:t>
            </a:r>
            <a:r>
              <a:rPr lang="en-US" sz="3200" i="1" dirty="0">
                <a:solidFill>
                  <a:srgbClr val="FF0000"/>
                </a:solidFill>
              </a:rPr>
              <a:t> di </a:t>
            </a:r>
            <a:r>
              <a:rPr lang="en-US" sz="3200" i="1" dirty="0" err="1">
                <a:solidFill>
                  <a:srgbClr val="FF0000"/>
                </a:solidFill>
              </a:rPr>
              <a:t>lintas</a:t>
            </a:r>
            <a:r>
              <a:rPr lang="en-US" sz="3200" i="1" dirty="0">
                <a:solidFill>
                  <a:srgbClr val="FF0000"/>
                </a:solidFill>
              </a:rPr>
              <a:t> </a:t>
            </a:r>
            <a:r>
              <a:rPr lang="en-US" sz="3200" i="1" dirty="0" err="1">
                <a:solidFill>
                  <a:srgbClr val="FF0000"/>
                </a:solidFill>
              </a:rPr>
              <a:t>organisasi</a:t>
            </a:r>
            <a:endParaRPr lang="en-US" sz="3200" i="1" dirty="0">
              <a:solidFill>
                <a:srgbClr val="FF0000"/>
              </a:solidFill>
            </a:endParaRPr>
          </a:p>
          <a:p>
            <a:endParaRPr lang="en-US" sz="3200" i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3200" dirty="0" err="1"/>
              <a:t>Objek</a:t>
            </a:r>
            <a:r>
              <a:rPr lang="en-US" sz="3200" dirty="0"/>
              <a:t> formal TP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belajar</a:t>
            </a:r>
            <a:r>
              <a:rPr lang="en-US" sz="3200" dirty="0"/>
              <a:t> </a:t>
            </a:r>
            <a:r>
              <a:rPr lang="en-US" sz="3200" dirty="0" err="1"/>
              <a:t>baik</a:t>
            </a:r>
            <a:r>
              <a:rPr lang="en-US" sz="3200" dirty="0"/>
              <a:t> di </a:t>
            </a:r>
            <a:r>
              <a:rPr lang="en-US" sz="3200" dirty="0" err="1"/>
              <a:t>sekolah</a:t>
            </a:r>
            <a:r>
              <a:rPr lang="en-US" sz="3200" dirty="0"/>
              <a:t> </a:t>
            </a:r>
            <a:r>
              <a:rPr lang="en-US" sz="3200" dirty="0" err="1"/>
              <a:t>maupun</a:t>
            </a:r>
            <a:r>
              <a:rPr lang="en-US" sz="3200" dirty="0"/>
              <a:t> </a:t>
            </a:r>
            <a:r>
              <a:rPr lang="en-US" sz="3200" dirty="0" err="1"/>
              <a:t>organisasi</a:t>
            </a:r>
            <a:r>
              <a:rPr lang="en-US" sz="3200" dirty="0"/>
              <a:t> </a:t>
            </a:r>
            <a:r>
              <a:rPr lang="en-US" sz="3200" dirty="0" err="1"/>
              <a:t>laba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nirlaba</a:t>
            </a:r>
            <a:r>
              <a:rPr lang="en-US" sz="3200" dirty="0"/>
              <a:t> </a:t>
            </a:r>
            <a:r>
              <a:rPr lang="en-US" sz="3200" dirty="0" err="1"/>
              <a:t>lainnya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mewujudkan</a:t>
            </a:r>
            <a:r>
              <a:rPr lang="en-US" sz="3200" dirty="0"/>
              <a:t> </a:t>
            </a:r>
            <a:r>
              <a:rPr lang="en-US" sz="3200" dirty="0" err="1"/>
              <a:t>organisasi</a:t>
            </a:r>
            <a:r>
              <a:rPr lang="en-US" sz="3200" dirty="0"/>
              <a:t> </a:t>
            </a:r>
            <a:r>
              <a:rPr lang="en-US" sz="3200" dirty="0" err="1"/>
              <a:t>belajar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975332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47</TotalTime>
  <Words>271</Words>
  <Application>Microsoft Office PowerPoint</Application>
  <PresentationFormat>On-screen Show (4:3)</PresentationFormat>
  <Paragraphs>49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Arial Black</vt:lpstr>
      <vt:lpstr>Wingdings</vt:lpstr>
      <vt:lpstr>Essential</vt:lpstr>
      <vt:lpstr>TP sebagai disiplin ilmu</vt:lpstr>
      <vt:lpstr>Karakteristik Teori</vt:lpstr>
      <vt:lpstr>Persyaratan keilmuan</vt:lpstr>
      <vt:lpstr>Sifat “ilmu” TP</vt:lpstr>
      <vt:lpstr>Lanjutan …</vt:lpstr>
      <vt:lpstr>Peran ilmu TP</vt:lpstr>
      <vt:lpstr>Lanjutan …</vt:lpstr>
      <vt:lpstr>Lanjutan …</vt:lpstr>
      <vt:lpstr>Lanjutan …</vt:lpstr>
      <vt:lpstr>Lanjutan …</vt:lpstr>
      <vt:lpstr>Lanjutan …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TP sebagai disiplin ilmu</dc:title>
  <dc:creator>listya</dc:creator>
  <cp:lastModifiedBy>user</cp:lastModifiedBy>
  <cp:revision>7</cp:revision>
  <dcterms:created xsi:type="dcterms:W3CDTF">2015-11-20T00:15:18Z</dcterms:created>
  <dcterms:modified xsi:type="dcterms:W3CDTF">2023-09-25T07:49:46Z</dcterms:modified>
</cp:coreProperties>
</file>