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6" r:id="rId4"/>
  </p:sldMasterIdLst>
  <p:notesMasterIdLst>
    <p:notesMasterId r:id="rId29"/>
  </p:notesMasterIdLst>
  <p:sldIdLst>
    <p:sldId id="354" r:id="rId5"/>
    <p:sldId id="338" r:id="rId6"/>
    <p:sldId id="260" r:id="rId7"/>
    <p:sldId id="358" r:id="rId8"/>
    <p:sldId id="314" r:id="rId9"/>
    <p:sldId id="359" r:id="rId10"/>
    <p:sldId id="323" r:id="rId11"/>
    <p:sldId id="331" r:id="rId12"/>
    <p:sldId id="326" r:id="rId13"/>
    <p:sldId id="360" r:id="rId14"/>
    <p:sldId id="308" r:id="rId15"/>
    <p:sldId id="321" r:id="rId16"/>
    <p:sldId id="319" r:id="rId17"/>
    <p:sldId id="361" r:id="rId18"/>
    <p:sldId id="298" r:id="rId19"/>
    <p:sldId id="289" r:id="rId20"/>
    <p:sldId id="363" r:id="rId21"/>
    <p:sldId id="352" r:id="rId22"/>
    <p:sldId id="317" r:id="rId23"/>
    <p:sldId id="291" r:id="rId24"/>
    <p:sldId id="292" r:id="rId25"/>
    <p:sldId id="293" r:id="rId26"/>
    <p:sldId id="357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68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1355F7-5A18-4E26-B6D5-080C1C4D6F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24E91D7-E3DF-4B78-9679-1103FBCF54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C8369F-32EF-46EC-AB97-844E17DD14FD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8CEF7-B415-4262-B314-9BD7D139FC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65928-3AE9-43AD-A998-C637B0A03C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513918-66CF-46D7-AFFF-09DA235C3496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01BC2467-EE8A-4564-8811-D67559B118AA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E152B8-5443-42B9-8B2A-EC459A1B9A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660F49-B40E-45FC-84BC-FCD0D035F34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6B06EB-4D01-476E-8816-406DD42496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794FB5-56FD-4DD2-A6BC-50568072A96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645D54-179C-4774-B288-64C7444A28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08D49B-D73E-40C0-9DE2-734C87F4ED4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EBDA67-1D35-469F-A9BB-2048D0B74D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D33199-7220-420F-84B8-6AB5253496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6D5018D5-E1C2-400A-8EA3-9D56FD670C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C03A55-E124-4931-9F15-6129FFD17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950FBB0-3B3F-4C35-A600-1410C1F5E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E10831A-AB0B-4587-98AD-C98ADF886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3643FF-20B4-4A0D-9867-3731EBB88DEC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523200-C4F6-4FDD-BA5E-DB235F4D02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042F-910A-EF4D-AF6F-318B9B67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E2101-3763-D447-AC7D-7FE3ACBE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EE0C8-71CE-7546-92E7-2C8F109E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876F-5242-434D-8B01-72161C96CC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96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03643FF-20B4-4A0D-9867-3731EBB88DEC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523200-C4F6-4FDD-BA5E-DB235F4D02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677461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31B3-5BB3-4847-B4EE-DF33D532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91E23-D6DC-FD49-BB2E-2342AA41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2F2C-6A56-6B4B-AD33-4902CC51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7E20-13B7-E445-97AC-E3D5ED83D6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74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8A4BF-B468-F045-BB74-C4BF9FB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0B5D0-C4A4-F84E-BEDE-ACC8DEC5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3D32B-9043-8848-8304-5DEC7EB5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E60A-9567-8E43-B0BF-9B040466B6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881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C8B4E6-586C-E447-B7DE-4B4A220B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F5CF35-35B5-3244-AF8B-CB159382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03A562-D64F-F64D-9405-A985B538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C2BF-51CC-914A-B1A5-79C97FA7FC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9180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D83705-767F-C247-BE61-0E23F4DB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F2B5F5-FE47-F84B-AFD1-9322C349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D60140-2754-BB4B-958E-89DC3F25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3D39-C7D1-5B40-8C4D-4E64B33A6F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019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16B94B-8A69-E446-8E5C-FDA96FF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D410AA-231E-2F49-B4BA-61E264F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BCD3E5-E0A9-3149-ADC9-E1146935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E3EC-E4CD-364C-B787-444D731C91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21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250604-34F0-C64A-8903-6BBD046A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8A90E5-4C4D-6241-A0ED-A538DD8F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0A8EB0-8E2A-9542-9EB6-DC96B84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0754-2443-7841-8C5B-B6DAA63FF9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546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21B8DA-504D-E64B-AED9-6062BAAE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EEF0AA-FB4C-2146-A8EC-F66F3DDD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BF665-6B02-CC49-B24F-731D18F1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AA01-02DB-864D-A097-FDFFF0EE42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794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F69E7C-2C38-1B4C-A54D-8ADB4F8D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06093D-A49B-074F-B7BA-CB0F6D54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BAF0F0-F968-E24D-BCBE-56875A66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0AFC-2BDC-BB46-9E64-7742A28E65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411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31CA-0668-FE47-B011-B1E76C79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6F838-8366-9841-8825-030197D2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E0872-3336-6246-B339-2C1DCC04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2A2D-5CED-744E-AAD4-2F0E1FB561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71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0932A-608D-654F-BB0D-49319CE0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A173A-05DC-E843-AF45-C7098EB0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1BB1-D663-FB47-B146-EFC71369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0770-45E8-A84D-A3AE-A13F9506EF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37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B1355F7-5A18-4E26-B6D5-080C1C4D6F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486" y="612476"/>
            <a:ext cx="4399471" cy="4520242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998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24E91D7-E3DF-4B78-9679-1103FBCF54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049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534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52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554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6C8369F-32EF-46EC-AB97-844E17DD14FD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8CEF7-B415-4262-B314-9BD7D139FC1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65928-3AE9-43AD-A998-C637B0A03C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53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97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330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950FBB0-3B3F-4C35-A600-1410C1F5E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82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CE52F-C7E5-1949-9D82-8BD014C38B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18177B-9EC0-584B-B91D-6C4B2A34D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7528-0353-C047-8872-852309273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78E6-2269-4B41-9BB0-F2D444FB6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BE13-7CE7-FB4C-AD58-FD9AE964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F9DB51-3997-4C41-ACA3-A19FAA6593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200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809898" y="2184020"/>
            <a:ext cx="528610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CYBER CRIME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809898" y="3630563"/>
            <a:ext cx="52861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Dr.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Nurwati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S.H., M.H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85271C-4502-E44D-8B99-07656970BD63}"/>
              </a:ext>
            </a:extLst>
          </p:cNvPr>
          <p:cNvGrpSpPr/>
          <p:nvPr/>
        </p:nvGrpSpPr>
        <p:grpSpPr>
          <a:xfrm>
            <a:off x="614841" y="345153"/>
            <a:ext cx="2169248" cy="700863"/>
            <a:chOff x="5066799" y="2184053"/>
            <a:chExt cx="2169248" cy="70086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85EE12-7004-9B4D-AA1A-F4732D11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539" y="2218890"/>
              <a:ext cx="1184508" cy="63119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04689B-EE95-FE4D-B239-FA5C82499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799" y="2184053"/>
              <a:ext cx="961118" cy="70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01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55239-BFFB-A785-B4B9-653CF68A03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"/>
            <a:ext cx="12197604" cy="6854851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944584-5BF7-7C48-A449-F81B6DC72717}"/>
              </a:ext>
            </a:extLst>
          </p:cNvPr>
          <p:cNvSpPr txBox="1">
            <a:spLocks/>
          </p:cNvSpPr>
          <p:nvPr/>
        </p:nvSpPr>
        <p:spPr bwMode="auto">
          <a:xfrm>
            <a:off x="1790700" y="2385135"/>
            <a:ext cx="8610600" cy="2087730"/>
          </a:xfrm>
          <a:prstGeom prst="rect">
            <a:avLst/>
          </a:prstGeom>
          <a:solidFill>
            <a:schemeClr val="lt1">
              <a:alpha val="69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srgbClr val="B30C3F"/>
                </a:solidFill>
                <a:latin typeface="+mj-lt"/>
                <a:cs typeface="Times New Roman" panose="02020603050405020304" pitchFamily="18" charset="0"/>
              </a:rPr>
              <a:t>Apa</a:t>
            </a:r>
            <a:r>
              <a:rPr lang="en-US" altLang="en-US" sz="6000" dirty="0">
                <a:solidFill>
                  <a:srgbClr val="B30C3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B30C3F"/>
                </a:solidFill>
                <a:latin typeface="+mj-lt"/>
                <a:cs typeface="Times New Roman" panose="02020603050405020304" pitchFamily="18" charset="0"/>
              </a:rPr>
              <a:t>itu</a:t>
            </a:r>
            <a:endParaRPr lang="en-US" altLang="en-US" sz="6000" dirty="0">
              <a:solidFill>
                <a:srgbClr val="B30C3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>
                <a:solidFill>
                  <a:srgbClr val="B30C3F"/>
                </a:solidFill>
                <a:latin typeface="+mj-lt"/>
                <a:cs typeface="Times New Roman" panose="02020603050405020304" pitchFamily="18" charset="0"/>
              </a:rPr>
              <a:t>Cyber Bullying?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CE56B933-62D8-3667-AA4E-7BDA9DC566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0" t="-6511" r="24193" b="-6475"/>
          <a:stretch/>
        </p:blipFill>
        <p:spPr/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A941BA51-7FD5-42B2-94C9-6FD3C1D5F580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95AD0-F6BC-46FF-A971-DCBBD117DD7F}"/>
              </a:ext>
            </a:extLst>
          </p:cNvPr>
          <p:cNvSpPr txBox="1"/>
          <p:nvPr/>
        </p:nvSpPr>
        <p:spPr>
          <a:xfrm>
            <a:off x="452713" y="4493890"/>
            <a:ext cx="302955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Sameer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Hindula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dist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Justin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Patchin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0DE59-8402-436B-8BA1-4B7600E1B931}"/>
              </a:ext>
            </a:extLst>
          </p:cNvPr>
          <p:cNvSpPr txBox="1"/>
          <p:nvPr/>
        </p:nvSpPr>
        <p:spPr>
          <a:xfrm>
            <a:off x="652022" y="5534503"/>
            <a:ext cx="25965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accent3"/>
                </a:solidFill>
                <a:cs typeface="Arial" pitchFamily="34" charset="0"/>
              </a:rPr>
              <a:t>Cyberbullying</a:t>
            </a:r>
          </a:p>
          <a:p>
            <a:pPr algn="dist"/>
            <a:r>
              <a:rPr lang="en-GB" altLang="ko-KR" sz="2400" b="1" dirty="0">
                <a:solidFill>
                  <a:schemeClr val="accent3"/>
                </a:solidFill>
                <a:cs typeface="Arial" pitchFamily="34" charset="0"/>
              </a:rPr>
              <a:t>Research </a:t>
            </a:r>
            <a:r>
              <a:rPr lang="en-GB" altLang="ko-KR" sz="2400" b="1" dirty="0" err="1">
                <a:solidFill>
                  <a:schemeClr val="accent3"/>
                </a:solidFill>
                <a:cs typeface="Arial" pitchFamily="34" charset="0"/>
              </a:rPr>
              <a:t>Center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01DC3A-61E2-4EED-9021-3C95D974790F}"/>
              </a:ext>
            </a:extLst>
          </p:cNvPr>
          <p:cNvSpPr txBox="1"/>
          <p:nvPr/>
        </p:nvSpPr>
        <p:spPr>
          <a:xfrm>
            <a:off x="8818264" y="4694926"/>
            <a:ext cx="3301818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Wikipedia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3C29A0E-5DFB-4D10-E7FB-301BE5870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" y="787683"/>
            <a:ext cx="3434125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d-ID" altLang="en-US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Merupakan tindakan yang dilakukan secara sadar untuk merugikan atau menyakiti orang lain melalui penggunaan komputer (jejaring sosial dunia maya) ,telepon seluler dan peralatan elektronik lainnya.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231FADDE-B262-9735-B98A-F3484B9F8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117" y="554891"/>
            <a:ext cx="3349367" cy="37856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d-ID" altLang="en-US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Segala bentuk kekerasan (diejek, dihina, diintimidasi, atau dipermalukan) yang dialami anak/remaja dan dilakukan teman seusia mereka melalui dunia </a:t>
            </a:r>
            <a:r>
              <a:rPr lang="id-ID" altLang="en-US" sz="24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cyber</a:t>
            </a:r>
            <a:r>
              <a:rPr lang="id-ID" altLang="en-US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atau internet, teknologi digital atau telepon seluler.</a:t>
            </a:r>
          </a:p>
        </p:txBody>
      </p:sp>
    </p:spTree>
    <p:extLst>
      <p:ext uri="{BB962C8B-B14F-4D97-AF65-F5344CB8AC3E}">
        <p14:creationId xmlns:p14="http://schemas.microsoft.com/office/powerpoint/2010/main" val="39935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562A30E7-EAF5-4401-8832-97702A60D5DA}"/>
              </a:ext>
            </a:extLst>
          </p:cNvPr>
          <p:cNvGrpSpPr/>
          <p:nvPr/>
        </p:nvGrpSpPr>
        <p:grpSpPr>
          <a:xfrm>
            <a:off x="632065" y="2179594"/>
            <a:ext cx="3040128" cy="4143015"/>
            <a:chOff x="809898" y="2069721"/>
            <a:chExt cx="3040128" cy="4143015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4E0EAC8-7DF0-4200-8199-58C103400B8B}"/>
                </a:ext>
              </a:extLst>
            </p:cNvPr>
            <p:cNvSpPr/>
            <p:nvPr/>
          </p:nvSpPr>
          <p:spPr>
            <a:xfrm>
              <a:off x="812875" y="2069721"/>
              <a:ext cx="3037151" cy="4142035"/>
            </a:xfrm>
            <a:custGeom>
              <a:avLst/>
              <a:gdLst>
                <a:gd name="connsiteX0" fmla="*/ 2546379 w 2574308"/>
                <a:gd name="connsiteY0" fmla="*/ 3028665 h 3510814"/>
                <a:gd name="connsiteX1" fmla="*/ 2444996 w 2574308"/>
                <a:gd name="connsiteY1" fmla="*/ 2905614 h 3510814"/>
                <a:gd name="connsiteX2" fmla="*/ 2434205 w 2574308"/>
                <a:gd name="connsiteY2" fmla="*/ 2857229 h 3510814"/>
                <a:gd name="connsiteX3" fmla="*/ 2461531 w 2574308"/>
                <a:gd name="connsiteY3" fmla="*/ 2525408 h 3510814"/>
                <a:gd name="connsiteX4" fmla="*/ 2485549 w 2574308"/>
                <a:gd name="connsiteY4" fmla="*/ 2237534 h 3510814"/>
                <a:gd name="connsiteX5" fmla="*/ 2370156 w 2574308"/>
                <a:gd name="connsiteY5" fmla="*/ 1906061 h 3510814"/>
                <a:gd name="connsiteX6" fmla="*/ 2331953 w 2574308"/>
                <a:gd name="connsiteY6" fmla="*/ 1492003 h 3510814"/>
                <a:gd name="connsiteX7" fmla="*/ 2314722 w 2574308"/>
                <a:gd name="connsiteY7" fmla="*/ 845418 h 3510814"/>
                <a:gd name="connsiteX8" fmla="*/ 1994040 w 2574308"/>
                <a:gd name="connsiteY8" fmla="*/ 264188 h 3510814"/>
                <a:gd name="connsiteX9" fmla="*/ 1051401 w 2574308"/>
                <a:gd name="connsiteY9" fmla="*/ 28180 h 3510814"/>
                <a:gd name="connsiteX10" fmla="*/ 372965 w 2574308"/>
                <a:gd name="connsiteY10" fmla="*/ 556413 h 3510814"/>
                <a:gd name="connsiteX11" fmla="*/ 223111 w 2574308"/>
                <a:gd name="connsiteY11" fmla="*/ 1035217 h 3510814"/>
                <a:gd name="connsiteX12" fmla="*/ 252351 w 2574308"/>
                <a:gd name="connsiteY12" fmla="*/ 1694072 h 3510814"/>
                <a:gd name="connsiteX13" fmla="*/ 125818 w 2574308"/>
                <a:gd name="connsiteY13" fmla="*/ 2123359 h 3510814"/>
                <a:gd name="connsiteX14" fmla="*/ 136435 w 2574308"/>
                <a:gd name="connsiteY14" fmla="*/ 2574228 h 3510814"/>
                <a:gd name="connsiteX15" fmla="*/ 154710 w 2574308"/>
                <a:gd name="connsiteY15" fmla="*/ 2811106 h 3510814"/>
                <a:gd name="connsiteX16" fmla="*/ 131997 w 2574308"/>
                <a:gd name="connsiteY16" fmla="*/ 2903177 h 3510814"/>
                <a:gd name="connsiteX17" fmla="*/ 27917 w 2574308"/>
                <a:gd name="connsiteY17" fmla="*/ 3028665 h 3510814"/>
                <a:gd name="connsiteX18" fmla="*/ 61856 w 2574308"/>
                <a:gd name="connsiteY18" fmla="*/ 3139098 h 3510814"/>
                <a:gd name="connsiteX19" fmla="*/ 61856 w 2574308"/>
                <a:gd name="connsiteY19" fmla="*/ 3139098 h 3510814"/>
                <a:gd name="connsiteX20" fmla="*/ 61856 w 2574308"/>
                <a:gd name="connsiteY20" fmla="*/ 3139098 h 3510814"/>
                <a:gd name="connsiteX21" fmla="*/ 35140 w 2574308"/>
                <a:gd name="connsiteY21" fmla="*/ 3510776 h 3510814"/>
                <a:gd name="connsiteX22" fmla="*/ 2526276 w 2574308"/>
                <a:gd name="connsiteY22" fmla="*/ 3510776 h 3510814"/>
                <a:gd name="connsiteX23" fmla="*/ 2506174 w 2574308"/>
                <a:gd name="connsiteY23" fmla="*/ 3144058 h 3510814"/>
                <a:gd name="connsiteX24" fmla="*/ 2471974 w 2574308"/>
                <a:gd name="connsiteY24" fmla="*/ 3156764 h 3510814"/>
                <a:gd name="connsiteX25" fmla="*/ 2512614 w 2574308"/>
                <a:gd name="connsiteY25" fmla="*/ 3139011 h 3510814"/>
                <a:gd name="connsiteX26" fmla="*/ 2546379 w 2574308"/>
                <a:gd name="connsiteY26" fmla="*/ 3028665 h 35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4308" h="3510814">
                  <a:moveTo>
                    <a:pt x="2546379" y="3028665"/>
                  </a:moveTo>
                  <a:cubicBezTo>
                    <a:pt x="2518705" y="2982282"/>
                    <a:pt x="2485897" y="2940771"/>
                    <a:pt x="2444996" y="2905614"/>
                  </a:cubicBezTo>
                  <a:cubicBezTo>
                    <a:pt x="2441776" y="2889340"/>
                    <a:pt x="2439166" y="2872893"/>
                    <a:pt x="2434205" y="2857229"/>
                  </a:cubicBezTo>
                  <a:cubicBezTo>
                    <a:pt x="2398264" y="2742793"/>
                    <a:pt x="2404356" y="2633404"/>
                    <a:pt x="2461531" y="2525408"/>
                  </a:cubicBezTo>
                  <a:cubicBezTo>
                    <a:pt x="2509655" y="2434381"/>
                    <a:pt x="2509219" y="2335958"/>
                    <a:pt x="2485549" y="2237534"/>
                  </a:cubicBezTo>
                  <a:cubicBezTo>
                    <a:pt x="2458050" y="2123272"/>
                    <a:pt x="2407228" y="2017016"/>
                    <a:pt x="2370156" y="1906061"/>
                  </a:cubicBezTo>
                  <a:cubicBezTo>
                    <a:pt x="2325078" y="1771088"/>
                    <a:pt x="2303148" y="1633852"/>
                    <a:pt x="2331953" y="1492003"/>
                  </a:cubicBezTo>
                  <a:cubicBezTo>
                    <a:pt x="2376248" y="1220055"/>
                    <a:pt x="2348748" y="966294"/>
                    <a:pt x="2314722" y="845418"/>
                  </a:cubicBezTo>
                  <a:cubicBezTo>
                    <a:pt x="2253196" y="626815"/>
                    <a:pt x="2165825" y="417088"/>
                    <a:pt x="1994040" y="264188"/>
                  </a:cubicBezTo>
                  <a:cubicBezTo>
                    <a:pt x="1724354" y="24264"/>
                    <a:pt x="1403324" y="-46051"/>
                    <a:pt x="1051401" y="28180"/>
                  </a:cubicBezTo>
                  <a:cubicBezTo>
                    <a:pt x="740031" y="93883"/>
                    <a:pt x="511768" y="265841"/>
                    <a:pt x="372965" y="556413"/>
                  </a:cubicBezTo>
                  <a:cubicBezTo>
                    <a:pt x="311440" y="685208"/>
                    <a:pt x="238775" y="866739"/>
                    <a:pt x="223111" y="1035217"/>
                  </a:cubicBezTo>
                  <a:cubicBezTo>
                    <a:pt x="215975" y="1127897"/>
                    <a:pt x="259661" y="1614358"/>
                    <a:pt x="252351" y="1694072"/>
                  </a:cubicBezTo>
                  <a:cubicBezTo>
                    <a:pt x="238775" y="1875777"/>
                    <a:pt x="167764" y="2011447"/>
                    <a:pt x="125818" y="2123359"/>
                  </a:cubicBezTo>
                  <a:cubicBezTo>
                    <a:pt x="68731" y="2275302"/>
                    <a:pt x="53850" y="2424026"/>
                    <a:pt x="136435" y="2574228"/>
                  </a:cubicBezTo>
                  <a:cubicBezTo>
                    <a:pt x="176727" y="2647502"/>
                    <a:pt x="173768" y="2730174"/>
                    <a:pt x="154710" y="2811106"/>
                  </a:cubicBezTo>
                  <a:cubicBezTo>
                    <a:pt x="147487" y="2841913"/>
                    <a:pt x="139568" y="2872545"/>
                    <a:pt x="131997" y="2903177"/>
                  </a:cubicBezTo>
                  <a:cubicBezTo>
                    <a:pt x="89791" y="2938770"/>
                    <a:pt x="56113" y="2981237"/>
                    <a:pt x="27917" y="3028665"/>
                  </a:cubicBezTo>
                  <a:cubicBezTo>
                    <a:pt x="-14638" y="3099937"/>
                    <a:pt x="-12462" y="3108901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61856" y="3139098"/>
                    <a:pt x="61856" y="3139098"/>
                    <a:pt x="61856" y="3139098"/>
                  </a:cubicBezTo>
                  <a:cubicBezTo>
                    <a:pt x="30702" y="3261366"/>
                    <a:pt x="36184" y="3386332"/>
                    <a:pt x="35140" y="3510776"/>
                  </a:cubicBezTo>
                  <a:cubicBezTo>
                    <a:pt x="183428" y="3510776"/>
                    <a:pt x="2380773" y="3510863"/>
                    <a:pt x="2526276" y="3510776"/>
                  </a:cubicBezTo>
                  <a:cubicBezTo>
                    <a:pt x="2525667" y="3389291"/>
                    <a:pt x="2530715" y="3264151"/>
                    <a:pt x="2506174" y="3144058"/>
                  </a:cubicBezTo>
                  <a:cubicBezTo>
                    <a:pt x="2494687" y="3147974"/>
                    <a:pt x="2483287" y="3152151"/>
                    <a:pt x="2471974" y="3156764"/>
                  </a:cubicBezTo>
                  <a:cubicBezTo>
                    <a:pt x="2485288" y="3150411"/>
                    <a:pt x="2498777" y="3144406"/>
                    <a:pt x="2512614" y="3139011"/>
                  </a:cubicBezTo>
                  <a:cubicBezTo>
                    <a:pt x="2586758" y="3108814"/>
                    <a:pt x="2588933" y="3099937"/>
                    <a:pt x="2546379" y="3028665"/>
                  </a:cubicBezTo>
                  <a:close/>
                </a:path>
              </a:pathLst>
            </a:custGeom>
            <a:solidFill>
              <a:srgbClr val="FBBEA6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FE28AD97-7EB9-4B3A-A80F-4ABB0DAD7417}"/>
                </a:ext>
              </a:extLst>
            </p:cNvPr>
            <p:cNvSpPr/>
            <p:nvPr/>
          </p:nvSpPr>
          <p:spPr>
            <a:xfrm>
              <a:off x="902894" y="2070851"/>
              <a:ext cx="2858047" cy="3435312"/>
            </a:xfrm>
            <a:custGeom>
              <a:avLst/>
              <a:gdLst>
                <a:gd name="connsiteX0" fmla="*/ 2406812 w 2422498"/>
                <a:gd name="connsiteY0" fmla="*/ 2237534 h 2911792"/>
                <a:gd name="connsiteX1" fmla="*/ 2291418 w 2422498"/>
                <a:gd name="connsiteY1" fmla="*/ 1906061 h 2911792"/>
                <a:gd name="connsiteX2" fmla="*/ 2253215 w 2422498"/>
                <a:gd name="connsiteY2" fmla="*/ 1492003 h 2911792"/>
                <a:gd name="connsiteX3" fmla="*/ 2235984 w 2422498"/>
                <a:gd name="connsiteY3" fmla="*/ 845418 h 2911792"/>
                <a:gd name="connsiteX4" fmla="*/ 1915303 w 2422498"/>
                <a:gd name="connsiteY4" fmla="*/ 264188 h 2911792"/>
                <a:gd name="connsiteX5" fmla="*/ 972664 w 2422498"/>
                <a:gd name="connsiteY5" fmla="*/ 28180 h 2911792"/>
                <a:gd name="connsiteX6" fmla="*/ 294228 w 2422498"/>
                <a:gd name="connsiteY6" fmla="*/ 556413 h 2911792"/>
                <a:gd name="connsiteX7" fmla="*/ 144373 w 2422498"/>
                <a:gd name="connsiteY7" fmla="*/ 1035217 h 2911792"/>
                <a:gd name="connsiteX8" fmla="*/ 173613 w 2422498"/>
                <a:gd name="connsiteY8" fmla="*/ 1694072 h 2911792"/>
                <a:gd name="connsiteX9" fmla="*/ 47081 w 2422498"/>
                <a:gd name="connsiteY9" fmla="*/ 2123359 h 2911792"/>
                <a:gd name="connsiteX10" fmla="*/ 57698 w 2422498"/>
                <a:gd name="connsiteY10" fmla="*/ 2574228 h 2911792"/>
                <a:gd name="connsiteX11" fmla="*/ 75973 w 2422498"/>
                <a:gd name="connsiteY11" fmla="*/ 2811106 h 2911792"/>
                <a:gd name="connsiteX12" fmla="*/ 53260 w 2422498"/>
                <a:gd name="connsiteY12" fmla="*/ 2903177 h 2911792"/>
                <a:gd name="connsiteX13" fmla="*/ 95640 w 2422498"/>
                <a:gd name="connsiteY13" fmla="*/ 2886382 h 2911792"/>
                <a:gd name="connsiteX14" fmla="*/ 205812 w 2422498"/>
                <a:gd name="connsiteY14" fmla="*/ 2825552 h 2911792"/>
                <a:gd name="connsiteX15" fmla="*/ 623264 w 2422498"/>
                <a:gd name="connsiteY15" fmla="*/ 2730609 h 2911792"/>
                <a:gd name="connsiteX16" fmla="*/ 892602 w 2422498"/>
                <a:gd name="connsiteY16" fmla="*/ 2561001 h 2911792"/>
                <a:gd name="connsiteX17" fmla="*/ 927673 w 2422498"/>
                <a:gd name="connsiteY17" fmla="*/ 2443432 h 2911792"/>
                <a:gd name="connsiteX18" fmla="*/ 927585 w 2422498"/>
                <a:gd name="connsiteY18" fmla="*/ 2266774 h 2911792"/>
                <a:gd name="connsiteX19" fmla="*/ 892602 w 2422498"/>
                <a:gd name="connsiteY19" fmla="*/ 2221000 h 2911792"/>
                <a:gd name="connsiteX20" fmla="*/ 517095 w 2422498"/>
                <a:gd name="connsiteY20" fmla="*/ 1732971 h 2911792"/>
                <a:gd name="connsiteX21" fmla="*/ 482547 w 2422498"/>
                <a:gd name="connsiteY21" fmla="*/ 1697640 h 2911792"/>
                <a:gd name="connsiteX22" fmla="*/ 369155 w 2422498"/>
                <a:gd name="connsiteY22" fmla="*/ 1558750 h 2911792"/>
                <a:gd name="connsiteX23" fmla="*/ 368285 w 2422498"/>
                <a:gd name="connsiteY23" fmla="*/ 1457542 h 2911792"/>
                <a:gd name="connsiteX24" fmla="*/ 450000 w 2422498"/>
                <a:gd name="connsiteY24" fmla="*/ 1418991 h 2911792"/>
                <a:gd name="connsiteX25" fmla="*/ 514659 w 2422498"/>
                <a:gd name="connsiteY25" fmla="*/ 1408374 h 2911792"/>
                <a:gd name="connsiteX26" fmla="*/ 605250 w 2422498"/>
                <a:gd name="connsiteY26" fmla="*/ 1316825 h 2911792"/>
                <a:gd name="connsiteX27" fmla="*/ 612995 w 2422498"/>
                <a:gd name="connsiteY27" fmla="*/ 1306730 h 2911792"/>
                <a:gd name="connsiteX28" fmla="*/ 747360 w 2422498"/>
                <a:gd name="connsiteY28" fmla="*/ 1235719 h 2911792"/>
                <a:gd name="connsiteX29" fmla="*/ 850657 w 2422498"/>
                <a:gd name="connsiteY29" fmla="*/ 1246249 h 2911792"/>
                <a:gd name="connsiteX30" fmla="*/ 974491 w 2422498"/>
                <a:gd name="connsiteY30" fmla="*/ 1268875 h 2911792"/>
                <a:gd name="connsiteX31" fmla="*/ 1020440 w 2422498"/>
                <a:gd name="connsiteY31" fmla="*/ 1254429 h 2911792"/>
                <a:gd name="connsiteX32" fmla="*/ 997726 w 2422498"/>
                <a:gd name="connsiteY32" fmla="*/ 1211352 h 2911792"/>
                <a:gd name="connsiteX33" fmla="*/ 866321 w 2422498"/>
                <a:gd name="connsiteY33" fmla="*/ 1160618 h 2911792"/>
                <a:gd name="connsiteX34" fmla="*/ 711506 w 2422498"/>
                <a:gd name="connsiteY34" fmla="*/ 1177065 h 2911792"/>
                <a:gd name="connsiteX35" fmla="*/ 803751 w 2422498"/>
                <a:gd name="connsiteY35" fmla="*/ 1007804 h 2911792"/>
                <a:gd name="connsiteX36" fmla="*/ 863623 w 2422498"/>
                <a:gd name="connsiteY36" fmla="*/ 831146 h 2911792"/>
                <a:gd name="connsiteX37" fmla="*/ 889904 w 2422498"/>
                <a:gd name="connsiteY37" fmla="*/ 658144 h 2911792"/>
                <a:gd name="connsiteX38" fmla="*/ 903480 w 2422498"/>
                <a:gd name="connsiteY38" fmla="*/ 687470 h 2911792"/>
                <a:gd name="connsiteX39" fmla="*/ 922016 w 2422498"/>
                <a:gd name="connsiteY39" fmla="*/ 716884 h 2911792"/>
                <a:gd name="connsiteX40" fmla="*/ 1285252 w 2422498"/>
                <a:gd name="connsiteY40" fmla="*/ 930266 h 2911792"/>
                <a:gd name="connsiteX41" fmla="*/ 1575302 w 2422498"/>
                <a:gd name="connsiteY41" fmla="*/ 984221 h 2911792"/>
                <a:gd name="connsiteX42" fmla="*/ 1925571 w 2422498"/>
                <a:gd name="connsiteY42" fmla="*/ 1358509 h 2911792"/>
                <a:gd name="connsiteX43" fmla="*/ 1931315 w 2422498"/>
                <a:gd name="connsiteY43" fmla="*/ 1388358 h 2911792"/>
                <a:gd name="connsiteX44" fmla="*/ 1963079 w 2422498"/>
                <a:gd name="connsiteY44" fmla="*/ 1404284 h 2911792"/>
                <a:gd name="connsiteX45" fmla="*/ 2046012 w 2422498"/>
                <a:gd name="connsiteY45" fmla="*/ 1408983 h 2911792"/>
                <a:gd name="connsiteX46" fmla="*/ 2074034 w 2422498"/>
                <a:gd name="connsiteY46" fmla="*/ 1455888 h 2911792"/>
                <a:gd name="connsiteX47" fmla="*/ 2033829 w 2422498"/>
                <a:gd name="connsiteY47" fmla="*/ 1593038 h 2911792"/>
                <a:gd name="connsiteX48" fmla="*/ 1951069 w 2422498"/>
                <a:gd name="connsiteY48" fmla="*/ 1669096 h 2911792"/>
                <a:gd name="connsiteX49" fmla="*/ 1894417 w 2422498"/>
                <a:gd name="connsiteY49" fmla="*/ 1741761 h 2911792"/>
                <a:gd name="connsiteX50" fmla="*/ 1752221 w 2422498"/>
                <a:gd name="connsiteY50" fmla="*/ 2016059 h 2911792"/>
                <a:gd name="connsiteX51" fmla="*/ 1476182 w 2422498"/>
                <a:gd name="connsiteY51" fmla="*/ 2261814 h 2911792"/>
                <a:gd name="connsiteX52" fmla="*/ 1507511 w 2422498"/>
                <a:gd name="connsiteY52" fmla="*/ 2499562 h 2911792"/>
                <a:gd name="connsiteX53" fmla="*/ 1641962 w 2422498"/>
                <a:gd name="connsiteY53" fmla="*/ 2669867 h 2911792"/>
                <a:gd name="connsiteX54" fmla="*/ 2367564 w 2422498"/>
                <a:gd name="connsiteY54" fmla="*/ 2911793 h 2911792"/>
                <a:gd name="connsiteX55" fmla="*/ 2355555 w 2422498"/>
                <a:gd name="connsiteY55" fmla="*/ 2856968 h 2911792"/>
                <a:gd name="connsiteX56" fmla="*/ 2382880 w 2422498"/>
                <a:gd name="connsiteY56" fmla="*/ 2525147 h 2911792"/>
                <a:gd name="connsiteX57" fmla="*/ 2406812 w 2422498"/>
                <a:gd name="connsiteY57" fmla="*/ 2237534 h 291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422498" h="2911792">
                  <a:moveTo>
                    <a:pt x="2406812" y="2237534"/>
                  </a:moveTo>
                  <a:cubicBezTo>
                    <a:pt x="2379312" y="2123272"/>
                    <a:pt x="2328490" y="2017016"/>
                    <a:pt x="2291418" y="1906061"/>
                  </a:cubicBezTo>
                  <a:cubicBezTo>
                    <a:pt x="2246340" y="1771088"/>
                    <a:pt x="2224411" y="1633852"/>
                    <a:pt x="2253215" y="1492003"/>
                  </a:cubicBezTo>
                  <a:cubicBezTo>
                    <a:pt x="2297510" y="1220055"/>
                    <a:pt x="2270011" y="966294"/>
                    <a:pt x="2235984" y="845418"/>
                  </a:cubicBezTo>
                  <a:cubicBezTo>
                    <a:pt x="2174459" y="626815"/>
                    <a:pt x="2087087" y="417088"/>
                    <a:pt x="1915303" y="264188"/>
                  </a:cubicBezTo>
                  <a:cubicBezTo>
                    <a:pt x="1645617" y="24264"/>
                    <a:pt x="1324587" y="-46051"/>
                    <a:pt x="972664" y="28180"/>
                  </a:cubicBezTo>
                  <a:cubicBezTo>
                    <a:pt x="661293" y="93883"/>
                    <a:pt x="433031" y="265841"/>
                    <a:pt x="294228" y="556413"/>
                  </a:cubicBezTo>
                  <a:cubicBezTo>
                    <a:pt x="232702" y="685208"/>
                    <a:pt x="160038" y="866739"/>
                    <a:pt x="144373" y="1035217"/>
                  </a:cubicBezTo>
                  <a:cubicBezTo>
                    <a:pt x="137237" y="1127897"/>
                    <a:pt x="180923" y="1614358"/>
                    <a:pt x="173613" y="1694072"/>
                  </a:cubicBezTo>
                  <a:cubicBezTo>
                    <a:pt x="160038" y="1875777"/>
                    <a:pt x="89027" y="2011447"/>
                    <a:pt x="47081" y="2123359"/>
                  </a:cubicBezTo>
                  <a:cubicBezTo>
                    <a:pt x="-10006" y="2275302"/>
                    <a:pt x="-24888" y="2424025"/>
                    <a:pt x="57698" y="2574228"/>
                  </a:cubicBezTo>
                  <a:cubicBezTo>
                    <a:pt x="97990" y="2647502"/>
                    <a:pt x="95031" y="2730174"/>
                    <a:pt x="75973" y="2811106"/>
                  </a:cubicBezTo>
                  <a:cubicBezTo>
                    <a:pt x="68750" y="2841913"/>
                    <a:pt x="60831" y="2872545"/>
                    <a:pt x="53260" y="2903177"/>
                  </a:cubicBezTo>
                  <a:cubicBezTo>
                    <a:pt x="71796" y="2908747"/>
                    <a:pt x="82761" y="2894475"/>
                    <a:pt x="95640" y="2886382"/>
                  </a:cubicBezTo>
                  <a:cubicBezTo>
                    <a:pt x="131233" y="2864104"/>
                    <a:pt x="167609" y="2843218"/>
                    <a:pt x="205812" y="2825552"/>
                  </a:cubicBezTo>
                  <a:cubicBezTo>
                    <a:pt x="338349" y="2764462"/>
                    <a:pt x="480545" y="2746535"/>
                    <a:pt x="623264" y="2730609"/>
                  </a:cubicBezTo>
                  <a:cubicBezTo>
                    <a:pt x="737874" y="2689621"/>
                    <a:pt x="818197" y="2652810"/>
                    <a:pt x="892602" y="2561001"/>
                  </a:cubicBezTo>
                  <a:cubicBezTo>
                    <a:pt x="909833" y="2539767"/>
                    <a:pt x="929935" y="2473542"/>
                    <a:pt x="927673" y="2443432"/>
                  </a:cubicBezTo>
                  <a:cubicBezTo>
                    <a:pt x="925236" y="2384604"/>
                    <a:pt x="925236" y="2325689"/>
                    <a:pt x="927585" y="2266774"/>
                  </a:cubicBezTo>
                  <a:cubicBezTo>
                    <a:pt x="928630" y="2241798"/>
                    <a:pt x="908527" y="2232922"/>
                    <a:pt x="892602" y="2221000"/>
                  </a:cubicBezTo>
                  <a:cubicBezTo>
                    <a:pt x="721949" y="2093336"/>
                    <a:pt x="570354" y="1950966"/>
                    <a:pt x="517095" y="1732971"/>
                  </a:cubicBezTo>
                  <a:cubicBezTo>
                    <a:pt x="512483" y="1714174"/>
                    <a:pt x="500561" y="1702513"/>
                    <a:pt x="482547" y="1697640"/>
                  </a:cubicBezTo>
                  <a:cubicBezTo>
                    <a:pt x="411188" y="1678495"/>
                    <a:pt x="381252" y="1626107"/>
                    <a:pt x="369155" y="1558750"/>
                  </a:cubicBezTo>
                  <a:cubicBezTo>
                    <a:pt x="363238" y="1525072"/>
                    <a:pt x="361758" y="1505144"/>
                    <a:pt x="368285" y="1457542"/>
                  </a:cubicBezTo>
                  <a:cubicBezTo>
                    <a:pt x="375334" y="1402108"/>
                    <a:pt x="401441" y="1390795"/>
                    <a:pt x="450000" y="1418991"/>
                  </a:cubicBezTo>
                  <a:cubicBezTo>
                    <a:pt x="476629" y="1433088"/>
                    <a:pt x="495252" y="1428389"/>
                    <a:pt x="514659" y="1408374"/>
                  </a:cubicBezTo>
                  <a:cubicBezTo>
                    <a:pt x="544508" y="1377480"/>
                    <a:pt x="575662" y="1347892"/>
                    <a:pt x="605250" y="1316825"/>
                  </a:cubicBezTo>
                  <a:cubicBezTo>
                    <a:pt x="607948" y="1313605"/>
                    <a:pt x="610645" y="1310211"/>
                    <a:pt x="612995" y="1306730"/>
                  </a:cubicBezTo>
                  <a:cubicBezTo>
                    <a:pt x="643454" y="1255995"/>
                    <a:pt x="688967" y="1234675"/>
                    <a:pt x="747360" y="1235719"/>
                  </a:cubicBezTo>
                  <a:cubicBezTo>
                    <a:pt x="782169" y="1236328"/>
                    <a:pt x="816543" y="1237111"/>
                    <a:pt x="850657" y="1246249"/>
                  </a:cubicBezTo>
                  <a:cubicBezTo>
                    <a:pt x="891210" y="1257127"/>
                    <a:pt x="932894" y="1263305"/>
                    <a:pt x="974491" y="1268875"/>
                  </a:cubicBezTo>
                  <a:cubicBezTo>
                    <a:pt x="991374" y="1271137"/>
                    <a:pt x="1012782" y="1274096"/>
                    <a:pt x="1020440" y="1254429"/>
                  </a:cubicBezTo>
                  <a:cubicBezTo>
                    <a:pt x="1027836" y="1235458"/>
                    <a:pt x="1011215" y="1221795"/>
                    <a:pt x="997726" y="1211352"/>
                  </a:cubicBezTo>
                  <a:cubicBezTo>
                    <a:pt x="959175" y="1181590"/>
                    <a:pt x="916185" y="1162880"/>
                    <a:pt x="866321" y="1160618"/>
                  </a:cubicBezTo>
                  <a:cubicBezTo>
                    <a:pt x="815847" y="1158355"/>
                    <a:pt x="766331" y="1165404"/>
                    <a:pt x="711506" y="1177065"/>
                  </a:cubicBezTo>
                  <a:cubicBezTo>
                    <a:pt x="747360" y="1118411"/>
                    <a:pt x="778688" y="1064718"/>
                    <a:pt x="803751" y="1007804"/>
                  </a:cubicBezTo>
                  <a:cubicBezTo>
                    <a:pt x="828901" y="950717"/>
                    <a:pt x="848568" y="891715"/>
                    <a:pt x="863623" y="831146"/>
                  </a:cubicBezTo>
                  <a:cubicBezTo>
                    <a:pt x="877895" y="773450"/>
                    <a:pt x="885292" y="714970"/>
                    <a:pt x="889904" y="658144"/>
                  </a:cubicBezTo>
                  <a:cubicBezTo>
                    <a:pt x="892341" y="667194"/>
                    <a:pt x="897910" y="677289"/>
                    <a:pt x="903480" y="687470"/>
                  </a:cubicBezTo>
                  <a:cubicBezTo>
                    <a:pt x="909049" y="697652"/>
                    <a:pt x="915402" y="707312"/>
                    <a:pt x="922016" y="716884"/>
                  </a:cubicBezTo>
                  <a:cubicBezTo>
                    <a:pt x="1010084" y="844200"/>
                    <a:pt x="1135398" y="909207"/>
                    <a:pt x="1285252" y="930266"/>
                  </a:cubicBezTo>
                  <a:cubicBezTo>
                    <a:pt x="1382806" y="943929"/>
                    <a:pt x="1480359" y="956634"/>
                    <a:pt x="1575302" y="984221"/>
                  </a:cubicBezTo>
                  <a:cubicBezTo>
                    <a:pt x="1766144" y="1039568"/>
                    <a:pt x="1897898" y="1150349"/>
                    <a:pt x="1925571" y="1358509"/>
                  </a:cubicBezTo>
                  <a:cubicBezTo>
                    <a:pt x="1926877" y="1368517"/>
                    <a:pt x="1929053" y="1378438"/>
                    <a:pt x="1931315" y="1388358"/>
                  </a:cubicBezTo>
                  <a:cubicBezTo>
                    <a:pt x="1935492" y="1406633"/>
                    <a:pt x="1946544" y="1413160"/>
                    <a:pt x="1963079" y="1404284"/>
                  </a:cubicBezTo>
                  <a:cubicBezTo>
                    <a:pt x="1992145" y="1388619"/>
                    <a:pt x="2018948" y="1396364"/>
                    <a:pt x="2046012" y="1408983"/>
                  </a:cubicBezTo>
                  <a:cubicBezTo>
                    <a:pt x="2070727" y="1425256"/>
                    <a:pt x="2072554" y="1445185"/>
                    <a:pt x="2074034" y="1455888"/>
                  </a:cubicBezTo>
                  <a:cubicBezTo>
                    <a:pt x="2079603" y="1496702"/>
                    <a:pt x="2059327" y="1545436"/>
                    <a:pt x="2033829" y="1593038"/>
                  </a:cubicBezTo>
                  <a:cubicBezTo>
                    <a:pt x="2017294" y="1630632"/>
                    <a:pt x="1990491" y="1659872"/>
                    <a:pt x="1951069" y="1669096"/>
                  </a:cubicBezTo>
                  <a:cubicBezTo>
                    <a:pt x="1909124" y="1678930"/>
                    <a:pt x="1896854" y="1705124"/>
                    <a:pt x="1894417" y="1741761"/>
                  </a:cubicBezTo>
                  <a:cubicBezTo>
                    <a:pt x="1894417" y="1741761"/>
                    <a:pt x="1758312" y="2011447"/>
                    <a:pt x="1752221" y="2016059"/>
                  </a:cubicBezTo>
                  <a:cubicBezTo>
                    <a:pt x="1672420" y="2111698"/>
                    <a:pt x="1578522" y="2191412"/>
                    <a:pt x="1476182" y="2261814"/>
                  </a:cubicBezTo>
                  <a:cubicBezTo>
                    <a:pt x="1477922" y="2265991"/>
                    <a:pt x="1467828" y="2410276"/>
                    <a:pt x="1507511" y="2499562"/>
                  </a:cubicBezTo>
                  <a:cubicBezTo>
                    <a:pt x="1542059" y="2560914"/>
                    <a:pt x="1556156" y="2629140"/>
                    <a:pt x="1641962" y="2669867"/>
                  </a:cubicBezTo>
                  <a:cubicBezTo>
                    <a:pt x="1727593" y="2710594"/>
                    <a:pt x="2263310" y="2780822"/>
                    <a:pt x="2367564" y="2911793"/>
                  </a:cubicBezTo>
                  <a:cubicBezTo>
                    <a:pt x="2363648" y="2893518"/>
                    <a:pt x="2361124" y="2874808"/>
                    <a:pt x="2355555" y="2856968"/>
                  </a:cubicBezTo>
                  <a:cubicBezTo>
                    <a:pt x="2319614" y="2742532"/>
                    <a:pt x="2325706" y="2633143"/>
                    <a:pt x="2382880" y="2525147"/>
                  </a:cubicBezTo>
                  <a:cubicBezTo>
                    <a:pt x="2431005" y="2434381"/>
                    <a:pt x="2430482" y="2336045"/>
                    <a:pt x="2406812" y="2237534"/>
                  </a:cubicBezTo>
                  <a:close/>
                </a:path>
              </a:pathLst>
            </a:custGeom>
            <a:solidFill>
              <a:srgbClr val="422219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1B778D2D-19E2-4946-9E3E-7C69342F0CDA}"/>
                </a:ext>
              </a:extLst>
            </p:cNvPr>
            <p:cNvSpPr/>
            <p:nvPr/>
          </p:nvSpPr>
          <p:spPr>
            <a:xfrm>
              <a:off x="809898" y="5281932"/>
              <a:ext cx="3037199" cy="930804"/>
            </a:xfrm>
            <a:custGeom>
              <a:avLst/>
              <a:gdLst>
                <a:gd name="connsiteX0" fmla="*/ 2546465 w 2574348"/>
                <a:gd name="connsiteY0" fmla="*/ 306845 h 788955"/>
                <a:gd name="connsiteX1" fmla="*/ 2442386 w 2574348"/>
                <a:gd name="connsiteY1" fmla="*/ 181357 h 788955"/>
                <a:gd name="connsiteX2" fmla="*/ 1869771 w 2574348"/>
                <a:gd name="connsiteY2" fmla="*/ 0 h 788955"/>
                <a:gd name="connsiteX3" fmla="*/ 1703120 w 2574348"/>
                <a:gd name="connsiteY3" fmla="*/ 311979 h 788955"/>
                <a:gd name="connsiteX4" fmla="*/ 1313777 w 2574348"/>
                <a:gd name="connsiteY4" fmla="*/ 676869 h 788955"/>
                <a:gd name="connsiteX5" fmla="*/ 1254253 w 2574348"/>
                <a:gd name="connsiteY5" fmla="*/ 677653 h 788955"/>
                <a:gd name="connsiteX6" fmla="*/ 704612 w 2574348"/>
                <a:gd name="connsiteY6" fmla="*/ 0 h 788955"/>
                <a:gd name="connsiteX7" fmla="*/ 131997 w 2574348"/>
                <a:gd name="connsiteY7" fmla="*/ 181357 h 788955"/>
                <a:gd name="connsiteX8" fmla="*/ 27917 w 2574348"/>
                <a:gd name="connsiteY8" fmla="*/ 306845 h 788955"/>
                <a:gd name="connsiteX9" fmla="*/ 61856 w 2574348"/>
                <a:gd name="connsiteY9" fmla="*/ 417278 h 788955"/>
                <a:gd name="connsiteX10" fmla="*/ 237383 w 2574348"/>
                <a:gd name="connsiteY10" fmla="*/ 517268 h 788955"/>
                <a:gd name="connsiteX11" fmla="*/ 479830 w 2574348"/>
                <a:gd name="connsiteY11" fmla="*/ 788956 h 788955"/>
                <a:gd name="connsiteX12" fmla="*/ 2094465 w 2574348"/>
                <a:gd name="connsiteY12" fmla="*/ 788956 h 788955"/>
                <a:gd name="connsiteX13" fmla="*/ 2336913 w 2574348"/>
                <a:gd name="connsiteY13" fmla="*/ 517268 h 788955"/>
                <a:gd name="connsiteX14" fmla="*/ 2512439 w 2574348"/>
                <a:gd name="connsiteY14" fmla="*/ 417278 h 788955"/>
                <a:gd name="connsiteX15" fmla="*/ 2546465 w 2574348"/>
                <a:gd name="connsiteY15" fmla="*/ 306845 h 78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4348" h="788955">
                  <a:moveTo>
                    <a:pt x="2546465" y="306845"/>
                  </a:moveTo>
                  <a:cubicBezTo>
                    <a:pt x="2518183" y="259417"/>
                    <a:pt x="2484592" y="216950"/>
                    <a:pt x="2442386" y="181357"/>
                  </a:cubicBezTo>
                  <a:cubicBezTo>
                    <a:pt x="2272864" y="53520"/>
                    <a:pt x="2076016" y="12009"/>
                    <a:pt x="1869771" y="0"/>
                  </a:cubicBezTo>
                  <a:cubicBezTo>
                    <a:pt x="1826520" y="112783"/>
                    <a:pt x="1769345" y="217820"/>
                    <a:pt x="1703120" y="311979"/>
                  </a:cubicBezTo>
                  <a:cubicBezTo>
                    <a:pt x="1601215" y="446953"/>
                    <a:pt x="1499311" y="562694"/>
                    <a:pt x="1313777" y="676869"/>
                  </a:cubicBezTo>
                  <a:cubicBezTo>
                    <a:pt x="1290020" y="695666"/>
                    <a:pt x="1280012" y="694448"/>
                    <a:pt x="1254253" y="677653"/>
                  </a:cubicBezTo>
                  <a:cubicBezTo>
                    <a:pt x="1032952" y="544855"/>
                    <a:pt x="819744" y="300057"/>
                    <a:pt x="704612" y="0"/>
                  </a:cubicBezTo>
                  <a:cubicBezTo>
                    <a:pt x="498366" y="11922"/>
                    <a:pt x="301519" y="53520"/>
                    <a:pt x="131997" y="181357"/>
                  </a:cubicBezTo>
                  <a:cubicBezTo>
                    <a:pt x="89791" y="216950"/>
                    <a:pt x="56112" y="259417"/>
                    <a:pt x="27917" y="306845"/>
                  </a:cubicBezTo>
                  <a:cubicBezTo>
                    <a:pt x="-14638" y="378117"/>
                    <a:pt x="-12462" y="387081"/>
                    <a:pt x="61856" y="417278"/>
                  </a:cubicBezTo>
                  <a:cubicBezTo>
                    <a:pt x="125296" y="441993"/>
                    <a:pt x="182384" y="477498"/>
                    <a:pt x="237383" y="517268"/>
                  </a:cubicBezTo>
                  <a:cubicBezTo>
                    <a:pt x="334327" y="587409"/>
                    <a:pt x="437276" y="675477"/>
                    <a:pt x="479830" y="788956"/>
                  </a:cubicBezTo>
                  <a:cubicBezTo>
                    <a:pt x="860645" y="788782"/>
                    <a:pt x="1966367" y="788869"/>
                    <a:pt x="2094465" y="788956"/>
                  </a:cubicBezTo>
                  <a:cubicBezTo>
                    <a:pt x="2137020" y="675477"/>
                    <a:pt x="2239969" y="587409"/>
                    <a:pt x="2336913" y="517268"/>
                  </a:cubicBezTo>
                  <a:cubicBezTo>
                    <a:pt x="2391912" y="477498"/>
                    <a:pt x="2448999" y="441993"/>
                    <a:pt x="2512439" y="417278"/>
                  </a:cubicBezTo>
                  <a:cubicBezTo>
                    <a:pt x="2586757" y="387081"/>
                    <a:pt x="2589020" y="378205"/>
                    <a:pt x="2546465" y="306845"/>
                  </a:cubicBezTo>
                  <a:close/>
                </a:path>
              </a:pathLst>
            </a:custGeom>
            <a:solidFill>
              <a:srgbClr val="BE8CBF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88A707CA-2B7B-4AE6-B7D3-E06BCA01C763}"/>
                </a:ext>
              </a:extLst>
            </p:cNvPr>
            <p:cNvSpPr/>
            <p:nvPr/>
          </p:nvSpPr>
          <p:spPr>
            <a:xfrm>
              <a:off x="1995286" y="4738864"/>
              <a:ext cx="686158" cy="353360"/>
            </a:xfrm>
            <a:custGeom>
              <a:avLst/>
              <a:gdLst>
                <a:gd name="connsiteX0" fmla="*/ 581592 w 581592"/>
                <a:gd name="connsiteY0" fmla="*/ 238311 h 299510"/>
                <a:gd name="connsiteX1" fmla="*/ 509276 w 581592"/>
                <a:gd name="connsiteY1" fmla="*/ 275644 h 299510"/>
                <a:gd name="connsiteX2" fmla="*/ 220444 w 581592"/>
                <a:gd name="connsiteY2" fmla="*/ 278081 h 299510"/>
                <a:gd name="connsiteX3" fmla="*/ 14024 w 581592"/>
                <a:gd name="connsiteY3" fmla="*/ 169563 h 299510"/>
                <a:gd name="connsiteX4" fmla="*/ 449 w 581592"/>
                <a:gd name="connsiteY4" fmla="*/ 137712 h 299510"/>
                <a:gd name="connsiteX5" fmla="*/ 797 w 581592"/>
                <a:gd name="connsiteY5" fmla="*/ 29716 h 299510"/>
                <a:gd name="connsiteX6" fmla="*/ 22292 w 581592"/>
                <a:gd name="connsiteY6" fmla="*/ 5784 h 299510"/>
                <a:gd name="connsiteX7" fmla="*/ 293109 w 581592"/>
                <a:gd name="connsiteY7" fmla="*/ 94722 h 299510"/>
                <a:gd name="connsiteX8" fmla="*/ 517020 w 581592"/>
                <a:gd name="connsiteY8" fmla="*/ 20752 h 299510"/>
                <a:gd name="connsiteX9" fmla="*/ 550263 w 581592"/>
                <a:gd name="connsiteY9" fmla="*/ 389 h 299510"/>
                <a:gd name="connsiteX10" fmla="*/ 581592 w 581592"/>
                <a:gd name="connsiteY10" fmla="*/ 238311 h 29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92" h="299510">
                  <a:moveTo>
                    <a:pt x="581592" y="238311"/>
                  </a:moveTo>
                  <a:cubicBezTo>
                    <a:pt x="557399" y="257021"/>
                    <a:pt x="526767" y="269465"/>
                    <a:pt x="509276" y="275644"/>
                  </a:cubicBezTo>
                  <a:cubicBezTo>
                    <a:pt x="417030" y="308539"/>
                    <a:pt x="313995" y="305580"/>
                    <a:pt x="220444" y="278081"/>
                  </a:cubicBezTo>
                  <a:cubicBezTo>
                    <a:pt x="138555" y="254062"/>
                    <a:pt x="87124" y="214728"/>
                    <a:pt x="14024" y="169563"/>
                  </a:cubicBezTo>
                  <a:cubicBezTo>
                    <a:pt x="-1814" y="159729"/>
                    <a:pt x="1058" y="155552"/>
                    <a:pt x="449" y="137712"/>
                  </a:cubicBezTo>
                  <a:cubicBezTo>
                    <a:pt x="-944" y="95244"/>
                    <a:pt x="1406" y="64438"/>
                    <a:pt x="797" y="29716"/>
                  </a:cubicBezTo>
                  <a:cubicBezTo>
                    <a:pt x="362" y="5001"/>
                    <a:pt x="-2945" y="-8401"/>
                    <a:pt x="22292" y="5784"/>
                  </a:cubicBezTo>
                  <a:cubicBezTo>
                    <a:pt x="99568" y="49296"/>
                    <a:pt x="201386" y="96376"/>
                    <a:pt x="293109" y="94722"/>
                  </a:cubicBezTo>
                  <a:cubicBezTo>
                    <a:pt x="376042" y="93243"/>
                    <a:pt x="445922" y="56084"/>
                    <a:pt x="517020" y="20752"/>
                  </a:cubicBezTo>
                  <a:cubicBezTo>
                    <a:pt x="521807" y="18402"/>
                    <a:pt x="548349" y="1520"/>
                    <a:pt x="550263" y="389"/>
                  </a:cubicBezTo>
                  <a:cubicBezTo>
                    <a:pt x="544346" y="94200"/>
                    <a:pt x="559836" y="208810"/>
                    <a:pt x="581592" y="238311"/>
                  </a:cubicBezTo>
                  <a:close/>
                </a:path>
              </a:pathLst>
            </a:custGeom>
            <a:solidFill>
              <a:srgbClr val="F6B09A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961CCF4A-EB2C-48F1-B307-D7310955064D}"/>
                </a:ext>
              </a:extLst>
            </p:cNvPr>
            <p:cNvSpPr/>
            <p:nvPr/>
          </p:nvSpPr>
          <p:spPr>
            <a:xfrm>
              <a:off x="2137804" y="4364532"/>
              <a:ext cx="362322" cy="156925"/>
            </a:xfrm>
            <a:custGeom>
              <a:avLst/>
              <a:gdLst>
                <a:gd name="connsiteX0" fmla="*/ 161345 w 307106"/>
                <a:gd name="connsiteY0" fmla="*/ 133011 h 133011"/>
                <a:gd name="connsiteX1" fmla="*/ 11055 w 307106"/>
                <a:gd name="connsiteY1" fmla="*/ 61565 h 133011"/>
                <a:gd name="connsiteX2" fmla="*/ 25066 w 307106"/>
                <a:gd name="connsiteY2" fmla="*/ 14572 h 133011"/>
                <a:gd name="connsiteX3" fmla="*/ 125752 w 307106"/>
                <a:gd name="connsiteY3" fmla="*/ 7610 h 133011"/>
                <a:gd name="connsiteX4" fmla="*/ 189366 w 307106"/>
                <a:gd name="connsiteY4" fmla="*/ 6131 h 133011"/>
                <a:gd name="connsiteX5" fmla="*/ 256897 w 307106"/>
                <a:gd name="connsiteY5" fmla="*/ 5957 h 133011"/>
                <a:gd name="connsiteX6" fmla="*/ 276912 w 307106"/>
                <a:gd name="connsiteY6" fmla="*/ 82886 h 133011"/>
                <a:gd name="connsiteX7" fmla="*/ 161345 w 307106"/>
                <a:gd name="connsiteY7" fmla="*/ 133011 h 1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106" h="133011">
                  <a:moveTo>
                    <a:pt x="161345" y="133011"/>
                  </a:moveTo>
                  <a:cubicBezTo>
                    <a:pt x="92509" y="133011"/>
                    <a:pt x="45168" y="109863"/>
                    <a:pt x="11055" y="61565"/>
                  </a:cubicBezTo>
                  <a:cubicBezTo>
                    <a:pt x="-3478" y="40940"/>
                    <a:pt x="-8090" y="23362"/>
                    <a:pt x="25066" y="14572"/>
                  </a:cubicBezTo>
                  <a:cubicBezTo>
                    <a:pt x="58483" y="5696"/>
                    <a:pt x="89811" y="-7532"/>
                    <a:pt x="125752" y="7610"/>
                  </a:cubicBezTo>
                  <a:cubicBezTo>
                    <a:pt x="145420" y="15965"/>
                    <a:pt x="168829" y="14659"/>
                    <a:pt x="189366" y="6131"/>
                  </a:cubicBezTo>
                  <a:cubicBezTo>
                    <a:pt x="212254" y="-3355"/>
                    <a:pt x="234357" y="-570"/>
                    <a:pt x="256897" y="5957"/>
                  </a:cubicBezTo>
                  <a:cubicBezTo>
                    <a:pt x="317726" y="23449"/>
                    <a:pt x="321903" y="36328"/>
                    <a:pt x="276912" y="82886"/>
                  </a:cubicBezTo>
                  <a:cubicBezTo>
                    <a:pt x="243234" y="117695"/>
                    <a:pt x="199113" y="130662"/>
                    <a:pt x="161345" y="133011"/>
                  </a:cubicBezTo>
                  <a:close/>
                </a:path>
              </a:pathLst>
            </a:custGeom>
            <a:solidFill>
              <a:srgbClr val="F37F80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8919BDA2-3B9C-4AB4-A075-8D11D66A30FC}"/>
                </a:ext>
              </a:extLst>
            </p:cNvPr>
            <p:cNvSpPr/>
            <p:nvPr/>
          </p:nvSpPr>
          <p:spPr>
            <a:xfrm>
              <a:off x="2375181" y="4008314"/>
              <a:ext cx="69178" cy="169917"/>
            </a:xfrm>
            <a:custGeom>
              <a:avLst/>
              <a:gdLst>
                <a:gd name="connsiteX0" fmla="*/ 8702 w 58636"/>
                <a:gd name="connsiteY0" fmla="*/ 0 h 144023"/>
                <a:gd name="connsiteX1" fmla="*/ 56740 w 58636"/>
                <a:gd name="connsiteY1" fmla="*/ 110085 h 144023"/>
                <a:gd name="connsiteX2" fmla="*/ 0 w 58636"/>
                <a:gd name="connsiteY2" fmla="*/ 144024 h 144023"/>
                <a:gd name="connsiteX3" fmla="*/ 8702 w 58636"/>
                <a:gd name="connsiteY3" fmla="*/ 0 h 1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36" h="144023">
                  <a:moveTo>
                    <a:pt x="8702" y="0"/>
                  </a:moveTo>
                  <a:cubicBezTo>
                    <a:pt x="41249" y="34026"/>
                    <a:pt x="65790" y="65268"/>
                    <a:pt x="56740" y="110085"/>
                  </a:cubicBezTo>
                  <a:cubicBezTo>
                    <a:pt x="52040" y="133581"/>
                    <a:pt x="32634" y="139325"/>
                    <a:pt x="0" y="144024"/>
                  </a:cubicBezTo>
                  <a:cubicBezTo>
                    <a:pt x="76146" y="95378"/>
                    <a:pt x="12531" y="52910"/>
                    <a:pt x="8702" y="0"/>
                  </a:cubicBezTo>
                  <a:close/>
                </a:path>
              </a:pathLst>
            </a:custGeom>
            <a:solidFill>
              <a:srgbClr val="F8A78E"/>
            </a:solidFill>
            <a:ln w="87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AFA74518-6D5F-4794-A455-15708051F10F}"/>
                </a:ext>
              </a:extLst>
            </p:cNvPr>
            <p:cNvGrpSpPr/>
            <p:nvPr/>
          </p:nvGrpSpPr>
          <p:grpSpPr>
            <a:xfrm>
              <a:off x="1613362" y="3452389"/>
              <a:ext cx="1410288" cy="471406"/>
              <a:chOff x="1613362" y="3452389"/>
              <a:chExt cx="1410288" cy="471406"/>
            </a:xfrm>
          </p:grpSpPr>
          <p:sp>
            <p:nvSpPr>
              <p:cNvPr id="13" name="Graphic 3">
                <a:extLst>
                  <a:ext uri="{FF2B5EF4-FFF2-40B4-BE49-F238E27FC236}">
                    <a16:creationId xmlns:a16="http://schemas.microsoft.com/office/drawing/2014/main" id="{0877F3F7-5C51-456F-A97C-50EE94D76C35}"/>
                  </a:ext>
                </a:extLst>
              </p:cNvPr>
              <p:cNvSpPr/>
              <p:nvPr/>
            </p:nvSpPr>
            <p:spPr>
              <a:xfrm>
                <a:off x="2533805" y="3452389"/>
                <a:ext cx="474231" cy="127885"/>
              </a:xfrm>
              <a:custGeom>
                <a:avLst/>
                <a:gdLst>
                  <a:gd name="connsiteX0" fmla="*/ 141065 w 401961"/>
                  <a:gd name="connsiteY0" fmla="*/ 71767 h 108396"/>
                  <a:gd name="connsiteX1" fmla="*/ 0 w 401961"/>
                  <a:gd name="connsiteY1" fmla="*/ 88824 h 108396"/>
                  <a:gd name="connsiteX2" fmla="*/ 401962 w 401961"/>
                  <a:gd name="connsiteY2" fmla="*/ 70897 h 108396"/>
                  <a:gd name="connsiteX3" fmla="*/ 378204 w 401961"/>
                  <a:gd name="connsiteY3" fmla="*/ 76902 h 108396"/>
                  <a:gd name="connsiteX4" fmla="*/ 141065 w 401961"/>
                  <a:gd name="connsiteY4" fmla="*/ 71767 h 10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61" h="108396">
                    <a:moveTo>
                      <a:pt x="141065" y="71767"/>
                    </a:moveTo>
                    <a:cubicBezTo>
                      <a:pt x="71011" y="97352"/>
                      <a:pt x="0" y="129986"/>
                      <a:pt x="0" y="88824"/>
                    </a:cubicBezTo>
                    <a:cubicBezTo>
                      <a:pt x="54738" y="-21435"/>
                      <a:pt x="282914" y="-30920"/>
                      <a:pt x="401962" y="70897"/>
                    </a:cubicBezTo>
                    <a:cubicBezTo>
                      <a:pt x="395261" y="77772"/>
                      <a:pt x="386906" y="79338"/>
                      <a:pt x="378204" y="76902"/>
                    </a:cubicBezTo>
                    <a:cubicBezTo>
                      <a:pt x="299709" y="54972"/>
                      <a:pt x="224869" y="44094"/>
                      <a:pt x="141065" y="71767"/>
                    </a:cubicBezTo>
                    <a:close/>
                  </a:path>
                </a:pathLst>
              </a:custGeom>
              <a:solidFill>
                <a:srgbClr val="42231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3">
                <a:extLst>
                  <a:ext uri="{FF2B5EF4-FFF2-40B4-BE49-F238E27FC236}">
                    <a16:creationId xmlns:a16="http://schemas.microsoft.com/office/drawing/2014/main" id="{0D4F3C8F-22FC-4D42-8B7E-ECF4FE227C5E}"/>
                  </a:ext>
                </a:extLst>
              </p:cNvPr>
              <p:cNvSpPr/>
              <p:nvPr/>
            </p:nvSpPr>
            <p:spPr>
              <a:xfrm>
                <a:off x="1684110" y="3733890"/>
                <a:ext cx="386207" cy="189905"/>
              </a:xfrm>
              <a:custGeom>
                <a:avLst/>
                <a:gdLst>
                  <a:gd name="connsiteX0" fmla="*/ 323031 w 327351"/>
                  <a:gd name="connsiteY0" fmla="*/ 84751 h 160965"/>
                  <a:gd name="connsiteX1" fmla="*/ 279259 w 327351"/>
                  <a:gd name="connsiteY1" fmla="*/ 148278 h 160965"/>
                  <a:gd name="connsiteX2" fmla="*/ 43164 w 327351"/>
                  <a:gd name="connsiteY2" fmla="*/ 97804 h 160965"/>
                  <a:gd name="connsiteX3" fmla="*/ 0 w 327351"/>
                  <a:gd name="connsiteY3" fmla="*/ 23834 h 160965"/>
                  <a:gd name="connsiteX4" fmla="*/ 267336 w 327351"/>
                  <a:gd name="connsiteY4" fmla="*/ 28360 h 160965"/>
                  <a:gd name="connsiteX5" fmla="*/ 323031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323031" y="84751"/>
                    </a:moveTo>
                    <a:cubicBezTo>
                      <a:pt x="336520" y="125478"/>
                      <a:pt x="317462" y="138618"/>
                      <a:pt x="279259" y="148278"/>
                    </a:cubicBezTo>
                    <a:cubicBezTo>
                      <a:pt x="190930" y="170556"/>
                      <a:pt x="109998" y="169077"/>
                      <a:pt x="43164" y="97804"/>
                    </a:cubicBezTo>
                    <a:cubicBezTo>
                      <a:pt x="23409" y="76658"/>
                      <a:pt x="6266" y="53248"/>
                      <a:pt x="0" y="23834"/>
                    </a:cubicBezTo>
                    <a:cubicBezTo>
                      <a:pt x="163691" y="-19242"/>
                      <a:pt x="215470" y="4689"/>
                      <a:pt x="267336" y="28360"/>
                    </a:cubicBezTo>
                    <a:cubicBezTo>
                      <a:pt x="310500" y="58731"/>
                      <a:pt x="308412" y="62038"/>
                      <a:pt x="323031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3">
                <a:extLst>
                  <a:ext uri="{FF2B5EF4-FFF2-40B4-BE49-F238E27FC236}">
                    <a16:creationId xmlns:a16="http://schemas.microsoft.com/office/drawing/2014/main" id="{A730CD39-7835-4869-9109-E19130DD44FA}"/>
                  </a:ext>
                </a:extLst>
              </p:cNvPr>
              <p:cNvSpPr/>
              <p:nvPr/>
            </p:nvSpPr>
            <p:spPr>
              <a:xfrm>
                <a:off x="1613362" y="3616321"/>
                <a:ext cx="451858" cy="217556"/>
              </a:xfrm>
              <a:custGeom>
                <a:avLst/>
                <a:gdLst>
                  <a:gd name="connsiteX0" fmla="*/ 146729 w 382998"/>
                  <a:gd name="connsiteY0" fmla="*/ 106256 h 184402"/>
                  <a:gd name="connsiteX1" fmla="*/ 59880 w 382998"/>
                  <a:gd name="connsiteY1" fmla="*/ 123486 h 184402"/>
                  <a:gd name="connsiteX2" fmla="*/ 1313 w 382998"/>
                  <a:gd name="connsiteY2" fmla="*/ 0 h 184402"/>
                  <a:gd name="connsiteX3" fmla="*/ 77894 w 382998"/>
                  <a:gd name="connsiteY3" fmla="*/ 84152 h 184402"/>
                  <a:gd name="connsiteX4" fmla="*/ 60576 w 382998"/>
                  <a:gd name="connsiteY4" fmla="*/ 9311 h 184402"/>
                  <a:gd name="connsiteX5" fmla="*/ 115836 w 382998"/>
                  <a:gd name="connsiteY5" fmla="*/ 75797 h 184402"/>
                  <a:gd name="connsiteX6" fmla="*/ 101651 w 382998"/>
                  <a:gd name="connsiteY6" fmla="*/ 3220 h 184402"/>
                  <a:gd name="connsiteX7" fmla="*/ 155519 w 382998"/>
                  <a:gd name="connsiteY7" fmla="*/ 70315 h 184402"/>
                  <a:gd name="connsiteX8" fmla="*/ 218872 w 382998"/>
                  <a:gd name="connsiteY8" fmla="*/ 75188 h 184402"/>
                  <a:gd name="connsiteX9" fmla="*/ 309028 w 382998"/>
                  <a:gd name="connsiteY9" fmla="*/ 96335 h 184402"/>
                  <a:gd name="connsiteX10" fmla="*/ 382998 w 382998"/>
                  <a:gd name="connsiteY10" fmla="*/ 184403 h 184402"/>
                  <a:gd name="connsiteX11" fmla="*/ 328957 w 382998"/>
                  <a:gd name="connsiteY11" fmla="*/ 130622 h 184402"/>
                  <a:gd name="connsiteX12" fmla="*/ 146729 w 382998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8" h="184402">
                    <a:moveTo>
                      <a:pt x="146729" y="106256"/>
                    </a:moveTo>
                    <a:cubicBezTo>
                      <a:pt x="113051" y="110607"/>
                      <a:pt x="88859" y="117743"/>
                      <a:pt x="59880" y="123486"/>
                    </a:cubicBezTo>
                    <a:cubicBezTo>
                      <a:pt x="28116" y="88068"/>
                      <a:pt x="-7303" y="54477"/>
                      <a:pt x="1313" y="0"/>
                    </a:cubicBezTo>
                    <a:cubicBezTo>
                      <a:pt x="14714" y="32286"/>
                      <a:pt x="42823" y="78408"/>
                      <a:pt x="77894" y="84152"/>
                    </a:cubicBezTo>
                    <a:cubicBezTo>
                      <a:pt x="61533" y="64484"/>
                      <a:pt x="55703" y="26542"/>
                      <a:pt x="60576" y="9311"/>
                    </a:cubicBezTo>
                    <a:cubicBezTo>
                      <a:pt x="73455" y="38290"/>
                      <a:pt x="83898" y="67182"/>
                      <a:pt x="115836" y="75797"/>
                    </a:cubicBezTo>
                    <a:cubicBezTo>
                      <a:pt x="104784" y="56391"/>
                      <a:pt x="95298" y="29936"/>
                      <a:pt x="101651" y="3220"/>
                    </a:cubicBezTo>
                    <a:cubicBezTo>
                      <a:pt x="113660" y="35767"/>
                      <a:pt x="126453" y="58741"/>
                      <a:pt x="155519" y="70315"/>
                    </a:cubicBezTo>
                    <a:cubicBezTo>
                      <a:pt x="183540" y="77190"/>
                      <a:pt x="184584" y="76146"/>
                      <a:pt x="218872" y="75188"/>
                    </a:cubicBezTo>
                    <a:cubicBezTo>
                      <a:pt x="251592" y="75188"/>
                      <a:pt x="281355" y="82411"/>
                      <a:pt x="309028" y="96335"/>
                    </a:cubicBezTo>
                    <a:cubicBezTo>
                      <a:pt x="346622" y="115306"/>
                      <a:pt x="377516" y="138890"/>
                      <a:pt x="382998" y="184403"/>
                    </a:cubicBezTo>
                    <a:cubicBezTo>
                      <a:pt x="366377" y="160819"/>
                      <a:pt x="353323" y="146026"/>
                      <a:pt x="328957" y="130622"/>
                    </a:cubicBezTo>
                    <a:cubicBezTo>
                      <a:pt x="278222" y="99642"/>
                      <a:pt x="205209" y="100860"/>
                      <a:pt x="14672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3">
                <a:extLst>
                  <a:ext uri="{FF2B5EF4-FFF2-40B4-BE49-F238E27FC236}">
                    <a16:creationId xmlns:a16="http://schemas.microsoft.com/office/drawing/2014/main" id="{342FEC50-9D0E-480A-95DE-637E7DD77876}"/>
                  </a:ext>
                </a:extLst>
              </p:cNvPr>
              <p:cNvSpPr/>
              <p:nvPr/>
            </p:nvSpPr>
            <p:spPr>
              <a:xfrm>
                <a:off x="2741712" y="3689609"/>
                <a:ext cx="101745" cy="13293"/>
              </a:xfrm>
              <a:custGeom>
                <a:avLst/>
                <a:gdLst>
                  <a:gd name="connsiteX0" fmla="*/ 86240 w 86240"/>
                  <a:gd name="connsiteY0" fmla="*/ 7325 h 11267"/>
                  <a:gd name="connsiteX1" fmla="*/ 19493 w 86240"/>
                  <a:gd name="connsiteY1" fmla="*/ 10371 h 11267"/>
                  <a:gd name="connsiteX2" fmla="*/ 0 w 86240"/>
                  <a:gd name="connsiteY2" fmla="*/ 7412 h 11267"/>
                  <a:gd name="connsiteX3" fmla="*/ 86240 w 86240"/>
                  <a:gd name="connsiteY3" fmla="*/ 7325 h 1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40" h="11267">
                    <a:moveTo>
                      <a:pt x="86240" y="7325"/>
                    </a:moveTo>
                    <a:cubicBezTo>
                      <a:pt x="64223" y="13852"/>
                      <a:pt x="41771" y="10284"/>
                      <a:pt x="19493" y="10371"/>
                    </a:cubicBezTo>
                    <a:cubicBezTo>
                      <a:pt x="12966" y="9414"/>
                      <a:pt x="6527" y="8457"/>
                      <a:pt x="0" y="7412"/>
                    </a:cubicBezTo>
                    <a:cubicBezTo>
                      <a:pt x="29240" y="2104"/>
                      <a:pt x="58132" y="-6163"/>
                      <a:pt x="86240" y="7325"/>
                    </a:cubicBezTo>
                    <a:close/>
                  </a:path>
                </a:pathLst>
              </a:custGeom>
              <a:solidFill>
                <a:srgbClr val="EFC6B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3">
                <a:extLst>
                  <a:ext uri="{FF2B5EF4-FFF2-40B4-BE49-F238E27FC236}">
                    <a16:creationId xmlns:a16="http://schemas.microsoft.com/office/drawing/2014/main" id="{8163FC83-5CBF-4269-BB01-A22E57335DEE}"/>
                  </a:ext>
                </a:extLst>
              </p:cNvPr>
              <p:cNvSpPr/>
              <p:nvPr/>
            </p:nvSpPr>
            <p:spPr>
              <a:xfrm>
                <a:off x="1778456" y="3736682"/>
                <a:ext cx="218558" cy="161350"/>
              </a:xfrm>
              <a:custGeom>
                <a:avLst/>
                <a:gdLst>
                  <a:gd name="connsiteX0" fmla="*/ 8273 w 185251"/>
                  <a:gd name="connsiteY0" fmla="*/ 4150 h 136761"/>
                  <a:gd name="connsiteX1" fmla="*/ 8708 w 185251"/>
                  <a:gd name="connsiteY1" fmla="*/ 81688 h 136761"/>
                  <a:gd name="connsiteX2" fmla="*/ 67971 w 185251"/>
                  <a:gd name="connsiteY2" fmla="*/ 133641 h 136761"/>
                  <a:gd name="connsiteX3" fmla="*/ 121404 w 185251"/>
                  <a:gd name="connsiteY3" fmla="*/ 134163 h 136761"/>
                  <a:gd name="connsiteX4" fmla="*/ 183278 w 185251"/>
                  <a:gd name="connsiteY4" fmla="*/ 25471 h 136761"/>
                  <a:gd name="connsiteX5" fmla="*/ 8273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8273" y="4150"/>
                    </a:moveTo>
                    <a:cubicBezTo>
                      <a:pt x="-3214" y="26863"/>
                      <a:pt x="-2431" y="58888"/>
                      <a:pt x="8708" y="81688"/>
                    </a:cubicBezTo>
                    <a:cubicBezTo>
                      <a:pt x="22632" y="109709"/>
                      <a:pt x="42213" y="127114"/>
                      <a:pt x="67971" y="133641"/>
                    </a:cubicBezTo>
                    <a:cubicBezTo>
                      <a:pt x="88509" y="136861"/>
                      <a:pt x="101737" y="138427"/>
                      <a:pt x="121404" y="134163"/>
                    </a:cubicBezTo>
                    <a:cubicBezTo>
                      <a:pt x="177099" y="121110"/>
                      <a:pt x="191023" y="70288"/>
                      <a:pt x="183278" y="25471"/>
                    </a:cubicBezTo>
                    <a:cubicBezTo>
                      <a:pt x="126016" y="-8469"/>
                      <a:pt x="65709" y="-201"/>
                      <a:pt x="8273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3">
                <a:extLst>
                  <a:ext uri="{FF2B5EF4-FFF2-40B4-BE49-F238E27FC236}">
                    <a16:creationId xmlns:a16="http://schemas.microsoft.com/office/drawing/2014/main" id="{5E13A29C-4E72-469F-9CEC-2E2511BDC4DE}"/>
                  </a:ext>
                </a:extLst>
              </p:cNvPr>
              <p:cNvSpPr/>
              <p:nvPr/>
            </p:nvSpPr>
            <p:spPr>
              <a:xfrm>
                <a:off x="1845917" y="3751023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7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3">
                <a:extLst>
                  <a:ext uri="{FF2B5EF4-FFF2-40B4-BE49-F238E27FC236}">
                    <a16:creationId xmlns:a16="http://schemas.microsoft.com/office/drawing/2014/main" id="{32A08F96-8A7B-4681-8CE8-91CC391F5301}"/>
                  </a:ext>
                </a:extLst>
              </p:cNvPr>
              <p:cNvSpPr/>
              <p:nvPr/>
            </p:nvSpPr>
            <p:spPr>
              <a:xfrm>
                <a:off x="1910189" y="3769299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5 w 40030"/>
                  <a:gd name="connsiteY1" fmla="*/ 40031 h 40030"/>
                  <a:gd name="connsiteX2" fmla="*/ 0 w 40030"/>
                  <a:gd name="connsiteY2" fmla="*/ 20015 h 40030"/>
                  <a:gd name="connsiteX3" fmla="*/ 20015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5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5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3">
                <a:extLst>
                  <a:ext uri="{FF2B5EF4-FFF2-40B4-BE49-F238E27FC236}">
                    <a16:creationId xmlns:a16="http://schemas.microsoft.com/office/drawing/2014/main" id="{8E63D520-8D90-40D4-9D79-CB4264CBCCAC}"/>
                  </a:ext>
                </a:extLst>
              </p:cNvPr>
              <p:cNvSpPr/>
              <p:nvPr/>
            </p:nvSpPr>
            <p:spPr>
              <a:xfrm>
                <a:off x="2566594" y="3725882"/>
                <a:ext cx="386207" cy="189905"/>
              </a:xfrm>
              <a:custGeom>
                <a:avLst/>
                <a:gdLst>
                  <a:gd name="connsiteX0" fmla="*/ 4320 w 327351"/>
                  <a:gd name="connsiteY0" fmla="*/ 84751 h 160965"/>
                  <a:gd name="connsiteX1" fmla="*/ 48093 w 327351"/>
                  <a:gd name="connsiteY1" fmla="*/ 148278 h 160965"/>
                  <a:gd name="connsiteX2" fmla="*/ 284188 w 327351"/>
                  <a:gd name="connsiteY2" fmla="*/ 97804 h 160965"/>
                  <a:gd name="connsiteX3" fmla="*/ 327352 w 327351"/>
                  <a:gd name="connsiteY3" fmla="*/ 23834 h 160965"/>
                  <a:gd name="connsiteX4" fmla="*/ 60015 w 327351"/>
                  <a:gd name="connsiteY4" fmla="*/ 28360 h 160965"/>
                  <a:gd name="connsiteX5" fmla="*/ 4320 w 327351"/>
                  <a:gd name="connsiteY5" fmla="*/ 84751 h 16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351" h="160965">
                    <a:moveTo>
                      <a:pt x="4320" y="84751"/>
                    </a:moveTo>
                    <a:cubicBezTo>
                      <a:pt x="-9168" y="125478"/>
                      <a:pt x="9890" y="138618"/>
                      <a:pt x="48093" y="148278"/>
                    </a:cubicBezTo>
                    <a:cubicBezTo>
                      <a:pt x="136422" y="170556"/>
                      <a:pt x="217354" y="169077"/>
                      <a:pt x="284188" y="97804"/>
                    </a:cubicBezTo>
                    <a:cubicBezTo>
                      <a:pt x="303942" y="76658"/>
                      <a:pt x="321086" y="53248"/>
                      <a:pt x="327352" y="23834"/>
                    </a:cubicBezTo>
                    <a:cubicBezTo>
                      <a:pt x="163660" y="-19242"/>
                      <a:pt x="111881" y="4689"/>
                      <a:pt x="60015" y="28360"/>
                    </a:cubicBezTo>
                    <a:cubicBezTo>
                      <a:pt x="16939" y="58731"/>
                      <a:pt x="19027" y="62125"/>
                      <a:pt x="4320" y="84751"/>
                    </a:cubicBezTo>
                    <a:close/>
                  </a:path>
                </a:pathLst>
              </a:custGeom>
              <a:solidFill>
                <a:srgbClr val="FCFAF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3">
                <a:extLst>
                  <a:ext uri="{FF2B5EF4-FFF2-40B4-BE49-F238E27FC236}">
                    <a16:creationId xmlns:a16="http://schemas.microsoft.com/office/drawing/2014/main" id="{3C478EC3-E23D-4766-A413-52B4FEEF86DB}"/>
                  </a:ext>
                </a:extLst>
              </p:cNvPr>
              <p:cNvSpPr/>
              <p:nvPr/>
            </p:nvSpPr>
            <p:spPr>
              <a:xfrm>
                <a:off x="2571793" y="3608416"/>
                <a:ext cx="451857" cy="217556"/>
              </a:xfrm>
              <a:custGeom>
                <a:avLst/>
                <a:gdLst>
                  <a:gd name="connsiteX0" fmla="*/ 236269 w 382997"/>
                  <a:gd name="connsiteY0" fmla="*/ 106256 h 184402"/>
                  <a:gd name="connsiteX1" fmla="*/ 323119 w 382997"/>
                  <a:gd name="connsiteY1" fmla="*/ 123486 h 184402"/>
                  <a:gd name="connsiteX2" fmla="*/ 381685 w 382997"/>
                  <a:gd name="connsiteY2" fmla="*/ 0 h 184402"/>
                  <a:gd name="connsiteX3" fmla="*/ 305105 w 382997"/>
                  <a:gd name="connsiteY3" fmla="*/ 84152 h 184402"/>
                  <a:gd name="connsiteX4" fmla="*/ 322422 w 382997"/>
                  <a:gd name="connsiteY4" fmla="*/ 9311 h 184402"/>
                  <a:gd name="connsiteX5" fmla="*/ 267162 w 382997"/>
                  <a:gd name="connsiteY5" fmla="*/ 75798 h 184402"/>
                  <a:gd name="connsiteX6" fmla="*/ 281347 w 382997"/>
                  <a:gd name="connsiteY6" fmla="*/ 3220 h 184402"/>
                  <a:gd name="connsiteX7" fmla="*/ 227479 w 382997"/>
                  <a:gd name="connsiteY7" fmla="*/ 70315 h 184402"/>
                  <a:gd name="connsiteX8" fmla="*/ 164126 w 382997"/>
                  <a:gd name="connsiteY8" fmla="*/ 75188 h 184402"/>
                  <a:gd name="connsiteX9" fmla="*/ 73970 w 382997"/>
                  <a:gd name="connsiteY9" fmla="*/ 96335 h 184402"/>
                  <a:gd name="connsiteX10" fmla="*/ 0 w 382997"/>
                  <a:gd name="connsiteY10" fmla="*/ 184403 h 184402"/>
                  <a:gd name="connsiteX11" fmla="*/ 54041 w 382997"/>
                  <a:gd name="connsiteY11" fmla="*/ 130622 h 184402"/>
                  <a:gd name="connsiteX12" fmla="*/ 236269 w 382997"/>
                  <a:gd name="connsiteY12" fmla="*/ 106256 h 1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97" h="184402">
                    <a:moveTo>
                      <a:pt x="236269" y="106256"/>
                    </a:moveTo>
                    <a:cubicBezTo>
                      <a:pt x="269947" y="110607"/>
                      <a:pt x="294140" y="117743"/>
                      <a:pt x="323119" y="123486"/>
                    </a:cubicBezTo>
                    <a:cubicBezTo>
                      <a:pt x="354882" y="88068"/>
                      <a:pt x="390300" y="54477"/>
                      <a:pt x="381685" y="0"/>
                    </a:cubicBezTo>
                    <a:cubicBezTo>
                      <a:pt x="368284" y="32286"/>
                      <a:pt x="340175" y="78408"/>
                      <a:pt x="305105" y="84152"/>
                    </a:cubicBezTo>
                    <a:cubicBezTo>
                      <a:pt x="321465" y="64484"/>
                      <a:pt x="327295" y="26542"/>
                      <a:pt x="322422" y="9311"/>
                    </a:cubicBezTo>
                    <a:cubicBezTo>
                      <a:pt x="309543" y="38290"/>
                      <a:pt x="299100" y="67182"/>
                      <a:pt x="267162" y="75798"/>
                    </a:cubicBezTo>
                    <a:cubicBezTo>
                      <a:pt x="278214" y="56391"/>
                      <a:pt x="287700" y="29936"/>
                      <a:pt x="281347" y="3220"/>
                    </a:cubicBezTo>
                    <a:cubicBezTo>
                      <a:pt x="269337" y="35767"/>
                      <a:pt x="256545" y="58741"/>
                      <a:pt x="227479" y="70315"/>
                    </a:cubicBezTo>
                    <a:cubicBezTo>
                      <a:pt x="199458" y="77190"/>
                      <a:pt x="198414" y="76146"/>
                      <a:pt x="164126" y="75188"/>
                    </a:cubicBezTo>
                    <a:cubicBezTo>
                      <a:pt x="131405" y="75188"/>
                      <a:pt x="101643" y="82411"/>
                      <a:pt x="73970" y="96335"/>
                    </a:cubicBezTo>
                    <a:cubicBezTo>
                      <a:pt x="36376" y="115306"/>
                      <a:pt x="5483" y="138890"/>
                      <a:pt x="0" y="184403"/>
                    </a:cubicBezTo>
                    <a:cubicBezTo>
                      <a:pt x="16621" y="160819"/>
                      <a:pt x="29675" y="146026"/>
                      <a:pt x="54041" y="130622"/>
                    </a:cubicBezTo>
                    <a:cubicBezTo>
                      <a:pt x="104689" y="99642"/>
                      <a:pt x="177702" y="100773"/>
                      <a:pt x="236269" y="106256"/>
                    </a:cubicBezTo>
                    <a:close/>
                  </a:path>
                </a:pathLst>
              </a:custGeom>
              <a:solidFill>
                <a:srgbClr val="48292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3">
                <a:extLst>
                  <a:ext uri="{FF2B5EF4-FFF2-40B4-BE49-F238E27FC236}">
                    <a16:creationId xmlns:a16="http://schemas.microsoft.com/office/drawing/2014/main" id="{3BFD1A35-BEF1-4DFF-8F65-939D11834570}"/>
                  </a:ext>
                </a:extLst>
              </p:cNvPr>
              <p:cNvSpPr/>
              <p:nvPr/>
            </p:nvSpPr>
            <p:spPr>
              <a:xfrm>
                <a:off x="2639895" y="3728674"/>
                <a:ext cx="218558" cy="161350"/>
              </a:xfrm>
              <a:custGeom>
                <a:avLst/>
                <a:gdLst>
                  <a:gd name="connsiteX0" fmla="*/ 176978 w 185251"/>
                  <a:gd name="connsiteY0" fmla="*/ 4150 h 136761"/>
                  <a:gd name="connsiteX1" fmla="*/ 176543 w 185251"/>
                  <a:gd name="connsiteY1" fmla="*/ 81688 h 136761"/>
                  <a:gd name="connsiteX2" fmla="*/ 117280 w 185251"/>
                  <a:gd name="connsiteY2" fmla="*/ 133641 h 136761"/>
                  <a:gd name="connsiteX3" fmla="*/ 63847 w 185251"/>
                  <a:gd name="connsiteY3" fmla="*/ 134163 h 136761"/>
                  <a:gd name="connsiteX4" fmla="*/ 1974 w 185251"/>
                  <a:gd name="connsiteY4" fmla="*/ 25471 h 136761"/>
                  <a:gd name="connsiteX5" fmla="*/ 176978 w 185251"/>
                  <a:gd name="connsiteY5" fmla="*/ 4150 h 13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251" h="136761">
                    <a:moveTo>
                      <a:pt x="176978" y="4150"/>
                    </a:moveTo>
                    <a:cubicBezTo>
                      <a:pt x="188465" y="26863"/>
                      <a:pt x="187682" y="58888"/>
                      <a:pt x="176543" y="81688"/>
                    </a:cubicBezTo>
                    <a:cubicBezTo>
                      <a:pt x="162619" y="109709"/>
                      <a:pt x="143039" y="127114"/>
                      <a:pt x="117280" y="133641"/>
                    </a:cubicBezTo>
                    <a:cubicBezTo>
                      <a:pt x="96743" y="136861"/>
                      <a:pt x="83515" y="138427"/>
                      <a:pt x="63847" y="134163"/>
                    </a:cubicBezTo>
                    <a:cubicBezTo>
                      <a:pt x="8153" y="121110"/>
                      <a:pt x="-5771" y="70288"/>
                      <a:pt x="1974" y="25471"/>
                    </a:cubicBezTo>
                    <a:cubicBezTo>
                      <a:pt x="59322" y="-8469"/>
                      <a:pt x="119630" y="-201"/>
                      <a:pt x="176978" y="4150"/>
                    </a:cubicBezTo>
                    <a:close/>
                  </a:path>
                </a:pathLst>
              </a:custGeom>
              <a:solidFill>
                <a:srgbClr val="915D52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3">
                <a:extLst>
                  <a:ext uri="{FF2B5EF4-FFF2-40B4-BE49-F238E27FC236}">
                    <a16:creationId xmlns:a16="http://schemas.microsoft.com/office/drawing/2014/main" id="{2AD89202-45D7-4880-8F11-30B67634BC68}"/>
                  </a:ext>
                </a:extLst>
              </p:cNvPr>
              <p:cNvSpPr/>
              <p:nvPr/>
            </p:nvSpPr>
            <p:spPr>
              <a:xfrm>
                <a:off x="2707317" y="3743016"/>
                <a:ext cx="83778" cy="83778"/>
              </a:xfrm>
              <a:custGeom>
                <a:avLst/>
                <a:gdLst>
                  <a:gd name="connsiteX0" fmla="*/ 71011 w 71011"/>
                  <a:gd name="connsiteY0" fmla="*/ 35506 h 71011"/>
                  <a:gd name="connsiteX1" fmla="*/ 35506 w 71011"/>
                  <a:gd name="connsiteY1" fmla="*/ 71011 h 71011"/>
                  <a:gd name="connsiteX2" fmla="*/ 0 w 71011"/>
                  <a:gd name="connsiteY2" fmla="*/ 35506 h 71011"/>
                  <a:gd name="connsiteX3" fmla="*/ 35506 w 71011"/>
                  <a:gd name="connsiteY3" fmla="*/ 0 h 71011"/>
                  <a:gd name="connsiteX4" fmla="*/ 71011 w 71011"/>
                  <a:gd name="connsiteY4" fmla="*/ 35506 h 71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1" h="71011">
                    <a:moveTo>
                      <a:pt x="71011" y="35506"/>
                    </a:moveTo>
                    <a:cubicBezTo>
                      <a:pt x="71011" y="55115"/>
                      <a:pt x="55115" y="71011"/>
                      <a:pt x="35506" y="71011"/>
                    </a:cubicBezTo>
                    <a:cubicBezTo>
                      <a:pt x="15897" y="71011"/>
                      <a:pt x="0" y="55115"/>
                      <a:pt x="0" y="35506"/>
                    </a:cubicBezTo>
                    <a:cubicBezTo>
                      <a:pt x="0" y="15896"/>
                      <a:pt x="15896" y="0"/>
                      <a:pt x="35506" y="0"/>
                    </a:cubicBezTo>
                    <a:cubicBezTo>
                      <a:pt x="55115" y="0"/>
                      <a:pt x="71011" y="15896"/>
                      <a:pt x="71011" y="35506"/>
                    </a:cubicBezTo>
                    <a:close/>
                  </a:path>
                </a:pathLst>
              </a:custGeom>
              <a:solidFill>
                <a:srgbClr val="48291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3">
                <a:extLst>
                  <a:ext uri="{FF2B5EF4-FFF2-40B4-BE49-F238E27FC236}">
                    <a16:creationId xmlns:a16="http://schemas.microsoft.com/office/drawing/2014/main" id="{F919C37B-ECA1-409D-98B0-E3E5473619A4}"/>
                  </a:ext>
                </a:extLst>
              </p:cNvPr>
              <p:cNvSpPr/>
              <p:nvPr/>
            </p:nvSpPr>
            <p:spPr>
              <a:xfrm>
                <a:off x="2683704" y="3764987"/>
                <a:ext cx="47227" cy="47227"/>
              </a:xfrm>
              <a:custGeom>
                <a:avLst/>
                <a:gdLst>
                  <a:gd name="connsiteX0" fmla="*/ 40031 w 40030"/>
                  <a:gd name="connsiteY0" fmla="*/ 20015 h 40030"/>
                  <a:gd name="connsiteX1" fmla="*/ 20016 w 40030"/>
                  <a:gd name="connsiteY1" fmla="*/ 40031 h 40030"/>
                  <a:gd name="connsiteX2" fmla="*/ 0 w 40030"/>
                  <a:gd name="connsiteY2" fmla="*/ 20015 h 40030"/>
                  <a:gd name="connsiteX3" fmla="*/ 20016 w 40030"/>
                  <a:gd name="connsiteY3" fmla="*/ 0 h 40030"/>
                  <a:gd name="connsiteX4" fmla="*/ 40031 w 40030"/>
                  <a:gd name="connsiteY4" fmla="*/ 20015 h 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30" h="40030">
                    <a:moveTo>
                      <a:pt x="40031" y="20015"/>
                    </a:moveTo>
                    <a:cubicBezTo>
                      <a:pt x="40031" y="31070"/>
                      <a:pt x="31070" y="40031"/>
                      <a:pt x="20016" y="40031"/>
                    </a:cubicBezTo>
                    <a:cubicBezTo>
                      <a:pt x="8961" y="40031"/>
                      <a:pt x="0" y="31070"/>
                      <a:pt x="0" y="20015"/>
                    </a:cubicBezTo>
                    <a:cubicBezTo>
                      <a:pt x="0" y="8961"/>
                      <a:pt x="8961" y="0"/>
                      <a:pt x="20016" y="0"/>
                    </a:cubicBezTo>
                    <a:cubicBezTo>
                      <a:pt x="31070" y="0"/>
                      <a:pt x="40031" y="8961"/>
                      <a:pt x="40031" y="200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이등변 삼각형 43">
            <a:extLst>
              <a:ext uri="{FF2B5EF4-FFF2-40B4-BE49-F238E27FC236}">
                <a16:creationId xmlns:a16="http://schemas.microsoft.com/office/drawing/2014/main" id="{D42507DB-1E0E-4E85-A7FB-AFED2A935E80}"/>
              </a:ext>
            </a:extLst>
          </p:cNvPr>
          <p:cNvSpPr/>
          <p:nvPr/>
        </p:nvSpPr>
        <p:spPr>
          <a:xfrm rot="14400000">
            <a:off x="2940793" y="1653940"/>
            <a:ext cx="1740572" cy="2979276"/>
          </a:xfrm>
          <a:custGeom>
            <a:avLst/>
            <a:gdLst>
              <a:gd name="connsiteX0" fmla="*/ 0 w 1452022"/>
              <a:gd name="connsiteY0" fmla="*/ 2265703 h 2265703"/>
              <a:gd name="connsiteX1" fmla="*/ 726011 w 1452022"/>
              <a:gd name="connsiteY1" fmla="*/ 0 h 2265703"/>
              <a:gd name="connsiteX2" fmla="*/ 1452022 w 1452022"/>
              <a:gd name="connsiteY2" fmla="*/ 2265703 h 2265703"/>
              <a:gd name="connsiteX3" fmla="*/ 0 w 1452022"/>
              <a:gd name="connsiteY3" fmla="*/ 2265703 h 2265703"/>
              <a:gd name="connsiteX0" fmla="*/ 0 w 1637549"/>
              <a:gd name="connsiteY0" fmla="*/ 2265703 h 2265703"/>
              <a:gd name="connsiteX1" fmla="*/ 726011 w 1637549"/>
              <a:gd name="connsiteY1" fmla="*/ 0 h 2265703"/>
              <a:gd name="connsiteX2" fmla="*/ 1637549 w 1637549"/>
              <a:gd name="connsiteY2" fmla="*/ 1839860 h 2265703"/>
              <a:gd name="connsiteX3" fmla="*/ 0 w 1637549"/>
              <a:gd name="connsiteY3" fmla="*/ 2265703 h 2265703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0 w 1740572"/>
              <a:gd name="connsiteY3" fmla="*/ 2357059 h 2357059"/>
              <a:gd name="connsiteX0" fmla="*/ 0 w 1740572"/>
              <a:gd name="connsiteY0" fmla="*/ 2357059 h 2357059"/>
              <a:gd name="connsiteX1" fmla="*/ 829034 w 1740572"/>
              <a:gd name="connsiteY1" fmla="*/ 0 h 2357059"/>
              <a:gd name="connsiteX2" fmla="*/ 1740572 w 1740572"/>
              <a:gd name="connsiteY2" fmla="*/ 1839860 h 2357059"/>
              <a:gd name="connsiteX3" fmla="*/ 987309 w 1740572"/>
              <a:gd name="connsiteY3" fmla="*/ 2059545 h 2357059"/>
              <a:gd name="connsiteX4" fmla="*/ 0 w 1740572"/>
              <a:gd name="connsiteY4" fmla="*/ 2357059 h 2357059"/>
              <a:gd name="connsiteX0" fmla="*/ 0 w 1740572"/>
              <a:gd name="connsiteY0" fmla="*/ 2357059 h 2979276"/>
              <a:gd name="connsiteX1" fmla="*/ 829034 w 1740572"/>
              <a:gd name="connsiteY1" fmla="*/ 0 h 2979276"/>
              <a:gd name="connsiteX2" fmla="*/ 1740572 w 1740572"/>
              <a:gd name="connsiteY2" fmla="*/ 1839860 h 2979276"/>
              <a:gd name="connsiteX3" fmla="*/ 1099873 w 1740572"/>
              <a:gd name="connsiteY3" fmla="*/ 2979276 h 2979276"/>
              <a:gd name="connsiteX4" fmla="*/ 0 w 1740572"/>
              <a:gd name="connsiteY4" fmla="*/ 2357059 h 297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72" h="2979276">
                <a:moveTo>
                  <a:pt x="0" y="2357059"/>
                </a:moveTo>
                <a:lnTo>
                  <a:pt x="829034" y="0"/>
                </a:lnTo>
                <a:lnTo>
                  <a:pt x="1740572" y="1839860"/>
                </a:lnTo>
                <a:lnTo>
                  <a:pt x="1099873" y="2979276"/>
                </a:lnTo>
                <a:lnTo>
                  <a:pt x="0" y="235705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682EBEB-F66B-48D3-8234-C59C37393E7A}"/>
              </a:ext>
            </a:extLst>
          </p:cNvPr>
          <p:cNvGrpSpPr/>
          <p:nvPr/>
        </p:nvGrpSpPr>
        <p:grpSpPr>
          <a:xfrm>
            <a:off x="3669264" y="2178614"/>
            <a:ext cx="1333820" cy="13144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39" name="L 도형 38">
              <a:extLst>
                <a:ext uri="{FF2B5EF4-FFF2-40B4-BE49-F238E27FC236}">
                  <a16:creationId xmlns:a16="http://schemas.microsoft.com/office/drawing/2014/main" id="{41A98256-90A7-42F7-BE2A-D4F841F53FC9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L 도형 39">
              <a:extLst>
                <a:ext uri="{FF2B5EF4-FFF2-40B4-BE49-F238E27FC236}">
                  <a16:creationId xmlns:a16="http://schemas.microsoft.com/office/drawing/2014/main" id="{3FE9B44A-5E63-40E0-B260-9619CC7C4EE2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L 도형 40">
              <a:extLst>
                <a:ext uri="{FF2B5EF4-FFF2-40B4-BE49-F238E27FC236}">
                  <a16:creationId xmlns:a16="http://schemas.microsoft.com/office/drawing/2014/main" id="{D10A54DC-1BEA-428B-9C62-615543C728E5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L 도형 41">
              <a:extLst>
                <a:ext uri="{FF2B5EF4-FFF2-40B4-BE49-F238E27FC236}">
                  <a16:creationId xmlns:a16="http://schemas.microsoft.com/office/drawing/2014/main" id="{42958CDE-9EAE-4AF6-9908-7B3B1E6F270D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Freeform: Shape 432">
            <a:extLst>
              <a:ext uri="{FF2B5EF4-FFF2-40B4-BE49-F238E27FC236}">
                <a16:creationId xmlns:a16="http://schemas.microsoft.com/office/drawing/2014/main" id="{92B5F158-4A18-4F23-A952-C683A3E2C6E3}"/>
              </a:ext>
            </a:extLst>
          </p:cNvPr>
          <p:cNvSpPr/>
          <p:nvPr/>
        </p:nvSpPr>
        <p:spPr>
          <a:xfrm flipH="1">
            <a:off x="3696630" y="2508059"/>
            <a:ext cx="1271650" cy="622844"/>
          </a:xfrm>
          <a:custGeom>
            <a:avLst/>
            <a:gdLst>
              <a:gd name="connsiteX0" fmla="*/ 392080 w 1245969"/>
              <a:gd name="connsiteY0" fmla="*/ 261457 h 610265"/>
              <a:gd name="connsiteX1" fmla="*/ 412132 w 1245969"/>
              <a:gd name="connsiteY1" fmla="*/ 369166 h 610265"/>
              <a:gd name="connsiteX2" fmla="*/ 494939 w 1245969"/>
              <a:gd name="connsiteY2" fmla="*/ 329061 h 610265"/>
              <a:gd name="connsiteX3" fmla="*/ 483659 w 1245969"/>
              <a:gd name="connsiteY3" fmla="*/ 269946 h 610265"/>
              <a:gd name="connsiteX4" fmla="*/ 392080 w 1245969"/>
              <a:gd name="connsiteY4" fmla="*/ 261457 h 610265"/>
              <a:gd name="connsiteX5" fmla="*/ 594081 w 1245969"/>
              <a:gd name="connsiteY5" fmla="*/ 195414 h 610265"/>
              <a:gd name="connsiteX6" fmla="*/ 508659 w 1245969"/>
              <a:gd name="connsiteY6" fmla="*/ 281353 h 610265"/>
              <a:gd name="connsiteX7" fmla="*/ 594345 w 1245969"/>
              <a:gd name="connsiteY7" fmla="*/ 366864 h 610265"/>
              <a:gd name="connsiteX8" fmla="*/ 680148 w 1245969"/>
              <a:gd name="connsiteY8" fmla="*/ 281324 h 610265"/>
              <a:gd name="connsiteX9" fmla="*/ 594081 w 1245969"/>
              <a:gd name="connsiteY9" fmla="*/ 195414 h 610265"/>
              <a:gd name="connsiteX10" fmla="*/ 581513 w 1245969"/>
              <a:gd name="connsiteY10" fmla="*/ 72599 h 610265"/>
              <a:gd name="connsiteX11" fmla="*/ 658924 w 1245969"/>
              <a:gd name="connsiteY11" fmla="*/ 72980 h 610265"/>
              <a:gd name="connsiteX12" fmla="*/ 818439 w 1245969"/>
              <a:gd name="connsiteY12" fmla="*/ 109104 h 610265"/>
              <a:gd name="connsiteX13" fmla="*/ 935028 w 1245969"/>
              <a:gd name="connsiteY13" fmla="*/ 168804 h 610265"/>
              <a:gd name="connsiteX14" fmla="*/ 1093968 w 1245969"/>
              <a:gd name="connsiteY14" fmla="*/ 302870 h 610265"/>
              <a:gd name="connsiteX15" fmla="*/ 1137420 w 1245969"/>
              <a:gd name="connsiteY15" fmla="*/ 358227 h 610265"/>
              <a:gd name="connsiteX16" fmla="*/ 1159776 w 1245969"/>
              <a:gd name="connsiteY16" fmla="*/ 415810 h 610265"/>
              <a:gd name="connsiteX17" fmla="*/ 1102252 w 1245969"/>
              <a:gd name="connsiteY17" fmla="*/ 479871 h 610265"/>
              <a:gd name="connsiteX18" fmla="*/ 1071749 w 1245969"/>
              <a:gd name="connsiteY18" fmla="*/ 464171 h 610265"/>
              <a:gd name="connsiteX19" fmla="*/ 1056028 w 1245969"/>
              <a:gd name="connsiteY19" fmla="*/ 448207 h 610265"/>
              <a:gd name="connsiteX20" fmla="*/ 1032950 w 1245969"/>
              <a:gd name="connsiteY20" fmla="*/ 448587 h 610265"/>
              <a:gd name="connsiteX21" fmla="*/ 1026803 w 1245969"/>
              <a:gd name="connsiteY21" fmla="*/ 456696 h 610265"/>
              <a:gd name="connsiteX22" fmla="*/ 1006691 w 1245969"/>
              <a:gd name="connsiteY22" fmla="*/ 478076 h 610265"/>
              <a:gd name="connsiteX23" fmla="*/ 880256 w 1245969"/>
              <a:gd name="connsiteY23" fmla="*/ 547134 h 610265"/>
              <a:gd name="connsiteX24" fmla="*/ 729484 w 1245969"/>
              <a:gd name="connsiteY24" fmla="*/ 594295 h 610265"/>
              <a:gd name="connsiteX25" fmla="*/ 648297 w 1245969"/>
              <a:gd name="connsiteY25" fmla="*/ 606395 h 610265"/>
              <a:gd name="connsiteX26" fmla="*/ 541251 w 1245969"/>
              <a:gd name="connsiteY26" fmla="*/ 609176 h 610265"/>
              <a:gd name="connsiteX27" fmla="*/ 407253 w 1245969"/>
              <a:gd name="connsiteY27" fmla="*/ 589445 h 610265"/>
              <a:gd name="connsiteX28" fmla="*/ 188068 w 1245969"/>
              <a:gd name="connsiteY28" fmla="*/ 497856 h 610265"/>
              <a:gd name="connsiteX29" fmla="*/ 59134 w 1245969"/>
              <a:gd name="connsiteY29" fmla="*/ 404822 h 610265"/>
              <a:gd name="connsiteX30" fmla="*/ 54724 w 1245969"/>
              <a:gd name="connsiteY30" fmla="*/ 400802 h 610265"/>
              <a:gd name="connsiteX31" fmla="*/ 57505 w 1245969"/>
              <a:gd name="connsiteY31" fmla="*/ 401729 h 610265"/>
              <a:gd name="connsiteX32" fmla="*/ 256208 w 1245969"/>
              <a:gd name="connsiteY32" fmla="*/ 515703 h 610265"/>
              <a:gd name="connsiteX33" fmla="*/ 436205 w 1245969"/>
              <a:gd name="connsiteY33" fmla="*/ 574896 h 610265"/>
              <a:gd name="connsiteX34" fmla="*/ 547877 w 1245969"/>
              <a:gd name="connsiteY34" fmla="*/ 590040 h 610265"/>
              <a:gd name="connsiteX35" fmla="*/ 652493 w 1245969"/>
              <a:gd name="connsiteY35" fmla="*/ 587776 h 610265"/>
              <a:gd name="connsiteX36" fmla="*/ 898094 w 1245969"/>
              <a:gd name="connsiteY36" fmla="*/ 503622 h 610265"/>
              <a:gd name="connsiteX37" fmla="*/ 1004935 w 1245969"/>
              <a:gd name="connsiteY37" fmla="*/ 421733 h 610265"/>
              <a:gd name="connsiteX38" fmla="*/ 1027808 w 1245969"/>
              <a:gd name="connsiteY38" fmla="*/ 358784 h 610265"/>
              <a:gd name="connsiteX39" fmla="*/ 1004154 w 1245969"/>
              <a:gd name="connsiteY39" fmla="*/ 304002 h 610265"/>
              <a:gd name="connsiteX40" fmla="*/ 920645 w 1245969"/>
              <a:gd name="connsiteY40" fmla="*/ 218336 h 610265"/>
              <a:gd name="connsiteX41" fmla="*/ 786081 w 1245969"/>
              <a:gd name="connsiteY41" fmla="*/ 138661 h 610265"/>
              <a:gd name="connsiteX42" fmla="*/ 783036 w 1245969"/>
              <a:gd name="connsiteY42" fmla="*/ 137646 h 610265"/>
              <a:gd name="connsiteX43" fmla="*/ 754767 w 1245969"/>
              <a:gd name="connsiteY43" fmla="*/ 452373 h 610265"/>
              <a:gd name="connsiteX44" fmla="*/ 446793 w 1245969"/>
              <a:gd name="connsiteY44" fmla="*/ 460775 h 610265"/>
              <a:gd name="connsiteX45" fmla="*/ 406756 w 1245969"/>
              <a:gd name="connsiteY45" fmla="*/ 140349 h 610265"/>
              <a:gd name="connsiteX46" fmla="*/ 400833 w 1245969"/>
              <a:gd name="connsiteY46" fmla="*/ 142106 h 610265"/>
              <a:gd name="connsiteX47" fmla="*/ 216532 w 1245969"/>
              <a:gd name="connsiteY47" fmla="*/ 227743 h 610265"/>
              <a:gd name="connsiteX48" fmla="*/ 41687 w 1245969"/>
              <a:gd name="connsiteY48" fmla="*/ 347621 h 610265"/>
              <a:gd name="connsiteX49" fmla="*/ 39813 w 1245969"/>
              <a:gd name="connsiteY49" fmla="*/ 348479 h 610265"/>
              <a:gd name="connsiteX50" fmla="*/ 42526 w 1245969"/>
              <a:gd name="connsiteY50" fmla="*/ 345181 h 610265"/>
              <a:gd name="connsiteX51" fmla="*/ 323080 w 1245969"/>
              <a:gd name="connsiteY51" fmla="*/ 142886 h 610265"/>
              <a:gd name="connsiteX52" fmla="*/ 481990 w 1245969"/>
              <a:gd name="connsiteY52" fmla="*/ 86592 h 610265"/>
              <a:gd name="connsiteX53" fmla="*/ 581513 w 1245969"/>
              <a:gd name="connsiteY53" fmla="*/ 72599 h 610265"/>
              <a:gd name="connsiteX54" fmla="*/ 673600 w 1245969"/>
              <a:gd name="connsiteY54" fmla="*/ 799 h 610265"/>
              <a:gd name="connsiteX55" fmla="*/ 839428 w 1245969"/>
              <a:gd name="connsiteY55" fmla="*/ 29147 h 610265"/>
              <a:gd name="connsiteX56" fmla="*/ 1010389 w 1245969"/>
              <a:gd name="connsiteY56" fmla="*/ 100332 h 610265"/>
              <a:gd name="connsiteX57" fmla="*/ 1212118 w 1245969"/>
              <a:gd name="connsiteY57" fmla="*/ 239052 h 610265"/>
              <a:gd name="connsiteX58" fmla="*/ 1233995 w 1245969"/>
              <a:gd name="connsiteY58" fmla="*/ 259661 h 610265"/>
              <a:gd name="connsiteX59" fmla="*/ 1245969 w 1245969"/>
              <a:gd name="connsiteY59" fmla="*/ 285891 h 610265"/>
              <a:gd name="connsiteX60" fmla="*/ 1245969 w 1245969"/>
              <a:gd name="connsiteY60" fmla="*/ 300509 h 610265"/>
              <a:gd name="connsiteX61" fmla="*/ 1237157 w 1245969"/>
              <a:gd name="connsiteY61" fmla="*/ 321313 h 610265"/>
              <a:gd name="connsiteX62" fmla="*/ 1204438 w 1245969"/>
              <a:gd name="connsiteY62" fmla="*/ 332866 h 610265"/>
              <a:gd name="connsiteX63" fmla="*/ 1165943 w 1245969"/>
              <a:gd name="connsiteY63" fmla="*/ 308032 h 610265"/>
              <a:gd name="connsiteX64" fmla="*/ 1129516 w 1245969"/>
              <a:gd name="connsiteY64" fmla="*/ 270103 h 610265"/>
              <a:gd name="connsiteX65" fmla="*/ 875933 w 1245969"/>
              <a:gd name="connsiteY65" fmla="*/ 96087 h 610265"/>
              <a:gd name="connsiteX66" fmla="*/ 732314 w 1245969"/>
              <a:gd name="connsiteY66" fmla="*/ 52234 h 610265"/>
              <a:gd name="connsiteX67" fmla="*/ 587875 w 1245969"/>
              <a:gd name="connsiteY67" fmla="*/ 42476 h 610265"/>
              <a:gd name="connsiteX68" fmla="*/ 378798 w 1245969"/>
              <a:gd name="connsiteY68" fmla="*/ 87383 h 610265"/>
              <a:gd name="connsiteX69" fmla="*/ 209603 w 1245969"/>
              <a:gd name="connsiteY69" fmla="*/ 175215 h 610265"/>
              <a:gd name="connsiteX70" fmla="*/ 93307 w 1245969"/>
              <a:gd name="connsiteY70" fmla="*/ 263369 h 610265"/>
              <a:gd name="connsiteX71" fmla="*/ 3445 w 1245969"/>
              <a:gd name="connsiteY71" fmla="*/ 346967 h 610265"/>
              <a:gd name="connsiteX72" fmla="*/ 0 w 1245969"/>
              <a:gd name="connsiteY72" fmla="*/ 348831 h 610265"/>
              <a:gd name="connsiteX73" fmla="*/ 23859 w 1245969"/>
              <a:gd name="connsiteY73" fmla="*/ 319108 h 610265"/>
              <a:gd name="connsiteX74" fmla="*/ 136194 w 1245969"/>
              <a:gd name="connsiteY74" fmla="*/ 205006 h 610265"/>
              <a:gd name="connsiteX75" fmla="*/ 425569 w 1245969"/>
              <a:gd name="connsiteY75" fmla="*/ 35568 h 610265"/>
              <a:gd name="connsiteX76" fmla="*/ 547749 w 1245969"/>
              <a:gd name="connsiteY76" fmla="*/ 6586 h 610265"/>
              <a:gd name="connsiteX77" fmla="*/ 673600 w 1245969"/>
              <a:gd name="connsiteY77" fmla="*/ 799 h 61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45969" h="610265">
                <a:moveTo>
                  <a:pt x="392080" y="261457"/>
                </a:moveTo>
                <a:cubicBezTo>
                  <a:pt x="388957" y="299581"/>
                  <a:pt x="395622" y="335091"/>
                  <a:pt x="412132" y="369166"/>
                </a:cubicBezTo>
                <a:cubicBezTo>
                  <a:pt x="439972" y="355690"/>
                  <a:pt x="467314" y="342439"/>
                  <a:pt x="494939" y="329061"/>
                </a:cubicBezTo>
                <a:cubicBezTo>
                  <a:pt x="484850" y="303690"/>
                  <a:pt x="484010" y="299269"/>
                  <a:pt x="483659" y="269946"/>
                </a:cubicBezTo>
                <a:cubicBezTo>
                  <a:pt x="453223" y="267126"/>
                  <a:pt x="422720" y="264296"/>
                  <a:pt x="392080" y="261457"/>
                </a:cubicBezTo>
                <a:close/>
                <a:moveTo>
                  <a:pt x="594081" y="195414"/>
                </a:moveTo>
                <a:cubicBezTo>
                  <a:pt x="546706" y="195307"/>
                  <a:pt x="508542" y="234017"/>
                  <a:pt x="508659" y="281353"/>
                </a:cubicBezTo>
                <a:cubicBezTo>
                  <a:pt x="508786" y="328904"/>
                  <a:pt x="546823" y="366864"/>
                  <a:pt x="594345" y="366864"/>
                </a:cubicBezTo>
                <a:cubicBezTo>
                  <a:pt x="641730" y="366864"/>
                  <a:pt x="680391" y="328817"/>
                  <a:pt x="680148" y="281324"/>
                </a:cubicBezTo>
                <a:cubicBezTo>
                  <a:pt x="679903" y="232436"/>
                  <a:pt x="641417" y="195531"/>
                  <a:pt x="594081" y="195414"/>
                </a:cubicBezTo>
                <a:close/>
                <a:moveTo>
                  <a:pt x="581513" y="72599"/>
                </a:moveTo>
                <a:cubicBezTo>
                  <a:pt x="607303" y="71867"/>
                  <a:pt x="633221" y="71253"/>
                  <a:pt x="658924" y="72980"/>
                </a:cubicBezTo>
                <a:cubicBezTo>
                  <a:pt x="713871" y="76668"/>
                  <a:pt x="767043" y="89217"/>
                  <a:pt x="818439" y="109104"/>
                </a:cubicBezTo>
                <a:cubicBezTo>
                  <a:pt x="859384" y="124951"/>
                  <a:pt x="898142" y="145033"/>
                  <a:pt x="935028" y="168804"/>
                </a:cubicBezTo>
                <a:cubicBezTo>
                  <a:pt x="993781" y="206665"/>
                  <a:pt x="1045987" y="252255"/>
                  <a:pt x="1093968" y="302870"/>
                </a:cubicBezTo>
                <a:cubicBezTo>
                  <a:pt x="1110186" y="319985"/>
                  <a:pt x="1125769" y="337521"/>
                  <a:pt x="1137420" y="358227"/>
                </a:cubicBezTo>
                <a:cubicBezTo>
                  <a:pt x="1147627" y="376378"/>
                  <a:pt x="1156361" y="394996"/>
                  <a:pt x="1159776" y="415810"/>
                </a:cubicBezTo>
                <a:cubicBezTo>
                  <a:pt x="1165377" y="449934"/>
                  <a:pt x="1136113" y="482731"/>
                  <a:pt x="1102252" y="479871"/>
                </a:cubicBezTo>
                <a:cubicBezTo>
                  <a:pt x="1089996" y="478837"/>
                  <a:pt x="1080306" y="472446"/>
                  <a:pt x="1071749" y="464171"/>
                </a:cubicBezTo>
                <a:cubicBezTo>
                  <a:pt x="1066381" y="458980"/>
                  <a:pt x="1061346" y="453437"/>
                  <a:pt x="1056028" y="448207"/>
                </a:cubicBezTo>
                <a:cubicBezTo>
                  <a:pt x="1047958" y="440263"/>
                  <a:pt x="1040689" y="440371"/>
                  <a:pt x="1032950" y="448587"/>
                </a:cubicBezTo>
                <a:cubicBezTo>
                  <a:pt x="1030628" y="451046"/>
                  <a:pt x="1028364" y="453730"/>
                  <a:pt x="1026803" y="456696"/>
                </a:cubicBezTo>
                <a:cubicBezTo>
                  <a:pt x="1022060" y="465732"/>
                  <a:pt x="1014869" y="472251"/>
                  <a:pt x="1006691" y="478076"/>
                </a:cubicBezTo>
                <a:cubicBezTo>
                  <a:pt x="967288" y="506140"/>
                  <a:pt x="924626" y="528184"/>
                  <a:pt x="880256" y="547134"/>
                </a:cubicBezTo>
                <a:cubicBezTo>
                  <a:pt x="831583" y="567919"/>
                  <a:pt x="781368" y="584010"/>
                  <a:pt x="729484" y="594295"/>
                </a:cubicBezTo>
                <a:cubicBezTo>
                  <a:pt x="702669" y="599603"/>
                  <a:pt x="675454" y="603145"/>
                  <a:pt x="648297" y="606395"/>
                </a:cubicBezTo>
                <a:cubicBezTo>
                  <a:pt x="612748" y="610659"/>
                  <a:pt x="577004" y="611098"/>
                  <a:pt x="541251" y="609176"/>
                </a:cubicBezTo>
                <a:cubicBezTo>
                  <a:pt x="495983" y="606736"/>
                  <a:pt x="451291" y="600257"/>
                  <a:pt x="407253" y="589445"/>
                </a:cubicBezTo>
                <a:cubicBezTo>
                  <a:pt x="329413" y="570329"/>
                  <a:pt x="256647" y="539103"/>
                  <a:pt x="188068" y="497856"/>
                </a:cubicBezTo>
                <a:cubicBezTo>
                  <a:pt x="142488" y="470445"/>
                  <a:pt x="99738" y="439132"/>
                  <a:pt x="59134" y="404822"/>
                </a:cubicBezTo>
                <a:cubicBezTo>
                  <a:pt x="57895" y="403778"/>
                  <a:pt x="56734" y="402646"/>
                  <a:pt x="54724" y="400802"/>
                </a:cubicBezTo>
                <a:cubicBezTo>
                  <a:pt x="56324" y="401319"/>
                  <a:pt x="57026" y="401378"/>
                  <a:pt x="57505" y="401729"/>
                </a:cubicBezTo>
                <a:cubicBezTo>
                  <a:pt x="119478" y="447143"/>
                  <a:pt x="186057" y="484546"/>
                  <a:pt x="256208" y="515703"/>
                </a:cubicBezTo>
                <a:cubicBezTo>
                  <a:pt x="314210" y="541464"/>
                  <a:pt x="374076" y="561664"/>
                  <a:pt x="436205" y="574896"/>
                </a:cubicBezTo>
                <a:cubicBezTo>
                  <a:pt x="473032" y="582741"/>
                  <a:pt x="510230" y="588001"/>
                  <a:pt x="547877" y="590040"/>
                </a:cubicBezTo>
                <a:cubicBezTo>
                  <a:pt x="582820" y="591933"/>
                  <a:pt x="617725" y="591572"/>
                  <a:pt x="652493" y="587776"/>
                </a:cubicBezTo>
                <a:cubicBezTo>
                  <a:pt x="740647" y="578155"/>
                  <a:pt x="822537" y="550101"/>
                  <a:pt x="898094" y="503622"/>
                </a:cubicBezTo>
                <a:cubicBezTo>
                  <a:pt x="936531" y="479979"/>
                  <a:pt x="972489" y="453008"/>
                  <a:pt x="1004935" y="421733"/>
                </a:cubicBezTo>
                <a:cubicBezTo>
                  <a:pt x="1022343" y="404959"/>
                  <a:pt x="1028969" y="382906"/>
                  <a:pt x="1027808" y="358784"/>
                </a:cubicBezTo>
                <a:cubicBezTo>
                  <a:pt x="1026793" y="337618"/>
                  <a:pt x="1017113" y="320113"/>
                  <a:pt x="1004154" y="304002"/>
                </a:cubicBezTo>
                <a:cubicBezTo>
                  <a:pt x="979047" y="272786"/>
                  <a:pt x="951636" y="243814"/>
                  <a:pt x="920645" y="218336"/>
                </a:cubicBezTo>
                <a:cubicBezTo>
                  <a:pt x="879914" y="184846"/>
                  <a:pt x="835388" y="157709"/>
                  <a:pt x="786081" y="138661"/>
                </a:cubicBezTo>
                <a:cubicBezTo>
                  <a:pt x="785369" y="138388"/>
                  <a:pt x="784637" y="138183"/>
                  <a:pt x="783036" y="137646"/>
                </a:cubicBezTo>
                <a:cubicBezTo>
                  <a:pt x="858730" y="239774"/>
                  <a:pt x="840141" y="374084"/>
                  <a:pt x="754767" y="452373"/>
                </a:cubicBezTo>
                <a:cubicBezTo>
                  <a:pt x="669257" y="530779"/>
                  <a:pt x="538353" y="535395"/>
                  <a:pt x="446793" y="460775"/>
                </a:cubicBezTo>
                <a:cubicBezTo>
                  <a:pt x="360034" y="390058"/>
                  <a:pt x="327032" y="251718"/>
                  <a:pt x="406756" y="140349"/>
                </a:cubicBezTo>
                <a:cubicBezTo>
                  <a:pt x="404248" y="141091"/>
                  <a:pt x="402520" y="141530"/>
                  <a:pt x="400833" y="142106"/>
                </a:cubicBezTo>
                <a:cubicBezTo>
                  <a:pt x="336361" y="164110"/>
                  <a:pt x="275285" y="193433"/>
                  <a:pt x="216532" y="227743"/>
                </a:cubicBezTo>
                <a:cubicBezTo>
                  <a:pt x="155349" y="263467"/>
                  <a:pt x="97337" y="303826"/>
                  <a:pt x="41687" y="347621"/>
                </a:cubicBezTo>
                <a:cubicBezTo>
                  <a:pt x="41443" y="347806"/>
                  <a:pt x="41121" y="347894"/>
                  <a:pt x="39813" y="348479"/>
                </a:cubicBezTo>
                <a:cubicBezTo>
                  <a:pt x="41111" y="346889"/>
                  <a:pt x="41755" y="345971"/>
                  <a:pt x="42526" y="345181"/>
                </a:cubicBezTo>
                <a:cubicBezTo>
                  <a:pt x="124816" y="262208"/>
                  <a:pt x="217839" y="194048"/>
                  <a:pt x="323080" y="142886"/>
                </a:cubicBezTo>
                <a:cubicBezTo>
                  <a:pt x="373910" y="118179"/>
                  <a:pt x="426818" y="99082"/>
                  <a:pt x="481990" y="86592"/>
                </a:cubicBezTo>
                <a:cubicBezTo>
                  <a:pt x="514748" y="79176"/>
                  <a:pt x="547877" y="73546"/>
                  <a:pt x="581513" y="72599"/>
                </a:cubicBezTo>
                <a:close/>
                <a:moveTo>
                  <a:pt x="673600" y="799"/>
                </a:moveTo>
                <a:cubicBezTo>
                  <a:pt x="729981" y="3493"/>
                  <a:pt x="785261" y="13251"/>
                  <a:pt x="839428" y="29147"/>
                </a:cubicBezTo>
                <a:cubicBezTo>
                  <a:pt x="899021" y="46643"/>
                  <a:pt x="955812" y="70804"/>
                  <a:pt x="1010389" y="100332"/>
                </a:cubicBezTo>
                <a:cubicBezTo>
                  <a:pt x="1082579" y="139393"/>
                  <a:pt x="1149354" y="186320"/>
                  <a:pt x="1212118" y="239052"/>
                </a:cubicBezTo>
                <a:cubicBezTo>
                  <a:pt x="1219778" y="245493"/>
                  <a:pt x="1227204" y="252323"/>
                  <a:pt x="1233995" y="259661"/>
                </a:cubicBezTo>
                <a:cubicBezTo>
                  <a:pt x="1240728" y="266941"/>
                  <a:pt x="1243422" y="276484"/>
                  <a:pt x="1245969" y="285891"/>
                </a:cubicBezTo>
                <a:cubicBezTo>
                  <a:pt x="1245969" y="290760"/>
                  <a:pt x="1245969" y="295639"/>
                  <a:pt x="1245969" y="300509"/>
                </a:cubicBezTo>
                <a:cubicBezTo>
                  <a:pt x="1243080" y="307476"/>
                  <a:pt x="1240943" y="314882"/>
                  <a:pt x="1237157" y="321313"/>
                </a:cubicBezTo>
                <a:cubicBezTo>
                  <a:pt x="1229868" y="333696"/>
                  <a:pt x="1218168" y="337345"/>
                  <a:pt x="1204438" y="332866"/>
                </a:cubicBezTo>
                <a:cubicBezTo>
                  <a:pt x="1189411" y="327958"/>
                  <a:pt x="1176989" y="318854"/>
                  <a:pt x="1165943" y="308032"/>
                </a:cubicBezTo>
                <a:cubicBezTo>
                  <a:pt x="1153423" y="295776"/>
                  <a:pt x="1141850" y="282563"/>
                  <a:pt x="1129516" y="270103"/>
                </a:cubicBezTo>
                <a:cubicBezTo>
                  <a:pt x="1056116" y="195922"/>
                  <a:pt x="971787" y="137588"/>
                  <a:pt x="875933" y="96087"/>
                </a:cubicBezTo>
                <a:cubicBezTo>
                  <a:pt x="829729" y="76083"/>
                  <a:pt x="781807" y="61456"/>
                  <a:pt x="732314" y="52234"/>
                </a:cubicBezTo>
                <a:cubicBezTo>
                  <a:pt x="684577" y="43335"/>
                  <a:pt x="636373" y="40115"/>
                  <a:pt x="587875" y="42476"/>
                </a:cubicBezTo>
                <a:cubicBezTo>
                  <a:pt x="515753" y="45979"/>
                  <a:pt x="446168" y="61651"/>
                  <a:pt x="378798" y="87383"/>
                </a:cubicBezTo>
                <a:cubicBezTo>
                  <a:pt x="319050" y="110207"/>
                  <a:pt x="262980" y="140135"/>
                  <a:pt x="209603" y="175215"/>
                </a:cubicBezTo>
                <a:cubicBezTo>
                  <a:pt x="168864" y="202001"/>
                  <a:pt x="129773" y="231051"/>
                  <a:pt x="93307" y="263369"/>
                </a:cubicBezTo>
                <a:cubicBezTo>
                  <a:pt x="62696" y="290497"/>
                  <a:pt x="33353" y="319049"/>
                  <a:pt x="3445" y="346967"/>
                </a:cubicBezTo>
                <a:cubicBezTo>
                  <a:pt x="2547" y="347806"/>
                  <a:pt x="1620" y="348626"/>
                  <a:pt x="0" y="348831"/>
                </a:cubicBezTo>
                <a:cubicBezTo>
                  <a:pt x="7943" y="338916"/>
                  <a:pt x="15730" y="328865"/>
                  <a:pt x="23859" y="319108"/>
                </a:cubicBezTo>
                <a:cubicBezTo>
                  <a:pt x="58139" y="277977"/>
                  <a:pt x="95717" y="240028"/>
                  <a:pt x="136194" y="205006"/>
                </a:cubicBezTo>
                <a:cubicBezTo>
                  <a:pt x="222133" y="130660"/>
                  <a:pt x="317332" y="71945"/>
                  <a:pt x="425569" y="35568"/>
                </a:cubicBezTo>
                <a:cubicBezTo>
                  <a:pt x="465401" y="22179"/>
                  <a:pt x="506180" y="12607"/>
                  <a:pt x="547749" y="6586"/>
                </a:cubicBezTo>
                <a:cubicBezTo>
                  <a:pt x="589495" y="546"/>
                  <a:pt x="631522" y="-1221"/>
                  <a:pt x="673600" y="799"/>
                </a:cubicBezTo>
                <a:close/>
              </a:path>
            </a:pathLst>
          </a:custGeom>
          <a:solidFill>
            <a:schemeClr val="accent1"/>
          </a:solidFill>
          <a:ln w="206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7EFB5D-A9AE-4B48-81C7-F8D92952C4EB}"/>
              </a:ext>
            </a:extLst>
          </p:cNvPr>
          <p:cNvSpPr txBox="1"/>
          <p:nvPr/>
        </p:nvSpPr>
        <p:spPr>
          <a:xfrm>
            <a:off x="5696345" y="1141038"/>
            <a:ext cx="5770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Cyber bullying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dianggap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valid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bila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pelaku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dan korban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berusia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di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bawah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18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tahun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dan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secara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hukum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belum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dianggap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dewasa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. </a:t>
            </a:r>
          </a:p>
          <a:p>
            <a:pPr algn="just"/>
            <a:endParaRPr lang="en-US" altLang="ko-KR" sz="2800" dirty="0">
              <a:solidFill>
                <a:srgbClr val="0070C0"/>
              </a:solidFill>
              <a:cs typeface="Arial" pitchFamily="34" charset="0"/>
            </a:endParaRPr>
          </a:p>
          <a:p>
            <a:pPr algn="just"/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Bila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salah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satu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pihak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terlibat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(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atau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keduanya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)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sudah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berusia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di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atas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18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tahun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maka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dikategorikan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sebagai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cyber crime </a:t>
            </a:r>
            <a:r>
              <a:rPr lang="en-US" altLang="ko-KR" sz="2800" dirty="0" err="1">
                <a:solidFill>
                  <a:srgbClr val="0070C0"/>
                </a:solidFill>
                <a:cs typeface="Arial" pitchFamily="34" charset="0"/>
              </a:rPr>
              <a:t>atau</a:t>
            </a:r>
            <a:r>
              <a:rPr lang="en-US" altLang="ko-KR" sz="2800" dirty="0">
                <a:solidFill>
                  <a:srgbClr val="0070C0"/>
                </a:solidFill>
                <a:cs typeface="Arial" pitchFamily="34" charset="0"/>
              </a:rPr>
              <a:t>  cyber stalking / cyber harassment</a:t>
            </a:r>
          </a:p>
        </p:txBody>
      </p:sp>
    </p:spTree>
    <p:extLst>
      <p:ext uri="{BB962C8B-B14F-4D97-AF65-F5344CB8AC3E}">
        <p14:creationId xmlns:p14="http://schemas.microsoft.com/office/powerpoint/2010/main" val="8546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9E8123D-DAB2-4647-A6D4-8A595C834437}"/>
              </a:ext>
            </a:extLst>
          </p:cNvPr>
          <p:cNvGrpSpPr/>
          <p:nvPr/>
        </p:nvGrpSpPr>
        <p:grpSpPr>
          <a:xfrm>
            <a:off x="8970640" y="1431196"/>
            <a:ext cx="879217" cy="886735"/>
            <a:chOff x="3949971" y="3289143"/>
            <a:chExt cx="879217" cy="886735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79ED967-35DE-41BC-BAA1-DBAB9F5AF234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3E0495F-DFBD-4BC5-937D-33E149EC4EBE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accent2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7E72252-406E-4457-A16F-80587C3569F1}"/>
              </a:ext>
            </a:extLst>
          </p:cNvPr>
          <p:cNvGrpSpPr/>
          <p:nvPr/>
        </p:nvGrpSpPr>
        <p:grpSpPr>
          <a:xfrm>
            <a:off x="8743338" y="1231617"/>
            <a:ext cx="1333820" cy="13144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33" name="L 도형 32">
              <a:extLst>
                <a:ext uri="{FF2B5EF4-FFF2-40B4-BE49-F238E27FC236}">
                  <a16:creationId xmlns:a16="http://schemas.microsoft.com/office/drawing/2014/main" id="{8FADBD2A-C5AA-4CF4-A183-36910FD9EF12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L 도형 33">
              <a:extLst>
                <a:ext uri="{FF2B5EF4-FFF2-40B4-BE49-F238E27FC236}">
                  <a16:creationId xmlns:a16="http://schemas.microsoft.com/office/drawing/2014/main" id="{4D7E5B55-1158-4C89-9EAF-9C7051580CEE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L 도형 34">
              <a:extLst>
                <a:ext uri="{FF2B5EF4-FFF2-40B4-BE49-F238E27FC236}">
                  <a16:creationId xmlns:a16="http://schemas.microsoft.com/office/drawing/2014/main" id="{1A2A6EA6-CAD4-49DF-97FA-B38E13898AF4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L 도형 35">
              <a:extLst>
                <a:ext uri="{FF2B5EF4-FFF2-40B4-BE49-F238E27FC236}">
                  <a16:creationId xmlns:a16="http://schemas.microsoft.com/office/drawing/2014/main" id="{6C0B63BA-5CAB-4D1B-ACDE-B17FDE0B0754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sz="4000" b="1" dirty="0" err="1"/>
              <a:t>Bentuk</a:t>
            </a:r>
            <a:r>
              <a:rPr lang="en-US" sz="4000" b="1" dirty="0"/>
              <a:t> - </a:t>
            </a:r>
            <a:r>
              <a:rPr lang="en-US" sz="4000" b="1" dirty="0" err="1"/>
              <a:t>bentuk</a:t>
            </a:r>
            <a:r>
              <a:rPr lang="en-US" sz="4000" b="1" dirty="0"/>
              <a:t> Cyber-bullying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6E50BD7-72B2-4F6D-AEB0-5D91BEF5902F}"/>
              </a:ext>
            </a:extLst>
          </p:cNvPr>
          <p:cNvSpPr/>
          <p:nvPr/>
        </p:nvSpPr>
        <p:spPr>
          <a:xfrm>
            <a:off x="17274" y="2337034"/>
            <a:ext cx="12183754" cy="371265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DADF81-7A11-4900-8928-D189BA445F0B}"/>
              </a:ext>
            </a:extLst>
          </p:cNvPr>
          <p:cNvSpPr/>
          <p:nvPr/>
        </p:nvSpPr>
        <p:spPr>
          <a:xfrm>
            <a:off x="616401" y="1784140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22FF2-8539-441B-BF54-ED64DE2A9E1D}"/>
              </a:ext>
            </a:extLst>
          </p:cNvPr>
          <p:cNvSpPr/>
          <p:nvPr/>
        </p:nvSpPr>
        <p:spPr>
          <a:xfrm>
            <a:off x="616401" y="3065472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38529E-B903-4B20-99C3-5C119FD7EC61}"/>
              </a:ext>
            </a:extLst>
          </p:cNvPr>
          <p:cNvSpPr/>
          <p:nvPr/>
        </p:nvSpPr>
        <p:spPr>
          <a:xfrm>
            <a:off x="616401" y="4319508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EE6A1-8447-4D14-B830-11966F21350B}"/>
              </a:ext>
            </a:extLst>
          </p:cNvPr>
          <p:cNvSpPr txBox="1"/>
          <p:nvPr/>
        </p:nvSpPr>
        <p:spPr>
          <a:xfrm>
            <a:off x="655981" y="1909162"/>
            <a:ext cx="596279" cy="5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3957D-2049-4A72-A8B4-26E615E34634}"/>
              </a:ext>
            </a:extLst>
          </p:cNvPr>
          <p:cNvGrpSpPr/>
          <p:nvPr/>
        </p:nvGrpSpPr>
        <p:grpSpPr>
          <a:xfrm>
            <a:off x="1420463" y="1670975"/>
            <a:ext cx="7209224" cy="1079210"/>
            <a:chOff x="6210998" y="1433695"/>
            <a:chExt cx="1457346" cy="8512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4C8335-465F-47D5-8555-88FABA76E0A0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Flaming (</a:t>
              </a:r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perselisihan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 yang </a:t>
              </a:r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menyebar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E78DF9-2A01-4A4D-A375-BD3F083C2236}"/>
                </a:ext>
              </a:extLst>
            </p:cNvPr>
            <p:cNvSpPr txBox="1"/>
            <p:nvPr/>
          </p:nvSpPr>
          <p:spPr>
            <a:xfrm>
              <a:off x="6210998" y="1629468"/>
              <a:ext cx="1457346" cy="65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perselisihan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awalnya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orang (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kecil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kemudian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menyebarluas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sehingga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melibatkan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banyak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(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skala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sehingga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permasalahan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709ED-632B-414F-A23A-84962F6B3905}"/>
              </a:ext>
            </a:extLst>
          </p:cNvPr>
          <p:cNvGrpSpPr/>
          <p:nvPr/>
        </p:nvGrpSpPr>
        <p:grpSpPr>
          <a:xfrm>
            <a:off x="1420463" y="2952307"/>
            <a:ext cx="7209224" cy="1065563"/>
            <a:chOff x="6210998" y="1433695"/>
            <a:chExt cx="1457346" cy="840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CF0B2-E45D-4719-BC29-DB7C7B72D60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Harrasment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 (</a:t>
              </a:r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pelecehan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DB21C-6171-49B6-B397-604D21E2FC04}"/>
                </a:ext>
              </a:extLst>
            </p:cNvPr>
            <p:cNvSpPr txBox="1"/>
            <p:nvPr/>
          </p:nvSpPr>
          <p:spPr>
            <a:xfrm>
              <a:off x="6210998" y="1618704"/>
              <a:ext cx="1457346" cy="65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melecehkan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mengirim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berbagai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pesan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baik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tulisan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maupun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gambar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menyakiti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menghina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memalukan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mengancam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974D8-3739-477B-A70D-6F4183B6550D}"/>
              </a:ext>
            </a:extLst>
          </p:cNvPr>
          <p:cNvGrpSpPr/>
          <p:nvPr/>
        </p:nvGrpSpPr>
        <p:grpSpPr>
          <a:xfrm>
            <a:off x="1420463" y="4260942"/>
            <a:ext cx="7209224" cy="778395"/>
            <a:chOff x="6210998" y="1476755"/>
            <a:chExt cx="1457346" cy="613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B8B2CD-C72E-462B-8F97-D6EE9CAC1B0B}"/>
                </a:ext>
              </a:extLst>
            </p:cNvPr>
            <p:cNvSpPr txBox="1"/>
            <p:nvPr/>
          </p:nvSpPr>
          <p:spPr>
            <a:xfrm>
              <a:off x="6210998" y="147675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Denigration (fitnah)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7E127D-5C22-414F-BC5B-70166231A1F0}"/>
                </a:ext>
              </a:extLst>
            </p:cNvPr>
            <p:cNvSpPr txBox="1"/>
            <p:nvPr/>
          </p:nvSpPr>
          <p:spPr>
            <a:xfrm>
              <a:off x="6210998" y="1629468"/>
              <a:ext cx="1409575" cy="46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kabar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bohong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bertujuan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merusak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reputasi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619441E-21E5-4F1E-B91B-56A4173710E3}"/>
              </a:ext>
            </a:extLst>
          </p:cNvPr>
          <p:cNvSpPr txBox="1"/>
          <p:nvPr/>
        </p:nvSpPr>
        <p:spPr>
          <a:xfrm>
            <a:off x="655981" y="3190494"/>
            <a:ext cx="596279" cy="5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4CD86-58E8-450A-A8A7-4AD8A7A285AC}"/>
              </a:ext>
            </a:extLst>
          </p:cNvPr>
          <p:cNvSpPr txBox="1"/>
          <p:nvPr/>
        </p:nvSpPr>
        <p:spPr>
          <a:xfrm>
            <a:off x="655981" y="4444530"/>
            <a:ext cx="596279" cy="5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1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B9E8123D-DAB2-4647-A6D4-8A595C834437}"/>
              </a:ext>
            </a:extLst>
          </p:cNvPr>
          <p:cNvGrpSpPr/>
          <p:nvPr/>
        </p:nvGrpSpPr>
        <p:grpSpPr>
          <a:xfrm>
            <a:off x="8970640" y="1431196"/>
            <a:ext cx="879217" cy="886735"/>
            <a:chOff x="3949971" y="3289143"/>
            <a:chExt cx="879217" cy="886735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79ED967-35DE-41BC-BAA1-DBAB9F5AF234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solidFill>
              <a:schemeClr val="accent4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3E0495F-DFBD-4BC5-937D-33E149EC4EBE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solidFill>
              <a:schemeClr val="accent2"/>
            </a:solidFill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7E72252-406E-4457-A16F-80587C3569F1}"/>
              </a:ext>
            </a:extLst>
          </p:cNvPr>
          <p:cNvGrpSpPr/>
          <p:nvPr/>
        </p:nvGrpSpPr>
        <p:grpSpPr>
          <a:xfrm>
            <a:off x="8743338" y="1231617"/>
            <a:ext cx="1333820" cy="1314466"/>
            <a:chOff x="1595604" y="2399774"/>
            <a:chExt cx="998454" cy="983966"/>
          </a:xfrm>
          <a:solidFill>
            <a:schemeClr val="accent4"/>
          </a:solidFill>
        </p:grpSpPr>
        <p:sp>
          <p:nvSpPr>
            <p:cNvPr id="33" name="L 도형 32">
              <a:extLst>
                <a:ext uri="{FF2B5EF4-FFF2-40B4-BE49-F238E27FC236}">
                  <a16:creationId xmlns:a16="http://schemas.microsoft.com/office/drawing/2014/main" id="{8FADBD2A-C5AA-4CF4-A183-36910FD9EF12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L 도형 33">
              <a:extLst>
                <a:ext uri="{FF2B5EF4-FFF2-40B4-BE49-F238E27FC236}">
                  <a16:creationId xmlns:a16="http://schemas.microsoft.com/office/drawing/2014/main" id="{4D7E5B55-1158-4C89-9EAF-9C7051580CEE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L 도형 34">
              <a:extLst>
                <a:ext uri="{FF2B5EF4-FFF2-40B4-BE49-F238E27FC236}">
                  <a16:creationId xmlns:a16="http://schemas.microsoft.com/office/drawing/2014/main" id="{1A2A6EA6-CAD4-49DF-97FA-B38E13898AF4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L 도형 35">
              <a:extLst>
                <a:ext uri="{FF2B5EF4-FFF2-40B4-BE49-F238E27FC236}">
                  <a16:creationId xmlns:a16="http://schemas.microsoft.com/office/drawing/2014/main" id="{6C0B63BA-5CAB-4D1B-ACDE-B17FDE0B0754}"/>
                </a:ext>
              </a:extLst>
            </p:cNvPr>
            <p:cNvSpPr/>
            <p:nvPr/>
          </p:nvSpPr>
          <p:spPr>
            <a:xfrm rot="5400000">
              <a:off x="159560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Freeform 2">
            <a:extLst>
              <a:ext uri="{FF2B5EF4-FFF2-40B4-BE49-F238E27FC236}">
                <a16:creationId xmlns:a16="http://schemas.microsoft.com/office/drawing/2014/main" id="{16E50BD7-72B2-4F6D-AEB0-5D91BEF5902F}"/>
              </a:ext>
            </a:extLst>
          </p:cNvPr>
          <p:cNvSpPr/>
          <p:nvPr/>
        </p:nvSpPr>
        <p:spPr>
          <a:xfrm>
            <a:off x="17274" y="2337034"/>
            <a:ext cx="12183754" cy="371265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4869712"/>
              <a:gd name="connsiteY0" fmla="*/ 2636141 h 2636599"/>
              <a:gd name="connsiteX1" fmla="*/ 2317774 w 4869712"/>
              <a:gd name="connsiteY1" fmla="*/ 2632825 h 2636599"/>
              <a:gd name="connsiteX2" fmla="*/ 2317012 w 4869712"/>
              <a:gd name="connsiteY2" fmla="*/ 2387384 h 2636599"/>
              <a:gd name="connsiteX3" fmla="*/ 1726462 w 4869712"/>
              <a:gd name="connsiteY3" fmla="*/ 1320584 h 2636599"/>
              <a:gd name="connsiteX4" fmla="*/ 1923438 w 4869712"/>
              <a:gd name="connsiteY4" fmla="*/ 1152105 h 2636599"/>
              <a:gd name="connsiteX5" fmla="*/ 2345587 w 4869712"/>
              <a:gd name="connsiteY5" fmla="*/ 1634909 h 2636599"/>
              <a:gd name="connsiteX6" fmla="*/ 2288437 w 4869712"/>
              <a:gd name="connsiteY6" fmla="*/ 168059 h 2636599"/>
              <a:gd name="connsiteX7" fmla="*/ 2564662 w 4869712"/>
              <a:gd name="connsiteY7" fmla="*/ 177584 h 2636599"/>
              <a:gd name="connsiteX8" fmla="*/ 2631337 w 4869712"/>
              <a:gd name="connsiteY8" fmla="*/ 1149134 h 2636599"/>
              <a:gd name="connsiteX9" fmla="*/ 2817796 w 4869712"/>
              <a:gd name="connsiteY9" fmla="*/ 723252 h 2636599"/>
              <a:gd name="connsiteX10" fmla="*/ 2986657 w 4869712"/>
              <a:gd name="connsiteY10" fmla="*/ 1152791 h 2636599"/>
              <a:gd name="connsiteX11" fmla="*/ 3172585 w 4869712"/>
              <a:gd name="connsiteY11" fmla="*/ 763487 h 2636599"/>
              <a:gd name="connsiteX12" fmla="*/ 3347922 w 4869712"/>
              <a:gd name="connsiteY12" fmla="*/ 1178395 h 2636599"/>
              <a:gd name="connsiteX13" fmla="*/ 3501768 w 4869712"/>
              <a:gd name="connsiteY13" fmla="*/ 840297 h 2636599"/>
              <a:gd name="connsiteX14" fmla="*/ 3648302 w 4869712"/>
              <a:gd name="connsiteY14" fmla="*/ 1167422 h 2636599"/>
              <a:gd name="connsiteX15" fmla="*/ 3640225 w 4869712"/>
              <a:gd name="connsiteY15" fmla="*/ 1945576 h 2636599"/>
              <a:gd name="connsiteX16" fmla="*/ 3523714 w 4869712"/>
              <a:gd name="connsiteY16" fmla="*/ 2317968 h 2636599"/>
              <a:gd name="connsiteX17" fmla="*/ 3449649 w 4869712"/>
              <a:gd name="connsiteY17" fmla="*/ 2635034 h 2636599"/>
              <a:gd name="connsiteX18" fmla="*/ 4869712 w 4869712"/>
              <a:gd name="connsiteY18" fmla="*/ 2635034 h 2636599"/>
              <a:gd name="connsiteX0" fmla="*/ 0 w 4869712"/>
              <a:gd name="connsiteY0" fmla="*/ 2636141 h 2636141"/>
              <a:gd name="connsiteX1" fmla="*/ 2317774 w 4869712"/>
              <a:gd name="connsiteY1" fmla="*/ 2632825 h 2636141"/>
              <a:gd name="connsiteX2" fmla="*/ 2317012 w 4869712"/>
              <a:gd name="connsiteY2" fmla="*/ 2387384 h 2636141"/>
              <a:gd name="connsiteX3" fmla="*/ 1726462 w 4869712"/>
              <a:gd name="connsiteY3" fmla="*/ 1320584 h 2636141"/>
              <a:gd name="connsiteX4" fmla="*/ 1923438 w 4869712"/>
              <a:gd name="connsiteY4" fmla="*/ 1152105 h 2636141"/>
              <a:gd name="connsiteX5" fmla="*/ 2345587 w 4869712"/>
              <a:gd name="connsiteY5" fmla="*/ 1634909 h 2636141"/>
              <a:gd name="connsiteX6" fmla="*/ 2288437 w 4869712"/>
              <a:gd name="connsiteY6" fmla="*/ 168059 h 2636141"/>
              <a:gd name="connsiteX7" fmla="*/ 2564662 w 4869712"/>
              <a:gd name="connsiteY7" fmla="*/ 177584 h 2636141"/>
              <a:gd name="connsiteX8" fmla="*/ 2631337 w 4869712"/>
              <a:gd name="connsiteY8" fmla="*/ 1149134 h 2636141"/>
              <a:gd name="connsiteX9" fmla="*/ 2817796 w 4869712"/>
              <a:gd name="connsiteY9" fmla="*/ 723252 h 2636141"/>
              <a:gd name="connsiteX10" fmla="*/ 2986657 w 4869712"/>
              <a:gd name="connsiteY10" fmla="*/ 1152791 h 2636141"/>
              <a:gd name="connsiteX11" fmla="*/ 3172585 w 4869712"/>
              <a:gd name="connsiteY11" fmla="*/ 763487 h 2636141"/>
              <a:gd name="connsiteX12" fmla="*/ 3347922 w 4869712"/>
              <a:gd name="connsiteY12" fmla="*/ 1178395 h 2636141"/>
              <a:gd name="connsiteX13" fmla="*/ 3501768 w 4869712"/>
              <a:gd name="connsiteY13" fmla="*/ 840297 h 2636141"/>
              <a:gd name="connsiteX14" fmla="*/ 3648302 w 4869712"/>
              <a:gd name="connsiteY14" fmla="*/ 1167422 h 2636141"/>
              <a:gd name="connsiteX15" fmla="*/ 3640225 w 4869712"/>
              <a:gd name="connsiteY15" fmla="*/ 1945576 h 2636141"/>
              <a:gd name="connsiteX16" fmla="*/ 3523714 w 4869712"/>
              <a:gd name="connsiteY16" fmla="*/ 2317968 h 2636141"/>
              <a:gd name="connsiteX17" fmla="*/ 3449649 w 4869712"/>
              <a:gd name="connsiteY17" fmla="*/ 2635034 h 2636141"/>
              <a:gd name="connsiteX18" fmla="*/ 4869712 w 4869712"/>
              <a:gd name="connsiteY18" fmla="*/ 2635034 h 2636141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0 w 4869712"/>
              <a:gd name="connsiteY0" fmla="*/ 2636141 h 2640802"/>
              <a:gd name="connsiteX1" fmla="*/ 2317774 w 4869712"/>
              <a:gd name="connsiteY1" fmla="*/ 2632825 h 2640802"/>
              <a:gd name="connsiteX2" fmla="*/ 2317012 w 4869712"/>
              <a:gd name="connsiteY2" fmla="*/ 2387384 h 2640802"/>
              <a:gd name="connsiteX3" fmla="*/ 1726462 w 4869712"/>
              <a:gd name="connsiteY3" fmla="*/ 1320584 h 2640802"/>
              <a:gd name="connsiteX4" fmla="*/ 1923438 w 4869712"/>
              <a:gd name="connsiteY4" fmla="*/ 1152105 h 2640802"/>
              <a:gd name="connsiteX5" fmla="*/ 2345587 w 4869712"/>
              <a:gd name="connsiteY5" fmla="*/ 1634909 h 2640802"/>
              <a:gd name="connsiteX6" fmla="*/ 2288437 w 4869712"/>
              <a:gd name="connsiteY6" fmla="*/ 168059 h 2640802"/>
              <a:gd name="connsiteX7" fmla="*/ 2564662 w 4869712"/>
              <a:gd name="connsiteY7" fmla="*/ 177584 h 2640802"/>
              <a:gd name="connsiteX8" fmla="*/ 2631337 w 4869712"/>
              <a:gd name="connsiteY8" fmla="*/ 1149134 h 2640802"/>
              <a:gd name="connsiteX9" fmla="*/ 2817796 w 4869712"/>
              <a:gd name="connsiteY9" fmla="*/ 723252 h 2640802"/>
              <a:gd name="connsiteX10" fmla="*/ 2986657 w 4869712"/>
              <a:gd name="connsiteY10" fmla="*/ 1152791 h 2640802"/>
              <a:gd name="connsiteX11" fmla="*/ 3172585 w 4869712"/>
              <a:gd name="connsiteY11" fmla="*/ 763487 h 2640802"/>
              <a:gd name="connsiteX12" fmla="*/ 3347922 w 4869712"/>
              <a:gd name="connsiteY12" fmla="*/ 1178395 h 2640802"/>
              <a:gd name="connsiteX13" fmla="*/ 3501768 w 4869712"/>
              <a:gd name="connsiteY13" fmla="*/ 840297 h 2640802"/>
              <a:gd name="connsiteX14" fmla="*/ 3648302 w 4869712"/>
              <a:gd name="connsiteY14" fmla="*/ 1167422 h 2640802"/>
              <a:gd name="connsiteX15" fmla="*/ 3640225 w 4869712"/>
              <a:gd name="connsiteY15" fmla="*/ 1945576 h 2640802"/>
              <a:gd name="connsiteX16" fmla="*/ 3523714 w 4869712"/>
              <a:gd name="connsiteY16" fmla="*/ 2317968 h 2640802"/>
              <a:gd name="connsiteX17" fmla="*/ 3449649 w 4869712"/>
              <a:gd name="connsiteY17" fmla="*/ 2635034 h 2640802"/>
              <a:gd name="connsiteX18" fmla="*/ 4869712 w 4869712"/>
              <a:gd name="connsiteY18" fmla="*/ 2635034 h 2640802"/>
              <a:gd name="connsiteX0" fmla="*/ 113906 w 4005423"/>
              <a:gd name="connsiteY0" fmla="*/ 2668039 h 2670195"/>
              <a:gd name="connsiteX1" fmla="*/ 1453485 w 4005423"/>
              <a:gd name="connsiteY1" fmla="*/ 2632825 h 2670195"/>
              <a:gd name="connsiteX2" fmla="*/ 1452723 w 4005423"/>
              <a:gd name="connsiteY2" fmla="*/ 2387384 h 2670195"/>
              <a:gd name="connsiteX3" fmla="*/ 862173 w 4005423"/>
              <a:gd name="connsiteY3" fmla="*/ 1320584 h 2670195"/>
              <a:gd name="connsiteX4" fmla="*/ 1059149 w 4005423"/>
              <a:gd name="connsiteY4" fmla="*/ 1152105 h 2670195"/>
              <a:gd name="connsiteX5" fmla="*/ 1481298 w 4005423"/>
              <a:gd name="connsiteY5" fmla="*/ 1634909 h 2670195"/>
              <a:gd name="connsiteX6" fmla="*/ 1424148 w 4005423"/>
              <a:gd name="connsiteY6" fmla="*/ 168059 h 2670195"/>
              <a:gd name="connsiteX7" fmla="*/ 1700373 w 4005423"/>
              <a:gd name="connsiteY7" fmla="*/ 177584 h 2670195"/>
              <a:gd name="connsiteX8" fmla="*/ 1767048 w 4005423"/>
              <a:gd name="connsiteY8" fmla="*/ 1149134 h 2670195"/>
              <a:gd name="connsiteX9" fmla="*/ 1953507 w 4005423"/>
              <a:gd name="connsiteY9" fmla="*/ 723252 h 2670195"/>
              <a:gd name="connsiteX10" fmla="*/ 2122368 w 4005423"/>
              <a:gd name="connsiteY10" fmla="*/ 1152791 h 2670195"/>
              <a:gd name="connsiteX11" fmla="*/ 2308296 w 4005423"/>
              <a:gd name="connsiteY11" fmla="*/ 763487 h 2670195"/>
              <a:gd name="connsiteX12" fmla="*/ 2483633 w 4005423"/>
              <a:gd name="connsiteY12" fmla="*/ 1178395 h 2670195"/>
              <a:gd name="connsiteX13" fmla="*/ 2637479 w 4005423"/>
              <a:gd name="connsiteY13" fmla="*/ 840297 h 2670195"/>
              <a:gd name="connsiteX14" fmla="*/ 2784013 w 4005423"/>
              <a:gd name="connsiteY14" fmla="*/ 1167422 h 2670195"/>
              <a:gd name="connsiteX15" fmla="*/ 2775936 w 4005423"/>
              <a:gd name="connsiteY15" fmla="*/ 1945576 h 2670195"/>
              <a:gd name="connsiteX16" fmla="*/ 2659425 w 4005423"/>
              <a:gd name="connsiteY16" fmla="*/ 2317968 h 2670195"/>
              <a:gd name="connsiteX17" fmla="*/ 2585360 w 4005423"/>
              <a:gd name="connsiteY17" fmla="*/ 2635034 h 2670195"/>
              <a:gd name="connsiteX18" fmla="*/ 4005423 w 4005423"/>
              <a:gd name="connsiteY18" fmla="*/ 2635034 h 2670195"/>
              <a:gd name="connsiteX0" fmla="*/ 479716 w 3701381"/>
              <a:gd name="connsiteY0" fmla="*/ 3072076 h 3072352"/>
              <a:gd name="connsiteX1" fmla="*/ 1149443 w 3701381"/>
              <a:gd name="connsiteY1" fmla="*/ 2632825 h 3072352"/>
              <a:gd name="connsiteX2" fmla="*/ 1148681 w 3701381"/>
              <a:gd name="connsiteY2" fmla="*/ 2387384 h 3072352"/>
              <a:gd name="connsiteX3" fmla="*/ 558131 w 3701381"/>
              <a:gd name="connsiteY3" fmla="*/ 1320584 h 3072352"/>
              <a:gd name="connsiteX4" fmla="*/ 755107 w 3701381"/>
              <a:gd name="connsiteY4" fmla="*/ 1152105 h 3072352"/>
              <a:gd name="connsiteX5" fmla="*/ 1177256 w 3701381"/>
              <a:gd name="connsiteY5" fmla="*/ 1634909 h 3072352"/>
              <a:gd name="connsiteX6" fmla="*/ 1120106 w 3701381"/>
              <a:gd name="connsiteY6" fmla="*/ 168059 h 3072352"/>
              <a:gd name="connsiteX7" fmla="*/ 1396331 w 3701381"/>
              <a:gd name="connsiteY7" fmla="*/ 177584 h 3072352"/>
              <a:gd name="connsiteX8" fmla="*/ 1463006 w 3701381"/>
              <a:gd name="connsiteY8" fmla="*/ 1149134 h 3072352"/>
              <a:gd name="connsiteX9" fmla="*/ 1649465 w 3701381"/>
              <a:gd name="connsiteY9" fmla="*/ 723252 h 3072352"/>
              <a:gd name="connsiteX10" fmla="*/ 1818326 w 3701381"/>
              <a:gd name="connsiteY10" fmla="*/ 1152791 h 3072352"/>
              <a:gd name="connsiteX11" fmla="*/ 2004254 w 3701381"/>
              <a:gd name="connsiteY11" fmla="*/ 763487 h 3072352"/>
              <a:gd name="connsiteX12" fmla="*/ 2179591 w 3701381"/>
              <a:gd name="connsiteY12" fmla="*/ 1178395 h 3072352"/>
              <a:gd name="connsiteX13" fmla="*/ 2333437 w 3701381"/>
              <a:gd name="connsiteY13" fmla="*/ 840297 h 3072352"/>
              <a:gd name="connsiteX14" fmla="*/ 2479971 w 3701381"/>
              <a:gd name="connsiteY14" fmla="*/ 1167422 h 3072352"/>
              <a:gd name="connsiteX15" fmla="*/ 2471894 w 3701381"/>
              <a:gd name="connsiteY15" fmla="*/ 1945576 h 3072352"/>
              <a:gd name="connsiteX16" fmla="*/ 2355383 w 3701381"/>
              <a:gd name="connsiteY16" fmla="*/ 2317968 h 3072352"/>
              <a:gd name="connsiteX17" fmla="*/ 2281318 w 3701381"/>
              <a:gd name="connsiteY17" fmla="*/ 2635034 h 3072352"/>
              <a:gd name="connsiteX18" fmla="*/ 3701381 w 3701381"/>
              <a:gd name="connsiteY18" fmla="*/ 2635034 h 3072352"/>
              <a:gd name="connsiteX0" fmla="*/ 609558 w 3831223"/>
              <a:gd name="connsiteY0" fmla="*/ 3072076 h 3072076"/>
              <a:gd name="connsiteX1" fmla="*/ 1279285 w 3831223"/>
              <a:gd name="connsiteY1" fmla="*/ 2632825 h 3072076"/>
              <a:gd name="connsiteX2" fmla="*/ 1278523 w 3831223"/>
              <a:gd name="connsiteY2" fmla="*/ 2387384 h 3072076"/>
              <a:gd name="connsiteX3" fmla="*/ 687973 w 3831223"/>
              <a:gd name="connsiteY3" fmla="*/ 1320584 h 3072076"/>
              <a:gd name="connsiteX4" fmla="*/ 884949 w 3831223"/>
              <a:gd name="connsiteY4" fmla="*/ 1152105 h 3072076"/>
              <a:gd name="connsiteX5" fmla="*/ 1307098 w 3831223"/>
              <a:gd name="connsiteY5" fmla="*/ 1634909 h 3072076"/>
              <a:gd name="connsiteX6" fmla="*/ 1249948 w 3831223"/>
              <a:gd name="connsiteY6" fmla="*/ 168059 h 3072076"/>
              <a:gd name="connsiteX7" fmla="*/ 1526173 w 3831223"/>
              <a:gd name="connsiteY7" fmla="*/ 177584 h 3072076"/>
              <a:gd name="connsiteX8" fmla="*/ 1592848 w 3831223"/>
              <a:gd name="connsiteY8" fmla="*/ 1149134 h 3072076"/>
              <a:gd name="connsiteX9" fmla="*/ 1779307 w 3831223"/>
              <a:gd name="connsiteY9" fmla="*/ 723252 h 3072076"/>
              <a:gd name="connsiteX10" fmla="*/ 1948168 w 3831223"/>
              <a:gd name="connsiteY10" fmla="*/ 1152791 h 3072076"/>
              <a:gd name="connsiteX11" fmla="*/ 2134096 w 3831223"/>
              <a:gd name="connsiteY11" fmla="*/ 763487 h 3072076"/>
              <a:gd name="connsiteX12" fmla="*/ 2309433 w 3831223"/>
              <a:gd name="connsiteY12" fmla="*/ 1178395 h 3072076"/>
              <a:gd name="connsiteX13" fmla="*/ 2463279 w 3831223"/>
              <a:gd name="connsiteY13" fmla="*/ 840297 h 3072076"/>
              <a:gd name="connsiteX14" fmla="*/ 2609813 w 3831223"/>
              <a:gd name="connsiteY14" fmla="*/ 1167422 h 3072076"/>
              <a:gd name="connsiteX15" fmla="*/ 2601736 w 3831223"/>
              <a:gd name="connsiteY15" fmla="*/ 1945576 h 3072076"/>
              <a:gd name="connsiteX16" fmla="*/ 2485225 w 3831223"/>
              <a:gd name="connsiteY16" fmla="*/ 2317968 h 3072076"/>
              <a:gd name="connsiteX17" fmla="*/ 2411160 w 3831223"/>
              <a:gd name="connsiteY17" fmla="*/ 2635034 h 3072076"/>
              <a:gd name="connsiteX18" fmla="*/ 3831223 w 3831223"/>
              <a:gd name="connsiteY18" fmla="*/ 2635034 h 3072076"/>
              <a:gd name="connsiteX0" fmla="*/ 111732 w 4715630"/>
              <a:gd name="connsiteY0" fmla="*/ 3274095 h 3274095"/>
              <a:gd name="connsiteX1" fmla="*/ 2163692 w 4715630"/>
              <a:gd name="connsiteY1" fmla="*/ 2632825 h 3274095"/>
              <a:gd name="connsiteX2" fmla="*/ 2162930 w 4715630"/>
              <a:gd name="connsiteY2" fmla="*/ 2387384 h 3274095"/>
              <a:gd name="connsiteX3" fmla="*/ 1572380 w 4715630"/>
              <a:gd name="connsiteY3" fmla="*/ 1320584 h 3274095"/>
              <a:gd name="connsiteX4" fmla="*/ 1769356 w 4715630"/>
              <a:gd name="connsiteY4" fmla="*/ 1152105 h 3274095"/>
              <a:gd name="connsiteX5" fmla="*/ 2191505 w 4715630"/>
              <a:gd name="connsiteY5" fmla="*/ 1634909 h 3274095"/>
              <a:gd name="connsiteX6" fmla="*/ 2134355 w 4715630"/>
              <a:gd name="connsiteY6" fmla="*/ 168059 h 3274095"/>
              <a:gd name="connsiteX7" fmla="*/ 2410580 w 4715630"/>
              <a:gd name="connsiteY7" fmla="*/ 177584 h 3274095"/>
              <a:gd name="connsiteX8" fmla="*/ 2477255 w 4715630"/>
              <a:gd name="connsiteY8" fmla="*/ 1149134 h 3274095"/>
              <a:gd name="connsiteX9" fmla="*/ 2663714 w 4715630"/>
              <a:gd name="connsiteY9" fmla="*/ 723252 h 3274095"/>
              <a:gd name="connsiteX10" fmla="*/ 2832575 w 4715630"/>
              <a:gd name="connsiteY10" fmla="*/ 1152791 h 3274095"/>
              <a:gd name="connsiteX11" fmla="*/ 3018503 w 4715630"/>
              <a:gd name="connsiteY11" fmla="*/ 763487 h 3274095"/>
              <a:gd name="connsiteX12" fmla="*/ 3193840 w 4715630"/>
              <a:gd name="connsiteY12" fmla="*/ 1178395 h 3274095"/>
              <a:gd name="connsiteX13" fmla="*/ 3347686 w 4715630"/>
              <a:gd name="connsiteY13" fmla="*/ 840297 h 3274095"/>
              <a:gd name="connsiteX14" fmla="*/ 3494220 w 4715630"/>
              <a:gd name="connsiteY14" fmla="*/ 1167422 h 3274095"/>
              <a:gd name="connsiteX15" fmla="*/ 3486143 w 4715630"/>
              <a:gd name="connsiteY15" fmla="*/ 1945576 h 3274095"/>
              <a:gd name="connsiteX16" fmla="*/ 3369632 w 4715630"/>
              <a:gd name="connsiteY16" fmla="*/ 2317968 h 3274095"/>
              <a:gd name="connsiteX17" fmla="*/ 3295567 w 4715630"/>
              <a:gd name="connsiteY17" fmla="*/ 2635034 h 3274095"/>
              <a:gd name="connsiteX18" fmla="*/ 4715630 w 4715630"/>
              <a:gd name="connsiteY18" fmla="*/ 2635034 h 3274095"/>
              <a:gd name="connsiteX0" fmla="*/ 0 w 4603898"/>
              <a:gd name="connsiteY0" fmla="*/ 3274095 h 3274095"/>
              <a:gd name="connsiteX1" fmla="*/ 2051960 w 4603898"/>
              <a:gd name="connsiteY1" fmla="*/ 2632825 h 3274095"/>
              <a:gd name="connsiteX2" fmla="*/ 2051198 w 4603898"/>
              <a:gd name="connsiteY2" fmla="*/ 2387384 h 3274095"/>
              <a:gd name="connsiteX3" fmla="*/ 1460648 w 4603898"/>
              <a:gd name="connsiteY3" fmla="*/ 1320584 h 3274095"/>
              <a:gd name="connsiteX4" fmla="*/ 1657624 w 4603898"/>
              <a:gd name="connsiteY4" fmla="*/ 1152105 h 3274095"/>
              <a:gd name="connsiteX5" fmla="*/ 2079773 w 4603898"/>
              <a:gd name="connsiteY5" fmla="*/ 1634909 h 3274095"/>
              <a:gd name="connsiteX6" fmla="*/ 2022623 w 4603898"/>
              <a:gd name="connsiteY6" fmla="*/ 168059 h 3274095"/>
              <a:gd name="connsiteX7" fmla="*/ 2298848 w 4603898"/>
              <a:gd name="connsiteY7" fmla="*/ 177584 h 3274095"/>
              <a:gd name="connsiteX8" fmla="*/ 2365523 w 4603898"/>
              <a:gd name="connsiteY8" fmla="*/ 1149134 h 3274095"/>
              <a:gd name="connsiteX9" fmla="*/ 2551982 w 4603898"/>
              <a:gd name="connsiteY9" fmla="*/ 723252 h 3274095"/>
              <a:gd name="connsiteX10" fmla="*/ 2720843 w 4603898"/>
              <a:gd name="connsiteY10" fmla="*/ 1152791 h 3274095"/>
              <a:gd name="connsiteX11" fmla="*/ 2906771 w 4603898"/>
              <a:gd name="connsiteY11" fmla="*/ 763487 h 3274095"/>
              <a:gd name="connsiteX12" fmla="*/ 3082108 w 4603898"/>
              <a:gd name="connsiteY12" fmla="*/ 1178395 h 3274095"/>
              <a:gd name="connsiteX13" fmla="*/ 3235954 w 4603898"/>
              <a:gd name="connsiteY13" fmla="*/ 840297 h 3274095"/>
              <a:gd name="connsiteX14" fmla="*/ 3382488 w 4603898"/>
              <a:gd name="connsiteY14" fmla="*/ 1167422 h 3274095"/>
              <a:gd name="connsiteX15" fmla="*/ 3374411 w 4603898"/>
              <a:gd name="connsiteY15" fmla="*/ 1945576 h 3274095"/>
              <a:gd name="connsiteX16" fmla="*/ 3257900 w 4603898"/>
              <a:gd name="connsiteY16" fmla="*/ 2317968 h 3274095"/>
              <a:gd name="connsiteX17" fmla="*/ 3183835 w 4603898"/>
              <a:gd name="connsiteY17" fmla="*/ 2635034 h 3274095"/>
              <a:gd name="connsiteX18" fmla="*/ 4603898 w 4603898"/>
              <a:gd name="connsiteY18" fmla="*/ 2635034 h 3274095"/>
              <a:gd name="connsiteX0" fmla="*/ 58169 w 4130439"/>
              <a:gd name="connsiteY0" fmla="*/ 2678672 h 2678672"/>
              <a:gd name="connsiteX1" fmla="*/ 1578501 w 4130439"/>
              <a:gd name="connsiteY1" fmla="*/ 2632825 h 2678672"/>
              <a:gd name="connsiteX2" fmla="*/ 1577739 w 4130439"/>
              <a:gd name="connsiteY2" fmla="*/ 2387384 h 2678672"/>
              <a:gd name="connsiteX3" fmla="*/ 987189 w 4130439"/>
              <a:gd name="connsiteY3" fmla="*/ 1320584 h 2678672"/>
              <a:gd name="connsiteX4" fmla="*/ 1184165 w 4130439"/>
              <a:gd name="connsiteY4" fmla="*/ 1152105 h 2678672"/>
              <a:gd name="connsiteX5" fmla="*/ 1606314 w 4130439"/>
              <a:gd name="connsiteY5" fmla="*/ 1634909 h 2678672"/>
              <a:gd name="connsiteX6" fmla="*/ 1549164 w 4130439"/>
              <a:gd name="connsiteY6" fmla="*/ 168059 h 2678672"/>
              <a:gd name="connsiteX7" fmla="*/ 1825389 w 4130439"/>
              <a:gd name="connsiteY7" fmla="*/ 177584 h 2678672"/>
              <a:gd name="connsiteX8" fmla="*/ 1892064 w 4130439"/>
              <a:gd name="connsiteY8" fmla="*/ 1149134 h 2678672"/>
              <a:gd name="connsiteX9" fmla="*/ 2078523 w 4130439"/>
              <a:gd name="connsiteY9" fmla="*/ 723252 h 2678672"/>
              <a:gd name="connsiteX10" fmla="*/ 2247384 w 4130439"/>
              <a:gd name="connsiteY10" fmla="*/ 1152791 h 2678672"/>
              <a:gd name="connsiteX11" fmla="*/ 2433312 w 4130439"/>
              <a:gd name="connsiteY11" fmla="*/ 763487 h 2678672"/>
              <a:gd name="connsiteX12" fmla="*/ 2608649 w 4130439"/>
              <a:gd name="connsiteY12" fmla="*/ 1178395 h 2678672"/>
              <a:gd name="connsiteX13" fmla="*/ 2762495 w 4130439"/>
              <a:gd name="connsiteY13" fmla="*/ 840297 h 2678672"/>
              <a:gd name="connsiteX14" fmla="*/ 2909029 w 4130439"/>
              <a:gd name="connsiteY14" fmla="*/ 1167422 h 2678672"/>
              <a:gd name="connsiteX15" fmla="*/ 2900952 w 4130439"/>
              <a:gd name="connsiteY15" fmla="*/ 1945576 h 2678672"/>
              <a:gd name="connsiteX16" fmla="*/ 2784441 w 4130439"/>
              <a:gd name="connsiteY16" fmla="*/ 2317968 h 2678672"/>
              <a:gd name="connsiteX17" fmla="*/ 2710376 w 4130439"/>
              <a:gd name="connsiteY17" fmla="*/ 2635034 h 2678672"/>
              <a:gd name="connsiteX18" fmla="*/ 4130439 w 4130439"/>
              <a:gd name="connsiteY18" fmla="*/ 2635034 h 2678672"/>
              <a:gd name="connsiteX0" fmla="*/ 31727 w 4189058"/>
              <a:gd name="connsiteY0" fmla="*/ 2678672 h 2678672"/>
              <a:gd name="connsiteX1" fmla="*/ 1637120 w 4189058"/>
              <a:gd name="connsiteY1" fmla="*/ 2632825 h 2678672"/>
              <a:gd name="connsiteX2" fmla="*/ 1636358 w 4189058"/>
              <a:gd name="connsiteY2" fmla="*/ 2387384 h 2678672"/>
              <a:gd name="connsiteX3" fmla="*/ 1045808 w 4189058"/>
              <a:gd name="connsiteY3" fmla="*/ 1320584 h 2678672"/>
              <a:gd name="connsiteX4" fmla="*/ 1242784 w 4189058"/>
              <a:gd name="connsiteY4" fmla="*/ 1152105 h 2678672"/>
              <a:gd name="connsiteX5" fmla="*/ 1664933 w 4189058"/>
              <a:gd name="connsiteY5" fmla="*/ 1634909 h 2678672"/>
              <a:gd name="connsiteX6" fmla="*/ 1607783 w 4189058"/>
              <a:gd name="connsiteY6" fmla="*/ 168059 h 2678672"/>
              <a:gd name="connsiteX7" fmla="*/ 1884008 w 4189058"/>
              <a:gd name="connsiteY7" fmla="*/ 177584 h 2678672"/>
              <a:gd name="connsiteX8" fmla="*/ 1950683 w 4189058"/>
              <a:gd name="connsiteY8" fmla="*/ 1149134 h 2678672"/>
              <a:gd name="connsiteX9" fmla="*/ 2137142 w 4189058"/>
              <a:gd name="connsiteY9" fmla="*/ 723252 h 2678672"/>
              <a:gd name="connsiteX10" fmla="*/ 2306003 w 4189058"/>
              <a:gd name="connsiteY10" fmla="*/ 1152791 h 2678672"/>
              <a:gd name="connsiteX11" fmla="*/ 2491931 w 4189058"/>
              <a:gd name="connsiteY11" fmla="*/ 763487 h 2678672"/>
              <a:gd name="connsiteX12" fmla="*/ 2667268 w 4189058"/>
              <a:gd name="connsiteY12" fmla="*/ 1178395 h 2678672"/>
              <a:gd name="connsiteX13" fmla="*/ 2821114 w 4189058"/>
              <a:gd name="connsiteY13" fmla="*/ 840297 h 2678672"/>
              <a:gd name="connsiteX14" fmla="*/ 2967648 w 4189058"/>
              <a:gd name="connsiteY14" fmla="*/ 1167422 h 2678672"/>
              <a:gd name="connsiteX15" fmla="*/ 2959571 w 4189058"/>
              <a:gd name="connsiteY15" fmla="*/ 1945576 h 2678672"/>
              <a:gd name="connsiteX16" fmla="*/ 2843060 w 4189058"/>
              <a:gd name="connsiteY16" fmla="*/ 2317968 h 2678672"/>
              <a:gd name="connsiteX17" fmla="*/ 2768995 w 4189058"/>
              <a:gd name="connsiteY17" fmla="*/ 2635034 h 2678672"/>
              <a:gd name="connsiteX18" fmla="*/ 4189058 w 4189058"/>
              <a:gd name="connsiteY18" fmla="*/ 2635034 h 2678672"/>
              <a:gd name="connsiteX0" fmla="*/ 231463 w 3899696"/>
              <a:gd name="connsiteY0" fmla="*/ 2636142 h 2636142"/>
              <a:gd name="connsiteX1" fmla="*/ 1347758 w 3899696"/>
              <a:gd name="connsiteY1" fmla="*/ 2632825 h 2636142"/>
              <a:gd name="connsiteX2" fmla="*/ 1346996 w 3899696"/>
              <a:gd name="connsiteY2" fmla="*/ 2387384 h 2636142"/>
              <a:gd name="connsiteX3" fmla="*/ 756446 w 3899696"/>
              <a:gd name="connsiteY3" fmla="*/ 1320584 h 2636142"/>
              <a:gd name="connsiteX4" fmla="*/ 953422 w 3899696"/>
              <a:gd name="connsiteY4" fmla="*/ 1152105 h 2636142"/>
              <a:gd name="connsiteX5" fmla="*/ 1375571 w 3899696"/>
              <a:gd name="connsiteY5" fmla="*/ 1634909 h 2636142"/>
              <a:gd name="connsiteX6" fmla="*/ 1318421 w 3899696"/>
              <a:gd name="connsiteY6" fmla="*/ 168059 h 2636142"/>
              <a:gd name="connsiteX7" fmla="*/ 1594646 w 3899696"/>
              <a:gd name="connsiteY7" fmla="*/ 177584 h 2636142"/>
              <a:gd name="connsiteX8" fmla="*/ 1661321 w 3899696"/>
              <a:gd name="connsiteY8" fmla="*/ 1149134 h 2636142"/>
              <a:gd name="connsiteX9" fmla="*/ 1847780 w 3899696"/>
              <a:gd name="connsiteY9" fmla="*/ 723252 h 2636142"/>
              <a:gd name="connsiteX10" fmla="*/ 2016641 w 3899696"/>
              <a:gd name="connsiteY10" fmla="*/ 1152791 h 2636142"/>
              <a:gd name="connsiteX11" fmla="*/ 2202569 w 3899696"/>
              <a:gd name="connsiteY11" fmla="*/ 763487 h 2636142"/>
              <a:gd name="connsiteX12" fmla="*/ 2377906 w 3899696"/>
              <a:gd name="connsiteY12" fmla="*/ 1178395 h 2636142"/>
              <a:gd name="connsiteX13" fmla="*/ 2531752 w 3899696"/>
              <a:gd name="connsiteY13" fmla="*/ 840297 h 2636142"/>
              <a:gd name="connsiteX14" fmla="*/ 2678286 w 3899696"/>
              <a:gd name="connsiteY14" fmla="*/ 1167422 h 2636142"/>
              <a:gd name="connsiteX15" fmla="*/ 2670209 w 3899696"/>
              <a:gd name="connsiteY15" fmla="*/ 1945576 h 2636142"/>
              <a:gd name="connsiteX16" fmla="*/ 2553698 w 3899696"/>
              <a:gd name="connsiteY16" fmla="*/ 2317968 h 2636142"/>
              <a:gd name="connsiteX17" fmla="*/ 2479633 w 3899696"/>
              <a:gd name="connsiteY17" fmla="*/ 2635034 h 2636142"/>
              <a:gd name="connsiteX18" fmla="*/ 3899696 w 3899696"/>
              <a:gd name="connsiteY18" fmla="*/ 2635034 h 2636142"/>
              <a:gd name="connsiteX0" fmla="*/ 0 w 3668233"/>
              <a:gd name="connsiteY0" fmla="*/ 2636142 h 2636142"/>
              <a:gd name="connsiteX1" fmla="*/ 1116295 w 3668233"/>
              <a:gd name="connsiteY1" fmla="*/ 2632825 h 2636142"/>
              <a:gd name="connsiteX2" fmla="*/ 1115533 w 3668233"/>
              <a:gd name="connsiteY2" fmla="*/ 2387384 h 2636142"/>
              <a:gd name="connsiteX3" fmla="*/ 524983 w 3668233"/>
              <a:gd name="connsiteY3" fmla="*/ 1320584 h 2636142"/>
              <a:gd name="connsiteX4" fmla="*/ 721959 w 3668233"/>
              <a:gd name="connsiteY4" fmla="*/ 1152105 h 2636142"/>
              <a:gd name="connsiteX5" fmla="*/ 1144108 w 3668233"/>
              <a:gd name="connsiteY5" fmla="*/ 1634909 h 2636142"/>
              <a:gd name="connsiteX6" fmla="*/ 1086958 w 3668233"/>
              <a:gd name="connsiteY6" fmla="*/ 168059 h 2636142"/>
              <a:gd name="connsiteX7" fmla="*/ 1363183 w 3668233"/>
              <a:gd name="connsiteY7" fmla="*/ 177584 h 2636142"/>
              <a:gd name="connsiteX8" fmla="*/ 1429858 w 3668233"/>
              <a:gd name="connsiteY8" fmla="*/ 1149134 h 2636142"/>
              <a:gd name="connsiteX9" fmla="*/ 1616317 w 3668233"/>
              <a:gd name="connsiteY9" fmla="*/ 723252 h 2636142"/>
              <a:gd name="connsiteX10" fmla="*/ 1785178 w 3668233"/>
              <a:gd name="connsiteY10" fmla="*/ 1152791 h 2636142"/>
              <a:gd name="connsiteX11" fmla="*/ 1971106 w 3668233"/>
              <a:gd name="connsiteY11" fmla="*/ 763487 h 2636142"/>
              <a:gd name="connsiteX12" fmla="*/ 2146443 w 3668233"/>
              <a:gd name="connsiteY12" fmla="*/ 1178395 h 2636142"/>
              <a:gd name="connsiteX13" fmla="*/ 2300289 w 3668233"/>
              <a:gd name="connsiteY13" fmla="*/ 840297 h 2636142"/>
              <a:gd name="connsiteX14" fmla="*/ 2446823 w 3668233"/>
              <a:gd name="connsiteY14" fmla="*/ 1167422 h 2636142"/>
              <a:gd name="connsiteX15" fmla="*/ 2438746 w 3668233"/>
              <a:gd name="connsiteY15" fmla="*/ 1945576 h 2636142"/>
              <a:gd name="connsiteX16" fmla="*/ 2322235 w 3668233"/>
              <a:gd name="connsiteY16" fmla="*/ 2317968 h 2636142"/>
              <a:gd name="connsiteX17" fmla="*/ 2248170 w 3668233"/>
              <a:gd name="connsiteY17" fmla="*/ 2635034 h 2636142"/>
              <a:gd name="connsiteX18" fmla="*/ 3668233 w 3668233"/>
              <a:gd name="connsiteY18" fmla="*/ 2635034 h 2636142"/>
              <a:gd name="connsiteX0" fmla="*/ 357493 w 3207019"/>
              <a:gd name="connsiteY0" fmla="*/ 2636142 h 2636142"/>
              <a:gd name="connsiteX1" fmla="*/ 655081 w 3207019"/>
              <a:gd name="connsiteY1" fmla="*/ 2632825 h 2636142"/>
              <a:gd name="connsiteX2" fmla="*/ 654319 w 3207019"/>
              <a:gd name="connsiteY2" fmla="*/ 2387384 h 2636142"/>
              <a:gd name="connsiteX3" fmla="*/ 63769 w 3207019"/>
              <a:gd name="connsiteY3" fmla="*/ 1320584 h 2636142"/>
              <a:gd name="connsiteX4" fmla="*/ 260745 w 3207019"/>
              <a:gd name="connsiteY4" fmla="*/ 1152105 h 2636142"/>
              <a:gd name="connsiteX5" fmla="*/ 682894 w 3207019"/>
              <a:gd name="connsiteY5" fmla="*/ 1634909 h 2636142"/>
              <a:gd name="connsiteX6" fmla="*/ 625744 w 3207019"/>
              <a:gd name="connsiteY6" fmla="*/ 168059 h 2636142"/>
              <a:gd name="connsiteX7" fmla="*/ 901969 w 3207019"/>
              <a:gd name="connsiteY7" fmla="*/ 177584 h 2636142"/>
              <a:gd name="connsiteX8" fmla="*/ 968644 w 3207019"/>
              <a:gd name="connsiteY8" fmla="*/ 1149134 h 2636142"/>
              <a:gd name="connsiteX9" fmla="*/ 1155103 w 3207019"/>
              <a:gd name="connsiteY9" fmla="*/ 723252 h 2636142"/>
              <a:gd name="connsiteX10" fmla="*/ 1323964 w 3207019"/>
              <a:gd name="connsiteY10" fmla="*/ 1152791 h 2636142"/>
              <a:gd name="connsiteX11" fmla="*/ 1509892 w 3207019"/>
              <a:gd name="connsiteY11" fmla="*/ 763487 h 2636142"/>
              <a:gd name="connsiteX12" fmla="*/ 1685229 w 3207019"/>
              <a:gd name="connsiteY12" fmla="*/ 1178395 h 2636142"/>
              <a:gd name="connsiteX13" fmla="*/ 1839075 w 3207019"/>
              <a:gd name="connsiteY13" fmla="*/ 840297 h 2636142"/>
              <a:gd name="connsiteX14" fmla="*/ 1985609 w 3207019"/>
              <a:gd name="connsiteY14" fmla="*/ 1167422 h 2636142"/>
              <a:gd name="connsiteX15" fmla="*/ 1977532 w 3207019"/>
              <a:gd name="connsiteY15" fmla="*/ 1945576 h 2636142"/>
              <a:gd name="connsiteX16" fmla="*/ 1861021 w 3207019"/>
              <a:gd name="connsiteY16" fmla="*/ 2317968 h 2636142"/>
              <a:gd name="connsiteX17" fmla="*/ 1786956 w 3207019"/>
              <a:gd name="connsiteY17" fmla="*/ 2635034 h 2636142"/>
              <a:gd name="connsiteX18" fmla="*/ 3207019 w 3207019"/>
              <a:gd name="connsiteY18" fmla="*/ 2635034 h 2636142"/>
              <a:gd name="connsiteX0" fmla="*/ 357493 w 3207019"/>
              <a:gd name="connsiteY0" fmla="*/ 2841040 h 2841040"/>
              <a:gd name="connsiteX1" fmla="*/ 655081 w 3207019"/>
              <a:gd name="connsiteY1" fmla="*/ 2837723 h 2841040"/>
              <a:gd name="connsiteX2" fmla="*/ 654319 w 3207019"/>
              <a:gd name="connsiteY2" fmla="*/ 2592282 h 2841040"/>
              <a:gd name="connsiteX3" fmla="*/ 63769 w 3207019"/>
              <a:gd name="connsiteY3" fmla="*/ 1525482 h 2841040"/>
              <a:gd name="connsiteX4" fmla="*/ 260745 w 3207019"/>
              <a:gd name="connsiteY4" fmla="*/ 1357003 h 2841040"/>
              <a:gd name="connsiteX5" fmla="*/ 682894 w 3207019"/>
              <a:gd name="connsiteY5" fmla="*/ 1839807 h 2841040"/>
              <a:gd name="connsiteX6" fmla="*/ 625744 w 3207019"/>
              <a:gd name="connsiteY6" fmla="*/ 372957 h 2841040"/>
              <a:gd name="connsiteX7" fmla="*/ 744075 w 3207019"/>
              <a:gd name="connsiteY7" fmla="*/ 18 h 2841040"/>
              <a:gd name="connsiteX8" fmla="*/ 901969 w 3207019"/>
              <a:gd name="connsiteY8" fmla="*/ 382482 h 2841040"/>
              <a:gd name="connsiteX9" fmla="*/ 968644 w 3207019"/>
              <a:gd name="connsiteY9" fmla="*/ 1354032 h 2841040"/>
              <a:gd name="connsiteX10" fmla="*/ 1155103 w 3207019"/>
              <a:gd name="connsiteY10" fmla="*/ 928150 h 2841040"/>
              <a:gd name="connsiteX11" fmla="*/ 1323964 w 3207019"/>
              <a:gd name="connsiteY11" fmla="*/ 1357689 h 2841040"/>
              <a:gd name="connsiteX12" fmla="*/ 1509892 w 3207019"/>
              <a:gd name="connsiteY12" fmla="*/ 968385 h 2841040"/>
              <a:gd name="connsiteX13" fmla="*/ 1685229 w 3207019"/>
              <a:gd name="connsiteY13" fmla="*/ 1383293 h 2841040"/>
              <a:gd name="connsiteX14" fmla="*/ 1839075 w 3207019"/>
              <a:gd name="connsiteY14" fmla="*/ 1045195 h 2841040"/>
              <a:gd name="connsiteX15" fmla="*/ 1985609 w 3207019"/>
              <a:gd name="connsiteY15" fmla="*/ 1372320 h 2841040"/>
              <a:gd name="connsiteX16" fmla="*/ 1977532 w 3207019"/>
              <a:gd name="connsiteY16" fmla="*/ 2150474 h 2841040"/>
              <a:gd name="connsiteX17" fmla="*/ 1861021 w 3207019"/>
              <a:gd name="connsiteY17" fmla="*/ 2522866 h 2841040"/>
              <a:gd name="connsiteX18" fmla="*/ 1786956 w 3207019"/>
              <a:gd name="connsiteY18" fmla="*/ 2839932 h 2841040"/>
              <a:gd name="connsiteX19" fmla="*/ 3207019 w 3207019"/>
              <a:gd name="connsiteY19" fmla="*/ 2839932 h 2841040"/>
              <a:gd name="connsiteX0" fmla="*/ 357493 w 3207019"/>
              <a:gd name="connsiteY0" fmla="*/ 2926729 h 2926729"/>
              <a:gd name="connsiteX1" fmla="*/ 655081 w 3207019"/>
              <a:gd name="connsiteY1" fmla="*/ 2923412 h 2926729"/>
              <a:gd name="connsiteX2" fmla="*/ 654319 w 3207019"/>
              <a:gd name="connsiteY2" fmla="*/ 2677971 h 2926729"/>
              <a:gd name="connsiteX3" fmla="*/ 63769 w 3207019"/>
              <a:gd name="connsiteY3" fmla="*/ 1611171 h 2926729"/>
              <a:gd name="connsiteX4" fmla="*/ 260745 w 3207019"/>
              <a:gd name="connsiteY4" fmla="*/ 1442692 h 2926729"/>
              <a:gd name="connsiteX5" fmla="*/ 682894 w 3207019"/>
              <a:gd name="connsiteY5" fmla="*/ 1925496 h 2926729"/>
              <a:gd name="connsiteX6" fmla="*/ 625744 w 3207019"/>
              <a:gd name="connsiteY6" fmla="*/ 458646 h 2926729"/>
              <a:gd name="connsiteX7" fmla="*/ 744075 w 3207019"/>
              <a:gd name="connsiteY7" fmla="*/ 10 h 2926729"/>
              <a:gd name="connsiteX8" fmla="*/ 901969 w 3207019"/>
              <a:gd name="connsiteY8" fmla="*/ 468171 h 2926729"/>
              <a:gd name="connsiteX9" fmla="*/ 968644 w 3207019"/>
              <a:gd name="connsiteY9" fmla="*/ 1439721 h 2926729"/>
              <a:gd name="connsiteX10" fmla="*/ 1155103 w 3207019"/>
              <a:gd name="connsiteY10" fmla="*/ 1013839 h 2926729"/>
              <a:gd name="connsiteX11" fmla="*/ 1323964 w 3207019"/>
              <a:gd name="connsiteY11" fmla="*/ 1443378 h 2926729"/>
              <a:gd name="connsiteX12" fmla="*/ 1509892 w 3207019"/>
              <a:gd name="connsiteY12" fmla="*/ 1054074 h 2926729"/>
              <a:gd name="connsiteX13" fmla="*/ 1685229 w 3207019"/>
              <a:gd name="connsiteY13" fmla="*/ 1468982 h 2926729"/>
              <a:gd name="connsiteX14" fmla="*/ 1839075 w 3207019"/>
              <a:gd name="connsiteY14" fmla="*/ 1130884 h 2926729"/>
              <a:gd name="connsiteX15" fmla="*/ 1985609 w 3207019"/>
              <a:gd name="connsiteY15" fmla="*/ 1458009 h 2926729"/>
              <a:gd name="connsiteX16" fmla="*/ 1977532 w 3207019"/>
              <a:gd name="connsiteY16" fmla="*/ 2236163 h 2926729"/>
              <a:gd name="connsiteX17" fmla="*/ 1861021 w 3207019"/>
              <a:gd name="connsiteY17" fmla="*/ 2608555 h 2926729"/>
              <a:gd name="connsiteX18" fmla="*/ 1786956 w 3207019"/>
              <a:gd name="connsiteY18" fmla="*/ 2925621 h 2926729"/>
              <a:gd name="connsiteX19" fmla="*/ 3207019 w 3207019"/>
              <a:gd name="connsiteY19" fmla="*/ 2925621 h 2926729"/>
              <a:gd name="connsiteX0" fmla="*/ 357493 w 3207019"/>
              <a:gd name="connsiteY0" fmla="*/ 2916018 h 2916018"/>
              <a:gd name="connsiteX1" fmla="*/ 655081 w 3207019"/>
              <a:gd name="connsiteY1" fmla="*/ 2912701 h 2916018"/>
              <a:gd name="connsiteX2" fmla="*/ 654319 w 3207019"/>
              <a:gd name="connsiteY2" fmla="*/ 2667260 h 2916018"/>
              <a:gd name="connsiteX3" fmla="*/ 63769 w 3207019"/>
              <a:gd name="connsiteY3" fmla="*/ 1600460 h 2916018"/>
              <a:gd name="connsiteX4" fmla="*/ 260745 w 3207019"/>
              <a:gd name="connsiteY4" fmla="*/ 1431981 h 2916018"/>
              <a:gd name="connsiteX5" fmla="*/ 682894 w 3207019"/>
              <a:gd name="connsiteY5" fmla="*/ 1914785 h 2916018"/>
              <a:gd name="connsiteX6" fmla="*/ 625744 w 3207019"/>
              <a:gd name="connsiteY6" fmla="*/ 447935 h 2916018"/>
              <a:gd name="connsiteX7" fmla="*/ 765499 w 3207019"/>
              <a:gd name="connsiteY7" fmla="*/ 11 h 2916018"/>
              <a:gd name="connsiteX8" fmla="*/ 901969 w 3207019"/>
              <a:gd name="connsiteY8" fmla="*/ 457460 h 2916018"/>
              <a:gd name="connsiteX9" fmla="*/ 968644 w 3207019"/>
              <a:gd name="connsiteY9" fmla="*/ 1429010 h 2916018"/>
              <a:gd name="connsiteX10" fmla="*/ 1155103 w 3207019"/>
              <a:gd name="connsiteY10" fmla="*/ 1003128 h 2916018"/>
              <a:gd name="connsiteX11" fmla="*/ 1323964 w 3207019"/>
              <a:gd name="connsiteY11" fmla="*/ 1432667 h 2916018"/>
              <a:gd name="connsiteX12" fmla="*/ 1509892 w 3207019"/>
              <a:gd name="connsiteY12" fmla="*/ 1043363 h 2916018"/>
              <a:gd name="connsiteX13" fmla="*/ 1685229 w 3207019"/>
              <a:gd name="connsiteY13" fmla="*/ 1458271 h 2916018"/>
              <a:gd name="connsiteX14" fmla="*/ 1839075 w 3207019"/>
              <a:gd name="connsiteY14" fmla="*/ 1120173 h 2916018"/>
              <a:gd name="connsiteX15" fmla="*/ 1985609 w 3207019"/>
              <a:gd name="connsiteY15" fmla="*/ 1447298 h 2916018"/>
              <a:gd name="connsiteX16" fmla="*/ 1977532 w 3207019"/>
              <a:gd name="connsiteY16" fmla="*/ 2225452 h 2916018"/>
              <a:gd name="connsiteX17" fmla="*/ 1861021 w 3207019"/>
              <a:gd name="connsiteY17" fmla="*/ 2597844 h 2916018"/>
              <a:gd name="connsiteX18" fmla="*/ 1786956 w 3207019"/>
              <a:gd name="connsiteY18" fmla="*/ 2914910 h 2916018"/>
              <a:gd name="connsiteX19" fmla="*/ 3207019 w 3207019"/>
              <a:gd name="connsiteY19" fmla="*/ 2914910 h 2916018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916007 h 2916007"/>
              <a:gd name="connsiteX1" fmla="*/ 655081 w 3207019"/>
              <a:gd name="connsiteY1" fmla="*/ 2912690 h 2916007"/>
              <a:gd name="connsiteX2" fmla="*/ 654319 w 3207019"/>
              <a:gd name="connsiteY2" fmla="*/ 2667249 h 2916007"/>
              <a:gd name="connsiteX3" fmla="*/ 63769 w 3207019"/>
              <a:gd name="connsiteY3" fmla="*/ 1600449 h 2916007"/>
              <a:gd name="connsiteX4" fmla="*/ 260745 w 3207019"/>
              <a:gd name="connsiteY4" fmla="*/ 1431970 h 2916007"/>
              <a:gd name="connsiteX5" fmla="*/ 682894 w 3207019"/>
              <a:gd name="connsiteY5" fmla="*/ 1914774 h 2916007"/>
              <a:gd name="connsiteX6" fmla="*/ 625744 w 3207019"/>
              <a:gd name="connsiteY6" fmla="*/ 447924 h 2916007"/>
              <a:gd name="connsiteX7" fmla="*/ 765499 w 3207019"/>
              <a:gd name="connsiteY7" fmla="*/ 0 h 2916007"/>
              <a:gd name="connsiteX8" fmla="*/ 901969 w 3207019"/>
              <a:gd name="connsiteY8" fmla="*/ 457449 h 2916007"/>
              <a:gd name="connsiteX9" fmla="*/ 968644 w 3207019"/>
              <a:gd name="connsiteY9" fmla="*/ 1428999 h 2916007"/>
              <a:gd name="connsiteX10" fmla="*/ 1155103 w 3207019"/>
              <a:gd name="connsiteY10" fmla="*/ 1003117 h 2916007"/>
              <a:gd name="connsiteX11" fmla="*/ 1323964 w 3207019"/>
              <a:gd name="connsiteY11" fmla="*/ 1432656 h 2916007"/>
              <a:gd name="connsiteX12" fmla="*/ 1509892 w 3207019"/>
              <a:gd name="connsiteY12" fmla="*/ 1043352 h 2916007"/>
              <a:gd name="connsiteX13" fmla="*/ 1685229 w 3207019"/>
              <a:gd name="connsiteY13" fmla="*/ 1458260 h 2916007"/>
              <a:gd name="connsiteX14" fmla="*/ 1839075 w 3207019"/>
              <a:gd name="connsiteY14" fmla="*/ 1120162 h 2916007"/>
              <a:gd name="connsiteX15" fmla="*/ 1985609 w 3207019"/>
              <a:gd name="connsiteY15" fmla="*/ 1447287 h 2916007"/>
              <a:gd name="connsiteX16" fmla="*/ 1977532 w 3207019"/>
              <a:gd name="connsiteY16" fmla="*/ 2225441 h 2916007"/>
              <a:gd name="connsiteX17" fmla="*/ 1861021 w 3207019"/>
              <a:gd name="connsiteY17" fmla="*/ 2597833 h 2916007"/>
              <a:gd name="connsiteX18" fmla="*/ 1786956 w 3207019"/>
              <a:gd name="connsiteY18" fmla="*/ 2914899 h 2916007"/>
              <a:gd name="connsiteX19" fmla="*/ 3207019 w 3207019"/>
              <a:gd name="connsiteY19" fmla="*/ 2914899 h 2916007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4583 h 2894583"/>
              <a:gd name="connsiteX1" fmla="*/ 655081 w 3207019"/>
              <a:gd name="connsiteY1" fmla="*/ 2891266 h 2894583"/>
              <a:gd name="connsiteX2" fmla="*/ 654319 w 3207019"/>
              <a:gd name="connsiteY2" fmla="*/ 2645825 h 2894583"/>
              <a:gd name="connsiteX3" fmla="*/ 63769 w 3207019"/>
              <a:gd name="connsiteY3" fmla="*/ 1579025 h 2894583"/>
              <a:gd name="connsiteX4" fmla="*/ 260745 w 3207019"/>
              <a:gd name="connsiteY4" fmla="*/ 1410546 h 2894583"/>
              <a:gd name="connsiteX5" fmla="*/ 682894 w 3207019"/>
              <a:gd name="connsiteY5" fmla="*/ 1893350 h 2894583"/>
              <a:gd name="connsiteX6" fmla="*/ 625744 w 3207019"/>
              <a:gd name="connsiteY6" fmla="*/ 426500 h 2894583"/>
              <a:gd name="connsiteX7" fmla="*/ 754786 w 3207019"/>
              <a:gd name="connsiteY7" fmla="*/ 0 h 2894583"/>
              <a:gd name="connsiteX8" fmla="*/ 901969 w 3207019"/>
              <a:gd name="connsiteY8" fmla="*/ 436025 h 2894583"/>
              <a:gd name="connsiteX9" fmla="*/ 968644 w 3207019"/>
              <a:gd name="connsiteY9" fmla="*/ 1407575 h 2894583"/>
              <a:gd name="connsiteX10" fmla="*/ 1155103 w 3207019"/>
              <a:gd name="connsiteY10" fmla="*/ 981693 h 2894583"/>
              <a:gd name="connsiteX11" fmla="*/ 1323964 w 3207019"/>
              <a:gd name="connsiteY11" fmla="*/ 1411232 h 2894583"/>
              <a:gd name="connsiteX12" fmla="*/ 1509892 w 3207019"/>
              <a:gd name="connsiteY12" fmla="*/ 1021928 h 2894583"/>
              <a:gd name="connsiteX13" fmla="*/ 1685229 w 3207019"/>
              <a:gd name="connsiteY13" fmla="*/ 1436836 h 2894583"/>
              <a:gd name="connsiteX14" fmla="*/ 1839075 w 3207019"/>
              <a:gd name="connsiteY14" fmla="*/ 1098738 h 2894583"/>
              <a:gd name="connsiteX15" fmla="*/ 1985609 w 3207019"/>
              <a:gd name="connsiteY15" fmla="*/ 1425863 h 2894583"/>
              <a:gd name="connsiteX16" fmla="*/ 1977532 w 3207019"/>
              <a:gd name="connsiteY16" fmla="*/ 2204017 h 2894583"/>
              <a:gd name="connsiteX17" fmla="*/ 1861021 w 3207019"/>
              <a:gd name="connsiteY17" fmla="*/ 2576409 h 2894583"/>
              <a:gd name="connsiteX18" fmla="*/ 1786956 w 3207019"/>
              <a:gd name="connsiteY18" fmla="*/ 2893475 h 2894583"/>
              <a:gd name="connsiteX19" fmla="*/ 3207019 w 3207019"/>
              <a:gd name="connsiteY19" fmla="*/ 2893475 h 2894583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3207019 w 3207019"/>
              <a:gd name="connsiteY19" fmla="*/ 2898832 h 2899940"/>
              <a:gd name="connsiteX0" fmla="*/ 357493 w 3207019"/>
              <a:gd name="connsiteY0" fmla="*/ 2899940 h 2908847"/>
              <a:gd name="connsiteX1" fmla="*/ 655081 w 3207019"/>
              <a:gd name="connsiteY1" fmla="*/ 2896623 h 2908847"/>
              <a:gd name="connsiteX2" fmla="*/ 654319 w 3207019"/>
              <a:gd name="connsiteY2" fmla="*/ 2651182 h 2908847"/>
              <a:gd name="connsiteX3" fmla="*/ 63769 w 3207019"/>
              <a:gd name="connsiteY3" fmla="*/ 1584382 h 2908847"/>
              <a:gd name="connsiteX4" fmla="*/ 260745 w 3207019"/>
              <a:gd name="connsiteY4" fmla="*/ 1415903 h 2908847"/>
              <a:gd name="connsiteX5" fmla="*/ 682894 w 3207019"/>
              <a:gd name="connsiteY5" fmla="*/ 1898707 h 2908847"/>
              <a:gd name="connsiteX6" fmla="*/ 625744 w 3207019"/>
              <a:gd name="connsiteY6" fmla="*/ 431857 h 2908847"/>
              <a:gd name="connsiteX7" fmla="*/ 765498 w 3207019"/>
              <a:gd name="connsiteY7" fmla="*/ 0 h 2908847"/>
              <a:gd name="connsiteX8" fmla="*/ 901969 w 3207019"/>
              <a:gd name="connsiteY8" fmla="*/ 441382 h 2908847"/>
              <a:gd name="connsiteX9" fmla="*/ 968644 w 3207019"/>
              <a:gd name="connsiteY9" fmla="*/ 1412932 h 2908847"/>
              <a:gd name="connsiteX10" fmla="*/ 1155103 w 3207019"/>
              <a:gd name="connsiteY10" fmla="*/ 987050 h 2908847"/>
              <a:gd name="connsiteX11" fmla="*/ 1323964 w 3207019"/>
              <a:gd name="connsiteY11" fmla="*/ 1416589 h 2908847"/>
              <a:gd name="connsiteX12" fmla="*/ 1509892 w 3207019"/>
              <a:gd name="connsiteY12" fmla="*/ 1027285 h 2908847"/>
              <a:gd name="connsiteX13" fmla="*/ 1685229 w 3207019"/>
              <a:gd name="connsiteY13" fmla="*/ 1442193 h 2908847"/>
              <a:gd name="connsiteX14" fmla="*/ 1839075 w 3207019"/>
              <a:gd name="connsiteY14" fmla="*/ 1104095 h 2908847"/>
              <a:gd name="connsiteX15" fmla="*/ 1985609 w 3207019"/>
              <a:gd name="connsiteY15" fmla="*/ 1431220 h 2908847"/>
              <a:gd name="connsiteX16" fmla="*/ 1977532 w 3207019"/>
              <a:gd name="connsiteY16" fmla="*/ 2209374 h 2908847"/>
              <a:gd name="connsiteX17" fmla="*/ 1861021 w 3207019"/>
              <a:gd name="connsiteY17" fmla="*/ 2581766 h 2908847"/>
              <a:gd name="connsiteX18" fmla="*/ 1786956 w 3207019"/>
              <a:gd name="connsiteY18" fmla="*/ 2898832 h 2908847"/>
              <a:gd name="connsiteX19" fmla="*/ 2496608 w 3207019"/>
              <a:gd name="connsiteY19" fmla="*/ 2908634 h 2908847"/>
              <a:gd name="connsiteX20" fmla="*/ 3207019 w 3207019"/>
              <a:gd name="connsiteY20" fmla="*/ 2898832 h 2908847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908956"/>
              <a:gd name="connsiteX1" fmla="*/ 655081 w 3207019"/>
              <a:gd name="connsiteY1" fmla="*/ 2896623 h 2908956"/>
              <a:gd name="connsiteX2" fmla="*/ 654319 w 3207019"/>
              <a:gd name="connsiteY2" fmla="*/ 2651182 h 2908956"/>
              <a:gd name="connsiteX3" fmla="*/ 63769 w 3207019"/>
              <a:gd name="connsiteY3" fmla="*/ 1584382 h 2908956"/>
              <a:gd name="connsiteX4" fmla="*/ 260745 w 3207019"/>
              <a:gd name="connsiteY4" fmla="*/ 1415903 h 2908956"/>
              <a:gd name="connsiteX5" fmla="*/ 682894 w 3207019"/>
              <a:gd name="connsiteY5" fmla="*/ 1898707 h 2908956"/>
              <a:gd name="connsiteX6" fmla="*/ 625744 w 3207019"/>
              <a:gd name="connsiteY6" fmla="*/ 431857 h 2908956"/>
              <a:gd name="connsiteX7" fmla="*/ 765498 w 3207019"/>
              <a:gd name="connsiteY7" fmla="*/ 0 h 2908956"/>
              <a:gd name="connsiteX8" fmla="*/ 901969 w 3207019"/>
              <a:gd name="connsiteY8" fmla="*/ 441382 h 2908956"/>
              <a:gd name="connsiteX9" fmla="*/ 968644 w 3207019"/>
              <a:gd name="connsiteY9" fmla="*/ 1412932 h 2908956"/>
              <a:gd name="connsiteX10" fmla="*/ 1155103 w 3207019"/>
              <a:gd name="connsiteY10" fmla="*/ 987050 h 2908956"/>
              <a:gd name="connsiteX11" fmla="*/ 1323964 w 3207019"/>
              <a:gd name="connsiteY11" fmla="*/ 1416589 h 2908956"/>
              <a:gd name="connsiteX12" fmla="*/ 1509892 w 3207019"/>
              <a:gd name="connsiteY12" fmla="*/ 1027285 h 2908956"/>
              <a:gd name="connsiteX13" fmla="*/ 1685229 w 3207019"/>
              <a:gd name="connsiteY13" fmla="*/ 1442193 h 2908956"/>
              <a:gd name="connsiteX14" fmla="*/ 1839075 w 3207019"/>
              <a:gd name="connsiteY14" fmla="*/ 1104095 h 2908956"/>
              <a:gd name="connsiteX15" fmla="*/ 1985609 w 3207019"/>
              <a:gd name="connsiteY15" fmla="*/ 1431220 h 2908956"/>
              <a:gd name="connsiteX16" fmla="*/ 1977532 w 3207019"/>
              <a:gd name="connsiteY16" fmla="*/ 2209374 h 2908956"/>
              <a:gd name="connsiteX17" fmla="*/ 1861021 w 3207019"/>
              <a:gd name="connsiteY17" fmla="*/ 2581766 h 2908956"/>
              <a:gd name="connsiteX18" fmla="*/ 1786956 w 3207019"/>
              <a:gd name="connsiteY18" fmla="*/ 2898832 h 2908956"/>
              <a:gd name="connsiteX19" fmla="*/ 2496608 w 3207019"/>
              <a:gd name="connsiteY19" fmla="*/ 2908634 h 2908956"/>
              <a:gd name="connsiteX20" fmla="*/ 3207019 w 3207019"/>
              <a:gd name="connsiteY20" fmla="*/ 2898832 h 2908956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3207019"/>
              <a:gd name="connsiteY0" fmla="*/ 2899940 h 2899940"/>
              <a:gd name="connsiteX1" fmla="*/ 655081 w 3207019"/>
              <a:gd name="connsiteY1" fmla="*/ 2896623 h 2899940"/>
              <a:gd name="connsiteX2" fmla="*/ 654319 w 3207019"/>
              <a:gd name="connsiteY2" fmla="*/ 2651182 h 2899940"/>
              <a:gd name="connsiteX3" fmla="*/ 63769 w 3207019"/>
              <a:gd name="connsiteY3" fmla="*/ 1584382 h 2899940"/>
              <a:gd name="connsiteX4" fmla="*/ 260745 w 3207019"/>
              <a:gd name="connsiteY4" fmla="*/ 1415903 h 2899940"/>
              <a:gd name="connsiteX5" fmla="*/ 682894 w 3207019"/>
              <a:gd name="connsiteY5" fmla="*/ 1898707 h 2899940"/>
              <a:gd name="connsiteX6" fmla="*/ 625744 w 3207019"/>
              <a:gd name="connsiteY6" fmla="*/ 431857 h 2899940"/>
              <a:gd name="connsiteX7" fmla="*/ 765498 w 3207019"/>
              <a:gd name="connsiteY7" fmla="*/ 0 h 2899940"/>
              <a:gd name="connsiteX8" fmla="*/ 901969 w 3207019"/>
              <a:gd name="connsiteY8" fmla="*/ 441382 h 2899940"/>
              <a:gd name="connsiteX9" fmla="*/ 968644 w 3207019"/>
              <a:gd name="connsiteY9" fmla="*/ 1412932 h 2899940"/>
              <a:gd name="connsiteX10" fmla="*/ 1155103 w 3207019"/>
              <a:gd name="connsiteY10" fmla="*/ 987050 h 2899940"/>
              <a:gd name="connsiteX11" fmla="*/ 1323964 w 3207019"/>
              <a:gd name="connsiteY11" fmla="*/ 1416589 h 2899940"/>
              <a:gd name="connsiteX12" fmla="*/ 1509892 w 3207019"/>
              <a:gd name="connsiteY12" fmla="*/ 1027285 h 2899940"/>
              <a:gd name="connsiteX13" fmla="*/ 1685229 w 3207019"/>
              <a:gd name="connsiteY13" fmla="*/ 1442193 h 2899940"/>
              <a:gd name="connsiteX14" fmla="*/ 1839075 w 3207019"/>
              <a:gd name="connsiteY14" fmla="*/ 1104095 h 2899940"/>
              <a:gd name="connsiteX15" fmla="*/ 1985609 w 3207019"/>
              <a:gd name="connsiteY15" fmla="*/ 1431220 h 2899940"/>
              <a:gd name="connsiteX16" fmla="*/ 1977532 w 3207019"/>
              <a:gd name="connsiteY16" fmla="*/ 2209374 h 2899940"/>
              <a:gd name="connsiteX17" fmla="*/ 1861021 w 3207019"/>
              <a:gd name="connsiteY17" fmla="*/ 2581766 h 2899940"/>
              <a:gd name="connsiteX18" fmla="*/ 1786956 w 3207019"/>
              <a:gd name="connsiteY18" fmla="*/ 2898832 h 2899940"/>
              <a:gd name="connsiteX19" fmla="*/ 2453760 w 3207019"/>
              <a:gd name="connsiteY19" fmla="*/ 2897922 h 2899940"/>
              <a:gd name="connsiteX20" fmla="*/ 3207019 w 3207019"/>
              <a:gd name="connsiteY20" fmla="*/ 2898832 h 2899940"/>
              <a:gd name="connsiteX0" fmla="*/ 357493 w 2453760"/>
              <a:gd name="connsiteY0" fmla="*/ 2899940 h 2899940"/>
              <a:gd name="connsiteX1" fmla="*/ 655081 w 2453760"/>
              <a:gd name="connsiteY1" fmla="*/ 2896623 h 2899940"/>
              <a:gd name="connsiteX2" fmla="*/ 654319 w 2453760"/>
              <a:gd name="connsiteY2" fmla="*/ 2651182 h 2899940"/>
              <a:gd name="connsiteX3" fmla="*/ 63769 w 2453760"/>
              <a:gd name="connsiteY3" fmla="*/ 1584382 h 2899940"/>
              <a:gd name="connsiteX4" fmla="*/ 260745 w 2453760"/>
              <a:gd name="connsiteY4" fmla="*/ 1415903 h 2899940"/>
              <a:gd name="connsiteX5" fmla="*/ 682894 w 2453760"/>
              <a:gd name="connsiteY5" fmla="*/ 1898707 h 2899940"/>
              <a:gd name="connsiteX6" fmla="*/ 625744 w 2453760"/>
              <a:gd name="connsiteY6" fmla="*/ 431857 h 2899940"/>
              <a:gd name="connsiteX7" fmla="*/ 765498 w 2453760"/>
              <a:gd name="connsiteY7" fmla="*/ 0 h 2899940"/>
              <a:gd name="connsiteX8" fmla="*/ 901969 w 2453760"/>
              <a:gd name="connsiteY8" fmla="*/ 441382 h 2899940"/>
              <a:gd name="connsiteX9" fmla="*/ 968644 w 2453760"/>
              <a:gd name="connsiteY9" fmla="*/ 1412932 h 2899940"/>
              <a:gd name="connsiteX10" fmla="*/ 1155103 w 2453760"/>
              <a:gd name="connsiteY10" fmla="*/ 987050 h 2899940"/>
              <a:gd name="connsiteX11" fmla="*/ 1323964 w 2453760"/>
              <a:gd name="connsiteY11" fmla="*/ 1416589 h 2899940"/>
              <a:gd name="connsiteX12" fmla="*/ 1509892 w 2453760"/>
              <a:gd name="connsiteY12" fmla="*/ 1027285 h 2899940"/>
              <a:gd name="connsiteX13" fmla="*/ 1685229 w 2453760"/>
              <a:gd name="connsiteY13" fmla="*/ 1442193 h 2899940"/>
              <a:gd name="connsiteX14" fmla="*/ 1839075 w 2453760"/>
              <a:gd name="connsiteY14" fmla="*/ 1104095 h 2899940"/>
              <a:gd name="connsiteX15" fmla="*/ 1985609 w 2453760"/>
              <a:gd name="connsiteY15" fmla="*/ 1431220 h 2899940"/>
              <a:gd name="connsiteX16" fmla="*/ 1977532 w 2453760"/>
              <a:gd name="connsiteY16" fmla="*/ 2209374 h 2899940"/>
              <a:gd name="connsiteX17" fmla="*/ 1861021 w 2453760"/>
              <a:gd name="connsiteY17" fmla="*/ 2581766 h 2899940"/>
              <a:gd name="connsiteX18" fmla="*/ 1786956 w 2453760"/>
              <a:gd name="connsiteY18" fmla="*/ 2898832 h 2899940"/>
              <a:gd name="connsiteX19" fmla="*/ 2453760 w 2453760"/>
              <a:gd name="connsiteY19" fmla="*/ 2897922 h 2899940"/>
              <a:gd name="connsiteX0" fmla="*/ 357493 w 2255587"/>
              <a:gd name="connsiteY0" fmla="*/ 2899940 h 2899940"/>
              <a:gd name="connsiteX1" fmla="*/ 655081 w 2255587"/>
              <a:gd name="connsiteY1" fmla="*/ 2896623 h 2899940"/>
              <a:gd name="connsiteX2" fmla="*/ 654319 w 2255587"/>
              <a:gd name="connsiteY2" fmla="*/ 2651182 h 2899940"/>
              <a:gd name="connsiteX3" fmla="*/ 63769 w 2255587"/>
              <a:gd name="connsiteY3" fmla="*/ 1584382 h 2899940"/>
              <a:gd name="connsiteX4" fmla="*/ 260745 w 2255587"/>
              <a:gd name="connsiteY4" fmla="*/ 1415903 h 2899940"/>
              <a:gd name="connsiteX5" fmla="*/ 682894 w 2255587"/>
              <a:gd name="connsiteY5" fmla="*/ 1898707 h 2899940"/>
              <a:gd name="connsiteX6" fmla="*/ 625744 w 2255587"/>
              <a:gd name="connsiteY6" fmla="*/ 431857 h 2899940"/>
              <a:gd name="connsiteX7" fmla="*/ 765498 w 2255587"/>
              <a:gd name="connsiteY7" fmla="*/ 0 h 2899940"/>
              <a:gd name="connsiteX8" fmla="*/ 901969 w 2255587"/>
              <a:gd name="connsiteY8" fmla="*/ 441382 h 2899940"/>
              <a:gd name="connsiteX9" fmla="*/ 968644 w 2255587"/>
              <a:gd name="connsiteY9" fmla="*/ 1412932 h 2899940"/>
              <a:gd name="connsiteX10" fmla="*/ 1155103 w 2255587"/>
              <a:gd name="connsiteY10" fmla="*/ 987050 h 2899940"/>
              <a:gd name="connsiteX11" fmla="*/ 1323964 w 2255587"/>
              <a:gd name="connsiteY11" fmla="*/ 1416589 h 2899940"/>
              <a:gd name="connsiteX12" fmla="*/ 1509892 w 2255587"/>
              <a:gd name="connsiteY12" fmla="*/ 1027285 h 2899940"/>
              <a:gd name="connsiteX13" fmla="*/ 1685229 w 2255587"/>
              <a:gd name="connsiteY13" fmla="*/ 1442193 h 2899940"/>
              <a:gd name="connsiteX14" fmla="*/ 1839075 w 2255587"/>
              <a:gd name="connsiteY14" fmla="*/ 1104095 h 2899940"/>
              <a:gd name="connsiteX15" fmla="*/ 1985609 w 2255587"/>
              <a:gd name="connsiteY15" fmla="*/ 1431220 h 2899940"/>
              <a:gd name="connsiteX16" fmla="*/ 1977532 w 2255587"/>
              <a:gd name="connsiteY16" fmla="*/ 2209374 h 2899940"/>
              <a:gd name="connsiteX17" fmla="*/ 1861021 w 2255587"/>
              <a:gd name="connsiteY17" fmla="*/ 2581766 h 2899940"/>
              <a:gd name="connsiteX18" fmla="*/ 1786956 w 2255587"/>
              <a:gd name="connsiteY18" fmla="*/ 2898832 h 2899940"/>
              <a:gd name="connsiteX19" fmla="*/ 2255587 w 2255587"/>
              <a:gd name="connsiteY19" fmla="*/ 2897922 h 2899940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3011101"/>
              <a:gd name="connsiteX1" fmla="*/ 5139454 w 6739960"/>
              <a:gd name="connsiteY1" fmla="*/ 2896623 h 3011101"/>
              <a:gd name="connsiteX2" fmla="*/ 5138692 w 6739960"/>
              <a:gd name="connsiteY2" fmla="*/ 2651182 h 3011101"/>
              <a:gd name="connsiteX3" fmla="*/ 4548142 w 6739960"/>
              <a:gd name="connsiteY3" fmla="*/ 1584382 h 3011101"/>
              <a:gd name="connsiteX4" fmla="*/ 4745118 w 6739960"/>
              <a:gd name="connsiteY4" fmla="*/ 1415903 h 3011101"/>
              <a:gd name="connsiteX5" fmla="*/ 5167267 w 6739960"/>
              <a:gd name="connsiteY5" fmla="*/ 1898707 h 3011101"/>
              <a:gd name="connsiteX6" fmla="*/ 5110117 w 6739960"/>
              <a:gd name="connsiteY6" fmla="*/ 431857 h 3011101"/>
              <a:gd name="connsiteX7" fmla="*/ 5249871 w 6739960"/>
              <a:gd name="connsiteY7" fmla="*/ 0 h 3011101"/>
              <a:gd name="connsiteX8" fmla="*/ 5386342 w 6739960"/>
              <a:gd name="connsiteY8" fmla="*/ 441382 h 3011101"/>
              <a:gd name="connsiteX9" fmla="*/ 5453017 w 6739960"/>
              <a:gd name="connsiteY9" fmla="*/ 1412932 h 3011101"/>
              <a:gd name="connsiteX10" fmla="*/ 5639476 w 6739960"/>
              <a:gd name="connsiteY10" fmla="*/ 987050 h 3011101"/>
              <a:gd name="connsiteX11" fmla="*/ 5808337 w 6739960"/>
              <a:gd name="connsiteY11" fmla="*/ 1416589 h 3011101"/>
              <a:gd name="connsiteX12" fmla="*/ 5994265 w 6739960"/>
              <a:gd name="connsiteY12" fmla="*/ 1027285 h 3011101"/>
              <a:gd name="connsiteX13" fmla="*/ 6169602 w 6739960"/>
              <a:gd name="connsiteY13" fmla="*/ 1442193 h 3011101"/>
              <a:gd name="connsiteX14" fmla="*/ 6323448 w 6739960"/>
              <a:gd name="connsiteY14" fmla="*/ 1104095 h 3011101"/>
              <a:gd name="connsiteX15" fmla="*/ 6469982 w 6739960"/>
              <a:gd name="connsiteY15" fmla="*/ 1431220 h 3011101"/>
              <a:gd name="connsiteX16" fmla="*/ 6461905 w 6739960"/>
              <a:gd name="connsiteY16" fmla="*/ 2209374 h 3011101"/>
              <a:gd name="connsiteX17" fmla="*/ 6345394 w 6739960"/>
              <a:gd name="connsiteY17" fmla="*/ 2581766 h 3011101"/>
              <a:gd name="connsiteX18" fmla="*/ 6271329 w 6739960"/>
              <a:gd name="connsiteY18" fmla="*/ 2898832 h 3011101"/>
              <a:gd name="connsiteX19" fmla="*/ 6739960 w 6739960"/>
              <a:gd name="connsiteY19" fmla="*/ 2897922 h 3011101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139454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739960"/>
              <a:gd name="connsiteY0" fmla="*/ 2932076 h 2932076"/>
              <a:gd name="connsiteX1" fmla="*/ 5278711 w 6739960"/>
              <a:gd name="connsiteY1" fmla="*/ 2896623 h 2932076"/>
              <a:gd name="connsiteX2" fmla="*/ 5138692 w 6739960"/>
              <a:gd name="connsiteY2" fmla="*/ 2651182 h 2932076"/>
              <a:gd name="connsiteX3" fmla="*/ 4548142 w 6739960"/>
              <a:gd name="connsiteY3" fmla="*/ 1584382 h 2932076"/>
              <a:gd name="connsiteX4" fmla="*/ 4745118 w 6739960"/>
              <a:gd name="connsiteY4" fmla="*/ 1415903 h 2932076"/>
              <a:gd name="connsiteX5" fmla="*/ 5167267 w 6739960"/>
              <a:gd name="connsiteY5" fmla="*/ 1898707 h 2932076"/>
              <a:gd name="connsiteX6" fmla="*/ 5110117 w 6739960"/>
              <a:gd name="connsiteY6" fmla="*/ 431857 h 2932076"/>
              <a:gd name="connsiteX7" fmla="*/ 5249871 w 6739960"/>
              <a:gd name="connsiteY7" fmla="*/ 0 h 2932076"/>
              <a:gd name="connsiteX8" fmla="*/ 5386342 w 6739960"/>
              <a:gd name="connsiteY8" fmla="*/ 441382 h 2932076"/>
              <a:gd name="connsiteX9" fmla="*/ 5453017 w 6739960"/>
              <a:gd name="connsiteY9" fmla="*/ 1412932 h 2932076"/>
              <a:gd name="connsiteX10" fmla="*/ 5639476 w 6739960"/>
              <a:gd name="connsiteY10" fmla="*/ 987050 h 2932076"/>
              <a:gd name="connsiteX11" fmla="*/ 5808337 w 6739960"/>
              <a:gd name="connsiteY11" fmla="*/ 1416589 h 2932076"/>
              <a:gd name="connsiteX12" fmla="*/ 5994265 w 6739960"/>
              <a:gd name="connsiteY12" fmla="*/ 1027285 h 2932076"/>
              <a:gd name="connsiteX13" fmla="*/ 6169602 w 6739960"/>
              <a:gd name="connsiteY13" fmla="*/ 1442193 h 2932076"/>
              <a:gd name="connsiteX14" fmla="*/ 6323448 w 6739960"/>
              <a:gd name="connsiteY14" fmla="*/ 1104095 h 2932076"/>
              <a:gd name="connsiteX15" fmla="*/ 6469982 w 6739960"/>
              <a:gd name="connsiteY15" fmla="*/ 1431220 h 2932076"/>
              <a:gd name="connsiteX16" fmla="*/ 6461905 w 6739960"/>
              <a:gd name="connsiteY16" fmla="*/ 2209374 h 2932076"/>
              <a:gd name="connsiteX17" fmla="*/ 6345394 w 6739960"/>
              <a:gd name="connsiteY17" fmla="*/ 2581766 h 2932076"/>
              <a:gd name="connsiteX18" fmla="*/ 6271329 w 6739960"/>
              <a:gd name="connsiteY18" fmla="*/ 2898832 h 2932076"/>
              <a:gd name="connsiteX19" fmla="*/ 6739960 w 6739960"/>
              <a:gd name="connsiteY19" fmla="*/ 2897922 h 2932076"/>
              <a:gd name="connsiteX0" fmla="*/ 0 w 6504294"/>
              <a:gd name="connsiteY0" fmla="*/ 2926720 h 2926720"/>
              <a:gd name="connsiteX1" fmla="*/ 5043045 w 6504294"/>
              <a:gd name="connsiteY1" fmla="*/ 2896623 h 2926720"/>
              <a:gd name="connsiteX2" fmla="*/ 4903026 w 6504294"/>
              <a:gd name="connsiteY2" fmla="*/ 2651182 h 2926720"/>
              <a:gd name="connsiteX3" fmla="*/ 4312476 w 6504294"/>
              <a:gd name="connsiteY3" fmla="*/ 1584382 h 2926720"/>
              <a:gd name="connsiteX4" fmla="*/ 4509452 w 6504294"/>
              <a:gd name="connsiteY4" fmla="*/ 1415903 h 2926720"/>
              <a:gd name="connsiteX5" fmla="*/ 4931601 w 6504294"/>
              <a:gd name="connsiteY5" fmla="*/ 1898707 h 2926720"/>
              <a:gd name="connsiteX6" fmla="*/ 4874451 w 6504294"/>
              <a:gd name="connsiteY6" fmla="*/ 431857 h 2926720"/>
              <a:gd name="connsiteX7" fmla="*/ 5014205 w 6504294"/>
              <a:gd name="connsiteY7" fmla="*/ 0 h 2926720"/>
              <a:gd name="connsiteX8" fmla="*/ 5150676 w 6504294"/>
              <a:gd name="connsiteY8" fmla="*/ 441382 h 2926720"/>
              <a:gd name="connsiteX9" fmla="*/ 5217351 w 6504294"/>
              <a:gd name="connsiteY9" fmla="*/ 1412932 h 2926720"/>
              <a:gd name="connsiteX10" fmla="*/ 5403810 w 6504294"/>
              <a:gd name="connsiteY10" fmla="*/ 987050 h 2926720"/>
              <a:gd name="connsiteX11" fmla="*/ 5572671 w 6504294"/>
              <a:gd name="connsiteY11" fmla="*/ 1416589 h 2926720"/>
              <a:gd name="connsiteX12" fmla="*/ 5758599 w 6504294"/>
              <a:gd name="connsiteY12" fmla="*/ 1027285 h 2926720"/>
              <a:gd name="connsiteX13" fmla="*/ 5933936 w 6504294"/>
              <a:gd name="connsiteY13" fmla="*/ 1442193 h 2926720"/>
              <a:gd name="connsiteX14" fmla="*/ 6087782 w 6504294"/>
              <a:gd name="connsiteY14" fmla="*/ 1104095 h 2926720"/>
              <a:gd name="connsiteX15" fmla="*/ 6234316 w 6504294"/>
              <a:gd name="connsiteY15" fmla="*/ 1431220 h 2926720"/>
              <a:gd name="connsiteX16" fmla="*/ 6226239 w 6504294"/>
              <a:gd name="connsiteY16" fmla="*/ 2209374 h 2926720"/>
              <a:gd name="connsiteX17" fmla="*/ 6109728 w 6504294"/>
              <a:gd name="connsiteY17" fmla="*/ 2581766 h 2926720"/>
              <a:gd name="connsiteX18" fmla="*/ 6035663 w 6504294"/>
              <a:gd name="connsiteY18" fmla="*/ 2898832 h 2926720"/>
              <a:gd name="connsiteX19" fmla="*/ 6504294 w 6504294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896623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43045 w 6691756"/>
              <a:gd name="connsiteY1" fmla="*/ 2917545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6720"/>
              <a:gd name="connsiteX1" fmla="*/ 5056993 w 6691756"/>
              <a:gd name="connsiteY1" fmla="*/ 2910571 h 2926720"/>
              <a:gd name="connsiteX2" fmla="*/ 4903026 w 6691756"/>
              <a:gd name="connsiteY2" fmla="*/ 2651182 h 2926720"/>
              <a:gd name="connsiteX3" fmla="*/ 4312476 w 6691756"/>
              <a:gd name="connsiteY3" fmla="*/ 1584382 h 2926720"/>
              <a:gd name="connsiteX4" fmla="*/ 4509452 w 6691756"/>
              <a:gd name="connsiteY4" fmla="*/ 1415903 h 2926720"/>
              <a:gd name="connsiteX5" fmla="*/ 4931601 w 6691756"/>
              <a:gd name="connsiteY5" fmla="*/ 1898707 h 2926720"/>
              <a:gd name="connsiteX6" fmla="*/ 4874451 w 6691756"/>
              <a:gd name="connsiteY6" fmla="*/ 431857 h 2926720"/>
              <a:gd name="connsiteX7" fmla="*/ 5014205 w 6691756"/>
              <a:gd name="connsiteY7" fmla="*/ 0 h 2926720"/>
              <a:gd name="connsiteX8" fmla="*/ 5150676 w 6691756"/>
              <a:gd name="connsiteY8" fmla="*/ 441382 h 2926720"/>
              <a:gd name="connsiteX9" fmla="*/ 5217351 w 6691756"/>
              <a:gd name="connsiteY9" fmla="*/ 1412932 h 2926720"/>
              <a:gd name="connsiteX10" fmla="*/ 5403810 w 6691756"/>
              <a:gd name="connsiteY10" fmla="*/ 987050 h 2926720"/>
              <a:gd name="connsiteX11" fmla="*/ 5572671 w 6691756"/>
              <a:gd name="connsiteY11" fmla="*/ 1416589 h 2926720"/>
              <a:gd name="connsiteX12" fmla="*/ 5758599 w 6691756"/>
              <a:gd name="connsiteY12" fmla="*/ 1027285 h 2926720"/>
              <a:gd name="connsiteX13" fmla="*/ 5933936 w 6691756"/>
              <a:gd name="connsiteY13" fmla="*/ 1442193 h 2926720"/>
              <a:gd name="connsiteX14" fmla="*/ 6087782 w 6691756"/>
              <a:gd name="connsiteY14" fmla="*/ 1104095 h 2926720"/>
              <a:gd name="connsiteX15" fmla="*/ 6234316 w 6691756"/>
              <a:gd name="connsiteY15" fmla="*/ 1431220 h 2926720"/>
              <a:gd name="connsiteX16" fmla="*/ 6226239 w 6691756"/>
              <a:gd name="connsiteY16" fmla="*/ 2209374 h 2926720"/>
              <a:gd name="connsiteX17" fmla="*/ 6109728 w 6691756"/>
              <a:gd name="connsiteY17" fmla="*/ 2581766 h 2926720"/>
              <a:gd name="connsiteX18" fmla="*/ 6035663 w 6691756"/>
              <a:gd name="connsiteY18" fmla="*/ 2898832 h 2926720"/>
              <a:gd name="connsiteX19" fmla="*/ 6691756 w 6691756"/>
              <a:gd name="connsiteY19" fmla="*/ 2897922 h 2926720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898832 h 2927671"/>
              <a:gd name="connsiteX19" fmla="*/ 6691756 w 6691756"/>
              <a:gd name="connsiteY19" fmla="*/ 2897922 h 2927671"/>
              <a:gd name="connsiteX0" fmla="*/ 0 w 6691756"/>
              <a:gd name="connsiteY0" fmla="*/ 2926720 h 2927671"/>
              <a:gd name="connsiteX1" fmla="*/ 5056993 w 6691756"/>
              <a:gd name="connsiteY1" fmla="*/ 2924519 h 2927671"/>
              <a:gd name="connsiteX2" fmla="*/ 4903026 w 6691756"/>
              <a:gd name="connsiteY2" fmla="*/ 2651182 h 2927671"/>
              <a:gd name="connsiteX3" fmla="*/ 4312476 w 6691756"/>
              <a:gd name="connsiteY3" fmla="*/ 1584382 h 2927671"/>
              <a:gd name="connsiteX4" fmla="*/ 4509452 w 6691756"/>
              <a:gd name="connsiteY4" fmla="*/ 1415903 h 2927671"/>
              <a:gd name="connsiteX5" fmla="*/ 4931601 w 6691756"/>
              <a:gd name="connsiteY5" fmla="*/ 1898707 h 2927671"/>
              <a:gd name="connsiteX6" fmla="*/ 4874451 w 6691756"/>
              <a:gd name="connsiteY6" fmla="*/ 431857 h 2927671"/>
              <a:gd name="connsiteX7" fmla="*/ 5014205 w 6691756"/>
              <a:gd name="connsiteY7" fmla="*/ 0 h 2927671"/>
              <a:gd name="connsiteX8" fmla="*/ 5150676 w 6691756"/>
              <a:gd name="connsiteY8" fmla="*/ 441382 h 2927671"/>
              <a:gd name="connsiteX9" fmla="*/ 5217351 w 6691756"/>
              <a:gd name="connsiteY9" fmla="*/ 1412932 h 2927671"/>
              <a:gd name="connsiteX10" fmla="*/ 5403810 w 6691756"/>
              <a:gd name="connsiteY10" fmla="*/ 987050 h 2927671"/>
              <a:gd name="connsiteX11" fmla="*/ 5572671 w 6691756"/>
              <a:gd name="connsiteY11" fmla="*/ 1416589 h 2927671"/>
              <a:gd name="connsiteX12" fmla="*/ 5758599 w 6691756"/>
              <a:gd name="connsiteY12" fmla="*/ 1027285 h 2927671"/>
              <a:gd name="connsiteX13" fmla="*/ 5933936 w 6691756"/>
              <a:gd name="connsiteY13" fmla="*/ 1442193 h 2927671"/>
              <a:gd name="connsiteX14" fmla="*/ 6087782 w 6691756"/>
              <a:gd name="connsiteY14" fmla="*/ 1104095 h 2927671"/>
              <a:gd name="connsiteX15" fmla="*/ 6234316 w 6691756"/>
              <a:gd name="connsiteY15" fmla="*/ 1431220 h 2927671"/>
              <a:gd name="connsiteX16" fmla="*/ 6226239 w 6691756"/>
              <a:gd name="connsiteY16" fmla="*/ 2209374 h 2927671"/>
              <a:gd name="connsiteX17" fmla="*/ 6109728 w 6691756"/>
              <a:gd name="connsiteY17" fmla="*/ 2581766 h 2927671"/>
              <a:gd name="connsiteX18" fmla="*/ 6035663 w 6691756"/>
              <a:gd name="connsiteY18" fmla="*/ 2912780 h 2927671"/>
              <a:gd name="connsiteX19" fmla="*/ 6691756 w 6691756"/>
              <a:gd name="connsiteY19" fmla="*/ 2897922 h 2927671"/>
              <a:gd name="connsiteX0" fmla="*/ 0 w 6698730"/>
              <a:gd name="connsiteY0" fmla="*/ 2926720 h 2927671"/>
              <a:gd name="connsiteX1" fmla="*/ 5056993 w 6698730"/>
              <a:gd name="connsiteY1" fmla="*/ 2924519 h 2927671"/>
              <a:gd name="connsiteX2" fmla="*/ 4903026 w 6698730"/>
              <a:gd name="connsiteY2" fmla="*/ 2651182 h 2927671"/>
              <a:gd name="connsiteX3" fmla="*/ 4312476 w 6698730"/>
              <a:gd name="connsiteY3" fmla="*/ 1584382 h 2927671"/>
              <a:gd name="connsiteX4" fmla="*/ 4509452 w 6698730"/>
              <a:gd name="connsiteY4" fmla="*/ 1415903 h 2927671"/>
              <a:gd name="connsiteX5" fmla="*/ 4931601 w 6698730"/>
              <a:gd name="connsiteY5" fmla="*/ 1898707 h 2927671"/>
              <a:gd name="connsiteX6" fmla="*/ 4874451 w 6698730"/>
              <a:gd name="connsiteY6" fmla="*/ 431857 h 2927671"/>
              <a:gd name="connsiteX7" fmla="*/ 5014205 w 6698730"/>
              <a:gd name="connsiteY7" fmla="*/ 0 h 2927671"/>
              <a:gd name="connsiteX8" fmla="*/ 5150676 w 6698730"/>
              <a:gd name="connsiteY8" fmla="*/ 441382 h 2927671"/>
              <a:gd name="connsiteX9" fmla="*/ 5217351 w 6698730"/>
              <a:gd name="connsiteY9" fmla="*/ 1412932 h 2927671"/>
              <a:gd name="connsiteX10" fmla="*/ 5403810 w 6698730"/>
              <a:gd name="connsiteY10" fmla="*/ 987050 h 2927671"/>
              <a:gd name="connsiteX11" fmla="*/ 5572671 w 6698730"/>
              <a:gd name="connsiteY11" fmla="*/ 1416589 h 2927671"/>
              <a:gd name="connsiteX12" fmla="*/ 5758599 w 6698730"/>
              <a:gd name="connsiteY12" fmla="*/ 1027285 h 2927671"/>
              <a:gd name="connsiteX13" fmla="*/ 5933936 w 6698730"/>
              <a:gd name="connsiteY13" fmla="*/ 1442193 h 2927671"/>
              <a:gd name="connsiteX14" fmla="*/ 6087782 w 6698730"/>
              <a:gd name="connsiteY14" fmla="*/ 1104095 h 2927671"/>
              <a:gd name="connsiteX15" fmla="*/ 6234316 w 6698730"/>
              <a:gd name="connsiteY15" fmla="*/ 1431220 h 2927671"/>
              <a:gd name="connsiteX16" fmla="*/ 6226239 w 6698730"/>
              <a:gd name="connsiteY16" fmla="*/ 2209374 h 2927671"/>
              <a:gd name="connsiteX17" fmla="*/ 6109728 w 6698730"/>
              <a:gd name="connsiteY17" fmla="*/ 2581766 h 2927671"/>
              <a:gd name="connsiteX18" fmla="*/ 6035663 w 6698730"/>
              <a:gd name="connsiteY18" fmla="*/ 2912780 h 2927671"/>
              <a:gd name="connsiteX19" fmla="*/ 6698730 w 6698730"/>
              <a:gd name="connsiteY19" fmla="*/ 2918844 h 2927671"/>
              <a:gd name="connsiteX0" fmla="*/ 0 w 6698730"/>
              <a:gd name="connsiteY0" fmla="*/ 2926720 h 2940676"/>
              <a:gd name="connsiteX1" fmla="*/ 5056993 w 6698730"/>
              <a:gd name="connsiteY1" fmla="*/ 2924519 h 2940676"/>
              <a:gd name="connsiteX2" fmla="*/ 4903026 w 6698730"/>
              <a:gd name="connsiteY2" fmla="*/ 2651182 h 2940676"/>
              <a:gd name="connsiteX3" fmla="*/ 4312476 w 6698730"/>
              <a:gd name="connsiteY3" fmla="*/ 1584382 h 2940676"/>
              <a:gd name="connsiteX4" fmla="*/ 4509452 w 6698730"/>
              <a:gd name="connsiteY4" fmla="*/ 1415903 h 2940676"/>
              <a:gd name="connsiteX5" fmla="*/ 4931601 w 6698730"/>
              <a:gd name="connsiteY5" fmla="*/ 1898707 h 2940676"/>
              <a:gd name="connsiteX6" fmla="*/ 4874451 w 6698730"/>
              <a:gd name="connsiteY6" fmla="*/ 431857 h 2940676"/>
              <a:gd name="connsiteX7" fmla="*/ 5014205 w 6698730"/>
              <a:gd name="connsiteY7" fmla="*/ 0 h 2940676"/>
              <a:gd name="connsiteX8" fmla="*/ 5150676 w 6698730"/>
              <a:gd name="connsiteY8" fmla="*/ 441382 h 2940676"/>
              <a:gd name="connsiteX9" fmla="*/ 5217351 w 6698730"/>
              <a:gd name="connsiteY9" fmla="*/ 1412932 h 2940676"/>
              <a:gd name="connsiteX10" fmla="*/ 5403810 w 6698730"/>
              <a:gd name="connsiteY10" fmla="*/ 987050 h 2940676"/>
              <a:gd name="connsiteX11" fmla="*/ 5572671 w 6698730"/>
              <a:gd name="connsiteY11" fmla="*/ 1416589 h 2940676"/>
              <a:gd name="connsiteX12" fmla="*/ 5758599 w 6698730"/>
              <a:gd name="connsiteY12" fmla="*/ 1027285 h 2940676"/>
              <a:gd name="connsiteX13" fmla="*/ 5933936 w 6698730"/>
              <a:gd name="connsiteY13" fmla="*/ 1442193 h 2940676"/>
              <a:gd name="connsiteX14" fmla="*/ 6087782 w 6698730"/>
              <a:gd name="connsiteY14" fmla="*/ 1104095 h 2940676"/>
              <a:gd name="connsiteX15" fmla="*/ 6234316 w 6698730"/>
              <a:gd name="connsiteY15" fmla="*/ 1431220 h 2940676"/>
              <a:gd name="connsiteX16" fmla="*/ 6226239 w 6698730"/>
              <a:gd name="connsiteY16" fmla="*/ 2209374 h 2940676"/>
              <a:gd name="connsiteX17" fmla="*/ 6109728 w 6698730"/>
              <a:gd name="connsiteY17" fmla="*/ 2581766 h 2940676"/>
              <a:gd name="connsiteX18" fmla="*/ 6042637 w 6698730"/>
              <a:gd name="connsiteY18" fmla="*/ 2940676 h 2940676"/>
              <a:gd name="connsiteX19" fmla="*/ 6698730 w 6698730"/>
              <a:gd name="connsiteY19" fmla="*/ 2918844 h 2940676"/>
              <a:gd name="connsiteX0" fmla="*/ 0 w 6705704"/>
              <a:gd name="connsiteY0" fmla="*/ 2926720 h 2940676"/>
              <a:gd name="connsiteX1" fmla="*/ 5056993 w 6705704"/>
              <a:gd name="connsiteY1" fmla="*/ 2924519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6705704"/>
              <a:gd name="connsiteY0" fmla="*/ 2926720 h 2940676"/>
              <a:gd name="connsiteX1" fmla="*/ 5050019 w 6705704"/>
              <a:gd name="connsiteY1" fmla="*/ 2931493 h 2940676"/>
              <a:gd name="connsiteX2" fmla="*/ 4903026 w 6705704"/>
              <a:gd name="connsiteY2" fmla="*/ 2651182 h 2940676"/>
              <a:gd name="connsiteX3" fmla="*/ 4312476 w 6705704"/>
              <a:gd name="connsiteY3" fmla="*/ 1584382 h 2940676"/>
              <a:gd name="connsiteX4" fmla="*/ 4509452 w 6705704"/>
              <a:gd name="connsiteY4" fmla="*/ 1415903 h 2940676"/>
              <a:gd name="connsiteX5" fmla="*/ 4931601 w 6705704"/>
              <a:gd name="connsiteY5" fmla="*/ 1898707 h 2940676"/>
              <a:gd name="connsiteX6" fmla="*/ 4874451 w 6705704"/>
              <a:gd name="connsiteY6" fmla="*/ 431857 h 2940676"/>
              <a:gd name="connsiteX7" fmla="*/ 5014205 w 6705704"/>
              <a:gd name="connsiteY7" fmla="*/ 0 h 2940676"/>
              <a:gd name="connsiteX8" fmla="*/ 5150676 w 6705704"/>
              <a:gd name="connsiteY8" fmla="*/ 441382 h 2940676"/>
              <a:gd name="connsiteX9" fmla="*/ 5217351 w 6705704"/>
              <a:gd name="connsiteY9" fmla="*/ 1412932 h 2940676"/>
              <a:gd name="connsiteX10" fmla="*/ 5403810 w 6705704"/>
              <a:gd name="connsiteY10" fmla="*/ 987050 h 2940676"/>
              <a:gd name="connsiteX11" fmla="*/ 5572671 w 6705704"/>
              <a:gd name="connsiteY11" fmla="*/ 1416589 h 2940676"/>
              <a:gd name="connsiteX12" fmla="*/ 5758599 w 6705704"/>
              <a:gd name="connsiteY12" fmla="*/ 1027285 h 2940676"/>
              <a:gd name="connsiteX13" fmla="*/ 5933936 w 6705704"/>
              <a:gd name="connsiteY13" fmla="*/ 1442193 h 2940676"/>
              <a:gd name="connsiteX14" fmla="*/ 6087782 w 6705704"/>
              <a:gd name="connsiteY14" fmla="*/ 1104095 h 2940676"/>
              <a:gd name="connsiteX15" fmla="*/ 6234316 w 6705704"/>
              <a:gd name="connsiteY15" fmla="*/ 1431220 h 2940676"/>
              <a:gd name="connsiteX16" fmla="*/ 6226239 w 6705704"/>
              <a:gd name="connsiteY16" fmla="*/ 2209374 h 2940676"/>
              <a:gd name="connsiteX17" fmla="*/ 6109728 w 6705704"/>
              <a:gd name="connsiteY17" fmla="*/ 2581766 h 2940676"/>
              <a:gd name="connsiteX18" fmla="*/ 6042637 w 6705704"/>
              <a:gd name="connsiteY18" fmla="*/ 2940676 h 2940676"/>
              <a:gd name="connsiteX19" fmla="*/ 6705704 w 6705704"/>
              <a:gd name="connsiteY19" fmla="*/ 2939766 h 2940676"/>
              <a:gd name="connsiteX0" fmla="*/ 0 w 7031072"/>
              <a:gd name="connsiteY0" fmla="*/ 2926720 h 2940676"/>
              <a:gd name="connsiteX1" fmla="*/ 5050019 w 7031072"/>
              <a:gd name="connsiteY1" fmla="*/ 2931493 h 2940676"/>
              <a:gd name="connsiteX2" fmla="*/ 4903026 w 7031072"/>
              <a:gd name="connsiteY2" fmla="*/ 2651182 h 2940676"/>
              <a:gd name="connsiteX3" fmla="*/ 4312476 w 7031072"/>
              <a:gd name="connsiteY3" fmla="*/ 1584382 h 2940676"/>
              <a:gd name="connsiteX4" fmla="*/ 4509452 w 7031072"/>
              <a:gd name="connsiteY4" fmla="*/ 1415903 h 2940676"/>
              <a:gd name="connsiteX5" fmla="*/ 4931601 w 7031072"/>
              <a:gd name="connsiteY5" fmla="*/ 1898707 h 2940676"/>
              <a:gd name="connsiteX6" fmla="*/ 4874451 w 7031072"/>
              <a:gd name="connsiteY6" fmla="*/ 431857 h 2940676"/>
              <a:gd name="connsiteX7" fmla="*/ 5014205 w 7031072"/>
              <a:gd name="connsiteY7" fmla="*/ 0 h 2940676"/>
              <a:gd name="connsiteX8" fmla="*/ 5150676 w 7031072"/>
              <a:gd name="connsiteY8" fmla="*/ 441382 h 2940676"/>
              <a:gd name="connsiteX9" fmla="*/ 5217351 w 7031072"/>
              <a:gd name="connsiteY9" fmla="*/ 1412932 h 2940676"/>
              <a:gd name="connsiteX10" fmla="*/ 5403810 w 7031072"/>
              <a:gd name="connsiteY10" fmla="*/ 987050 h 2940676"/>
              <a:gd name="connsiteX11" fmla="*/ 5572671 w 7031072"/>
              <a:gd name="connsiteY11" fmla="*/ 1416589 h 2940676"/>
              <a:gd name="connsiteX12" fmla="*/ 5758599 w 7031072"/>
              <a:gd name="connsiteY12" fmla="*/ 1027285 h 2940676"/>
              <a:gd name="connsiteX13" fmla="*/ 5933936 w 7031072"/>
              <a:gd name="connsiteY13" fmla="*/ 1442193 h 2940676"/>
              <a:gd name="connsiteX14" fmla="*/ 6087782 w 7031072"/>
              <a:gd name="connsiteY14" fmla="*/ 1104095 h 2940676"/>
              <a:gd name="connsiteX15" fmla="*/ 6234316 w 7031072"/>
              <a:gd name="connsiteY15" fmla="*/ 1431220 h 2940676"/>
              <a:gd name="connsiteX16" fmla="*/ 6226239 w 7031072"/>
              <a:gd name="connsiteY16" fmla="*/ 2209374 h 2940676"/>
              <a:gd name="connsiteX17" fmla="*/ 6109728 w 7031072"/>
              <a:gd name="connsiteY17" fmla="*/ 2581766 h 2940676"/>
              <a:gd name="connsiteX18" fmla="*/ 6042637 w 7031072"/>
              <a:gd name="connsiteY18" fmla="*/ 2940676 h 2940676"/>
              <a:gd name="connsiteX19" fmla="*/ 7031072 w 7031072"/>
              <a:gd name="connsiteY19" fmla="*/ 2939766 h 2940676"/>
              <a:gd name="connsiteX0" fmla="*/ 0 w 8920705"/>
              <a:gd name="connsiteY0" fmla="*/ 2914206 h 2940676"/>
              <a:gd name="connsiteX1" fmla="*/ 6939652 w 8920705"/>
              <a:gd name="connsiteY1" fmla="*/ 2931493 h 2940676"/>
              <a:gd name="connsiteX2" fmla="*/ 6792659 w 8920705"/>
              <a:gd name="connsiteY2" fmla="*/ 2651182 h 2940676"/>
              <a:gd name="connsiteX3" fmla="*/ 6202109 w 8920705"/>
              <a:gd name="connsiteY3" fmla="*/ 1584382 h 2940676"/>
              <a:gd name="connsiteX4" fmla="*/ 6399085 w 8920705"/>
              <a:gd name="connsiteY4" fmla="*/ 1415903 h 2940676"/>
              <a:gd name="connsiteX5" fmla="*/ 6821234 w 8920705"/>
              <a:gd name="connsiteY5" fmla="*/ 1898707 h 2940676"/>
              <a:gd name="connsiteX6" fmla="*/ 6764084 w 8920705"/>
              <a:gd name="connsiteY6" fmla="*/ 431857 h 2940676"/>
              <a:gd name="connsiteX7" fmla="*/ 6903838 w 8920705"/>
              <a:gd name="connsiteY7" fmla="*/ 0 h 2940676"/>
              <a:gd name="connsiteX8" fmla="*/ 7040309 w 8920705"/>
              <a:gd name="connsiteY8" fmla="*/ 441382 h 2940676"/>
              <a:gd name="connsiteX9" fmla="*/ 7106984 w 8920705"/>
              <a:gd name="connsiteY9" fmla="*/ 1412932 h 2940676"/>
              <a:gd name="connsiteX10" fmla="*/ 7293443 w 8920705"/>
              <a:gd name="connsiteY10" fmla="*/ 987050 h 2940676"/>
              <a:gd name="connsiteX11" fmla="*/ 7462304 w 8920705"/>
              <a:gd name="connsiteY11" fmla="*/ 1416589 h 2940676"/>
              <a:gd name="connsiteX12" fmla="*/ 7648232 w 8920705"/>
              <a:gd name="connsiteY12" fmla="*/ 1027285 h 2940676"/>
              <a:gd name="connsiteX13" fmla="*/ 7823569 w 8920705"/>
              <a:gd name="connsiteY13" fmla="*/ 1442193 h 2940676"/>
              <a:gd name="connsiteX14" fmla="*/ 7977415 w 8920705"/>
              <a:gd name="connsiteY14" fmla="*/ 1104095 h 2940676"/>
              <a:gd name="connsiteX15" fmla="*/ 8123949 w 8920705"/>
              <a:gd name="connsiteY15" fmla="*/ 1431220 h 2940676"/>
              <a:gd name="connsiteX16" fmla="*/ 8115872 w 8920705"/>
              <a:gd name="connsiteY16" fmla="*/ 2209374 h 2940676"/>
              <a:gd name="connsiteX17" fmla="*/ 7999361 w 8920705"/>
              <a:gd name="connsiteY17" fmla="*/ 2581766 h 2940676"/>
              <a:gd name="connsiteX18" fmla="*/ 7932270 w 8920705"/>
              <a:gd name="connsiteY18" fmla="*/ 2940676 h 2940676"/>
              <a:gd name="connsiteX19" fmla="*/ 8920705 w 8920705"/>
              <a:gd name="connsiteY19" fmla="*/ 2939766 h 2940676"/>
              <a:gd name="connsiteX0" fmla="*/ 0 w 8920705"/>
              <a:gd name="connsiteY0" fmla="*/ 2914286 h 2940756"/>
              <a:gd name="connsiteX1" fmla="*/ 6939652 w 8920705"/>
              <a:gd name="connsiteY1" fmla="*/ 2931573 h 2940756"/>
              <a:gd name="connsiteX2" fmla="*/ 6792659 w 8920705"/>
              <a:gd name="connsiteY2" fmla="*/ 2651262 h 2940756"/>
              <a:gd name="connsiteX3" fmla="*/ 6202109 w 8920705"/>
              <a:gd name="connsiteY3" fmla="*/ 1584462 h 2940756"/>
              <a:gd name="connsiteX4" fmla="*/ 6399085 w 8920705"/>
              <a:gd name="connsiteY4" fmla="*/ 1415983 h 2940756"/>
              <a:gd name="connsiteX5" fmla="*/ 6821234 w 8920705"/>
              <a:gd name="connsiteY5" fmla="*/ 1898787 h 2940756"/>
              <a:gd name="connsiteX6" fmla="*/ 6764084 w 8920705"/>
              <a:gd name="connsiteY6" fmla="*/ 431937 h 2940756"/>
              <a:gd name="connsiteX7" fmla="*/ 6903838 w 8920705"/>
              <a:gd name="connsiteY7" fmla="*/ 80 h 2940756"/>
              <a:gd name="connsiteX8" fmla="*/ 7040309 w 8920705"/>
              <a:gd name="connsiteY8" fmla="*/ 441462 h 2940756"/>
              <a:gd name="connsiteX9" fmla="*/ 7106984 w 8920705"/>
              <a:gd name="connsiteY9" fmla="*/ 1413012 h 2940756"/>
              <a:gd name="connsiteX10" fmla="*/ 7293443 w 8920705"/>
              <a:gd name="connsiteY10" fmla="*/ 987130 h 2940756"/>
              <a:gd name="connsiteX11" fmla="*/ 7462304 w 8920705"/>
              <a:gd name="connsiteY11" fmla="*/ 1416669 h 2940756"/>
              <a:gd name="connsiteX12" fmla="*/ 7648232 w 8920705"/>
              <a:gd name="connsiteY12" fmla="*/ 1027365 h 2940756"/>
              <a:gd name="connsiteX13" fmla="*/ 7823569 w 8920705"/>
              <a:gd name="connsiteY13" fmla="*/ 1442273 h 2940756"/>
              <a:gd name="connsiteX14" fmla="*/ 7977415 w 8920705"/>
              <a:gd name="connsiteY14" fmla="*/ 1104175 h 2940756"/>
              <a:gd name="connsiteX15" fmla="*/ 8123949 w 8920705"/>
              <a:gd name="connsiteY15" fmla="*/ 1431300 h 2940756"/>
              <a:gd name="connsiteX16" fmla="*/ 8115872 w 8920705"/>
              <a:gd name="connsiteY16" fmla="*/ 2209454 h 2940756"/>
              <a:gd name="connsiteX17" fmla="*/ 7999361 w 8920705"/>
              <a:gd name="connsiteY17" fmla="*/ 2581846 h 2940756"/>
              <a:gd name="connsiteX18" fmla="*/ 7932270 w 8920705"/>
              <a:gd name="connsiteY18" fmla="*/ 2940756 h 2940756"/>
              <a:gd name="connsiteX19" fmla="*/ 8920705 w 8920705"/>
              <a:gd name="connsiteY19" fmla="*/ 2939846 h 2940756"/>
              <a:gd name="connsiteX0" fmla="*/ 0 w 8920705"/>
              <a:gd name="connsiteY0" fmla="*/ 2914404 h 2940874"/>
              <a:gd name="connsiteX1" fmla="*/ 6939652 w 8920705"/>
              <a:gd name="connsiteY1" fmla="*/ 2931691 h 2940874"/>
              <a:gd name="connsiteX2" fmla="*/ 6792659 w 8920705"/>
              <a:gd name="connsiteY2" fmla="*/ 2651380 h 2940874"/>
              <a:gd name="connsiteX3" fmla="*/ 6202109 w 8920705"/>
              <a:gd name="connsiteY3" fmla="*/ 1584580 h 2940874"/>
              <a:gd name="connsiteX4" fmla="*/ 6399085 w 8920705"/>
              <a:gd name="connsiteY4" fmla="*/ 1416101 h 2940874"/>
              <a:gd name="connsiteX5" fmla="*/ 6821234 w 8920705"/>
              <a:gd name="connsiteY5" fmla="*/ 1898905 h 2940874"/>
              <a:gd name="connsiteX6" fmla="*/ 6764084 w 8920705"/>
              <a:gd name="connsiteY6" fmla="*/ 432055 h 2940874"/>
              <a:gd name="connsiteX7" fmla="*/ 6903838 w 8920705"/>
              <a:gd name="connsiteY7" fmla="*/ 198 h 2940874"/>
              <a:gd name="connsiteX8" fmla="*/ 7040309 w 8920705"/>
              <a:gd name="connsiteY8" fmla="*/ 441580 h 2940874"/>
              <a:gd name="connsiteX9" fmla="*/ 7106984 w 8920705"/>
              <a:gd name="connsiteY9" fmla="*/ 1413130 h 2940874"/>
              <a:gd name="connsiteX10" fmla="*/ 7293443 w 8920705"/>
              <a:gd name="connsiteY10" fmla="*/ 987248 h 2940874"/>
              <a:gd name="connsiteX11" fmla="*/ 7462304 w 8920705"/>
              <a:gd name="connsiteY11" fmla="*/ 1416787 h 2940874"/>
              <a:gd name="connsiteX12" fmla="*/ 7648232 w 8920705"/>
              <a:gd name="connsiteY12" fmla="*/ 1027483 h 2940874"/>
              <a:gd name="connsiteX13" fmla="*/ 7823569 w 8920705"/>
              <a:gd name="connsiteY13" fmla="*/ 1442391 h 2940874"/>
              <a:gd name="connsiteX14" fmla="*/ 7977415 w 8920705"/>
              <a:gd name="connsiteY14" fmla="*/ 1104293 h 2940874"/>
              <a:gd name="connsiteX15" fmla="*/ 8123949 w 8920705"/>
              <a:gd name="connsiteY15" fmla="*/ 1431418 h 2940874"/>
              <a:gd name="connsiteX16" fmla="*/ 8115872 w 8920705"/>
              <a:gd name="connsiteY16" fmla="*/ 2209572 h 2940874"/>
              <a:gd name="connsiteX17" fmla="*/ 7999361 w 8920705"/>
              <a:gd name="connsiteY17" fmla="*/ 2581964 h 2940874"/>
              <a:gd name="connsiteX18" fmla="*/ 7932270 w 8920705"/>
              <a:gd name="connsiteY18" fmla="*/ 2940874 h 2940874"/>
              <a:gd name="connsiteX19" fmla="*/ 8920705 w 8920705"/>
              <a:gd name="connsiteY19" fmla="*/ 2939964 h 2940874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914438 h 2940908"/>
              <a:gd name="connsiteX1" fmla="*/ 6939652 w 8920705"/>
              <a:gd name="connsiteY1" fmla="*/ 2931725 h 2940908"/>
              <a:gd name="connsiteX2" fmla="*/ 6792659 w 8920705"/>
              <a:gd name="connsiteY2" fmla="*/ 2651414 h 2940908"/>
              <a:gd name="connsiteX3" fmla="*/ 6202109 w 8920705"/>
              <a:gd name="connsiteY3" fmla="*/ 1584614 h 2940908"/>
              <a:gd name="connsiteX4" fmla="*/ 6399085 w 8920705"/>
              <a:gd name="connsiteY4" fmla="*/ 1416135 h 2940908"/>
              <a:gd name="connsiteX5" fmla="*/ 6821234 w 8920705"/>
              <a:gd name="connsiteY5" fmla="*/ 1898939 h 2940908"/>
              <a:gd name="connsiteX6" fmla="*/ 6764084 w 8920705"/>
              <a:gd name="connsiteY6" fmla="*/ 432089 h 2940908"/>
              <a:gd name="connsiteX7" fmla="*/ 6903838 w 8920705"/>
              <a:gd name="connsiteY7" fmla="*/ 232 h 2940908"/>
              <a:gd name="connsiteX8" fmla="*/ 7040309 w 8920705"/>
              <a:gd name="connsiteY8" fmla="*/ 441614 h 2940908"/>
              <a:gd name="connsiteX9" fmla="*/ 7106984 w 8920705"/>
              <a:gd name="connsiteY9" fmla="*/ 1413164 h 2940908"/>
              <a:gd name="connsiteX10" fmla="*/ 7293443 w 8920705"/>
              <a:gd name="connsiteY10" fmla="*/ 987282 h 2940908"/>
              <a:gd name="connsiteX11" fmla="*/ 7462304 w 8920705"/>
              <a:gd name="connsiteY11" fmla="*/ 1416821 h 2940908"/>
              <a:gd name="connsiteX12" fmla="*/ 7648232 w 8920705"/>
              <a:gd name="connsiteY12" fmla="*/ 1027517 h 2940908"/>
              <a:gd name="connsiteX13" fmla="*/ 7823569 w 8920705"/>
              <a:gd name="connsiteY13" fmla="*/ 1442425 h 2940908"/>
              <a:gd name="connsiteX14" fmla="*/ 7977415 w 8920705"/>
              <a:gd name="connsiteY14" fmla="*/ 1104327 h 2940908"/>
              <a:gd name="connsiteX15" fmla="*/ 8123949 w 8920705"/>
              <a:gd name="connsiteY15" fmla="*/ 1431452 h 2940908"/>
              <a:gd name="connsiteX16" fmla="*/ 8115872 w 8920705"/>
              <a:gd name="connsiteY16" fmla="*/ 2209606 h 2940908"/>
              <a:gd name="connsiteX17" fmla="*/ 7999361 w 8920705"/>
              <a:gd name="connsiteY17" fmla="*/ 2581998 h 2940908"/>
              <a:gd name="connsiteX18" fmla="*/ 7932270 w 8920705"/>
              <a:gd name="connsiteY18" fmla="*/ 2940908 h 2940908"/>
              <a:gd name="connsiteX19" fmla="*/ 8920705 w 8920705"/>
              <a:gd name="connsiteY19" fmla="*/ 2939998 h 2940908"/>
              <a:gd name="connsiteX0" fmla="*/ 0 w 8920705"/>
              <a:gd name="connsiteY0" fmla="*/ 2688010 h 2714480"/>
              <a:gd name="connsiteX1" fmla="*/ 6939652 w 8920705"/>
              <a:gd name="connsiteY1" fmla="*/ 2705297 h 2714480"/>
              <a:gd name="connsiteX2" fmla="*/ 6792659 w 8920705"/>
              <a:gd name="connsiteY2" fmla="*/ 2424986 h 2714480"/>
              <a:gd name="connsiteX3" fmla="*/ 6202109 w 8920705"/>
              <a:gd name="connsiteY3" fmla="*/ 1358186 h 2714480"/>
              <a:gd name="connsiteX4" fmla="*/ 6399085 w 8920705"/>
              <a:gd name="connsiteY4" fmla="*/ 1189707 h 2714480"/>
              <a:gd name="connsiteX5" fmla="*/ 6821234 w 8920705"/>
              <a:gd name="connsiteY5" fmla="*/ 1672511 h 2714480"/>
              <a:gd name="connsiteX6" fmla="*/ 6764084 w 8920705"/>
              <a:gd name="connsiteY6" fmla="*/ 205661 h 2714480"/>
              <a:gd name="connsiteX7" fmla="*/ 6922967 w 8920705"/>
              <a:gd name="connsiteY7" fmla="*/ 3349 h 2714480"/>
              <a:gd name="connsiteX8" fmla="*/ 7040309 w 8920705"/>
              <a:gd name="connsiteY8" fmla="*/ 215186 h 2714480"/>
              <a:gd name="connsiteX9" fmla="*/ 7106984 w 8920705"/>
              <a:gd name="connsiteY9" fmla="*/ 1186736 h 2714480"/>
              <a:gd name="connsiteX10" fmla="*/ 7293443 w 8920705"/>
              <a:gd name="connsiteY10" fmla="*/ 760854 h 2714480"/>
              <a:gd name="connsiteX11" fmla="*/ 7462304 w 8920705"/>
              <a:gd name="connsiteY11" fmla="*/ 1190393 h 2714480"/>
              <a:gd name="connsiteX12" fmla="*/ 7648232 w 8920705"/>
              <a:gd name="connsiteY12" fmla="*/ 801089 h 2714480"/>
              <a:gd name="connsiteX13" fmla="*/ 7823569 w 8920705"/>
              <a:gd name="connsiteY13" fmla="*/ 1215997 h 2714480"/>
              <a:gd name="connsiteX14" fmla="*/ 7977415 w 8920705"/>
              <a:gd name="connsiteY14" fmla="*/ 877899 h 2714480"/>
              <a:gd name="connsiteX15" fmla="*/ 8123949 w 8920705"/>
              <a:gd name="connsiteY15" fmla="*/ 1205024 h 2714480"/>
              <a:gd name="connsiteX16" fmla="*/ 8115872 w 8920705"/>
              <a:gd name="connsiteY16" fmla="*/ 1983178 h 2714480"/>
              <a:gd name="connsiteX17" fmla="*/ 7999361 w 8920705"/>
              <a:gd name="connsiteY17" fmla="*/ 2355570 h 2714480"/>
              <a:gd name="connsiteX18" fmla="*/ 7932270 w 8920705"/>
              <a:gd name="connsiteY18" fmla="*/ 2714480 h 2714480"/>
              <a:gd name="connsiteX19" fmla="*/ 8920705 w 8920705"/>
              <a:gd name="connsiteY19" fmla="*/ 2713570 h 2714480"/>
              <a:gd name="connsiteX0" fmla="*/ 0 w 8920705"/>
              <a:gd name="connsiteY0" fmla="*/ 2690487 h 2716957"/>
              <a:gd name="connsiteX1" fmla="*/ 6939652 w 8920705"/>
              <a:gd name="connsiteY1" fmla="*/ 2707774 h 2716957"/>
              <a:gd name="connsiteX2" fmla="*/ 6792659 w 8920705"/>
              <a:gd name="connsiteY2" fmla="*/ 2427463 h 2716957"/>
              <a:gd name="connsiteX3" fmla="*/ 6202109 w 8920705"/>
              <a:gd name="connsiteY3" fmla="*/ 1360663 h 2716957"/>
              <a:gd name="connsiteX4" fmla="*/ 6399085 w 8920705"/>
              <a:gd name="connsiteY4" fmla="*/ 1192184 h 2716957"/>
              <a:gd name="connsiteX5" fmla="*/ 6821234 w 8920705"/>
              <a:gd name="connsiteY5" fmla="*/ 1674988 h 2716957"/>
              <a:gd name="connsiteX6" fmla="*/ 6764084 w 8920705"/>
              <a:gd name="connsiteY6" fmla="*/ 208138 h 2716957"/>
              <a:gd name="connsiteX7" fmla="*/ 6922967 w 8920705"/>
              <a:gd name="connsiteY7" fmla="*/ 5826 h 2716957"/>
              <a:gd name="connsiteX8" fmla="*/ 7040309 w 8920705"/>
              <a:gd name="connsiteY8" fmla="*/ 217663 h 2716957"/>
              <a:gd name="connsiteX9" fmla="*/ 7106984 w 8920705"/>
              <a:gd name="connsiteY9" fmla="*/ 1189213 h 2716957"/>
              <a:gd name="connsiteX10" fmla="*/ 7293443 w 8920705"/>
              <a:gd name="connsiteY10" fmla="*/ 763331 h 2716957"/>
              <a:gd name="connsiteX11" fmla="*/ 7462304 w 8920705"/>
              <a:gd name="connsiteY11" fmla="*/ 1192870 h 2716957"/>
              <a:gd name="connsiteX12" fmla="*/ 7648232 w 8920705"/>
              <a:gd name="connsiteY12" fmla="*/ 803566 h 2716957"/>
              <a:gd name="connsiteX13" fmla="*/ 7823569 w 8920705"/>
              <a:gd name="connsiteY13" fmla="*/ 1218474 h 2716957"/>
              <a:gd name="connsiteX14" fmla="*/ 7977415 w 8920705"/>
              <a:gd name="connsiteY14" fmla="*/ 880376 h 2716957"/>
              <a:gd name="connsiteX15" fmla="*/ 8123949 w 8920705"/>
              <a:gd name="connsiteY15" fmla="*/ 1207501 h 2716957"/>
              <a:gd name="connsiteX16" fmla="*/ 8115872 w 8920705"/>
              <a:gd name="connsiteY16" fmla="*/ 1985655 h 2716957"/>
              <a:gd name="connsiteX17" fmla="*/ 7999361 w 8920705"/>
              <a:gd name="connsiteY17" fmla="*/ 2358047 h 2716957"/>
              <a:gd name="connsiteX18" fmla="*/ 7932270 w 8920705"/>
              <a:gd name="connsiteY18" fmla="*/ 2716957 h 2716957"/>
              <a:gd name="connsiteX19" fmla="*/ 8920705 w 8920705"/>
              <a:gd name="connsiteY19" fmla="*/ 2716047 h 2716957"/>
              <a:gd name="connsiteX0" fmla="*/ 0 w 8920705"/>
              <a:gd name="connsiteY0" fmla="*/ 2687215 h 2713685"/>
              <a:gd name="connsiteX1" fmla="*/ 6939652 w 8920705"/>
              <a:gd name="connsiteY1" fmla="*/ 2704502 h 2713685"/>
              <a:gd name="connsiteX2" fmla="*/ 6792659 w 8920705"/>
              <a:gd name="connsiteY2" fmla="*/ 2424191 h 2713685"/>
              <a:gd name="connsiteX3" fmla="*/ 6202109 w 8920705"/>
              <a:gd name="connsiteY3" fmla="*/ 1357391 h 2713685"/>
              <a:gd name="connsiteX4" fmla="*/ 6399085 w 8920705"/>
              <a:gd name="connsiteY4" fmla="*/ 1188912 h 2713685"/>
              <a:gd name="connsiteX5" fmla="*/ 6821234 w 8920705"/>
              <a:gd name="connsiteY5" fmla="*/ 1671716 h 2713685"/>
              <a:gd name="connsiteX6" fmla="*/ 6764084 w 8920705"/>
              <a:gd name="connsiteY6" fmla="*/ 204866 h 2713685"/>
              <a:gd name="connsiteX7" fmla="*/ 6922967 w 8920705"/>
              <a:gd name="connsiteY7" fmla="*/ 2554 h 2713685"/>
              <a:gd name="connsiteX8" fmla="*/ 7040309 w 8920705"/>
              <a:gd name="connsiteY8" fmla="*/ 214391 h 2713685"/>
              <a:gd name="connsiteX9" fmla="*/ 7106984 w 8920705"/>
              <a:gd name="connsiteY9" fmla="*/ 1185941 h 2713685"/>
              <a:gd name="connsiteX10" fmla="*/ 7293443 w 8920705"/>
              <a:gd name="connsiteY10" fmla="*/ 760059 h 2713685"/>
              <a:gd name="connsiteX11" fmla="*/ 7462304 w 8920705"/>
              <a:gd name="connsiteY11" fmla="*/ 1189598 h 2713685"/>
              <a:gd name="connsiteX12" fmla="*/ 7648232 w 8920705"/>
              <a:gd name="connsiteY12" fmla="*/ 800294 h 2713685"/>
              <a:gd name="connsiteX13" fmla="*/ 7823569 w 8920705"/>
              <a:gd name="connsiteY13" fmla="*/ 1215202 h 2713685"/>
              <a:gd name="connsiteX14" fmla="*/ 7977415 w 8920705"/>
              <a:gd name="connsiteY14" fmla="*/ 877104 h 2713685"/>
              <a:gd name="connsiteX15" fmla="*/ 8123949 w 8920705"/>
              <a:gd name="connsiteY15" fmla="*/ 1204229 h 2713685"/>
              <a:gd name="connsiteX16" fmla="*/ 8115872 w 8920705"/>
              <a:gd name="connsiteY16" fmla="*/ 1982383 h 2713685"/>
              <a:gd name="connsiteX17" fmla="*/ 7999361 w 8920705"/>
              <a:gd name="connsiteY17" fmla="*/ 2354775 h 2713685"/>
              <a:gd name="connsiteX18" fmla="*/ 7932270 w 8920705"/>
              <a:gd name="connsiteY18" fmla="*/ 2713685 h 2713685"/>
              <a:gd name="connsiteX19" fmla="*/ 8920705 w 8920705"/>
              <a:gd name="connsiteY19" fmla="*/ 2712775 h 2713685"/>
              <a:gd name="connsiteX0" fmla="*/ 0 w 8920705"/>
              <a:gd name="connsiteY0" fmla="*/ 2685815 h 2712285"/>
              <a:gd name="connsiteX1" fmla="*/ 6939652 w 8920705"/>
              <a:gd name="connsiteY1" fmla="*/ 2703102 h 2712285"/>
              <a:gd name="connsiteX2" fmla="*/ 6792659 w 8920705"/>
              <a:gd name="connsiteY2" fmla="*/ 2422791 h 2712285"/>
              <a:gd name="connsiteX3" fmla="*/ 6202109 w 8920705"/>
              <a:gd name="connsiteY3" fmla="*/ 1355991 h 2712285"/>
              <a:gd name="connsiteX4" fmla="*/ 6399085 w 8920705"/>
              <a:gd name="connsiteY4" fmla="*/ 1187512 h 2712285"/>
              <a:gd name="connsiteX5" fmla="*/ 6821234 w 8920705"/>
              <a:gd name="connsiteY5" fmla="*/ 1670316 h 2712285"/>
              <a:gd name="connsiteX6" fmla="*/ 6764084 w 8920705"/>
              <a:gd name="connsiteY6" fmla="*/ 203466 h 2712285"/>
              <a:gd name="connsiteX7" fmla="*/ 6922967 w 8920705"/>
              <a:gd name="connsiteY7" fmla="*/ 1154 h 2712285"/>
              <a:gd name="connsiteX8" fmla="*/ 7040309 w 8920705"/>
              <a:gd name="connsiteY8" fmla="*/ 212991 h 2712285"/>
              <a:gd name="connsiteX9" fmla="*/ 7106984 w 8920705"/>
              <a:gd name="connsiteY9" fmla="*/ 1184541 h 2712285"/>
              <a:gd name="connsiteX10" fmla="*/ 7293443 w 8920705"/>
              <a:gd name="connsiteY10" fmla="*/ 758659 h 2712285"/>
              <a:gd name="connsiteX11" fmla="*/ 7462304 w 8920705"/>
              <a:gd name="connsiteY11" fmla="*/ 1188198 h 2712285"/>
              <a:gd name="connsiteX12" fmla="*/ 7648232 w 8920705"/>
              <a:gd name="connsiteY12" fmla="*/ 798894 h 2712285"/>
              <a:gd name="connsiteX13" fmla="*/ 7823569 w 8920705"/>
              <a:gd name="connsiteY13" fmla="*/ 1213802 h 2712285"/>
              <a:gd name="connsiteX14" fmla="*/ 7977415 w 8920705"/>
              <a:gd name="connsiteY14" fmla="*/ 875704 h 2712285"/>
              <a:gd name="connsiteX15" fmla="*/ 8123949 w 8920705"/>
              <a:gd name="connsiteY15" fmla="*/ 1202829 h 2712285"/>
              <a:gd name="connsiteX16" fmla="*/ 8115872 w 8920705"/>
              <a:gd name="connsiteY16" fmla="*/ 1980983 h 2712285"/>
              <a:gd name="connsiteX17" fmla="*/ 7999361 w 8920705"/>
              <a:gd name="connsiteY17" fmla="*/ 2353375 h 2712285"/>
              <a:gd name="connsiteX18" fmla="*/ 7932270 w 8920705"/>
              <a:gd name="connsiteY18" fmla="*/ 2712285 h 2712285"/>
              <a:gd name="connsiteX19" fmla="*/ 8920705 w 8920705"/>
              <a:gd name="connsiteY19" fmla="*/ 2711375 h 2712285"/>
              <a:gd name="connsiteX0" fmla="*/ 0 w 8920705"/>
              <a:gd name="connsiteY0" fmla="*/ 2685640 h 2712110"/>
              <a:gd name="connsiteX1" fmla="*/ 6939652 w 8920705"/>
              <a:gd name="connsiteY1" fmla="*/ 2702927 h 2712110"/>
              <a:gd name="connsiteX2" fmla="*/ 6792659 w 8920705"/>
              <a:gd name="connsiteY2" fmla="*/ 2422616 h 2712110"/>
              <a:gd name="connsiteX3" fmla="*/ 6202109 w 8920705"/>
              <a:gd name="connsiteY3" fmla="*/ 1355816 h 2712110"/>
              <a:gd name="connsiteX4" fmla="*/ 6399085 w 8920705"/>
              <a:gd name="connsiteY4" fmla="*/ 1187337 h 2712110"/>
              <a:gd name="connsiteX5" fmla="*/ 6821234 w 8920705"/>
              <a:gd name="connsiteY5" fmla="*/ 1670141 h 2712110"/>
              <a:gd name="connsiteX6" fmla="*/ 6764084 w 8920705"/>
              <a:gd name="connsiteY6" fmla="*/ 203291 h 2712110"/>
              <a:gd name="connsiteX7" fmla="*/ 6922967 w 8920705"/>
              <a:gd name="connsiteY7" fmla="*/ 979 h 2712110"/>
              <a:gd name="connsiteX8" fmla="*/ 7040309 w 8920705"/>
              <a:gd name="connsiteY8" fmla="*/ 238321 h 2712110"/>
              <a:gd name="connsiteX9" fmla="*/ 7106984 w 8920705"/>
              <a:gd name="connsiteY9" fmla="*/ 1184366 h 2712110"/>
              <a:gd name="connsiteX10" fmla="*/ 7293443 w 8920705"/>
              <a:gd name="connsiteY10" fmla="*/ 758484 h 2712110"/>
              <a:gd name="connsiteX11" fmla="*/ 7462304 w 8920705"/>
              <a:gd name="connsiteY11" fmla="*/ 1188023 h 2712110"/>
              <a:gd name="connsiteX12" fmla="*/ 7648232 w 8920705"/>
              <a:gd name="connsiteY12" fmla="*/ 798719 h 2712110"/>
              <a:gd name="connsiteX13" fmla="*/ 7823569 w 8920705"/>
              <a:gd name="connsiteY13" fmla="*/ 1213627 h 2712110"/>
              <a:gd name="connsiteX14" fmla="*/ 7977415 w 8920705"/>
              <a:gd name="connsiteY14" fmla="*/ 875529 h 2712110"/>
              <a:gd name="connsiteX15" fmla="*/ 8123949 w 8920705"/>
              <a:gd name="connsiteY15" fmla="*/ 1202654 h 2712110"/>
              <a:gd name="connsiteX16" fmla="*/ 8115872 w 8920705"/>
              <a:gd name="connsiteY16" fmla="*/ 1980808 h 2712110"/>
              <a:gd name="connsiteX17" fmla="*/ 7999361 w 8920705"/>
              <a:gd name="connsiteY17" fmla="*/ 2353200 h 2712110"/>
              <a:gd name="connsiteX18" fmla="*/ 7932270 w 8920705"/>
              <a:gd name="connsiteY18" fmla="*/ 2712110 h 2712110"/>
              <a:gd name="connsiteX19" fmla="*/ 8920705 w 8920705"/>
              <a:gd name="connsiteY19" fmla="*/ 2711200 h 2712110"/>
              <a:gd name="connsiteX0" fmla="*/ 0 w 8920705"/>
              <a:gd name="connsiteY0" fmla="*/ 2685512 h 2711982"/>
              <a:gd name="connsiteX1" fmla="*/ 6939652 w 8920705"/>
              <a:gd name="connsiteY1" fmla="*/ 2702799 h 2711982"/>
              <a:gd name="connsiteX2" fmla="*/ 6792659 w 8920705"/>
              <a:gd name="connsiteY2" fmla="*/ 2422488 h 2711982"/>
              <a:gd name="connsiteX3" fmla="*/ 6202109 w 8920705"/>
              <a:gd name="connsiteY3" fmla="*/ 1355688 h 2711982"/>
              <a:gd name="connsiteX4" fmla="*/ 6399085 w 8920705"/>
              <a:gd name="connsiteY4" fmla="*/ 1187209 h 2711982"/>
              <a:gd name="connsiteX5" fmla="*/ 6821234 w 8920705"/>
              <a:gd name="connsiteY5" fmla="*/ 1670013 h 2711982"/>
              <a:gd name="connsiteX6" fmla="*/ 6764084 w 8920705"/>
              <a:gd name="connsiteY6" fmla="*/ 203163 h 2711982"/>
              <a:gd name="connsiteX7" fmla="*/ 6922967 w 8920705"/>
              <a:gd name="connsiteY7" fmla="*/ 851 h 2711982"/>
              <a:gd name="connsiteX8" fmla="*/ 7040309 w 8920705"/>
              <a:gd name="connsiteY8" fmla="*/ 238193 h 2711982"/>
              <a:gd name="connsiteX9" fmla="*/ 7106984 w 8920705"/>
              <a:gd name="connsiteY9" fmla="*/ 1184238 h 2711982"/>
              <a:gd name="connsiteX10" fmla="*/ 7293443 w 8920705"/>
              <a:gd name="connsiteY10" fmla="*/ 758356 h 2711982"/>
              <a:gd name="connsiteX11" fmla="*/ 7462304 w 8920705"/>
              <a:gd name="connsiteY11" fmla="*/ 1187895 h 2711982"/>
              <a:gd name="connsiteX12" fmla="*/ 7648232 w 8920705"/>
              <a:gd name="connsiteY12" fmla="*/ 798591 h 2711982"/>
              <a:gd name="connsiteX13" fmla="*/ 7823569 w 8920705"/>
              <a:gd name="connsiteY13" fmla="*/ 1213499 h 2711982"/>
              <a:gd name="connsiteX14" fmla="*/ 7977415 w 8920705"/>
              <a:gd name="connsiteY14" fmla="*/ 875401 h 2711982"/>
              <a:gd name="connsiteX15" fmla="*/ 8123949 w 8920705"/>
              <a:gd name="connsiteY15" fmla="*/ 1202526 h 2711982"/>
              <a:gd name="connsiteX16" fmla="*/ 8115872 w 8920705"/>
              <a:gd name="connsiteY16" fmla="*/ 1980680 h 2711982"/>
              <a:gd name="connsiteX17" fmla="*/ 7999361 w 8920705"/>
              <a:gd name="connsiteY17" fmla="*/ 2353072 h 2711982"/>
              <a:gd name="connsiteX18" fmla="*/ 7932270 w 8920705"/>
              <a:gd name="connsiteY18" fmla="*/ 2711982 h 2711982"/>
              <a:gd name="connsiteX19" fmla="*/ 8920705 w 8920705"/>
              <a:gd name="connsiteY19" fmla="*/ 2711072 h 2711982"/>
              <a:gd name="connsiteX0" fmla="*/ 0 w 8920705"/>
              <a:gd name="connsiteY0" fmla="*/ 2691861 h 2718331"/>
              <a:gd name="connsiteX1" fmla="*/ 6939652 w 8920705"/>
              <a:gd name="connsiteY1" fmla="*/ 2709148 h 2718331"/>
              <a:gd name="connsiteX2" fmla="*/ 6792659 w 8920705"/>
              <a:gd name="connsiteY2" fmla="*/ 2428837 h 2718331"/>
              <a:gd name="connsiteX3" fmla="*/ 6202109 w 8920705"/>
              <a:gd name="connsiteY3" fmla="*/ 1362037 h 2718331"/>
              <a:gd name="connsiteX4" fmla="*/ 6399085 w 8920705"/>
              <a:gd name="connsiteY4" fmla="*/ 1193558 h 2718331"/>
              <a:gd name="connsiteX5" fmla="*/ 6821234 w 8920705"/>
              <a:gd name="connsiteY5" fmla="*/ 1676362 h 2718331"/>
              <a:gd name="connsiteX6" fmla="*/ 6764084 w 8920705"/>
              <a:gd name="connsiteY6" fmla="*/ 209512 h 2718331"/>
              <a:gd name="connsiteX7" fmla="*/ 6897462 w 8920705"/>
              <a:gd name="connsiteY7" fmla="*/ 823 h 2718331"/>
              <a:gd name="connsiteX8" fmla="*/ 7040309 w 8920705"/>
              <a:gd name="connsiteY8" fmla="*/ 244542 h 2718331"/>
              <a:gd name="connsiteX9" fmla="*/ 7106984 w 8920705"/>
              <a:gd name="connsiteY9" fmla="*/ 1190587 h 2718331"/>
              <a:gd name="connsiteX10" fmla="*/ 7293443 w 8920705"/>
              <a:gd name="connsiteY10" fmla="*/ 764705 h 2718331"/>
              <a:gd name="connsiteX11" fmla="*/ 7462304 w 8920705"/>
              <a:gd name="connsiteY11" fmla="*/ 1194244 h 2718331"/>
              <a:gd name="connsiteX12" fmla="*/ 7648232 w 8920705"/>
              <a:gd name="connsiteY12" fmla="*/ 804940 h 2718331"/>
              <a:gd name="connsiteX13" fmla="*/ 7823569 w 8920705"/>
              <a:gd name="connsiteY13" fmla="*/ 1219848 h 2718331"/>
              <a:gd name="connsiteX14" fmla="*/ 7977415 w 8920705"/>
              <a:gd name="connsiteY14" fmla="*/ 881750 h 2718331"/>
              <a:gd name="connsiteX15" fmla="*/ 8123949 w 8920705"/>
              <a:gd name="connsiteY15" fmla="*/ 1208875 h 2718331"/>
              <a:gd name="connsiteX16" fmla="*/ 8115872 w 8920705"/>
              <a:gd name="connsiteY16" fmla="*/ 1987029 h 2718331"/>
              <a:gd name="connsiteX17" fmla="*/ 7999361 w 8920705"/>
              <a:gd name="connsiteY17" fmla="*/ 2359421 h 2718331"/>
              <a:gd name="connsiteX18" fmla="*/ 7932270 w 8920705"/>
              <a:gd name="connsiteY18" fmla="*/ 2718331 h 2718331"/>
              <a:gd name="connsiteX19" fmla="*/ 8920705 w 8920705"/>
              <a:gd name="connsiteY19" fmla="*/ 2717421 h 27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20705" h="2718331">
                <a:moveTo>
                  <a:pt x="0" y="2691861"/>
                </a:moveTo>
                <a:cubicBezTo>
                  <a:pt x="92107" y="2683668"/>
                  <a:pt x="6067894" y="2718537"/>
                  <a:pt x="6939652" y="2709148"/>
                </a:cubicBezTo>
                <a:cubicBezTo>
                  <a:pt x="6928422" y="2587347"/>
                  <a:pt x="6861188" y="2497240"/>
                  <a:pt x="6792659" y="2428837"/>
                </a:cubicBezTo>
                <a:cubicBezTo>
                  <a:pt x="6456819" y="2065923"/>
                  <a:pt x="6516003" y="1823707"/>
                  <a:pt x="6202109" y="1362037"/>
                </a:cubicBezTo>
                <a:cubicBezTo>
                  <a:pt x="6022250" y="1110957"/>
                  <a:pt x="6266371" y="1054646"/>
                  <a:pt x="6399085" y="1193558"/>
                </a:cubicBezTo>
                <a:cubicBezTo>
                  <a:pt x="6498348" y="1313040"/>
                  <a:pt x="6663449" y="1421549"/>
                  <a:pt x="6821234" y="1676362"/>
                </a:cubicBezTo>
                <a:lnTo>
                  <a:pt x="6764084" y="209512"/>
                </a:lnTo>
                <a:cubicBezTo>
                  <a:pt x="6761657" y="143775"/>
                  <a:pt x="6755526" y="-4334"/>
                  <a:pt x="6897462" y="823"/>
                </a:cubicBezTo>
                <a:cubicBezTo>
                  <a:pt x="7015933" y="-13913"/>
                  <a:pt x="7043052" y="173051"/>
                  <a:pt x="7040309" y="244542"/>
                </a:cubicBezTo>
                <a:lnTo>
                  <a:pt x="7106984" y="1190587"/>
                </a:lnTo>
                <a:cubicBezTo>
                  <a:pt x="7089433" y="1055980"/>
                  <a:pt x="7135468" y="764705"/>
                  <a:pt x="7293443" y="764705"/>
                </a:cubicBezTo>
                <a:cubicBezTo>
                  <a:pt x="7480678" y="772020"/>
                  <a:pt x="7461086" y="1044891"/>
                  <a:pt x="7462304" y="1194244"/>
                </a:cubicBezTo>
                <a:cubicBezTo>
                  <a:pt x="7475093" y="1006829"/>
                  <a:pt x="7506945" y="800064"/>
                  <a:pt x="7648232" y="804940"/>
                </a:cubicBezTo>
                <a:cubicBezTo>
                  <a:pt x="7815124" y="802501"/>
                  <a:pt x="7819301" y="1019291"/>
                  <a:pt x="7823569" y="1219848"/>
                </a:cubicBezTo>
                <a:cubicBezTo>
                  <a:pt x="7821639" y="1061086"/>
                  <a:pt x="7821891" y="879921"/>
                  <a:pt x="7977415" y="881750"/>
                </a:cubicBezTo>
                <a:cubicBezTo>
                  <a:pt x="8089047" y="890893"/>
                  <a:pt x="8099654" y="1027100"/>
                  <a:pt x="8123949" y="1208875"/>
                </a:cubicBezTo>
                <a:cubicBezTo>
                  <a:pt x="8150518" y="1515809"/>
                  <a:pt x="8144167" y="1665465"/>
                  <a:pt x="8115872" y="1987029"/>
                </a:cubicBezTo>
                <a:cubicBezTo>
                  <a:pt x="8095107" y="2189759"/>
                  <a:pt x="8042097" y="2244511"/>
                  <a:pt x="7999361" y="2359421"/>
                </a:cubicBezTo>
                <a:cubicBezTo>
                  <a:pt x="7927365" y="2467015"/>
                  <a:pt x="7912762" y="2508210"/>
                  <a:pt x="7932270" y="2718331"/>
                </a:cubicBezTo>
                <a:lnTo>
                  <a:pt x="8920705" y="2717421"/>
                </a:lnTo>
              </a:path>
            </a:pathLst>
          </a:cu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DADF81-7A11-4900-8928-D189BA445F0B}"/>
              </a:ext>
            </a:extLst>
          </p:cNvPr>
          <p:cNvSpPr/>
          <p:nvPr/>
        </p:nvSpPr>
        <p:spPr>
          <a:xfrm>
            <a:off x="616401" y="2684896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22FF2-8539-441B-BF54-ED64DE2A9E1D}"/>
              </a:ext>
            </a:extLst>
          </p:cNvPr>
          <p:cNvSpPr/>
          <p:nvPr/>
        </p:nvSpPr>
        <p:spPr>
          <a:xfrm>
            <a:off x="616401" y="3747860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38529E-B903-4B20-99C3-5C119FD7EC61}"/>
              </a:ext>
            </a:extLst>
          </p:cNvPr>
          <p:cNvSpPr/>
          <p:nvPr/>
        </p:nvSpPr>
        <p:spPr>
          <a:xfrm>
            <a:off x="616401" y="4838120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EE6A1-8447-4D14-B830-11966F21350B}"/>
              </a:ext>
            </a:extLst>
          </p:cNvPr>
          <p:cNvSpPr txBox="1"/>
          <p:nvPr/>
        </p:nvSpPr>
        <p:spPr>
          <a:xfrm>
            <a:off x="655981" y="2809918"/>
            <a:ext cx="59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3957D-2049-4A72-A8B4-26E615E34634}"/>
              </a:ext>
            </a:extLst>
          </p:cNvPr>
          <p:cNvGrpSpPr/>
          <p:nvPr/>
        </p:nvGrpSpPr>
        <p:grpSpPr>
          <a:xfrm>
            <a:off x="1420463" y="2599028"/>
            <a:ext cx="7209224" cy="805690"/>
            <a:chOff x="6210998" y="1455225"/>
            <a:chExt cx="1457346" cy="635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4C8335-465F-47D5-8555-88FABA76E0A0}"/>
                </a:ext>
              </a:extLst>
            </p:cNvPr>
            <p:cNvSpPr txBox="1"/>
            <p:nvPr/>
          </p:nvSpPr>
          <p:spPr>
            <a:xfrm>
              <a:off x="6210998" y="145522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Outing and trickery (</a:t>
              </a:r>
              <a:r>
                <a:rPr lang="en-US" altLang="ko-KR" sz="1600" b="1" dirty="0" err="1">
                  <a:solidFill>
                    <a:schemeClr val="accent4"/>
                  </a:solidFill>
                  <a:cs typeface="Arial" pitchFamily="34" charset="0"/>
                </a:rPr>
                <a:t>penipuan</a:t>
              </a:r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E78DF9-2A01-4A4D-A375-BD3F083C2236}"/>
                </a:ext>
              </a:extLst>
            </p:cNvPr>
            <p:cNvSpPr txBox="1"/>
            <p:nvPr/>
          </p:nvSpPr>
          <p:spPr>
            <a:xfrm>
              <a:off x="6210998" y="1629468"/>
              <a:ext cx="1457346" cy="46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berpura-pura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kabar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bohong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rahasia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tersebut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ketiga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709ED-632B-414F-A23A-84962F6B3905}"/>
              </a:ext>
            </a:extLst>
          </p:cNvPr>
          <p:cNvGrpSpPr/>
          <p:nvPr/>
        </p:nvGrpSpPr>
        <p:grpSpPr>
          <a:xfrm>
            <a:off x="1420463" y="3634694"/>
            <a:ext cx="7209224" cy="819339"/>
            <a:chOff x="6210998" y="1433695"/>
            <a:chExt cx="1457346" cy="6462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ECF0B2-E45D-4719-BC29-DB7C7B72D60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Exclusion (</a:t>
              </a:r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pengucilan</a:t>
              </a:r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DB21C-6171-49B6-B397-604D21E2FC04}"/>
                </a:ext>
              </a:extLst>
            </p:cNvPr>
            <p:cNvSpPr txBox="1"/>
            <p:nvPr/>
          </p:nvSpPr>
          <p:spPr>
            <a:xfrm>
              <a:off x="6210998" y="1618704"/>
              <a:ext cx="1457346" cy="46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mengucilkan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mengecualikan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bergabung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kelompok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komunitas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alasan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diskriminatif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974D8-3739-477B-A70D-6F4183B6550D}"/>
              </a:ext>
            </a:extLst>
          </p:cNvPr>
          <p:cNvGrpSpPr/>
          <p:nvPr/>
        </p:nvGrpSpPr>
        <p:grpSpPr>
          <a:xfrm>
            <a:off x="1420463" y="4752255"/>
            <a:ext cx="7209224" cy="805690"/>
            <a:chOff x="6210998" y="1455225"/>
            <a:chExt cx="1457346" cy="6354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B8B2CD-C72E-462B-8F97-D6EE9CAC1B0B}"/>
                </a:ext>
              </a:extLst>
            </p:cNvPr>
            <p:cNvSpPr txBox="1"/>
            <p:nvPr/>
          </p:nvSpPr>
          <p:spPr>
            <a:xfrm>
              <a:off x="6210998" y="1455225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Cyber-stalking (</a:t>
              </a:r>
              <a:r>
                <a:rPr lang="en-US" altLang="ko-KR" sz="1600" b="1" dirty="0" err="1">
                  <a:solidFill>
                    <a:schemeClr val="accent2"/>
                  </a:solidFill>
                  <a:cs typeface="Arial" pitchFamily="34" charset="0"/>
                </a:rPr>
                <a:t>penguntitan</a:t>
              </a:r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 di dunia maya)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7E127D-5C22-414F-BC5B-70166231A1F0}"/>
                </a:ext>
              </a:extLst>
            </p:cNvPr>
            <p:cNvSpPr txBox="1"/>
            <p:nvPr/>
          </p:nvSpPr>
          <p:spPr>
            <a:xfrm>
              <a:off x="6210998" y="1629468"/>
              <a:ext cx="1457346" cy="46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menguntit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mengikuti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dunia maya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menimbulkan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gangguan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tersebut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619441E-21E5-4F1E-B91B-56A4173710E3}"/>
              </a:ext>
            </a:extLst>
          </p:cNvPr>
          <p:cNvSpPr txBox="1"/>
          <p:nvPr/>
        </p:nvSpPr>
        <p:spPr>
          <a:xfrm>
            <a:off x="655981" y="3872882"/>
            <a:ext cx="59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4CD86-58E8-450A-A8A7-4AD8A7A285AC}"/>
              </a:ext>
            </a:extLst>
          </p:cNvPr>
          <p:cNvSpPr txBox="1"/>
          <p:nvPr/>
        </p:nvSpPr>
        <p:spPr>
          <a:xfrm>
            <a:off x="655981" y="4963142"/>
            <a:ext cx="59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07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6CDA30CD-D669-31DD-2C27-F8EE9D20F662}"/>
              </a:ext>
            </a:extLst>
          </p:cNvPr>
          <p:cNvSpPr/>
          <p:nvPr/>
        </p:nvSpPr>
        <p:spPr>
          <a:xfrm>
            <a:off x="616401" y="1654285"/>
            <a:ext cx="675443" cy="675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03FA4A-2559-AD3A-3FEA-4BF8F2E2817D}"/>
              </a:ext>
            </a:extLst>
          </p:cNvPr>
          <p:cNvGrpSpPr/>
          <p:nvPr/>
        </p:nvGrpSpPr>
        <p:grpSpPr>
          <a:xfrm>
            <a:off x="1420463" y="1609367"/>
            <a:ext cx="7209224" cy="805690"/>
            <a:chOff x="6210998" y="1487520"/>
            <a:chExt cx="1457346" cy="6354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E6E802-5BDF-1635-70B5-FAD18A5ABC3C}"/>
                </a:ext>
              </a:extLst>
            </p:cNvPr>
            <p:cNvSpPr txBox="1"/>
            <p:nvPr/>
          </p:nvSpPr>
          <p:spPr>
            <a:xfrm>
              <a:off x="6210998" y="1487520"/>
              <a:ext cx="1457346" cy="26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Impersonation (</a:t>
              </a:r>
              <a:r>
                <a:rPr lang="en-US" altLang="ko-KR" sz="1600" b="1" dirty="0" err="1">
                  <a:solidFill>
                    <a:schemeClr val="accent1"/>
                  </a:solidFill>
                  <a:cs typeface="Arial" pitchFamily="34" charset="0"/>
                </a:rPr>
                <a:t>meniru</a:t>
              </a:r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)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23261-62BD-1AFE-40F5-E2C532309FD6}"/>
                </a:ext>
              </a:extLst>
            </p:cNvPr>
            <p:cNvSpPr txBox="1"/>
            <p:nvPr/>
          </p:nvSpPr>
          <p:spPr>
            <a:xfrm>
              <a:off x="6210998" y="1661762"/>
              <a:ext cx="1457346" cy="46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seseorang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berpura-pura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dan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mengupayakan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ketiga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menceritakan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hal-hal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rahasia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969470-5437-3B15-7815-6712F02228DF}"/>
              </a:ext>
            </a:extLst>
          </p:cNvPr>
          <p:cNvSpPr txBox="1"/>
          <p:nvPr/>
        </p:nvSpPr>
        <p:spPr>
          <a:xfrm>
            <a:off x="655981" y="1779308"/>
            <a:ext cx="596279" cy="50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E37013B2-9C79-3A74-6381-F2BB2E69EBBD}"/>
              </a:ext>
            </a:extLst>
          </p:cNvPr>
          <p:cNvSpPr txBox="1">
            <a:spLocks/>
          </p:cNvSpPr>
          <p:nvPr/>
        </p:nvSpPr>
        <p:spPr bwMode="auto">
          <a:xfrm>
            <a:off x="475929" y="491909"/>
            <a:ext cx="11573197" cy="7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/>
              <a:t>Bentuk - bentuk Cyber-bullying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28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489637"/>
            <a:ext cx="7770514" cy="72424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4400" b="1" dirty="0" err="1"/>
              <a:t>Praktek</a:t>
            </a:r>
            <a:r>
              <a:rPr lang="en-US" sz="4400" b="1" dirty="0"/>
              <a:t> Cyber bullying</a:t>
            </a:r>
          </a:p>
          <a:p>
            <a:pPr algn="l">
              <a:spcBef>
                <a:spcPts val="0"/>
              </a:spcBef>
            </a:pPr>
            <a:r>
              <a:rPr lang="en-US" sz="4400" b="1" dirty="0"/>
              <a:t>yang </a:t>
            </a:r>
            <a:r>
              <a:rPr lang="en-US" sz="4400" b="1" dirty="0" err="1"/>
              <a:t>sering</a:t>
            </a:r>
            <a:r>
              <a:rPr lang="en-US" sz="4400" b="1" dirty="0"/>
              <a:t> </a:t>
            </a:r>
            <a:r>
              <a:rPr lang="en-US" sz="4400" b="1" dirty="0" err="1"/>
              <a:t>dilakukan</a:t>
            </a:r>
            <a:endParaRPr lang="en-US" sz="440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89659C-187E-715B-9F34-E3D9146598FD}"/>
              </a:ext>
            </a:extLst>
          </p:cNvPr>
          <p:cNvGrpSpPr/>
          <p:nvPr/>
        </p:nvGrpSpPr>
        <p:grpSpPr>
          <a:xfrm>
            <a:off x="6700888" y="2770496"/>
            <a:ext cx="5271182" cy="3676772"/>
            <a:chOff x="5974393" y="2263749"/>
            <a:chExt cx="5997677" cy="418351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7709BF-ADB5-43C8-A62B-EA0D7383F3FC}"/>
                </a:ext>
              </a:extLst>
            </p:cNvPr>
            <p:cNvSpPr/>
            <p:nvPr/>
          </p:nvSpPr>
          <p:spPr>
            <a:xfrm>
              <a:off x="5974393" y="3044420"/>
              <a:ext cx="5997677" cy="3402848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D1E9BE27-9574-407A-BF90-3D793076FFC7}"/>
                </a:ext>
              </a:extLst>
            </p:cNvPr>
            <p:cNvGrpSpPr/>
            <p:nvPr/>
          </p:nvGrpSpPr>
          <p:grpSpPr>
            <a:xfrm>
              <a:off x="6984636" y="2279234"/>
              <a:ext cx="1787678" cy="2978380"/>
              <a:chOff x="6984636" y="2279234"/>
              <a:chExt cx="1787678" cy="297838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AC70EB2-E069-4C0F-81D8-EB3F99F3FFA1}"/>
                  </a:ext>
                </a:extLst>
              </p:cNvPr>
              <p:cNvSpPr/>
              <p:nvPr/>
            </p:nvSpPr>
            <p:spPr>
              <a:xfrm>
                <a:off x="6984636" y="2279234"/>
                <a:ext cx="1787678" cy="2978380"/>
              </a:xfrm>
              <a:custGeom>
                <a:avLst/>
                <a:gdLst>
                  <a:gd name="connsiteX0" fmla="*/ 3448241 w 3530701"/>
                  <a:gd name="connsiteY0" fmla="*/ 5499411 h 5882364"/>
                  <a:gd name="connsiteX1" fmla="*/ 446663 w 3530701"/>
                  <a:gd name="connsiteY1" fmla="*/ 5877357 h 5882364"/>
                  <a:gd name="connsiteX2" fmla="*/ 226768 w 3530701"/>
                  <a:gd name="connsiteY2" fmla="*/ 5746794 h 5882364"/>
                  <a:gd name="connsiteX3" fmla="*/ 0 w 3530701"/>
                  <a:gd name="connsiteY3" fmla="*/ 287331 h 5882364"/>
                  <a:gd name="connsiteX4" fmla="*/ 219896 w 3530701"/>
                  <a:gd name="connsiteY4" fmla="*/ 101794 h 5882364"/>
                  <a:gd name="connsiteX5" fmla="*/ 3164782 w 3530701"/>
                  <a:gd name="connsiteY5" fmla="*/ 24 h 5882364"/>
                  <a:gd name="connsiteX6" fmla="*/ 3331422 w 3530701"/>
                  <a:gd name="connsiteY6" fmla="*/ 129350 h 5882364"/>
                  <a:gd name="connsiteX7" fmla="*/ 3530702 w 3530701"/>
                  <a:gd name="connsiteY7" fmla="*/ 5417019 h 5882364"/>
                  <a:gd name="connsiteX8" fmla="*/ 3448241 w 3530701"/>
                  <a:gd name="connsiteY8" fmla="*/ 5499411 h 588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701" h="5882364">
                    <a:moveTo>
                      <a:pt x="3448241" y="5499411"/>
                    </a:moveTo>
                    <a:lnTo>
                      <a:pt x="446663" y="5877357"/>
                    </a:lnTo>
                    <a:cubicBezTo>
                      <a:pt x="291706" y="5904020"/>
                      <a:pt x="224706" y="5818948"/>
                      <a:pt x="226768" y="5746794"/>
                    </a:cubicBezTo>
                    <a:lnTo>
                      <a:pt x="0" y="287331"/>
                    </a:lnTo>
                    <a:cubicBezTo>
                      <a:pt x="6734" y="225485"/>
                      <a:pt x="0" y="108666"/>
                      <a:pt x="219896" y="101794"/>
                    </a:cubicBezTo>
                    <a:lnTo>
                      <a:pt x="3164782" y="24"/>
                    </a:lnTo>
                    <a:cubicBezTo>
                      <a:pt x="3270606" y="-1282"/>
                      <a:pt x="3328192" y="51836"/>
                      <a:pt x="3331422" y="129350"/>
                    </a:cubicBezTo>
                    <a:lnTo>
                      <a:pt x="3530702" y="5417019"/>
                    </a:lnTo>
                    <a:cubicBezTo>
                      <a:pt x="3530702" y="5462304"/>
                      <a:pt x="3493595" y="5499411"/>
                      <a:pt x="3448241" y="5499411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595203F-F20E-42E5-8FF1-33C383C15668}"/>
                  </a:ext>
                </a:extLst>
              </p:cNvPr>
              <p:cNvSpPr/>
              <p:nvPr/>
            </p:nvSpPr>
            <p:spPr>
              <a:xfrm>
                <a:off x="7081123" y="2456746"/>
                <a:ext cx="1651560" cy="2554216"/>
              </a:xfrm>
              <a:custGeom>
                <a:avLst/>
                <a:gdLst>
                  <a:gd name="connsiteX0" fmla="*/ 3261731 w 3261866"/>
                  <a:gd name="connsiteY0" fmla="*/ 4644435 h 5044631"/>
                  <a:gd name="connsiteX1" fmla="*/ 3233763 w 3261866"/>
                  <a:gd name="connsiteY1" fmla="*/ 4678794 h 5044631"/>
                  <a:gd name="connsiteX2" fmla="*/ 246616 w 3261866"/>
                  <a:gd name="connsiteY2" fmla="*/ 5041416 h 5044631"/>
                  <a:gd name="connsiteX3" fmla="*/ 200506 w 3261866"/>
                  <a:gd name="connsiteY3" fmla="*/ 5004584 h 5044631"/>
                  <a:gd name="connsiteX4" fmla="*/ 126 w 3261866"/>
                  <a:gd name="connsiteY4" fmla="*/ 161172 h 5044631"/>
                  <a:gd name="connsiteX5" fmla="*/ 32836 w 3261866"/>
                  <a:gd name="connsiteY5" fmla="*/ 126195 h 5044631"/>
                  <a:gd name="connsiteX6" fmla="*/ 3060870 w 3261866"/>
                  <a:gd name="connsiteY6" fmla="*/ 99 h 5044631"/>
                  <a:gd name="connsiteX7" fmla="*/ 3086845 w 3261866"/>
                  <a:gd name="connsiteY7" fmla="*/ 23325 h 5044631"/>
                  <a:gd name="connsiteX8" fmla="*/ 3261731 w 3261866"/>
                  <a:gd name="connsiteY8" fmla="*/ 4644435 h 50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866" h="5044631">
                    <a:moveTo>
                      <a:pt x="3261731" y="4644435"/>
                    </a:moveTo>
                    <a:cubicBezTo>
                      <a:pt x="3262968" y="4668486"/>
                      <a:pt x="3255959" y="4675702"/>
                      <a:pt x="3233763" y="4678794"/>
                    </a:cubicBezTo>
                    <a:cubicBezTo>
                      <a:pt x="2951884" y="4717826"/>
                      <a:pt x="400405" y="5019152"/>
                      <a:pt x="246616" y="5041416"/>
                    </a:cubicBezTo>
                    <a:cubicBezTo>
                      <a:pt x="201881" y="5047876"/>
                      <a:pt x="202293" y="5048563"/>
                      <a:pt x="200506" y="5004584"/>
                    </a:cubicBezTo>
                    <a:cubicBezTo>
                      <a:pt x="178448" y="4479032"/>
                      <a:pt x="15450" y="514243"/>
                      <a:pt x="126" y="161172"/>
                    </a:cubicBezTo>
                    <a:cubicBezTo>
                      <a:pt x="-1111" y="133411"/>
                      <a:pt x="6517" y="127226"/>
                      <a:pt x="32836" y="126195"/>
                    </a:cubicBezTo>
                    <a:cubicBezTo>
                      <a:pt x="367833" y="113139"/>
                      <a:pt x="2803729" y="11437"/>
                      <a:pt x="3060870" y="99"/>
                    </a:cubicBezTo>
                    <a:cubicBezTo>
                      <a:pt x="3080248" y="-726"/>
                      <a:pt x="3086089" y="3328"/>
                      <a:pt x="3086845" y="23325"/>
                    </a:cubicBezTo>
                    <a:cubicBezTo>
                      <a:pt x="3097702" y="304448"/>
                      <a:pt x="3254722" y="4509681"/>
                      <a:pt x="3261731" y="4644435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10BC315A-B2AD-4D77-BC56-92DD0FAD14BB}"/>
                  </a:ext>
                </a:extLst>
              </p:cNvPr>
              <p:cNvSpPr/>
              <p:nvPr/>
            </p:nvSpPr>
            <p:spPr>
              <a:xfrm>
                <a:off x="7435904" y="3142827"/>
                <a:ext cx="1043179" cy="1052098"/>
              </a:xfrm>
              <a:custGeom>
                <a:avLst/>
                <a:gdLst>
                  <a:gd name="connsiteX0" fmla="*/ 2093370 w 6797527"/>
                  <a:gd name="connsiteY0" fmla="*/ 5591383 h 6855646"/>
                  <a:gd name="connsiteX1" fmla="*/ 2253467 w 6797527"/>
                  <a:gd name="connsiteY1" fmla="*/ 5685286 h 6855646"/>
                  <a:gd name="connsiteX2" fmla="*/ 2252544 w 6797527"/>
                  <a:gd name="connsiteY2" fmla="*/ 5875940 h 6855646"/>
                  <a:gd name="connsiteX3" fmla="*/ 1899176 w 6797527"/>
                  <a:gd name="connsiteY3" fmla="*/ 6342608 h 6855646"/>
                  <a:gd name="connsiteX4" fmla="*/ 1638633 w 6797527"/>
                  <a:gd name="connsiteY4" fmla="*/ 6355384 h 6855646"/>
                  <a:gd name="connsiteX5" fmla="*/ 1615696 w 6797527"/>
                  <a:gd name="connsiteY5" fmla="*/ 6095380 h 6855646"/>
                  <a:gd name="connsiteX6" fmla="*/ 1938430 w 6797527"/>
                  <a:gd name="connsiteY6" fmla="*/ 5668892 h 6855646"/>
                  <a:gd name="connsiteX7" fmla="*/ 2093370 w 6797527"/>
                  <a:gd name="connsiteY7" fmla="*/ 5591383 h 6855646"/>
                  <a:gd name="connsiteX8" fmla="*/ 3586502 w 6797527"/>
                  <a:gd name="connsiteY8" fmla="*/ 5588368 h 6855646"/>
                  <a:gd name="connsiteX9" fmla="*/ 3658934 w 6797527"/>
                  <a:gd name="connsiteY9" fmla="*/ 5611087 h 6855646"/>
                  <a:gd name="connsiteX10" fmla="*/ 3730131 w 6797527"/>
                  <a:gd name="connsiteY10" fmla="*/ 5872707 h 6855646"/>
                  <a:gd name="connsiteX11" fmla="*/ 3179797 w 6797527"/>
                  <a:gd name="connsiteY11" fmla="*/ 6752856 h 6855646"/>
                  <a:gd name="connsiteX12" fmla="*/ 3018007 w 6797527"/>
                  <a:gd name="connsiteY12" fmla="*/ 6838215 h 6855646"/>
                  <a:gd name="connsiteX13" fmla="*/ 2855524 w 6797527"/>
                  <a:gd name="connsiteY13" fmla="*/ 6738232 h 6855646"/>
                  <a:gd name="connsiteX14" fmla="*/ 2868455 w 6797527"/>
                  <a:gd name="connsiteY14" fmla="*/ 6538264 h 6855646"/>
                  <a:gd name="connsiteX15" fmla="*/ 3171331 w 6797527"/>
                  <a:gd name="connsiteY15" fmla="*/ 6074445 h 6855646"/>
                  <a:gd name="connsiteX16" fmla="*/ 3399238 w 6797527"/>
                  <a:gd name="connsiteY16" fmla="*/ 5690058 h 6855646"/>
                  <a:gd name="connsiteX17" fmla="*/ 3586502 w 6797527"/>
                  <a:gd name="connsiteY17" fmla="*/ 5588368 h 6855646"/>
                  <a:gd name="connsiteX18" fmla="*/ 1146313 w 6797527"/>
                  <a:gd name="connsiteY18" fmla="*/ 4775343 h 6855646"/>
                  <a:gd name="connsiteX19" fmla="*/ 1215839 w 6797527"/>
                  <a:gd name="connsiteY19" fmla="*/ 4801058 h 6855646"/>
                  <a:gd name="connsiteX20" fmla="*/ 1281725 w 6797527"/>
                  <a:gd name="connsiteY20" fmla="*/ 5053827 h 6855646"/>
                  <a:gd name="connsiteX21" fmla="*/ 955912 w 6797527"/>
                  <a:gd name="connsiteY21" fmla="*/ 5507410 h 6855646"/>
                  <a:gd name="connsiteX22" fmla="*/ 803589 w 6797527"/>
                  <a:gd name="connsiteY22" fmla="*/ 5568985 h 6855646"/>
                  <a:gd name="connsiteX23" fmla="*/ 646802 w 6797527"/>
                  <a:gd name="connsiteY23" fmla="*/ 5461843 h 6855646"/>
                  <a:gd name="connsiteX24" fmla="*/ 669200 w 6797527"/>
                  <a:gd name="connsiteY24" fmla="*/ 5263338 h 6855646"/>
                  <a:gd name="connsiteX25" fmla="*/ 959222 w 6797527"/>
                  <a:gd name="connsiteY25" fmla="*/ 4859402 h 6855646"/>
                  <a:gd name="connsiteX26" fmla="*/ 1146313 w 6797527"/>
                  <a:gd name="connsiteY26" fmla="*/ 4775343 h 6855646"/>
                  <a:gd name="connsiteX27" fmla="*/ 5271911 w 6797527"/>
                  <a:gd name="connsiteY27" fmla="*/ 4285054 h 6855646"/>
                  <a:gd name="connsiteX28" fmla="*/ 5443091 w 6797527"/>
                  <a:gd name="connsiteY28" fmla="*/ 4494181 h 6855646"/>
                  <a:gd name="connsiteX29" fmla="*/ 5404452 w 6797527"/>
                  <a:gd name="connsiteY29" fmla="*/ 4706463 h 6855646"/>
                  <a:gd name="connsiteX30" fmla="*/ 4766836 w 6797527"/>
                  <a:gd name="connsiteY30" fmla="*/ 6560201 h 6855646"/>
                  <a:gd name="connsiteX31" fmla="*/ 4513682 w 6797527"/>
                  <a:gd name="connsiteY31" fmla="*/ 6652180 h 6855646"/>
                  <a:gd name="connsiteX32" fmla="*/ 4426707 w 6797527"/>
                  <a:gd name="connsiteY32" fmla="*/ 6395101 h 6855646"/>
                  <a:gd name="connsiteX33" fmla="*/ 4618284 w 6797527"/>
                  <a:gd name="connsiteY33" fmla="*/ 5982698 h 6855646"/>
                  <a:gd name="connsiteX34" fmla="*/ 5067172 w 6797527"/>
                  <a:gd name="connsiteY34" fmla="*/ 4448153 h 6855646"/>
                  <a:gd name="connsiteX35" fmla="*/ 5271911 w 6797527"/>
                  <a:gd name="connsiteY35" fmla="*/ 4285054 h 6855646"/>
                  <a:gd name="connsiteX36" fmla="*/ 2779786 w 6797527"/>
                  <a:gd name="connsiteY36" fmla="*/ 3896434 h 6855646"/>
                  <a:gd name="connsiteX37" fmla="*/ 2952660 w 6797527"/>
                  <a:gd name="connsiteY37" fmla="*/ 4104945 h 6855646"/>
                  <a:gd name="connsiteX38" fmla="*/ 2911866 w 6797527"/>
                  <a:gd name="connsiteY38" fmla="*/ 4314148 h 6855646"/>
                  <a:gd name="connsiteX39" fmla="*/ 2506621 w 6797527"/>
                  <a:gd name="connsiteY39" fmla="*/ 5444295 h 6855646"/>
                  <a:gd name="connsiteX40" fmla="*/ 2230685 w 6797527"/>
                  <a:gd name="connsiteY40" fmla="*/ 5524882 h 6855646"/>
                  <a:gd name="connsiteX41" fmla="*/ 2166184 w 6797527"/>
                  <a:gd name="connsiteY41" fmla="*/ 5279040 h 6855646"/>
                  <a:gd name="connsiteX42" fmla="*/ 2366228 w 6797527"/>
                  <a:gd name="connsiteY42" fmla="*/ 4826613 h 6855646"/>
                  <a:gd name="connsiteX43" fmla="*/ 2576586 w 6797527"/>
                  <a:gd name="connsiteY43" fmla="*/ 4058917 h 6855646"/>
                  <a:gd name="connsiteX44" fmla="*/ 2779786 w 6797527"/>
                  <a:gd name="connsiteY44" fmla="*/ 3896434 h 6855646"/>
                  <a:gd name="connsiteX45" fmla="*/ 4704259 w 6797527"/>
                  <a:gd name="connsiteY45" fmla="*/ 3551763 h 6855646"/>
                  <a:gd name="connsiteX46" fmla="*/ 4893297 w 6797527"/>
                  <a:gd name="connsiteY46" fmla="*/ 3755886 h 6855646"/>
                  <a:gd name="connsiteX47" fmla="*/ 4834723 w 6797527"/>
                  <a:gd name="connsiteY47" fmla="*/ 4298677 h 6855646"/>
                  <a:gd name="connsiteX48" fmla="*/ 4531539 w 6797527"/>
                  <a:gd name="connsiteY48" fmla="*/ 5514413 h 6855646"/>
                  <a:gd name="connsiteX49" fmla="*/ 3931483 w 6797527"/>
                  <a:gd name="connsiteY49" fmla="*/ 6761014 h 6855646"/>
                  <a:gd name="connsiteX50" fmla="*/ 3727591 w 6797527"/>
                  <a:gd name="connsiteY50" fmla="*/ 6851300 h 6855646"/>
                  <a:gd name="connsiteX51" fmla="*/ 3580117 w 6797527"/>
                  <a:gd name="connsiteY51" fmla="*/ 6687047 h 6855646"/>
                  <a:gd name="connsiteX52" fmla="*/ 3611366 w 6797527"/>
                  <a:gd name="connsiteY52" fmla="*/ 6559739 h 6855646"/>
                  <a:gd name="connsiteX53" fmla="*/ 3959500 w 6797527"/>
                  <a:gd name="connsiteY53" fmla="*/ 5914887 h 6855646"/>
                  <a:gd name="connsiteX54" fmla="*/ 4435327 w 6797527"/>
                  <a:gd name="connsiteY54" fmla="*/ 4403124 h 6855646"/>
                  <a:gd name="connsiteX55" fmla="*/ 4515837 w 6797527"/>
                  <a:gd name="connsiteY55" fmla="*/ 3736336 h 6855646"/>
                  <a:gd name="connsiteX56" fmla="*/ 4704259 w 6797527"/>
                  <a:gd name="connsiteY56" fmla="*/ 3551763 h 6855646"/>
                  <a:gd name="connsiteX57" fmla="*/ 913194 w 6797527"/>
                  <a:gd name="connsiteY57" fmla="*/ 3542296 h 6855646"/>
                  <a:gd name="connsiteX58" fmla="*/ 1093611 w 6797527"/>
                  <a:gd name="connsiteY58" fmla="*/ 3754193 h 6855646"/>
                  <a:gd name="connsiteX59" fmla="*/ 617168 w 6797527"/>
                  <a:gd name="connsiteY59" fmla="*/ 4919745 h 6855646"/>
                  <a:gd name="connsiteX60" fmla="*/ 460843 w 6797527"/>
                  <a:gd name="connsiteY60" fmla="*/ 5000025 h 6855646"/>
                  <a:gd name="connsiteX61" fmla="*/ 296359 w 6797527"/>
                  <a:gd name="connsiteY61" fmla="*/ 4898963 h 6855646"/>
                  <a:gd name="connsiteX62" fmla="*/ 309136 w 6797527"/>
                  <a:gd name="connsiteY62" fmla="*/ 4701613 h 6855646"/>
                  <a:gd name="connsiteX63" fmla="*/ 536812 w 6797527"/>
                  <a:gd name="connsiteY63" fmla="*/ 4308529 h 6855646"/>
                  <a:gd name="connsiteX64" fmla="*/ 717075 w 6797527"/>
                  <a:gd name="connsiteY64" fmla="*/ 3716555 h 6855646"/>
                  <a:gd name="connsiteX65" fmla="*/ 913194 w 6797527"/>
                  <a:gd name="connsiteY65" fmla="*/ 3542296 h 6855646"/>
                  <a:gd name="connsiteX66" fmla="*/ 6585301 w 6797527"/>
                  <a:gd name="connsiteY66" fmla="*/ 3151303 h 6855646"/>
                  <a:gd name="connsiteX67" fmla="*/ 6680841 w 6797527"/>
                  <a:gd name="connsiteY67" fmla="*/ 3165376 h 6855646"/>
                  <a:gd name="connsiteX68" fmla="*/ 6787290 w 6797527"/>
                  <a:gd name="connsiteY68" fmla="*/ 3278905 h 6855646"/>
                  <a:gd name="connsiteX69" fmla="*/ 6797450 w 6797527"/>
                  <a:gd name="connsiteY69" fmla="*/ 3305847 h 6855646"/>
                  <a:gd name="connsiteX70" fmla="*/ 6797527 w 6797527"/>
                  <a:gd name="connsiteY70" fmla="*/ 3552225 h 6855646"/>
                  <a:gd name="connsiteX71" fmla="*/ 6788291 w 6797527"/>
                  <a:gd name="connsiteY71" fmla="*/ 3725253 h 6855646"/>
                  <a:gd name="connsiteX72" fmla="*/ 6672836 w 6797527"/>
                  <a:gd name="connsiteY72" fmla="*/ 4780661 h 6855646"/>
                  <a:gd name="connsiteX73" fmla="*/ 6489956 w 6797527"/>
                  <a:gd name="connsiteY73" fmla="*/ 4948686 h 6855646"/>
                  <a:gd name="connsiteX74" fmla="*/ 6303382 w 6797527"/>
                  <a:gd name="connsiteY74" fmla="*/ 4809525 h 6855646"/>
                  <a:gd name="connsiteX75" fmla="*/ 6301226 w 6797527"/>
                  <a:gd name="connsiteY75" fmla="*/ 4711850 h 6855646"/>
                  <a:gd name="connsiteX76" fmla="*/ 6419144 w 6797527"/>
                  <a:gd name="connsiteY76" fmla="*/ 3350949 h 6855646"/>
                  <a:gd name="connsiteX77" fmla="*/ 6585301 w 6797527"/>
                  <a:gd name="connsiteY77" fmla="*/ 3151303 h 6855646"/>
                  <a:gd name="connsiteX78" fmla="*/ 3454503 w 6797527"/>
                  <a:gd name="connsiteY78" fmla="*/ 3150597 h 6855646"/>
                  <a:gd name="connsiteX79" fmla="*/ 3646696 w 6797527"/>
                  <a:gd name="connsiteY79" fmla="*/ 3336633 h 6855646"/>
                  <a:gd name="connsiteX80" fmla="*/ 3646773 w 6797527"/>
                  <a:gd name="connsiteY80" fmla="*/ 3510661 h 6855646"/>
                  <a:gd name="connsiteX81" fmla="*/ 3048026 w 6797527"/>
                  <a:gd name="connsiteY81" fmla="*/ 5768490 h 6855646"/>
                  <a:gd name="connsiteX82" fmla="*/ 2504620 w 6797527"/>
                  <a:gd name="connsiteY82" fmla="*/ 6601149 h 6855646"/>
                  <a:gd name="connsiteX83" fmla="*/ 2302112 w 6797527"/>
                  <a:gd name="connsiteY83" fmla="*/ 6669575 h 6855646"/>
                  <a:gd name="connsiteX84" fmla="*/ 2165568 w 6797527"/>
                  <a:gd name="connsiteY84" fmla="*/ 6511171 h 6855646"/>
                  <a:gd name="connsiteX85" fmla="*/ 2212981 w 6797527"/>
                  <a:gd name="connsiteY85" fmla="*/ 6360002 h 6855646"/>
                  <a:gd name="connsiteX86" fmla="*/ 2577433 w 6797527"/>
                  <a:gd name="connsiteY86" fmla="*/ 5834684 h 6855646"/>
                  <a:gd name="connsiteX87" fmla="*/ 3192652 w 6797527"/>
                  <a:gd name="connsiteY87" fmla="*/ 4192613 h 6855646"/>
                  <a:gd name="connsiteX88" fmla="*/ 3268313 w 6797527"/>
                  <a:gd name="connsiteY88" fmla="*/ 3348409 h 6855646"/>
                  <a:gd name="connsiteX89" fmla="*/ 3454503 w 6797527"/>
                  <a:gd name="connsiteY89" fmla="*/ 3150597 h 6855646"/>
                  <a:gd name="connsiteX90" fmla="*/ 3479193 w 6797527"/>
                  <a:gd name="connsiteY90" fmla="*/ 2521216 h 6855646"/>
                  <a:gd name="connsiteX91" fmla="*/ 4260222 w 6797527"/>
                  <a:gd name="connsiteY91" fmla="*/ 3175074 h 6855646"/>
                  <a:gd name="connsiteX92" fmla="*/ 4274846 w 6797527"/>
                  <a:gd name="connsiteY92" fmla="*/ 3471099 h 6855646"/>
                  <a:gd name="connsiteX93" fmla="*/ 4006376 w 6797527"/>
                  <a:gd name="connsiteY93" fmla="*/ 5097777 h 6855646"/>
                  <a:gd name="connsiteX94" fmla="*/ 3791245 w 6797527"/>
                  <a:gd name="connsiteY94" fmla="*/ 5228856 h 6855646"/>
                  <a:gd name="connsiteX95" fmla="*/ 3637383 w 6797527"/>
                  <a:gd name="connsiteY95" fmla="*/ 5034661 h 6855646"/>
                  <a:gd name="connsiteX96" fmla="*/ 3650929 w 6797527"/>
                  <a:gd name="connsiteY96" fmla="*/ 4969468 h 6855646"/>
                  <a:gd name="connsiteX97" fmla="*/ 3868215 w 6797527"/>
                  <a:gd name="connsiteY97" fmla="*/ 3912059 h 6855646"/>
                  <a:gd name="connsiteX98" fmla="*/ 3898156 w 6797527"/>
                  <a:gd name="connsiteY98" fmla="*/ 3337327 h 6855646"/>
                  <a:gd name="connsiteX99" fmla="*/ 3563646 w 6797527"/>
                  <a:gd name="connsiteY99" fmla="*/ 2911145 h 6855646"/>
                  <a:gd name="connsiteX100" fmla="*/ 3069654 w 6797527"/>
                  <a:gd name="connsiteY100" fmla="*/ 3129354 h 6855646"/>
                  <a:gd name="connsiteX101" fmla="*/ 3015776 w 6797527"/>
                  <a:gd name="connsiteY101" fmla="*/ 3345332 h 6855646"/>
                  <a:gd name="connsiteX102" fmla="*/ 2884619 w 6797527"/>
                  <a:gd name="connsiteY102" fmla="*/ 3519744 h 6855646"/>
                  <a:gd name="connsiteX103" fmla="*/ 2676647 w 6797527"/>
                  <a:gd name="connsiteY103" fmla="*/ 3453011 h 6855646"/>
                  <a:gd name="connsiteX104" fmla="*/ 2638932 w 6797527"/>
                  <a:gd name="connsiteY104" fmla="*/ 3340867 h 6855646"/>
                  <a:gd name="connsiteX105" fmla="*/ 3316034 w 6797527"/>
                  <a:gd name="connsiteY105" fmla="*/ 2532993 h 6855646"/>
                  <a:gd name="connsiteX106" fmla="*/ 3479193 w 6797527"/>
                  <a:gd name="connsiteY106" fmla="*/ 2521216 h 6855646"/>
                  <a:gd name="connsiteX107" fmla="*/ 3505307 w 6797527"/>
                  <a:gd name="connsiteY107" fmla="*/ 1890232 h 6855646"/>
                  <a:gd name="connsiteX108" fmla="*/ 4795315 w 6797527"/>
                  <a:gd name="connsiteY108" fmla="*/ 2781375 h 6855646"/>
                  <a:gd name="connsiteX109" fmla="*/ 4697024 w 6797527"/>
                  <a:gd name="connsiteY109" fmla="*/ 3032219 h 6855646"/>
                  <a:gd name="connsiteX110" fmla="*/ 4446796 w 6797527"/>
                  <a:gd name="connsiteY110" fmla="*/ 2927387 h 6855646"/>
                  <a:gd name="connsiteX111" fmla="*/ 3893230 w 6797527"/>
                  <a:gd name="connsiteY111" fmla="*/ 2360812 h 6855646"/>
                  <a:gd name="connsiteX112" fmla="*/ 2404636 w 6797527"/>
                  <a:gd name="connsiteY112" fmla="*/ 3147135 h 6855646"/>
                  <a:gd name="connsiteX113" fmla="*/ 2380159 w 6797527"/>
                  <a:gd name="connsiteY113" fmla="*/ 3405137 h 6855646"/>
                  <a:gd name="connsiteX114" fmla="*/ 2387625 w 6797527"/>
                  <a:gd name="connsiteY114" fmla="*/ 3406522 h 6855646"/>
                  <a:gd name="connsiteX115" fmla="*/ 1399027 w 6797527"/>
                  <a:gd name="connsiteY115" fmla="*/ 5958991 h 6855646"/>
                  <a:gd name="connsiteX116" fmla="*/ 1194518 w 6797527"/>
                  <a:gd name="connsiteY116" fmla="*/ 6021875 h 6855646"/>
                  <a:gd name="connsiteX117" fmla="*/ 1062284 w 6797527"/>
                  <a:gd name="connsiteY117" fmla="*/ 5854004 h 6855646"/>
                  <a:gd name="connsiteX118" fmla="*/ 1112930 w 6797527"/>
                  <a:gd name="connsiteY118" fmla="*/ 5711841 h 6855646"/>
                  <a:gd name="connsiteX119" fmla="*/ 1480999 w 6797527"/>
                  <a:gd name="connsiteY119" fmla="*/ 5212308 h 6855646"/>
                  <a:gd name="connsiteX120" fmla="*/ 1959443 w 6797527"/>
                  <a:gd name="connsiteY120" fmla="*/ 3928838 h 6855646"/>
                  <a:gd name="connsiteX121" fmla="*/ 2009396 w 6797527"/>
                  <a:gd name="connsiteY121" fmla="*/ 3304922 h 6855646"/>
                  <a:gd name="connsiteX122" fmla="*/ 3137310 w 6797527"/>
                  <a:gd name="connsiteY122" fmla="*/ 1925550 h 6855646"/>
                  <a:gd name="connsiteX123" fmla="*/ 3393813 w 6797527"/>
                  <a:gd name="connsiteY123" fmla="*/ 1890793 h 6855646"/>
                  <a:gd name="connsiteX124" fmla="*/ 3505307 w 6797527"/>
                  <a:gd name="connsiteY124" fmla="*/ 1890232 h 6855646"/>
                  <a:gd name="connsiteX125" fmla="*/ 2778686 w 6797527"/>
                  <a:gd name="connsiteY125" fmla="*/ 1380518 h 6855646"/>
                  <a:gd name="connsiteX126" fmla="*/ 2983756 w 6797527"/>
                  <a:gd name="connsiteY126" fmla="*/ 1569102 h 6855646"/>
                  <a:gd name="connsiteX127" fmla="*/ 2857217 w 6797527"/>
                  <a:gd name="connsiteY127" fmla="*/ 1746979 h 6855646"/>
                  <a:gd name="connsiteX128" fmla="*/ 2381929 w 6797527"/>
                  <a:gd name="connsiteY128" fmla="*/ 2021684 h 6855646"/>
                  <a:gd name="connsiteX129" fmla="*/ 1772099 w 6797527"/>
                  <a:gd name="connsiteY129" fmla="*/ 3117347 h 6855646"/>
                  <a:gd name="connsiteX130" fmla="*/ 1756320 w 6797527"/>
                  <a:gd name="connsiteY130" fmla="*/ 3395054 h 6855646"/>
                  <a:gd name="connsiteX131" fmla="*/ 1575826 w 6797527"/>
                  <a:gd name="connsiteY131" fmla="*/ 4421675 h 6855646"/>
                  <a:gd name="connsiteX132" fmla="*/ 1336296 w 6797527"/>
                  <a:gd name="connsiteY132" fmla="*/ 4544519 h 6855646"/>
                  <a:gd name="connsiteX133" fmla="*/ 1218148 w 6797527"/>
                  <a:gd name="connsiteY133" fmla="*/ 4300602 h 6855646"/>
                  <a:gd name="connsiteX134" fmla="*/ 1378245 w 6797527"/>
                  <a:gd name="connsiteY134" fmla="*/ 3333093 h 6855646"/>
                  <a:gd name="connsiteX135" fmla="*/ 2483606 w 6797527"/>
                  <a:gd name="connsiteY135" fmla="*/ 1502831 h 6855646"/>
                  <a:gd name="connsiteX136" fmla="*/ 2732526 w 6797527"/>
                  <a:gd name="connsiteY136" fmla="*/ 1391533 h 6855646"/>
                  <a:gd name="connsiteX137" fmla="*/ 2778686 w 6797527"/>
                  <a:gd name="connsiteY137" fmla="*/ 1380518 h 6855646"/>
                  <a:gd name="connsiteX138" fmla="*/ 5263954 w 6797527"/>
                  <a:gd name="connsiteY138" fmla="*/ 1369442 h 6855646"/>
                  <a:gd name="connsiteX139" fmla="*/ 5371356 w 6797527"/>
                  <a:gd name="connsiteY139" fmla="*/ 1422321 h 6855646"/>
                  <a:gd name="connsiteX140" fmla="*/ 5518676 w 6797527"/>
                  <a:gd name="connsiteY140" fmla="*/ 1581418 h 6855646"/>
                  <a:gd name="connsiteX141" fmla="*/ 6125890 w 6797527"/>
                  <a:gd name="connsiteY141" fmla="*/ 2868197 h 6855646"/>
                  <a:gd name="connsiteX142" fmla="*/ 6167377 w 6797527"/>
                  <a:gd name="connsiteY142" fmla="*/ 3412449 h 6855646"/>
                  <a:gd name="connsiteX143" fmla="*/ 5678080 w 6797527"/>
                  <a:gd name="connsiteY143" fmla="*/ 6048583 h 6855646"/>
                  <a:gd name="connsiteX144" fmla="*/ 5434394 w 6797527"/>
                  <a:gd name="connsiteY144" fmla="*/ 6167655 h 6855646"/>
                  <a:gd name="connsiteX145" fmla="*/ 5323711 w 6797527"/>
                  <a:gd name="connsiteY145" fmla="*/ 5918120 h 6855646"/>
                  <a:gd name="connsiteX146" fmla="*/ 5609269 w 6797527"/>
                  <a:gd name="connsiteY146" fmla="*/ 4957076 h 6855646"/>
                  <a:gd name="connsiteX147" fmla="*/ 5763516 w 6797527"/>
                  <a:gd name="connsiteY147" fmla="*/ 3933764 h 6855646"/>
                  <a:gd name="connsiteX148" fmla="*/ 5787223 w 6797527"/>
                  <a:gd name="connsiteY148" fmla="*/ 3307924 h 6855646"/>
                  <a:gd name="connsiteX149" fmla="*/ 5121512 w 6797527"/>
                  <a:gd name="connsiteY149" fmla="*/ 1706955 h 6855646"/>
                  <a:gd name="connsiteX150" fmla="*/ 5056242 w 6797527"/>
                  <a:gd name="connsiteY150" fmla="*/ 1601584 h 6855646"/>
                  <a:gd name="connsiteX151" fmla="*/ 5146450 w 6797527"/>
                  <a:gd name="connsiteY151" fmla="*/ 1393226 h 6855646"/>
                  <a:gd name="connsiteX152" fmla="*/ 5263954 w 6797527"/>
                  <a:gd name="connsiteY152" fmla="*/ 1369442 h 6855646"/>
                  <a:gd name="connsiteX153" fmla="*/ 3461891 w 6797527"/>
                  <a:gd name="connsiteY153" fmla="*/ 1260300 h 6855646"/>
                  <a:gd name="connsiteX154" fmla="*/ 4501136 w 6797527"/>
                  <a:gd name="connsiteY154" fmla="*/ 1541701 h 6855646"/>
                  <a:gd name="connsiteX155" fmla="*/ 5493429 w 6797527"/>
                  <a:gd name="connsiteY155" fmla="*/ 2915225 h 6855646"/>
                  <a:gd name="connsiteX156" fmla="*/ 5531452 w 6797527"/>
                  <a:gd name="connsiteY156" fmla="*/ 3410294 h 6855646"/>
                  <a:gd name="connsiteX157" fmla="*/ 5530837 w 6797527"/>
                  <a:gd name="connsiteY157" fmla="*/ 3629811 h 6855646"/>
                  <a:gd name="connsiteX158" fmla="*/ 5261828 w 6797527"/>
                  <a:gd name="connsiteY158" fmla="*/ 3797990 h 6855646"/>
                  <a:gd name="connsiteX159" fmla="*/ 5153531 w 6797527"/>
                  <a:gd name="connsiteY159" fmla="*/ 3624269 h 6855646"/>
                  <a:gd name="connsiteX160" fmla="*/ 5157764 w 6797527"/>
                  <a:gd name="connsiteY160" fmla="*/ 3335094 h 6855646"/>
                  <a:gd name="connsiteX161" fmla="*/ 4523457 w 6797527"/>
                  <a:gd name="connsiteY161" fmla="*/ 2014988 h 6855646"/>
                  <a:gd name="connsiteX162" fmla="*/ 3467510 w 6797527"/>
                  <a:gd name="connsiteY162" fmla="*/ 1638606 h 6855646"/>
                  <a:gd name="connsiteX163" fmla="*/ 3271468 w 6797527"/>
                  <a:gd name="connsiteY163" fmla="*/ 1479971 h 6855646"/>
                  <a:gd name="connsiteX164" fmla="*/ 3461891 w 6797527"/>
                  <a:gd name="connsiteY164" fmla="*/ 1260300 h 6855646"/>
                  <a:gd name="connsiteX165" fmla="*/ 1226133 w 6797527"/>
                  <a:gd name="connsiteY165" fmla="*/ 922605 h 6855646"/>
                  <a:gd name="connsiteX166" fmla="*/ 1361465 w 6797527"/>
                  <a:gd name="connsiteY166" fmla="*/ 976282 h 6855646"/>
                  <a:gd name="connsiteX167" fmla="*/ 1359310 w 6797527"/>
                  <a:gd name="connsiteY167" fmla="*/ 1249370 h 6855646"/>
                  <a:gd name="connsiteX168" fmla="*/ 676127 w 6797527"/>
                  <a:gd name="connsiteY168" fmla="*/ 2322789 h 6855646"/>
                  <a:gd name="connsiteX169" fmla="*/ 495325 w 6797527"/>
                  <a:gd name="connsiteY169" fmla="*/ 3364342 h 6855646"/>
                  <a:gd name="connsiteX170" fmla="*/ 367556 w 6797527"/>
                  <a:gd name="connsiteY170" fmla="*/ 4058609 h 6855646"/>
                  <a:gd name="connsiteX171" fmla="*/ 187524 w 6797527"/>
                  <a:gd name="connsiteY171" fmla="*/ 4185840 h 6855646"/>
                  <a:gd name="connsiteX172" fmla="*/ 11340 w 6797527"/>
                  <a:gd name="connsiteY172" fmla="*/ 3932995 h 6855646"/>
                  <a:gd name="connsiteX173" fmla="*/ 96391 w 6797527"/>
                  <a:gd name="connsiteY173" fmla="*/ 3601871 h 6855646"/>
                  <a:gd name="connsiteX174" fmla="*/ 117404 w 6797527"/>
                  <a:gd name="connsiteY174" fmla="*/ 3297765 h 6855646"/>
                  <a:gd name="connsiteX175" fmla="*/ 1090224 w 6797527"/>
                  <a:gd name="connsiteY175" fmla="*/ 984209 h 6855646"/>
                  <a:gd name="connsiteX176" fmla="*/ 1226133 w 6797527"/>
                  <a:gd name="connsiteY176" fmla="*/ 922605 h 6855646"/>
                  <a:gd name="connsiteX177" fmla="*/ 3423099 w 6797527"/>
                  <a:gd name="connsiteY177" fmla="*/ 632227 h 6855646"/>
                  <a:gd name="connsiteX178" fmla="*/ 4751750 w 6797527"/>
                  <a:gd name="connsiteY178" fmla="*/ 959194 h 6855646"/>
                  <a:gd name="connsiteX179" fmla="*/ 4850887 w 6797527"/>
                  <a:gd name="connsiteY179" fmla="*/ 1179943 h 6855646"/>
                  <a:gd name="connsiteX180" fmla="*/ 4660002 w 6797527"/>
                  <a:gd name="connsiteY180" fmla="*/ 1316951 h 6855646"/>
                  <a:gd name="connsiteX181" fmla="*/ 4569024 w 6797527"/>
                  <a:gd name="connsiteY181" fmla="*/ 1289471 h 6855646"/>
                  <a:gd name="connsiteX182" fmla="*/ 3739906 w 6797527"/>
                  <a:gd name="connsiteY182" fmla="*/ 1025696 h 6855646"/>
                  <a:gd name="connsiteX183" fmla="*/ 2317583 w 6797527"/>
                  <a:gd name="connsiteY183" fmla="*/ 1307021 h 6855646"/>
                  <a:gd name="connsiteX184" fmla="*/ 1185590 w 6797527"/>
                  <a:gd name="connsiteY184" fmla="*/ 2814011 h 6855646"/>
                  <a:gd name="connsiteX185" fmla="*/ 1163577 w 6797527"/>
                  <a:gd name="connsiteY185" fmla="*/ 2918766 h 6855646"/>
                  <a:gd name="connsiteX186" fmla="*/ 937748 w 6797527"/>
                  <a:gd name="connsiteY186" fmla="*/ 3069011 h 6855646"/>
                  <a:gd name="connsiteX187" fmla="*/ 793198 w 6797527"/>
                  <a:gd name="connsiteY187" fmla="*/ 2843567 h 6855646"/>
                  <a:gd name="connsiteX188" fmla="*/ 1870389 w 6797527"/>
                  <a:gd name="connsiteY188" fmla="*/ 1144846 h 6855646"/>
                  <a:gd name="connsiteX189" fmla="*/ 3283938 w 6797527"/>
                  <a:gd name="connsiteY189" fmla="*/ 636383 h 6855646"/>
                  <a:gd name="connsiteX190" fmla="*/ 3353442 w 6797527"/>
                  <a:gd name="connsiteY190" fmla="*/ 632458 h 6855646"/>
                  <a:gd name="connsiteX191" fmla="*/ 3423099 w 6797527"/>
                  <a:gd name="connsiteY191" fmla="*/ 632227 h 6855646"/>
                  <a:gd name="connsiteX192" fmla="*/ 3202504 w 6797527"/>
                  <a:gd name="connsiteY192" fmla="*/ 0 h 6855646"/>
                  <a:gd name="connsiteX193" fmla="*/ 3582965 w 6797527"/>
                  <a:gd name="connsiteY193" fmla="*/ 77 h 6855646"/>
                  <a:gd name="connsiteX194" fmla="*/ 3702807 w 6797527"/>
                  <a:gd name="connsiteY194" fmla="*/ 9390 h 6855646"/>
                  <a:gd name="connsiteX195" fmla="*/ 5355731 w 6797527"/>
                  <a:gd name="connsiteY195" fmla="*/ 593513 h 6855646"/>
                  <a:gd name="connsiteX196" fmla="*/ 6741648 w 6797527"/>
                  <a:gd name="connsiteY196" fmla="*/ 2732269 h 6855646"/>
                  <a:gd name="connsiteX197" fmla="*/ 6596791 w 6797527"/>
                  <a:gd name="connsiteY197" fmla="*/ 2952480 h 6855646"/>
                  <a:gd name="connsiteX198" fmla="*/ 6373117 w 6797527"/>
                  <a:gd name="connsiteY198" fmla="*/ 2810779 h 6855646"/>
                  <a:gd name="connsiteX199" fmla="*/ 6236496 w 6797527"/>
                  <a:gd name="connsiteY199" fmla="*/ 2316094 h 6855646"/>
                  <a:gd name="connsiteX200" fmla="*/ 4688481 w 6797527"/>
                  <a:gd name="connsiteY200" fmla="*/ 646852 h 6855646"/>
                  <a:gd name="connsiteX201" fmla="*/ 3715353 w 6797527"/>
                  <a:gd name="connsiteY201" fmla="*/ 390620 h 6855646"/>
                  <a:gd name="connsiteX202" fmla="*/ 2814885 w 6797527"/>
                  <a:gd name="connsiteY202" fmla="*/ 412250 h 6855646"/>
                  <a:gd name="connsiteX203" fmla="*/ 2186581 w 6797527"/>
                  <a:gd name="connsiteY203" fmla="*/ 651241 h 6855646"/>
                  <a:gd name="connsiteX204" fmla="*/ 2067432 w 6797527"/>
                  <a:gd name="connsiteY204" fmla="*/ 728209 h 6855646"/>
                  <a:gd name="connsiteX205" fmla="*/ 1802271 w 6797527"/>
                  <a:gd name="connsiteY205" fmla="*/ 680026 h 6855646"/>
                  <a:gd name="connsiteX206" fmla="*/ 1854765 w 6797527"/>
                  <a:gd name="connsiteY206" fmla="*/ 415867 h 6855646"/>
                  <a:gd name="connsiteX207" fmla="*/ 2568889 w 6797527"/>
                  <a:gd name="connsiteY207" fmla="*/ 76431 h 6855646"/>
                  <a:gd name="connsiteX208" fmla="*/ 3018470 w 6797527"/>
                  <a:gd name="connsiteY208" fmla="*/ 10545 h 6855646"/>
                  <a:gd name="connsiteX209" fmla="*/ 3202504 w 6797527"/>
                  <a:gd name="connsiteY209" fmla="*/ 0 h 685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6797527" h="6855646">
                    <a:moveTo>
                      <a:pt x="2093370" y="5591383"/>
                    </a:moveTo>
                    <a:cubicBezTo>
                      <a:pt x="2161181" y="5593230"/>
                      <a:pt x="2217445" y="5623249"/>
                      <a:pt x="2253467" y="5685286"/>
                    </a:cubicBezTo>
                    <a:cubicBezTo>
                      <a:pt x="2289951" y="5748170"/>
                      <a:pt x="2291798" y="5814980"/>
                      <a:pt x="2252544" y="5875940"/>
                    </a:cubicBezTo>
                    <a:cubicBezTo>
                      <a:pt x="2146710" y="6040347"/>
                      <a:pt x="2029178" y="6196519"/>
                      <a:pt x="1899176" y="6342608"/>
                    </a:cubicBezTo>
                    <a:cubicBezTo>
                      <a:pt x="1830904" y="6419269"/>
                      <a:pt x="1714910" y="6422194"/>
                      <a:pt x="1638633" y="6355384"/>
                    </a:cubicBezTo>
                    <a:cubicBezTo>
                      <a:pt x="1562048" y="6288266"/>
                      <a:pt x="1549964" y="6174274"/>
                      <a:pt x="1615696" y="6095380"/>
                    </a:cubicBezTo>
                    <a:cubicBezTo>
                      <a:pt x="1730073" y="5958297"/>
                      <a:pt x="1838062" y="5816596"/>
                      <a:pt x="1938430" y="5668892"/>
                    </a:cubicBezTo>
                    <a:cubicBezTo>
                      <a:pt x="1973836" y="5617014"/>
                      <a:pt x="2026714" y="5592845"/>
                      <a:pt x="2093370" y="5591383"/>
                    </a:cubicBezTo>
                    <a:close/>
                    <a:moveTo>
                      <a:pt x="3586502" y="5588368"/>
                    </a:moveTo>
                    <a:cubicBezTo>
                      <a:pt x="3610910" y="5590845"/>
                      <a:pt x="3635420" y="5598291"/>
                      <a:pt x="3658934" y="5611087"/>
                    </a:cubicBezTo>
                    <a:cubicBezTo>
                      <a:pt x="3751759" y="5661656"/>
                      <a:pt x="3784009" y="5776033"/>
                      <a:pt x="3730131" y="5872707"/>
                    </a:cubicBezTo>
                    <a:cubicBezTo>
                      <a:pt x="3561567" y="6175352"/>
                      <a:pt x="3377224" y="6468222"/>
                      <a:pt x="3179797" y="6752856"/>
                    </a:cubicBezTo>
                    <a:cubicBezTo>
                      <a:pt x="3141543" y="6808043"/>
                      <a:pt x="3088665" y="6836676"/>
                      <a:pt x="3018007" y="6838215"/>
                    </a:cubicBezTo>
                    <a:cubicBezTo>
                      <a:pt x="2947580" y="6835367"/>
                      <a:pt x="2890314" y="6803656"/>
                      <a:pt x="2855524" y="6738232"/>
                    </a:cubicBezTo>
                    <a:cubicBezTo>
                      <a:pt x="2819194" y="6669960"/>
                      <a:pt x="2825890" y="6602842"/>
                      <a:pt x="2868455" y="6538264"/>
                    </a:cubicBezTo>
                    <a:cubicBezTo>
                      <a:pt x="2969978" y="6384017"/>
                      <a:pt x="3073040" y="6230693"/>
                      <a:pt x="3171331" y="6074445"/>
                    </a:cubicBezTo>
                    <a:cubicBezTo>
                      <a:pt x="3250532" y="5948369"/>
                      <a:pt x="3324423" y="5818906"/>
                      <a:pt x="3399238" y="5690058"/>
                    </a:cubicBezTo>
                    <a:cubicBezTo>
                      <a:pt x="3440975" y="5618246"/>
                      <a:pt x="3513279" y="5580940"/>
                      <a:pt x="3586502" y="5588368"/>
                    </a:cubicBezTo>
                    <a:close/>
                    <a:moveTo>
                      <a:pt x="1146313" y="4775343"/>
                    </a:moveTo>
                    <a:cubicBezTo>
                      <a:pt x="1170239" y="4779223"/>
                      <a:pt x="1193864" y="4787723"/>
                      <a:pt x="1215839" y="4801058"/>
                    </a:cubicBezTo>
                    <a:cubicBezTo>
                      <a:pt x="1301891" y="4853321"/>
                      <a:pt x="1333218" y="4965927"/>
                      <a:pt x="1281725" y="5053827"/>
                    </a:cubicBezTo>
                    <a:cubicBezTo>
                      <a:pt x="1187283" y="5215002"/>
                      <a:pt x="1078140" y="5366093"/>
                      <a:pt x="955912" y="5507410"/>
                    </a:cubicBezTo>
                    <a:cubicBezTo>
                      <a:pt x="918890" y="5550205"/>
                      <a:pt x="869860" y="5569678"/>
                      <a:pt x="803589" y="5568985"/>
                    </a:cubicBezTo>
                    <a:cubicBezTo>
                      <a:pt x="737242" y="5565060"/>
                      <a:pt x="679745" y="5530654"/>
                      <a:pt x="646802" y="5461843"/>
                    </a:cubicBezTo>
                    <a:cubicBezTo>
                      <a:pt x="613397" y="5392032"/>
                      <a:pt x="620094" y="5322913"/>
                      <a:pt x="669200" y="5263338"/>
                    </a:cubicBezTo>
                    <a:cubicBezTo>
                      <a:pt x="774880" y="5135030"/>
                      <a:pt x="871477" y="5000641"/>
                      <a:pt x="959222" y="4859402"/>
                    </a:cubicBezTo>
                    <a:cubicBezTo>
                      <a:pt x="1000035" y="4793650"/>
                      <a:pt x="1074533" y="4763704"/>
                      <a:pt x="1146313" y="4775343"/>
                    </a:cubicBezTo>
                    <a:close/>
                    <a:moveTo>
                      <a:pt x="5271911" y="4285054"/>
                    </a:moveTo>
                    <a:cubicBezTo>
                      <a:pt x="5369431" y="4292982"/>
                      <a:pt x="5443784" y="4375108"/>
                      <a:pt x="5443091" y="4494181"/>
                    </a:cubicBezTo>
                    <a:cubicBezTo>
                      <a:pt x="5432624" y="4552139"/>
                      <a:pt x="5419539" y="4629493"/>
                      <a:pt x="5404452" y="4706463"/>
                    </a:cubicBezTo>
                    <a:cubicBezTo>
                      <a:pt x="5277607" y="5353855"/>
                      <a:pt x="5065016" y="5971768"/>
                      <a:pt x="4766836" y="6560201"/>
                    </a:cubicBezTo>
                    <a:cubicBezTo>
                      <a:pt x="4717036" y="6658569"/>
                      <a:pt x="4608817" y="6697592"/>
                      <a:pt x="4513682" y="6652180"/>
                    </a:cubicBezTo>
                    <a:cubicBezTo>
                      <a:pt x="4417470" y="6606229"/>
                      <a:pt x="4380063" y="6494007"/>
                      <a:pt x="4426707" y="6395101"/>
                    </a:cubicBezTo>
                    <a:cubicBezTo>
                      <a:pt x="4491361" y="6258018"/>
                      <a:pt x="4558402" y="6121859"/>
                      <a:pt x="4618284" y="5982698"/>
                    </a:cubicBezTo>
                    <a:cubicBezTo>
                      <a:pt x="4830490" y="5489630"/>
                      <a:pt x="4978657" y="4977550"/>
                      <a:pt x="5067172" y="4448153"/>
                    </a:cubicBezTo>
                    <a:cubicBezTo>
                      <a:pt x="5084490" y="4344551"/>
                      <a:pt x="5169387" y="4276664"/>
                      <a:pt x="5271911" y="4285054"/>
                    </a:cubicBezTo>
                    <a:close/>
                    <a:moveTo>
                      <a:pt x="2779786" y="3896434"/>
                    </a:moveTo>
                    <a:cubicBezTo>
                      <a:pt x="2878462" y="3905670"/>
                      <a:pt x="2952660" y="3986642"/>
                      <a:pt x="2952660" y="4104945"/>
                    </a:cubicBezTo>
                    <a:cubicBezTo>
                      <a:pt x="2941577" y="4161979"/>
                      <a:pt x="2928261" y="4238333"/>
                      <a:pt x="2911866" y="4314148"/>
                    </a:cubicBezTo>
                    <a:cubicBezTo>
                      <a:pt x="2826276" y="4708541"/>
                      <a:pt x="2690963" y="5085231"/>
                      <a:pt x="2506621" y="5444295"/>
                    </a:cubicBezTo>
                    <a:cubicBezTo>
                      <a:pt x="2451126" y="5552360"/>
                      <a:pt x="2327820" y="5588536"/>
                      <a:pt x="2230685" y="5524882"/>
                    </a:cubicBezTo>
                    <a:cubicBezTo>
                      <a:pt x="2149174" y="5471542"/>
                      <a:pt x="2124466" y="5370558"/>
                      <a:pt x="2166184" y="5279040"/>
                    </a:cubicBezTo>
                    <a:cubicBezTo>
                      <a:pt x="2234610" y="5129027"/>
                      <a:pt x="2305499" y="4979782"/>
                      <a:pt x="2366228" y="4826613"/>
                    </a:cubicBezTo>
                    <a:cubicBezTo>
                      <a:pt x="2464595" y="4578847"/>
                      <a:pt x="2530866" y="4321538"/>
                      <a:pt x="2576586" y="4058917"/>
                    </a:cubicBezTo>
                    <a:cubicBezTo>
                      <a:pt x="2594443" y="3956393"/>
                      <a:pt x="2681419" y="3887352"/>
                      <a:pt x="2779786" y="3896434"/>
                    </a:cubicBezTo>
                    <a:close/>
                    <a:moveTo>
                      <a:pt x="4704259" y="3551763"/>
                    </a:moveTo>
                    <a:cubicBezTo>
                      <a:pt x="4815249" y="3551301"/>
                      <a:pt x="4903764" y="3643895"/>
                      <a:pt x="4893297" y="3755886"/>
                    </a:cubicBezTo>
                    <a:cubicBezTo>
                      <a:pt x="4876286" y="3937073"/>
                      <a:pt x="4860430" y="4118645"/>
                      <a:pt x="4834723" y="4298677"/>
                    </a:cubicBezTo>
                    <a:cubicBezTo>
                      <a:pt x="4775379" y="4714082"/>
                      <a:pt x="4672240" y="5119020"/>
                      <a:pt x="4531539" y="5514413"/>
                    </a:cubicBezTo>
                    <a:cubicBezTo>
                      <a:pt x="4376060" y="5951370"/>
                      <a:pt x="4175862" y="6366852"/>
                      <a:pt x="3931483" y="6761014"/>
                    </a:cubicBezTo>
                    <a:cubicBezTo>
                      <a:pt x="3886225" y="6834059"/>
                      <a:pt x="3808255" y="6868464"/>
                      <a:pt x="3727591" y="6851300"/>
                    </a:cubicBezTo>
                    <a:cubicBezTo>
                      <a:pt x="3649543" y="6834751"/>
                      <a:pt x="3591354" y="6770559"/>
                      <a:pt x="3580117" y="6687047"/>
                    </a:cubicBezTo>
                    <a:cubicBezTo>
                      <a:pt x="3573882" y="6640865"/>
                      <a:pt x="3587121" y="6598916"/>
                      <a:pt x="3611366" y="6559739"/>
                    </a:cubicBezTo>
                    <a:cubicBezTo>
                      <a:pt x="3740214" y="6351690"/>
                      <a:pt x="3856438" y="6136867"/>
                      <a:pt x="3959500" y="5914887"/>
                    </a:cubicBezTo>
                    <a:cubicBezTo>
                      <a:pt x="4183790" y="5431671"/>
                      <a:pt x="4342502" y="4927750"/>
                      <a:pt x="4435327" y="4403124"/>
                    </a:cubicBezTo>
                    <a:cubicBezTo>
                      <a:pt x="4474428" y="4182298"/>
                      <a:pt x="4501059" y="3960087"/>
                      <a:pt x="4515837" y="3736336"/>
                    </a:cubicBezTo>
                    <a:cubicBezTo>
                      <a:pt x="4522919" y="3629194"/>
                      <a:pt x="4601890" y="3552225"/>
                      <a:pt x="4704259" y="3551763"/>
                    </a:cubicBezTo>
                    <a:close/>
                    <a:moveTo>
                      <a:pt x="913194" y="3542296"/>
                    </a:moveTo>
                    <a:cubicBezTo>
                      <a:pt x="1022876" y="3545528"/>
                      <a:pt x="1110313" y="3646974"/>
                      <a:pt x="1093611" y="3754193"/>
                    </a:cubicBezTo>
                    <a:cubicBezTo>
                      <a:pt x="1027186" y="4180374"/>
                      <a:pt x="867936" y="4568841"/>
                      <a:pt x="617168" y="4919745"/>
                    </a:cubicBezTo>
                    <a:cubicBezTo>
                      <a:pt x="579992" y="4971700"/>
                      <a:pt x="528345" y="4998024"/>
                      <a:pt x="460843" y="5000025"/>
                    </a:cubicBezTo>
                    <a:cubicBezTo>
                      <a:pt x="389338" y="4997716"/>
                      <a:pt x="331457" y="4965312"/>
                      <a:pt x="296359" y="4898963"/>
                    </a:cubicBezTo>
                    <a:cubicBezTo>
                      <a:pt x="260722" y="4831615"/>
                      <a:pt x="265340" y="4763882"/>
                      <a:pt x="309136" y="4701613"/>
                    </a:cubicBezTo>
                    <a:cubicBezTo>
                      <a:pt x="396573" y="4577230"/>
                      <a:pt x="473774" y="4446998"/>
                      <a:pt x="536812" y="4308529"/>
                    </a:cubicBezTo>
                    <a:cubicBezTo>
                      <a:pt x="623018" y="4119183"/>
                      <a:pt x="683439" y="3921910"/>
                      <a:pt x="717075" y="3716555"/>
                    </a:cubicBezTo>
                    <a:cubicBezTo>
                      <a:pt x="735009" y="3607181"/>
                      <a:pt x="811825" y="3539294"/>
                      <a:pt x="913194" y="3542296"/>
                    </a:cubicBezTo>
                    <a:close/>
                    <a:moveTo>
                      <a:pt x="6585301" y="3151303"/>
                    </a:moveTo>
                    <a:cubicBezTo>
                      <a:pt x="6615893" y="3147831"/>
                      <a:pt x="6648437" y="3152041"/>
                      <a:pt x="6680841" y="3165376"/>
                    </a:cubicBezTo>
                    <a:cubicBezTo>
                      <a:pt x="6733180" y="3186928"/>
                      <a:pt x="6768432" y="3225490"/>
                      <a:pt x="6787290" y="3278905"/>
                    </a:cubicBezTo>
                    <a:cubicBezTo>
                      <a:pt x="6790523" y="3287913"/>
                      <a:pt x="6794063" y="3296840"/>
                      <a:pt x="6797450" y="3305847"/>
                    </a:cubicBezTo>
                    <a:cubicBezTo>
                      <a:pt x="6797527" y="3387896"/>
                      <a:pt x="6797527" y="3470021"/>
                      <a:pt x="6797527" y="3552225"/>
                    </a:cubicBezTo>
                    <a:cubicBezTo>
                      <a:pt x="6794448" y="3609875"/>
                      <a:pt x="6790831" y="3667526"/>
                      <a:pt x="6788291" y="3725253"/>
                    </a:cubicBezTo>
                    <a:cubicBezTo>
                      <a:pt x="6772666" y="4079544"/>
                      <a:pt x="6732795" y="4431219"/>
                      <a:pt x="6672836" y="4780661"/>
                    </a:cubicBezTo>
                    <a:cubicBezTo>
                      <a:pt x="6655903" y="4879490"/>
                      <a:pt x="6584937" y="4944453"/>
                      <a:pt x="6489956" y="4948686"/>
                    </a:cubicBezTo>
                    <a:cubicBezTo>
                      <a:pt x="6404982" y="4952458"/>
                      <a:pt x="6323932" y="4894500"/>
                      <a:pt x="6303382" y="4809525"/>
                    </a:cubicBezTo>
                    <a:cubicBezTo>
                      <a:pt x="6295915" y="4778506"/>
                      <a:pt x="6295762" y="4743485"/>
                      <a:pt x="6301226" y="4711850"/>
                    </a:cubicBezTo>
                    <a:cubicBezTo>
                      <a:pt x="6378658" y="4261424"/>
                      <a:pt x="6418374" y="3807995"/>
                      <a:pt x="6419144" y="3350949"/>
                    </a:cubicBezTo>
                    <a:cubicBezTo>
                      <a:pt x="6419317" y="3241269"/>
                      <a:pt x="6493526" y="3161720"/>
                      <a:pt x="6585301" y="3151303"/>
                    </a:cubicBezTo>
                    <a:close/>
                    <a:moveTo>
                      <a:pt x="3454503" y="3150597"/>
                    </a:moveTo>
                    <a:cubicBezTo>
                      <a:pt x="3558951" y="3149059"/>
                      <a:pt x="3645233" y="3232186"/>
                      <a:pt x="3646696" y="3336633"/>
                    </a:cubicBezTo>
                    <a:cubicBezTo>
                      <a:pt x="3647466" y="3394668"/>
                      <a:pt x="3646773" y="3452703"/>
                      <a:pt x="3646773" y="3510661"/>
                    </a:cubicBezTo>
                    <a:cubicBezTo>
                      <a:pt x="3615138" y="4308144"/>
                      <a:pt x="3417634" y="5061062"/>
                      <a:pt x="3048026" y="5768490"/>
                    </a:cubicBezTo>
                    <a:cubicBezTo>
                      <a:pt x="2893855" y="6063592"/>
                      <a:pt x="2712284" y="6340914"/>
                      <a:pt x="2504620" y="6601149"/>
                    </a:cubicBezTo>
                    <a:cubicBezTo>
                      <a:pt x="2452126" y="6666881"/>
                      <a:pt x="2383238" y="6692204"/>
                      <a:pt x="2302112" y="6669575"/>
                    </a:cubicBezTo>
                    <a:cubicBezTo>
                      <a:pt x="2223295" y="6647638"/>
                      <a:pt x="2177421" y="6592220"/>
                      <a:pt x="2165568" y="6511171"/>
                    </a:cubicBezTo>
                    <a:cubicBezTo>
                      <a:pt x="2157178" y="6453906"/>
                      <a:pt x="2177421" y="6404645"/>
                      <a:pt x="2212981" y="6360002"/>
                    </a:cubicBezTo>
                    <a:cubicBezTo>
                      <a:pt x="2346293" y="6193132"/>
                      <a:pt x="2467751" y="6017949"/>
                      <a:pt x="2577433" y="5834684"/>
                    </a:cubicBezTo>
                    <a:cubicBezTo>
                      <a:pt x="2882387" y="5324760"/>
                      <a:pt x="3087819" y="4777506"/>
                      <a:pt x="3192652" y="4192613"/>
                    </a:cubicBezTo>
                    <a:cubicBezTo>
                      <a:pt x="3242682" y="3913367"/>
                      <a:pt x="3267851" y="3632042"/>
                      <a:pt x="3268313" y="3348409"/>
                    </a:cubicBezTo>
                    <a:cubicBezTo>
                      <a:pt x="3268467" y="3236188"/>
                      <a:pt x="3348669" y="3152214"/>
                      <a:pt x="3454503" y="3150597"/>
                    </a:cubicBezTo>
                    <a:close/>
                    <a:moveTo>
                      <a:pt x="3479193" y="2521216"/>
                    </a:moveTo>
                    <a:cubicBezTo>
                      <a:pt x="3854228" y="2530802"/>
                      <a:pt x="4180211" y="2793478"/>
                      <a:pt x="4260222" y="3175074"/>
                    </a:cubicBezTo>
                    <a:cubicBezTo>
                      <a:pt x="4280849" y="3273134"/>
                      <a:pt x="4277309" y="3372040"/>
                      <a:pt x="4274846" y="3471099"/>
                    </a:cubicBezTo>
                    <a:cubicBezTo>
                      <a:pt x="4262300" y="4025974"/>
                      <a:pt x="4172938" y="4568302"/>
                      <a:pt x="4006376" y="5097777"/>
                    </a:cubicBezTo>
                    <a:cubicBezTo>
                      <a:pt x="3976742" y="5191988"/>
                      <a:pt x="3887611" y="5245405"/>
                      <a:pt x="3791245" y="5228856"/>
                    </a:cubicBezTo>
                    <a:cubicBezTo>
                      <a:pt x="3700421" y="5213231"/>
                      <a:pt x="3632226" y="5128257"/>
                      <a:pt x="3637383" y="5034661"/>
                    </a:cubicBezTo>
                    <a:cubicBezTo>
                      <a:pt x="3638614" y="5012725"/>
                      <a:pt x="3644387" y="4990635"/>
                      <a:pt x="3650929" y="4969468"/>
                    </a:cubicBezTo>
                    <a:cubicBezTo>
                      <a:pt x="3757379" y="4623951"/>
                      <a:pt x="3830962" y="4271815"/>
                      <a:pt x="3868215" y="3912059"/>
                    </a:cubicBezTo>
                    <a:cubicBezTo>
                      <a:pt x="3887996" y="3720943"/>
                      <a:pt x="3898926" y="3529442"/>
                      <a:pt x="3898156" y="3337327"/>
                    </a:cubicBezTo>
                    <a:cubicBezTo>
                      <a:pt x="3897309" y="3135049"/>
                      <a:pt x="3761227" y="2961484"/>
                      <a:pt x="3563646" y="2911145"/>
                    </a:cubicBezTo>
                    <a:cubicBezTo>
                      <a:pt x="3370991" y="2862116"/>
                      <a:pt x="3165251" y="2952940"/>
                      <a:pt x="3069654" y="3129354"/>
                    </a:cubicBezTo>
                    <a:cubicBezTo>
                      <a:pt x="3033094" y="3196703"/>
                      <a:pt x="3017623" y="3269055"/>
                      <a:pt x="3015776" y="3345332"/>
                    </a:cubicBezTo>
                    <a:cubicBezTo>
                      <a:pt x="3013851" y="3426688"/>
                      <a:pt x="2960665" y="3495729"/>
                      <a:pt x="2884619" y="3519744"/>
                    </a:cubicBezTo>
                    <a:cubicBezTo>
                      <a:pt x="2807957" y="3543989"/>
                      <a:pt x="2725446" y="3517666"/>
                      <a:pt x="2676647" y="3453011"/>
                    </a:cubicBezTo>
                    <a:cubicBezTo>
                      <a:pt x="2651632" y="3419915"/>
                      <a:pt x="2639317" y="3382585"/>
                      <a:pt x="2638932" y="3340867"/>
                    </a:cubicBezTo>
                    <a:cubicBezTo>
                      <a:pt x="2635468" y="2945552"/>
                      <a:pt x="2925490" y="2599418"/>
                      <a:pt x="3316034" y="2532993"/>
                    </a:cubicBezTo>
                    <a:cubicBezTo>
                      <a:pt x="3371039" y="2523641"/>
                      <a:pt x="3425616" y="2519846"/>
                      <a:pt x="3479193" y="2521216"/>
                    </a:cubicBezTo>
                    <a:close/>
                    <a:moveTo>
                      <a:pt x="3505307" y="1890232"/>
                    </a:moveTo>
                    <a:cubicBezTo>
                      <a:pt x="4060443" y="1909076"/>
                      <a:pt x="4574895" y="2249743"/>
                      <a:pt x="4795315" y="2781375"/>
                    </a:cubicBezTo>
                    <a:cubicBezTo>
                      <a:pt x="4836878" y="2881589"/>
                      <a:pt x="4794006" y="2990888"/>
                      <a:pt x="4697024" y="3032219"/>
                    </a:cubicBezTo>
                    <a:cubicBezTo>
                      <a:pt x="4599042" y="3074014"/>
                      <a:pt x="4490976" y="3029448"/>
                      <a:pt x="4446796" y="2927387"/>
                    </a:cubicBezTo>
                    <a:cubicBezTo>
                      <a:pt x="4334497" y="2667768"/>
                      <a:pt x="4150539" y="2478269"/>
                      <a:pt x="3893230" y="2360812"/>
                    </a:cubicBezTo>
                    <a:cubicBezTo>
                      <a:pt x="3268313" y="2075487"/>
                      <a:pt x="2519166" y="2470572"/>
                      <a:pt x="2404636" y="3147135"/>
                    </a:cubicBezTo>
                    <a:cubicBezTo>
                      <a:pt x="2390242" y="3232110"/>
                      <a:pt x="2388010" y="3319084"/>
                      <a:pt x="2380159" y="3405137"/>
                    </a:cubicBezTo>
                    <a:cubicBezTo>
                      <a:pt x="2382699" y="3405675"/>
                      <a:pt x="2385162" y="3406137"/>
                      <a:pt x="2387625" y="3406522"/>
                    </a:cubicBezTo>
                    <a:cubicBezTo>
                      <a:pt x="2358223" y="4373338"/>
                      <a:pt x="2033180" y="5225855"/>
                      <a:pt x="1399027" y="5958991"/>
                    </a:cubicBezTo>
                    <a:cubicBezTo>
                      <a:pt x="1343993" y="6022568"/>
                      <a:pt x="1275567" y="6045659"/>
                      <a:pt x="1194518" y="6021875"/>
                    </a:cubicBezTo>
                    <a:cubicBezTo>
                      <a:pt x="1118626" y="5999631"/>
                      <a:pt x="1068519" y="5935054"/>
                      <a:pt x="1062284" y="5854004"/>
                    </a:cubicBezTo>
                    <a:cubicBezTo>
                      <a:pt x="1058051" y="5799587"/>
                      <a:pt x="1077062" y="5752712"/>
                      <a:pt x="1112930" y="5711841"/>
                    </a:cubicBezTo>
                    <a:cubicBezTo>
                      <a:pt x="1249936" y="5555901"/>
                      <a:pt x="1372857" y="5389569"/>
                      <a:pt x="1480999" y="5212308"/>
                    </a:cubicBezTo>
                    <a:cubicBezTo>
                      <a:pt x="1723069" y="4815298"/>
                      <a:pt x="1882396" y="4387347"/>
                      <a:pt x="1959443" y="3928838"/>
                    </a:cubicBezTo>
                    <a:cubicBezTo>
                      <a:pt x="1994156" y="3722329"/>
                      <a:pt x="2004547" y="3514125"/>
                      <a:pt x="2009396" y="3304922"/>
                    </a:cubicBezTo>
                    <a:cubicBezTo>
                      <a:pt x="2024944" y="2638519"/>
                      <a:pt x="2488302" y="2074178"/>
                      <a:pt x="3137310" y="1925550"/>
                    </a:cubicBezTo>
                    <a:cubicBezTo>
                      <a:pt x="3222766" y="1905980"/>
                      <a:pt x="3308566" y="1894549"/>
                      <a:pt x="3393813" y="1890793"/>
                    </a:cubicBezTo>
                    <a:cubicBezTo>
                      <a:pt x="3431108" y="1889150"/>
                      <a:pt x="3468298" y="1888976"/>
                      <a:pt x="3505307" y="1890232"/>
                    </a:cubicBezTo>
                    <a:close/>
                    <a:moveTo>
                      <a:pt x="2778686" y="1380518"/>
                    </a:moveTo>
                    <a:cubicBezTo>
                      <a:pt x="2885730" y="1369128"/>
                      <a:pt x="2983890" y="1454678"/>
                      <a:pt x="2983756" y="1569102"/>
                    </a:cubicBezTo>
                    <a:cubicBezTo>
                      <a:pt x="2983602" y="1649536"/>
                      <a:pt x="2935803" y="1717115"/>
                      <a:pt x="2857217" y="1746979"/>
                    </a:cubicBezTo>
                    <a:cubicBezTo>
                      <a:pt x="2683958" y="1812942"/>
                      <a:pt x="2524323" y="1902997"/>
                      <a:pt x="2381929" y="2021684"/>
                    </a:cubicBezTo>
                    <a:cubicBezTo>
                      <a:pt x="2038029" y="2308319"/>
                      <a:pt x="1831519" y="2672694"/>
                      <a:pt x="1772099" y="3117347"/>
                    </a:cubicBezTo>
                    <a:cubicBezTo>
                      <a:pt x="1759860" y="3209018"/>
                      <a:pt x="1758244" y="3302383"/>
                      <a:pt x="1756320" y="3395054"/>
                    </a:cubicBezTo>
                    <a:cubicBezTo>
                      <a:pt x="1748777" y="3746651"/>
                      <a:pt x="1689895" y="4089012"/>
                      <a:pt x="1575826" y="4421675"/>
                    </a:cubicBezTo>
                    <a:cubicBezTo>
                      <a:pt x="1540343" y="4525046"/>
                      <a:pt x="1435972" y="4578001"/>
                      <a:pt x="1336296" y="4544519"/>
                    </a:cubicBezTo>
                    <a:cubicBezTo>
                      <a:pt x="1234696" y="4510421"/>
                      <a:pt x="1182742" y="4405511"/>
                      <a:pt x="1218148" y="4300602"/>
                    </a:cubicBezTo>
                    <a:cubicBezTo>
                      <a:pt x="1324135" y="3986720"/>
                      <a:pt x="1375782" y="3664601"/>
                      <a:pt x="1378245" y="3333093"/>
                    </a:cubicBezTo>
                    <a:cubicBezTo>
                      <a:pt x="1384017" y="2557316"/>
                      <a:pt x="1803810" y="1863511"/>
                      <a:pt x="2483606" y="1502831"/>
                    </a:cubicBezTo>
                    <a:cubicBezTo>
                      <a:pt x="2563732" y="1460344"/>
                      <a:pt x="2647552" y="1423475"/>
                      <a:pt x="2732526" y="1391533"/>
                    </a:cubicBezTo>
                    <a:cubicBezTo>
                      <a:pt x="2747920" y="1385751"/>
                      <a:pt x="2763394" y="1382145"/>
                      <a:pt x="2778686" y="1380518"/>
                    </a:cubicBezTo>
                    <a:close/>
                    <a:moveTo>
                      <a:pt x="5263954" y="1369442"/>
                    </a:moveTo>
                    <a:cubicBezTo>
                      <a:pt x="5303411" y="1374349"/>
                      <a:pt x="5341184" y="1392033"/>
                      <a:pt x="5371356" y="1422321"/>
                    </a:cubicBezTo>
                    <a:cubicBezTo>
                      <a:pt x="5422309" y="1473506"/>
                      <a:pt x="5471878" y="1526384"/>
                      <a:pt x="5518676" y="1581418"/>
                    </a:cubicBezTo>
                    <a:cubicBezTo>
                      <a:pt x="5836792" y="1955567"/>
                      <a:pt x="6038529" y="2385134"/>
                      <a:pt x="6125890" y="2868197"/>
                    </a:cubicBezTo>
                    <a:cubicBezTo>
                      <a:pt x="6161834" y="3066547"/>
                      <a:pt x="6172918" y="3266745"/>
                      <a:pt x="6167377" y="3412449"/>
                    </a:cubicBezTo>
                    <a:cubicBezTo>
                      <a:pt x="6150058" y="4356019"/>
                      <a:pt x="5987960" y="5216310"/>
                      <a:pt x="5678080" y="6048583"/>
                    </a:cubicBezTo>
                    <a:cubicBezTo>
                      <a:pt x="5639287" y="6152800"/>
                      <a:pt x="5534531" y="6203831"/>
                      <a:pt x="5434394" y="6167655"/>
                    </a:cubicBezTo>
                    <a:cubicBezTo>
                      <a:pt x="5333102" y="6131095"/>
                      <a:pt x="5284611" y="6023953"/>
                      <a:pt x="5323711" y="5918120"/>
                    </a:cubicBezTo>
                    <a:cubicBezTo>
                      <a:pt x="5439782" y="5603929"/>
                      <a:pt x="5535917" y="5283889"/>
                      <a:pt x="5609269" y="4957076"/>
                    </a:cubicBezTo>
                    <a:cubicBezTo>
                      <a:pt x="5685007" y="4619641"/>
                      <a:pt x="5740425" y="4278896"/>
                      <a:pt x="5763516" y="3933764"/>
                    </a:cubicBezTo>
                    <a:cubicBezTo>
                      <a:pt x="5777448" y="3725484"/>
                      <a:pt x="5790840" y="3516357"/>
                      <a:pt x="5787223" y="3307924"/>
                    </a:cubicBezTo>
                    <a:cubicBezTo>
                      <a:pt x="5776447" y="2688088"/>
                      <a:pt x="5551465" y="2153994"/>
                      <a:pt x="5121512" y="1706955"/>
                    </a:cubicBezTo>
                    <a:cubicBezTo>
                      <a:pt x="5091956" y="1676167"/>
                      <a:pt x="5066017" y="1644148"/>
                      <a:pt x="5056242" y="1601584"/>
                    </a:cubicBezTo>
                    <a:cubicBezTo>
                      <a:pt x="5037153" y="1518610"/>
                      <a:pt x="5073637" y="1434329"/>
                      <a:pt x="5146450" y="1393226"/>
                    </a:cubicBezTo>
                    <a:cubicBezTo>
                      <a:pt x="5183357" y="1372406"/>
                      <a:pt x="5224498" y="1364536"/>
                      <a:pt x="5263954" y="1369442"/>
                    </a:cubicBezTo>
                    <a:close/>
                    <a:moveTo>
                      <a:pt x="3461891" y="1260300"/>
                    </a:moveTo>
                    <a:cubicBezTo>
                      <a:pt x="3833116" y="1262224"/>
                      <a:pt x="4181866" y="1351894"/>
                      <a:pt x="4501136" y="1541701"/>
                    </a:cubicBezTo>
                    <a:cubicBezTo>
                      <a:pt x="5029148" y="1855737"/>
                      <a:pt x="5360118" y="2315093"/>
                      <a:pt x="5493429" y="2915225"/>
                    </a:cubicBezTo>
                    <a:cubicBezTo>
                      <a:pt x="5529682" y="3078015"/>
                      <a:pt x="5540997" y="3243654"/>
                      <a:pt x="5531452" y="3410294"/>
                    </a:cubicBezTo>
                    <a:cubicBezTo>
                      <a:pt x="5531452" y="3483492"/>
                      <a:pt x="5534454" y="3556844"/>
                      <a:pt x="5530837" y="3629811"/>
                    </a:cubicBezTo>
                    <a:cubicBezTo>
                      <a:pt x="5523755" y="3771743"/>
                      <a:pt x="5385980" y="3857410"/>
                      <a:pt x="5261828" y="3797990"/>
                    </a:cubicBezTo>
                    <a:cubicBezTo>
                      <a:pt x="5190015" y="3763584"/>
                      <a:pt x="5153377" y="3703856"/>
                      <a:pt x="5153531" y="3624269"/>
                    </a:cubicBezTo>
                    <a:cubicBezTo>
                      <a:pt x="5153685" y="3527903"/>
                      <a:pt x="5159073" y="3431460"/>
                      <a:pt x="5157764" y="3335094"/>
                    </a:cubicBezTo>
                    <a:cubicBezTo>
                      <a:pt x="5150606" y="2797231"/>
                      <a:pt x="4938401" y="2355348"/>
                      <a:pt x="4523457" y="2014988"/>
                    </a:cubicBezTo>
                    <a:cubicBezTo>
                      <a:pt x="4218042" y="1764451"/>
                      <a:pt x="3862673" y="1642993"/>
                      <a:pt x="3467510" y="1638606"/>
                    </a:cubicBezTo>
                    <a:cubicBezTo>
                      <a:pt x="3364140" y="1637451"/>
                      <a:pt x="3285939" y="1573720"/>
                      <a:pt x="3271468" y="1479971"/>
                    </a:cubicBezTo>
                    <a:cubicBezTo>
                      <a:pt x="3253227" y="1361592"/>
                      <a:pt x="3340741" y="1259684"/>
                      <a:pt x="3461891" y="1260300"/>
                    </a:cubicBezTo>
                    <a:close/>
                    <a:moveTo>
                      <a:pt x="1226133" y="922605"/>
                    </a:moveTo>
                    <a:cubicBezTo>
                      <a:pt x="1274720" y="921268"/>
                      <a:pt x="1323211" y="939144"/>
                      <a:pt x="1361465" y="976282"/>
                    </a:cubicBezTo>
                    <a:cubicBezTo>
                      <a:pt x="1438589" y="1051173"/>
                      <a:pt x="1438589" y="1169245"/>
                      <a:pt x="1359310" y="1249370"/>
                    </a:cubicBezTo>
                    <a:cubicBezTo>
                      <a:pt x="1054048" y="1557942"/>
                      <a:pt x="825448" y="1915235"/>
                      <a:pt x="676127" y="2322789"/>
                    </a:cubicBezTo>
                    <a:cubicBezTo>
                      <a:pt x="552976" y="2658993"/>
                      <a:pt x="495633" y="3006357"/>
                      <a:pt x="495325" y="3364342"/>
                    </a:cubicBezTo>
                    <a:cubicBezTo>
                      <a:pt x="495171" y="3602949"/>
                      <a:pt x="449913" y="3834474"/>
                      <a:pt x="367556" y="4058609"/>
                    </a:cubicBezTo>
                    <a:cubicBezTo>
                      <a:pt x="338384" y="4137888"/>
                      <a:pt x="269650" y="4186225"/>
                      <a:pt x="187524" y="4185840"/>
                    </a:cubicBezTo>
                    <a:cubicBezTo>
                      <a:pt x="56829" y="4185301"/>
                      <a:pt x="-32687" y="4058378"/>
                      <a:pt x="11340" y="3932995"/>
                    </a:cubicBezTo>
                    <a:cubicBezTo>
                      <a:pt x="49286" y="3824929"/>
                      <a:pt x="83153" y="3715555"/>
                      <a:pt x="96391" y="3601871"/>
                    </a:cubicBezTo>
                    <a:cubicBezTo>
                      <a:pt x="108168" y="3501041"/>
                      <a:pt x="114787" y="3399288"/>
                      <a:pt x="117404" y="3297765"/>
                    </a:cubicBezTo>
                    <a:cubicBezTo>
                      <a:pt x="140341" y="2399682"/>
                      <a:pt x="463614" y="1628215"/>
                      <a:pt x="1090224" y="984209"/>
                    </a:cubicBezTo>
                    <a:cubicBezTo>
                      <a:pt x="1128863" y="944493"/>
                      <a:pt x="1177546" y="923942"/>
                      <a:pt x="1226133" y="922605"/>
                    </a:cubicBezTo>
                    <a:close/>
                    <a:moveTo>
                      <a:pt x="3423099" y="632227"/>
                    </a:moveTo>
                    <a:cubicBezTo>
                      <a:pt x="3894154" y="626300"/>
                      <a:pt x="4337114" y="735367"/>
                      <a:pt x="4751750" y="959194"/>
                    </a:cubicBezTo>
                    <a:cubicBezTo>
                      <a:pt x="4836417" y="1004914"/>
                      <a:pt x="4874978" y="1091506"/>
                      <a:pt x="4850887" y="1179943"/>
                    </a:cubicBezTo>
                    <a:cubicBezTo>
                      <a:pt x="4828027" y="1264072"/>
                      <a:pt x="4748363" y="1323569"/>
                      <a:pt x="4660002" y="1316951"/>
                    </a:cubicBezTo>
                    <a:cubicBezTo>
                      <a:pt x="4629060" y="1314641"/>
                      <a:pt x="4596502" y="1304173"/>
                      <a:pt x="4569024" y="1289471"/>
                    </a:cubicBezTo>
                    <a:cubicBezTo>
                      <a:pt x="4308943" y="1149772"/>
                      <a:pt x="4032853" y="1059871"/>
                      <a:pt x="3739906" y="1025696"/>
                    </a:cubicBezTo>
                    <a:cubicBezTo>
                      <a:pt x="3236140" y="966814"/>
                      <a:pt x="2758620" y="1054945"/>
                      <a:pt x="2317583" y="1307021"/>
                    </a:cubicBezTo>
                    <a:cubicBezTo>
                      <a:pt x="1725071" y="1645688"/>
                      <a:pt x="1348766" y="2150840"/>
                      <a:pt x="1185590" y="2814011"/>
                    </a:cubicBezTo>
                    <a:cubicBezTo>
                      <a:pt x="1177046" y="2848647"/>
                      <a:pt x="1171274" y="2883899"/>
                      <a:pt x="1163577" y="2918766"/>
                    </a:cubicBezTo>
                    <a:cubicBezTo>
                      <a:pt x="1140024" y="3026447"/>
                      <a:pt x="1042272" y="3091408"/>
                      <a:pt x="937748" y="3069011"/>
                    </a:cubicBezTo>
                    <a:cubicBezTo>
                      <a:pt x="836455" y="3047382"/>
                      <a:pt x="772571" y="2948553"/>
                      <a:pt x="793198" y="2843567"/>
                    </a:cubicBezTo>
                    <a:cubicBezTo>
                      <a:pt x="932206" y="2137831"/>
                      <a:pt x="1290423" y="1569564"/>
                      <a:pt x="1870389" y="1144846"/>
                    </a:cubicBezTo>
                    <a:cubicBezTo>
                      <a:pt x="2290490" y="837120"/>
                      <a:pt x="2763931" y="670173"/>
                      <a:pt x="3283938" y="636383"/>
                    </a:cubicBezTo>
                    <a:cubicBezTo>
                      <a:pt x="3307106" y="634844"/>
                      <a:pt x="3330274" y="633151"/>
                      <a:pt x="3353442" y="632458"/>
                    </a:cubicBezTo>
                    <a:cubicBezTo>
                      <a:pt x="3376686" y="631688"/>
                      <a:pt x="3399931" y="632227"/>
                      <a:pt x="3423099" y="632227"/>
                    </a:cubicBezTo>
                    <a:close/>
                    <a:moveTo>
                      <a:pt x="3202504" y="0"/>
                    </a:moveTo>
                    <a:cubicBezTo>
                      <a:pt x="3329350" y="77"/>
                      <a:pt x="3456119" y="77"/>
                      <a:pt x="3582965" y="77"/>
                    </a:cubicBezTo>
                    <a:cubicBezTo>
                      <a:pt x="3622913" y="3156"/>
                      <a:pt x="3662860" y="6312"/>
                      <a:pt x="3702807" y="9390"/>
                    </a:cubicBezTo>
                    <a:cubicBezTo>
                      <a:pt x="4306249" y="55495"/>
                      <a:pt x="4860200" y="246226"/>
                      <a:pt x="5355731" y="593513"/>
                    </a:cubicBezTo>
                    <a:cubicBezTo>
                      <a:pt x="6104954" y="1118601"/>
                      <a:pt x="6564386" y="1834958"/>
                      <a:pt x="6741648" y="2732269"/>
                    </a:cubicBezTo>
                    <a:cubicBezTo>
                      <a:pt x="6761660" y="2833485"/>
                      <a:pt x="6695697" y="2931929"/>
                      <a:pt x="6596791" y="2952480"/>
                    </a:cubicBezTo>
                    <a:cubicBezTo>
                      <a:pt x="6493805" y="2973877"/>
                      <a:pt x="6394361" y="2913533"/>
                      <a:pt x="6373117" y="2810779"/>
                    </a:cubicBezTo>
                    <a:cubicBezTo>
                      <a:pt x="6338403" y="2642754"/>
                      <a:pt x="6297763" y="2476576"/>
                      <a:pt x="6236496" y="2316094"/>
                    </a:cubicBezTo>
                    <a:cubicBezTo>
                      <a:pt x="5944857" y="1551786"/>
                      <a:pt x="5429237" y="994063"/>
                      <a:pt x="4688481" y="646852"/>
                    </a:cubicBezTo>
                    <a:cubicBezTo>
                      <a:pt x="4380218" y="502381"/>
                      <a:pt x="4054944" y="416406"/>
                      <a:pt x="3715353" y="390620"/>
                    </a:cubicBezTo>
                    <a:cubicBezTo>
                      <a:pt x="3414786" y="367838"/>
                      <a:pt x="3114066" y="370301"/>
                      <a:pt x="2814885" y="412250"/>
                    </a:cubicBezTo>
                    <a:cubicBezTo>
                      <a:pt x="2587670" y="444115"/>
                      <a:pt x="2380391" y="530551"/>
                      <a:pt x="2186581" y="651241"/>
                    </a:cubicBezTo>
                    <a:cubicBezTo>
                      <a:pt x="2146480" y="676256"/>
                      <a:pt x="2106994" y="702347"/>
                      <a:pt x="2067432" y="728209"/>
                    </a:cubicBezTo>
                    <a:cubicBezTo>
                      <a:pt x="1976223" y="787938"/>
                      <a:pt x="1862154" y="767233"/>
                      <a:pt x="1802271" y="680026"/>
                    </a:cubicBezTo>
                    <a:cubicBezTo>
                      <a:pt x="1742774" y="593282"/>
                      <a:pt x="1765018" y="477674"/>
                      <a:pt x="1854765" y="415867"/>
                    </a:cubicBezTo>
                    <a:cubicBezTo>
                      <a:pt x="2074590" y="264544"/>
                      <a:pt x="2308424" y="142393"/>
                      <a:pt x="2568889" y="76431"/>
                    </a:cubicBezTo>
                    <a:cubicBezTo>
                      <a:pt x="2716517" y="39100"/>
                      <a:pt x="2866762" y="19780"/>
                      <a:pt x="3018470" y="10545"/>
                    </a:cubicBezTo>
                    <a:cubicBezTo>
                      <a:pt x="3079814" y="6773"/>
                      <a:pt x="3141159" y="3541"/>
                      <a:pt x="3202504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6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3E8A192-34C4-4BE2-8F2E-9453BE21AE27}"/>
                </a:ext>
              </a:extLst>
            </p:cNvPr>
            <p:cNvGrpSpPr/>
            <p:nvPr/>
          </p:nvGrpSpPr>
          <p:grpSpPr>
            <a:xfrm>
              <a:off x="8094043" y="2263749"/>
              <a:ext cx="3000779" cy="3429796"/>
              <a:chOff x="8094043" y="2263749"/>
              <a:chExt cx="3000779" cy="3429796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52D72F6D-3996-46C4-9908-A77DD5C2F8C3}"/>
                  </a:ext>
                </a:extLst>
              </p:cNvPr>
              <p:cNvGrpSpPr/>
              <p:nvPr/>
            </p:nvGrpSpPr>
            <p:grpSpPr>
              <a:xfrm>
                <a:off x="8094043" y="3355151"/>
                <a:ext cx="800449" cy="686186"/>
                <a:chOff x="2168079" y="3726470"/>
                <a:chExt cx="1151488" cy="987115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748A3534-E587-45D4-BEF6-8E5850625A9D}"/>
                    </a:ext>
                  </a:extLst>
                </p:cNvPr>
                <p:cNvSpPr/>
                <p:nvPr/>
              </p:nvSpPr>
              <p:spPr>
                <a:xfrm>
                  <a:off x="2168079" y="3726470"/>
                  <a:ext cx="1151488" cy="987115"/>
                </a:xfrm>
                <a:custGeom>
                  <a:avLst/>
                  <a:gdLst>
                    <a:gd name="connsiteX0" fmla="*/ 12960 w 2274214"/>
                    <a:gd name="connsiteY0" fmla="*/ 503679 h 1949573"/>
                    <a:gd name="connsiteX1" fmla="*/ 236429 w 2274214"/>
                    <a:gd name="connsiteY1" fmla="*/ 196787 h 1949573"/>
                    <a:gd name="connsiteX2" fmla="*/ 1820572 w 2274214"/>
                    <a:gd name="connsiteY2" fmla="*/ 6646 h 1949573"/>
                    <a:gd name="connsiteX3" fmla="*/ 2034765 w 2274214"/>
                    <a:gd name="connsiteY3" fmla="*/ 176927 h 1949573"/>
                    <a:gd name="connsiteX4" fmla="*/ 2267304 w 2274214"/>
                    <a:gd name="connsiteY4" fmla="*/ 1389790 h 1949573"/>
                    <a:gd name="connsiteX5" fmla="*/ 2081080 w 2274214"/>
                    <a:gd name="connsiteY5" fmla="*/ 1626522 h 1949573"/>
                    <a:gd name="connsiteX6" fmla="*/ 642687 w 2274214"/>
                    <a:gd name="connsiteY6" fmla="*/ 1933689 h 1949573"/>
                    <a:gd name="connsiteX7" fmla="*/ 269413 w 2274214"/>
                    <a:gd name="connsiteY7" fmla="*/ 1737707 h 1949573"/>
                    <a:gd name="connsiteX8" fmla="*/ 12960 w 2274214"/>
                    <a:gd name="connsiteY8" fmla="*/ 503679 h 1949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74214" h="1949573">
                      <a:moveTo>
                        <a:pt x="12960" y="503679"/>
                      </a:moveTo>
                      <a:cubicBezTo>
                        <a:pt x="-52321" y="215684"/>
                        <a:pt x="145654" y="211767"/>
                        <a:pt x="236429" y="196787"/>
                      </a:cubicBezTo>
                      <a:lnTo>
                        <a:pt x="1820572" y="6646"/>
                      </a:lnTo>
                      <a:cubicBezTo>
                        <a:pt x="1937048" y="-21460"/>
                        <a:pt x="2009202" y="40386"/>
                        <a:pt x="2034765" y="176927"/>
                      </a:cubicBezTo>
                      <a:lnTo>
                        <a:pt x="2267304" y="1389790"/>
                      </a:lnTo>
                      <a:cubicBezTo>
                        <a:pt x="2272458" y="1415078"/>
                        <a:pt x="2318430" y="1571136"/>
                        <a:pt x="2081080" y="1626522"/>
                      </a:cubicBezTo>
                      <a:cubicBezTo>
                        <a:pt x="1801812" y="1691666"/>
                        <a:pt x="1166039" y="1833980"/>
                        <a:pt x="642687" y="1933689"/>
                      </a:cubicBezTo>
                      <a:cubicBezTo>
                        <a:pt x="354829" y="1988594"/>
                        <a:pt x="298138" y="1895825"/>
                        <a:pt x="269413" y="1737707"/>
                      </a:cubicBezTo>
                      <a:cubicBezTo>
                        <a:pt x="189908" y="1370137"/>
                        <a:pt x="12960" y="503679"/>
                        <a:pt x="12960" y="5036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091F016-0E5B-437F-9134-5F77C20D81FF}"/>
                    </a:ext>
                  </a:extLst>
                </p:cNvPr>
                <p:cNvSpPr/>
                <p:nvPr/>
              </p:nvSpPr>
              <p:spPr>
                <a:xfrm>
                  <a:off x="2547888" y="3946358"/>
                  <a:ext cx="478329" cy="496948"/>
                </a:xfrm>
                <a:custGeom>
                  <a:avLst/>
                  <a:gdLst>
                    <a:gd name="connsiteX0" fmla="*/ 168 w 944710"/>
                    <a:gd name="connsiteY0" fmla="*/ 581614 h 981482"/>
                    <a:gd name="connsiteX1" fmla="*/ 8964 w 944710"/>
                    <a:gd name="connsiteY1" fmla="*/ 552616 h 981482"/>
                    <a:gd name="connsiteX2" fmla="*/ 109910 w 944710"/>
                    <a:gd name="connsiteY2" fmla="*/ 378211 h 981482"/>
                    <a:gd name="connsiteX3" fmla="*/ 174023 w 944710"/>
                    <a:gd name="connsiteY3" fmla="*/ 367903 h 981482"/>
                    <a:gd name="connsiteX4" fmla="*/ 371792 w 944710"/>
                    <a:gd name="connsiteY4" fmla="*/ 525335 h 981482"/>
                    <a:gd name="connsiteX5" fmla="*/ 431714 w 944710"/>
                    <a:gd name="connsiteY5" fmla="*/ 516608 h 981482"/>
                    <a:gd name="connsiteX6" fmla="*/ 571760 w 944710"/>
                    <a:gd name="connsiteY6" fmla="*/ 270325 h 981482"/>
                    <a:gd name="connsiteX7" fmla="*/ 708714 w 944710"/>
                    <a:gd name="connsiteY7" fmla="*/ 25690 h 981482"/>
                    <a:gd name="connsiteX8" fmla="*/ 767948 w 944710"/>
                    <a:gd name="connsiteY8" fmla="*/ 14489 h 981482"/>
                    <a:gd name="connsiteX9" fmla="*/ 923180 w 944710"/>
                    <a:gd name="connsiteY9" fmla="*/ 142922 h 981482"/>
                    <a:gd name="connsiteX10" fmla="*/ 934519 w 944710"/>
                    <a:gd name="connsiteY10" fmla="*/ 215007 h 981482"/>
                    <a:gd name="connsiteX11" fmla="*/ 525169 w 944710"/>
                    <a:gd name="connsiteY11" fmla="*/ 952345 h 981482"/>
                    <a:gd name="connsiteX12" fmla="*/ 460025 w 944710"/>
                    <a:gd name="connsiteY12" fmla="*/ 966295 h 981482"/>
                    <a:gd name="connsiteX13" fmla="*/ 143925 w 944710"/>
                    <a:gd name="connsiteY13" fmla="*/ 716095 h 981482"/>
                    <a:gd name="connsiteX14" fmla="*/ 25937 w 944710"/>
                    <a:gd name="connsiteY14" fmla="*/ 623051 h 981482"/>
                    <a:gd name="connsiteX15" fmla="*/ 168 w 944710"/>
                    <a:gd name="connsiteY15" fmla="*/ 581614 h 98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4710" h="981482">
                      <a:moveTo>
                        <a:pt x="168" y="581614"/>
                      </a:moveTo>
                      <a:cubicBezTo>
                        <a:pt x="-863" y="570757"/>
                        <a:pt x="3741" y="561549"/>
                        <a:pt x="8964" y="552616"/>
                      </a:cubicBezTo>
                      <a:cubicBezTo>
                        <a:pt x="42567" y="494481"/>
                        <a:pt x="76101" y="436277"/>
                        <a:pt x="109910" y="378211"/>
                      </a:cubicBezTo>
                      <a:cubicBezTo>
                        <a:pt x="129563" y="344539"/>
                        <a:pt x="142482" y="342753"/>
                        <a:pt x="174023" y="367903"/>
                      </a:cubicBezTo>
                      <a:cubicBezTo>
                        <a:pt x="239923" y="420403"/>
                        <a:pt x="306167" y="472491"/>
                        <a:pt x="371792" y="525335"/>
                      </a:cubicBezTo>
                      <a:cubicBezTo>
                        <a:pt x="399004" y="547256"/>
                        <a:pt x="414534" y="546362"/>
                        <a:pt x="431714" y="516608"/>
                      </a:cubicBezTo>
                      <a:cubicBezTo>
                        <a:pt x="478922" y="434834"/>
                        <a:pt x="525444" y="352579"/>
                        <a:pt x="571760" y="270325"/>
                      </a:cubicBezTo>
                      <a:cubicBezTo>
                        <a:pt x="617594" y="188894"/>
                        <a:pt x="662673" y="106983"/>
                        <a:pt x="708714" y="25690"/>
                      </a:cubicBezTo>
                      <a:cubicBezTo>
                        <a:pt x="726030" y="-4820"/>
                        <a:pt x="740530" y="-7638"/>
                        <a:pt x="767948" y="14489"/>
                      </a:cubicBezTo>
                      <a:cubicBezTo>
                        <a:pt x="820173" y="56751"/>
                        <a:pt x="871505" y="99974"/>
                        <a:pt x="923180" y="142922"/>
                      </a:cubicBezTo>
                      <a:cubicBezTo>
                        <a:pt x="948057" y="163606"/>
                        <a:pt x="950736" y="185871"/>
                        <a:pt x="934519" y="215007"/>
                      </a:cubicBezTo>
                      <a:cubicBezTo>
                        <a:pt x="797496" y="460466"/>
                        <a:pt x="661505" y="706543"/>
                        <a:pt x="525169" y="952345"/>
                      </a:cubicBezTo>
                      <a:cubicBezTo>
                        <a:pt x="506615" y="985742"/>
                        <a:pt x="490948" y="990483"/>
                        <a:pt x="460025" y="966295"/>
                      </a:cubicBezTo>
                      <a:cubicBezTo>
                        <a:pt x="354131" y="883628"/>
                        <a:pt x="249200" y="799586"/>
                        <a:pt x="143925" y="716095"/>
                      </a:cubicBezTo>
                      <a:cubicBezTo>
                        <a:pt x="104687" y="684966"/>
                        <a:pt x="65381" y="653905"/>
                        <a:pt x="25937" y="623051"/>
                      </a:cubicBezTo>
                      <a:cubicBezTo>
                        <a:pt x="12125" y="612263"/>
                        <a:pt x="-1687" y="601817"/>
                        <a:pt x="168" y="581614"/>
                      </a:cubicBezTo>
                      <a:close/>
                    </a:path>
                  </a:pathLst>
                </a:custGeom>
                <a:solidFill>
                  <a:srgbClr val="F2F5F6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79D7B2B8-76C3-4D0E-9F56-8AEC83956B33}"/>
                  </a:ext>
                </a:extLst>
              </p:cNvPr>
              <p:cNvGrpSpPr/>
              <p:nvPr/>
            </p:nvGrpSpPr>
            <p:grpSpPr>
              <a:xfrm>
                <a:off x="8600039" y="2263749"/>
                <a:ext cx="2494783" cy="3429796"/>
                <a:chOff x="3026089" y="2857137"/>
                <a:chExt cx="2494783" cy="3429796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74B4458E-D873-484E-8C3B-AB2B0416D3F5}"/>
                    </a:ext>
                  </a:extLst>
                </p:cNvPr>
                <p:cNvSpPr/>
                <p:nvPr/>
              </p:nvSpPr>
              <p:spPr>
                <a:xfrm>
                  <a:off x="3094022" y="5157609"/>
                  <a:ext cx="1699021" cy="913217"/>
                </a:xfrm>
                <a:custGeom>
                  <a:avLst/>
                  <a:gdLst>
                    <a:gd name="connsiteX0" fmla="*/ 2838162 w 3355603"/>
                    <a:gd name="connsiteY0" fmla="*/ 1584217 h 1803622"/>
                    <a:gd name="connsiteX1" fmla="*/ 2884271 w 3355603"/>
                    <a:gd name="connsiteY1" fmla="*/ 1555424 h 1803622"/>
                    <a:gd name="connsiteX2" fmla="*/ 3267577 w 3355603"/>
                    <a:gd name="connsiteY2" fmla="*/ 1540101 h 1803622"/>
                    <a:gd name="connsiteX3" fmla="*/ 3291009 w 3355603"/>
                    <a:gd name="connsiteY3" fmla="*/ 1536115 h 1803622"/>
                    <a:gd name="connsiteX4" fmla="*/ 3286337 w 3355603"/>
                    <a:gd name="connsiteY4" fmla="*/ 1528075 h 1803622"/>
                    <a:gd name="connsiteX5" fmla="*/ 3332652 w 3355603"/>
                    <a:gd name="connsiteY5" fmla="*/ 1525051 h 1803622"/>
                    <a:gd name="connsiteX6" fmla="*/ 3352030 w 3355603"/>
                    <a:gd name="connsiteY6" fmla="*/ 1450974 h 1803622"/>
                    <a:gd name="connsiteX7" fmla="*/ 3355604 w 3355603"/>
                    <a:gd name="connsiteY7" fmla="*/ 1419433 h 1803622"/>
                    <a:gd name="connsiteX8" fmla="*/ 3342478 w 3355603"/>
                    <a:gd name="connsiteY8" fmla="*/ 1254786 h 1803622"/>
                    <a:gd name="connsiteX9" fmla="*/ 3282419 w 3355603"/>
                    <a:gd name="connsiteY9" fmla="*/ 1046366 h 1803622"/>
                    <a:gd name="connsiteX10" fmla="*/ 3269364 w 3355603"/>
                    <a:gd name="connsiteY10" fmla="*/ 1018947 h 1803622"/>
                    <a:gd name="connsiteX11" fmla="*/ 3218444 w 3355603"/>
                    <a:gd name="connsiteY11" fmla="*/ 982252 h 1803622"/>
                    <a:gd name="connsiteX12" fmla="*/ 3088430 w 3355603"/>
                    <a:gd name="connsiteY12" fmla="*/ 976480 h 1803622"/>
                    <a:gd name="connsiteX13" fmla="*/ 2850737 w 3355603"/>
                    <a:gd name="connsiteY13" fmla="*/ 963699 h 1803622"/>
                    <a:gd name="connsiteX14" fmla="*/ 3004183 w 3355603"/>
                    <a:gd name="connsiteY14" fmla="*/ 916009 h 1803622"/>
                    <a:gd name="connsiteX15" fmla="*/ 3296301 w 3355603"/>
                    <a:gd name="connsiteY15" fmla="*/ 702710 h 1803622"/>
                    <a:gd name="connsiteX16" fmla="*/ 3105954 w 3355603"/>
                    <a:gd name="connsiteY16" fmla="*/ 720027 h 1803622"/>
                    <a:gd name="connsiteX17" fmla="*/ 2727183 w 3355603"/>
                    <a:gd name="connsiteY17" fmla="*/ 590769 h 1803622"/>
                    <a:gd name="connsiteX18" fmla="*/ 2312474 w 3355603"/>
                    <a:gd name="connsiteY18" fmla="*/ 317343 h 1803622"/>
                    <a:gd name="connsiteX19" fmla="*/ 1839491 w 3355603"/>
                    <a:gd name="connsiteY19" fmla="*/ 80748 h 1803622"/>
                    <a:gd name="connsiteX20" fmla="*/ 1146063 w 3355603"/>
                    <a:gd name="connsiteY20" fmla="*/ 12924 h 1803622"/>
                    <a:gd name="connsiteX21" fmla="*/ 340077 w 3355603"/>
                    <a:gd name="connsiteY21" fmla="*/ 315212 h 1803622"/>
                    <a:gd name="connsiteX22" fmla="*/ 51601 w 3355603"/>
                    <a:gd name="connsiteY22" fmla="*/ 627327 h 1803622"/>
                    <a:gd name="connsiteX23" fmla="*/ 878272 w 3355603"/>
                    <a:gd name="connsiteY23" fmla="*/ 1437849 h 1803622"/>
                    <a:gd name="connsiteX24" fmla="*/ 1878729 w 3355603"/>
                    <a:gd name="connsiteY24" fmla="*/ 1678910 h 1803622"/>
                    <a:gd name="connsiteX25" fmla="*/ 2660390 w 3355603"/>
                    <a:gd name="connsiteY25" fmla="*/ 1799440 h 1803622"/>
                    <a:gd name="connsiteX26" fmla="*/ 2805177 w 3355603"/>
                    <a:gd name="connsiteY26" fmla="*/ 1733059 h 1803622"/>
                    <a:gd name="connsiteX27" fmla="*/ 2838093 w 3355603"/>
                    <a:gd name="connsiteY27" fmla="*/ 1585385 h 1803622"/>
                    <a:gd name="connsiteX28" fmla="*/ 2838162 w 3355603"/>
                    <a:gd name="connsiteY28" fmla="*/ 1584217 h 1803622"/>
                    <a:gd name="connsiteX29" fmla="*/ 2838024 w 3355603"/>
                    <a:gd name="connsiteY29" fmla="*/ 1585042 h 1803622"/>
                    <a:gd name="connsiteX30" fmla="*/ 1668522 w 3355603"/>
                    <a:gd name="connsiteY30" fmla="*/ 1503131 h 1803622"/>
                    <a:gd name="connsiteX31" fmla="*/ 1675394 w 3355603"/>
                    <a:gd name="connsiteY31" fmla="*/ 1503886 h 1803622"/>
                    <a:gd name="connsiteX32" fmla="*/ 1668522 w 3355603"/>
                    <a:gd name="connsiteY32" fmla="*/ 1503131 h 180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55603" h="1803622">
                      <a:moveTo>
                        <a:pt x="2838162" y="1584217"/>
                      </a:moveTo>
                      <a:cubicBezTo>
                        <a:pt x="2841116" y="1558792"/>
                        <a:pt x="2858640" y="1555219"/>
                        <a:pt x="2884271" y="1555424"/>
                      </a:cubicBezTo>
                      <a:cubicBezTo>
                        <a:pt x="3012223" y="1556318"/>
                        <a:pt x="3140106" y="1551989"/>
                        <a:pt x="3267577" y="1540101"/>
                      </a:cubicBezTo>
                      <a:cubicBezTo>
                        <a:pt x="3275411" y="1539345"/>
                        <a:pt x="3283176" y="1537421"/>
                        <a:pt x="3291009" y="1536115"/>
                      </a:cubicBezTo>
                      <a:cubicBezTo>
                        <a:pt x="3291147" y="1532129"/>
                        <a:pt x="3275411" y="1532129"/>
                        <a:pt x="3286337" y="1528075"/>
                      </a:cubicBezTo>
                      <a:cubicBezTo>
                        <a:pt x="3300699" y="1522784"/>
                        <a:pt x="3321451" y="1544155"/>
                        <a:pt x="3332652" y="1525051"/>
                      </a:cubicBezTo>
                      <a:cubicBezTo>
                        <a:pt x="3345502" y="1503131"/>
                        <a:pt x="3352168" y="1477774"/>
                        <a:pt x="3352030" y="1450974"/>
                      </a:cubicBezTo>
                      <a:cubicBezTo>
                        <a:pt x="3351961" y="1440941"/>
                        <a:pt x="3342135" y="1428297"/>
                        <a:pt x="3355604" y="1419433"/>
                      </a:cubicBezTo>
                      <a:cubicBezTo>
                        <a:pt x="3345434" y="1365146"/>
                        <a:pt x="3355535" y="1309691"/>
                        <a:pt x="3342478" y="1254786"/>
                      </a:cubicBezTo>
                      <a:cubicBezTo>
                        <a:pt x="3325643" y="1184213"/>
                        <a:pt x="3302898" y="1115702"/>
                        <a:pt x="3282419" y="1046366"/>
                      </a:cubicBezTo>
                      <a:cubicBezTo>
                        <a:pt x="3277953" y="1037295"/>
                        <a:pt x="3271838" y="1028568"/>
                        <a:pt x="3269364" y="1018947"/>
                      </a:cubicBezTo>
                      <a:cubicBezTo>
                        <a:pt x="3262354" y="992148"/>
                        <a:pt x="3247649" y="981497"/>
                        <a:pt x="3218444" y="982252"/>
                      </a:cubicBezTo>
                      <a:cubicBezTo>
                        <a:pt x="3175220" y="983352"/>
                        <a:pt x="3131791" y="978748"/>
                        <a:pt x="3088430" y="976480"/>
                      </a:cubicBezTo>
                      <a:cubicBezTo>
                        <a:pt x="3009199" y="972288"/>
                        <a:pt x="2929968" y="967959"/>
                        <a:pt x="2850737" y="963699"/>
                      </a:cubicBezTo>
                      <a:cubicBezTo>
                        <a:pt x="2902619" y="948375"/>
                        <a:pt x="2954294" y="935044"/>
                        <a:pt x="3004183" y="916009"/>
                      </a:cubicBezTo>
                      <a:cubicBezTo>
                        <a:pt x="3120933" y="871549"/>
                        <a:pt x="3229920" y="816231"/>
                        <a:pt x="3296301" y="702710"/>
                      </a:cubicBezTo>
                      <a:cubicBezTo>
                        <a:pt x="3233081" y="710406"/>
                        <a:pt x="3170617" y="724012"/>
                        <a:pt x="3105954" y="720027"/>
                      </a:cubicBezTo>
                      <a:cubicBezTo>
                        <a:pt x="2967625" y="711437"/>
                        <a:pt x="2844690" y="659143"/>
                        <a:pt x="2727183" y="590769"/>
                      </a:cubicBezTo>
                      <a:cubicBezTo>
                        <a:pt x="2583907" y="507346"/>
                        <a:pt x="2451695" y="407019"/>
                        <a:pt x="2312474" y="317343"/>
                      </a:cubicBezTo>
                      <a:cubicBezTo>
                        <a:pt x="2163425" y="221276"/>
                        <a:pt x="2009361" y="135173"/>
                        <a:pt x="1839491" y="80748"/>
                      </a:cubicBezTo>
                      <a:cubicBezTo>
                        <a:pt x="1613685" y="3716"/>
                        <a:pt x="1382314" y="-16556"/>
                        <a:pt x="1146063" y="12924"/>
                      </a:cubicBezTo>
                      <a:cubicBezTo>
                        <a:pt x="991999" y="33059"/>
                        <a:pt x="435319" y="229728"/>
                        <a:pt x="340077" y="315212"/>
                      </a:cubicBezTo>
                      <a:cubicBezTo>
                        <a:pt x="233221" y="411073"/>
                        <a:pt x="108224" y="517241"/>
                        <a:pt x="51601" y="627327"/>
                      </a:cubicBezTo>
                      <a:cubicBezTo>
                        <a:pt x="-200867" y="1118313"/>
                        <a:pt x="537295" y="1331749"/>
                        <a:pt x="878272" y="1437849"/>
                      </a:cubicBezTo>
                      <a:cubicBezTo>
                        <a:pt x="1205504" y="1539620"/>
                        <a:pt x="1545311" y="1615965"/>
                        <a:pt x="1878729" y="1678910"/>
                      </a:cubicBezTo>
                      <a:cubicBezTo>
                        <a:pt x="2137931" y="1727905"/>
                        <a:pt x="2398302" y="1769411"/>
                        <a:pt x="2660390" y="1799440"/>
                      </a:cubicBezTo>
                      <a:cubicBezTo>
                        <a:pt x="2739277" y="1808511"/>
                        <a:pt x="2772056" y="1809267"/>
                        <a:pt x="2805177" y="1733059"/>
                      </a:cubicBezTo>
                      <a:cubicBezTo>
                        <a:pt x="2816653" y="1706672"/>
                        <a:pt x="2848126" y="1629433"/>
                        <a:pt x="2838093" y="1585385"/>
                      </a:cubicBezTo>
                      <a:cubicBezTo>
                        <a:pt x="2838162" y="1584973"/>
                        <a:pt x="2838162" y="1584629"/>
                        <a:pt x="2838162" y="1584217"/>
                      </a:cubicBezTo>
                      <a:cubicBezTo>
                        <a:pt x="2838162" y="1584492"/>
                        <a:pt x="2838093" y="1584767"/>
                        <a:pt x="2838024" y="1585042"/>
                      </a:cubicBezTo>
                      <a:moveTo>
                        <a:pt x="1668522" y="1503131"/>
                      </a:moveTo>
                      <a:cubicBezTo>
                        <a:pt x="1670790" y="1503405"/>
                        <a:pt x="1673126" y="1503680"/>
                        <a:pt x="1675394" y="1503886"/>
                      </a:cubicBezTo>
                      <a:cubicBezTo>
                        <a:pt x="1673126" y="1503612"/>
                        <a:pt x="1670790" y="1503405"/>
                        <a:pt x="1668522" y="1503131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D9A431D9-7CAD-4D94-93FD-B056F239BC93}"/>
                    </a:ext>
                  </a:extLst>
                </p:cNvPr>
                <p:cNvSpPr/>
                <p:nvPr/>
              </p:nvSpPr>
              <p:spPr>
                <a:xfrm>
                  <a:off x="4029020" y="2857137"/>
                  <a:ext cx="1099037" cy="1244371"/>
                </a:xfrm>
                <a:custGeom>
                  <a:avLst/>
                  <a:gdLst>
                    <a:gd name="connsiteX0" fmla="*/ 172202 w 2170622"/>
                    <a:gd name="connsiteY0" fmla="*/ 717711 h 2457658"/>
                    <a:gd name="connsiteX1" fmla="*/ 155298 w 2170622"/>
                    <a:gd name="connsiteY1" fmla="*/ 715650 h 2457658"/>
                    <a:gd name="connsiteX2" fmla="*/ 35798 w 2170622"/>
                    <a:gd name="connsiteY2" fmla="*/ 623706 h 2457658"/>
                    <a:gd name="connsiteX3" fmla="*/ 5563 w 2170622"/>
                    <a:gd name="connsiteY3" fmla="*/ 508535 h 2457658"/>
                    <a:gd name="connsiteX4" fmla="*/ 17382 w 2170622"/>
                    <a:gd name="connsiteY4" fmla="*/ 308774 h 2457658"/>
                    <a:gd name="connsiteX5" fmla="*/ 307301 w 2170622"/>
                    <a:gd name="connsiteY5" fmla="*/ 36172 h 2457658"/>
                    <a:gd name="connsiteX6" fmla="*/ 987878 w 2170622"/>
                    <a:gd name="connsiteY6" fmla="*/ 134575 h 2457658"/>
                    <a:gd name="connsiteX7" fmla="*/ 1072126 w 2170622"/>
                    <a:gd name="connsiteY7" fmla="*/ 186182 h 2457658"/>
                    <a:gd name="connsiteX8" fmla="*/ 1201865 w 2170622"/>
                    <a:gd name="connsiteY8" fmla="*/ 497953 h 2457658"/>
                    <a:gd name="connsiteX9" fmla="*/ 1383966 w 2170622"/>
                    <a:gd name="connsiteY9" fmla="*/ 1177431 h 2457658"/>
                    <a:gd name="connsiteX10" fmla="*/ 1936179 w 2170622"/>
                    <a:gd name="connsiteY10" fmla="*/ 1381247 h 2457658"/>
                    <a:gd name="connsiteX11" fmla="*/ 2169474 w 2170622"/>
                    <a:gd name="connsiteY11" fmla="*/ 1814510 h 2457658"/>
                    <a:gd name="connsiteX12" fmla="*/ 1923672 w 2170622"/>
                    <a:gd name="connsiteY12" fmla="*/ 2445955 h 2457658"/>
                    <a:gd name="connsiteX13" fmla="*/ 1889588 w 2170622"/>
                    <a:gd name="connsiteY13" fmla="*/ 2455026 h 2457658"/>
                    <a:gd name="connsiteX14" fmla="*/ 1881136 w 2170622"/>
                    <a:gd name="connsiteY14" fmla="*/ 2423965 h 2457658"/>
                    <a:gd name="connsiteX15" fmla="*/ 1725629 w 2170622"/>
                    <a:gd name="connsiteY15" fmla="*/ 2017708 h 2457658"/>
                    <a:gd name="connsiteX16" fmla="*/ 1713534 w 2170622"/>
                    <a:gd name="connsiteY16" fmla="*/ 2005888 h 2457658"/>
                    <a:gd name="connsiteX17" fmla="*/ 1348439 w 2170622"/>
                    <a:gd name="connsiteY17" fmla="*/ 1764828 h 2457658"/>
                    <a:gd name="connsiteX18" fmla="*/ 868241 w 2170622"/>
                    <a:gd name="connsiteY18" fmla="*/ 1167055 h 2457658"/>
                    <a:gd name="connsiteX19" fmla="*/ 882809 w 2170622"/>
                    <a:gd name="connsiteY19" fmla="*/ 883939 h 2457658"/>
                    <a:gd name="connsiteX20" fmla="*/ 843572 w 2170622"/>
                    <a:gd name="connsiteY20" fmla="*/ 672839 h 2457658"/>
                    <a:gd name="connsiteX21" fmla="*/ 764616 w 2170622"/>
                    <a:gd name="connsiteY21" fmla="*/ 640885 h 2457658"/>
                    <a:gd name="connsiteX22" fmla="*/ 172202 w 2170622"/>
                    <a:gd name="connsiteY22" fmla="*/ 717711 h 2457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70622" h="2457658">
                      <a:moveTo>
                        <a:pt x="172202" y="717711"/>
                      </a:moveTo>
                      <a:cubicBezTo>
                        <a:pt x="166567" y="717024"/>
                        <a:pt x="160933" y="715993"/>
                        <a:pt x="155298" y="715650"/>
                      </a:cubicBezTo>
                      <a:cubicBezTo>
                        <a:pt x="94689" y="712008"/>
                        <a:pt x="52771" y="685964"/>
                        <a:pt x="35798" y="623706"/>
                      </a:cubicBezTo>
                      <a:cubicBezTo>
                        <a:pt x="25353" y="585361"/>
                        <a:pt x="12640" y="547704"/>
                        <a:pt x="5563" y="508535"/>
                      </a:cubicBezTo>
                      <a:cubicBezTo>
                        <a:pt x="-3852" y="441124"/>
                        <a:pt x="-2203" y="374261"/>
                        <a:pt x="17382" y="308774"/>
                      </a:cubicBezTo>
                      <a:cubicBezTo>
                        <a:pt x="61292" y="162131"/>
                        <a:pt x="164300" y="77883"/>
                        <a:pt x="307301" y="36172"/>
                      </a:cubicBezTo>
                      <a:cubicBezTo>
                        <a:pt x="549118" y="-34401"/>
                        <a:pt x="775954" y="-1760"/>
                        <a:pt x="987878" y="134575"/>
                      </a:cubicBezTo>
                      <a:cubicBezTo>
                        <a:pt x="1015572" y="152373"/>
                        <a:pt x="1044020" y="169002"/>
                        <a:pt x="1072126" y="186182"/>
                      </a:cubicBezTo>
                      <a:cubicBezTo>
                        <a:pt x="1172316" y="266375"/>
                        <a:pt x="1196916" y="378866"/>
                        <a:pt x="1201865" y="497953"/>
                      </a:cubicBezTo>
                      <a:cubicBezTo>
                        <a:pt x="1211141" y="721834"/>
                        <a:pt x="1138026" y="1055938"/>
                        <a:pt x="1383966" y="1177431"/>
                      </a:cubicBezTo>
                      <a:cubicBezTo>
                        <a:pt x="1558714" y="1263809"/>
                        <a:pt x="1773662" y="1272192"/>
                        <a:pt x="1936179" y="1381247"/>
                      </a:cubicBezTo>
                      <a:cubicBezTo>
                        <a:pt x="2082822" y="1479650"/>
                        <a:pt x="2159442" y="1640999"/>
                        <a:pt x="2169474" y="1814510"/>
                      </a:cubicBezTo>
                      <a:cubicBezTo>
                        <a:pt x="2181294" y="2018120"/>
                        <a:pt x="2102063" y="2322195"/>
                        <a:pt x="1923672" y="2445955"/>
                      </a:cubicBezTo>
                      <a:cubicBezTo>
                        <a:pt x="1913708" y="2452895"/>
                        <a:pt x="1902988" y="2462310"/>
                        <a:pt x="1889588" y="2455026"/>
                      </a:cubicBezTo>
                      <a:cubicBezTo>
                        <a:pt x="1876945" y="2448154"/>
                        <a:pt x="1881068" y="2434823"/>
                        <a:pt x="1881136" y="2423965"/>
                      </a:cubicBezTo>
                      <a:cubicBezTo>
                        <a:pt x="1881755" y="2268458"/>
                        <a:pt x="1826231" y="2134459"/>
                        <a:pt x="1725629" y="2017708"/>
                      </a:cubicBezTo>
                      <a:cubicBezTo>
                        <a:pt x="1721986" y="2013447"/>
                        <a:pt x="1717588" y="2009805"/>
                        <a:pt x="1713534" y="2005888"/>
                      </a:cubicBezTo>
                      <a:cubicBezTo>
                        <a:pt x="1616025" y="1893398"/>
                        <a:pt x="1477833" y="1833545"/>
                        <a:pt x="1348439" y="1764828"/>
                      </a:cubicBezTo>
                      <a:cubicBezTo>
                        <a:pt x="1124351" y="1645809"/>
                        <a:pt x="897790" y="1433609"/>
                        <a:pt x="868241" y="1167055"/>
                      </a:cubicBezTo>
                      <a:cubicBezTo>
                        <a:pt x="857727" y="1071881"/>
                        <a:pt x="870990" y="977944"/>
                        <a:pt x="882809" y="883939"/>
                      </a:cubicBezTo>
                      <a:cubicBezTo>
                        <a:pt x="892155" y="809380"/>
                        <a:pt x="883909" y="738120"/>
                        <a:pt x="843572" y="672839"/>
                      </a:cubicBezTo>
                      <a:cubicBezTo>
                        <a:pt x="820208" y="635044"/>
                        <a:pt x="808113" y="630921"/>
                        <a:pt x="764616" y="640885"/>
                      </a:cubicBezTo>
                      <a:cubicBezTo>
                        <a:pt x="569664" y="685345"/>
                        <a:pt x="373888" y="724652"/>
                        <a:pt x="172202" y="717711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CC757A6-BDCA-4CA6-8546-8F06DE6AB2C9}"/>
                    </a:ext>
                  </a:extLst>
                </p:cNvPr>
                <p:cNvSpPr/>
                <p:nvPr/>
              </p:nvSpPr>
              <p:spPr>
                <a:xfrm>
                  <a:off x="3666437" y="3591365"/>
                  <a:ext cx="1256339" cy="1931207"/>
                </a:xfrm>
                <a:custGeom>
                  <a:avLst/>
                  <a:gdLst>
                    <a:gd name="connsiteX0" fmla="*/ 1767481 w 2481297"/>
                    <a:gd name="connsiteY0" fmla="*/ 88356 h 3814175"/>
                    <a:gd name="connsiteX1" fmla="*/ 2011772 w 2481297"/>
                    <a:gd name="connsiteY1" fmla="*/ 291347 h 3814175"/>
                    <a:gd name="connsiteX2" fmla="*/ 2177312 w 2481297"/>
                    <a:gd name="connsiteY2" fmla="*/ 372434 h 3814175"/>
                    <a:gd name="connsiteX3" fmla="*/ 2427925 w 2481297"/>
                    <a:gd name="connsiteY3" fmla="*/ 553092 h 3814175"/>
                    <a:gd name="connsiteX4" fmla="*/ 2480631 w 2481297"/>
                    <a:gd name="connsiteY4" fmla="*/ 927465 h 3814175"/>
                    <a:gd name="connsiteX5" fmla="*/ 2457748 w 2481297"/>
                    <a:gd name="connsiteY5" fmla="*/ 1130456 h 3814175"/>
                    <a:gd name="connsiteX6" fmla="*/ 2367728 w 2481297"/>
                    <a:gd name="connsiteY6" fmla="*/ 1350214 h 3814175"/>
                    <a:gd name="connsiteX7" fmla="*/ 2005106 w 2481297"/>
                    <a:gd name="connsiteY7" fmla="*/ 2207121 h 3814175"/>
                    <a:gd name="connsiteX8" fmla="*/ 2136769 w 2481297"/>
                    <a:gd name="connsiteY8" fmla="*/ 2751844 h 3814175"/>
                    <a:gd name="connsiteX9" fmla="*/ 2345601 w 2481297"/>
                    <a:gd name="connsiteY9" fmla="*/ 3290039 h 3814175"/>
                    <a:gd name="connsiteX10" fmla="*/ 2297086 w 2481297"/>
                    <a:gd name="connsiteY10" fmla="*/ 3600985 h 3814175"/>
                    <a:gd name="connsiteX11" fmla="*/ 2165905 w 2481297"/>
                    <a:gd name="connsiteY11" fmla="*/ 3796143 h 3814175"/>
                    <a:gd name="connsiteX12" fmla="*/ 1975558 w 2481297"/>
                    <a:gd name="connsiteY12" fmla="*/ 3813459 h 3814175"/>
                    <a:gd name="connsiteX13" fmla="*/ 1596788 w 2481297"/>
                    <a:gd name="connsiteY13" fmla="*/ 3684202 h 3814175"/>
                    <a:gd name="connsiteX14" fmla="*/ 1182077 w 2481297"/>
                    <a:gd name="connsiteY14" fmla="*/ 3410775 h 3814175"/>
                    <a:gd name="connsiteX15" fmla="*/ 709095 w 2481297"/>
                    <a:gd name="connsiteY15" fmla="*/ 3174181 h 3814175"/>
                    <a:gd name="connsiteX16" fmla="*/ 0 w 2481297"/>
                    <a:gd name="connsiteY16" fmla="*/ 3108762 h 3814175"/>
                    <a:gd name="connsiteX17" fmla="*/ 86447 w 2481297"/>
                    <a:gd name="connsiteY17" fmla="*/ 3004655 h 3814175"/>
                    <a:gd name="connsiteX18" fmla="*/ 156401 w 2481297"/>
                    <a:gd name="connsiteY18" fmla="*/ 2895120 h 3814175"/>
                    <a:gd name="connsiteX19" fmla="*/ 503630 w 2481297"/>
                    <a:gd name="connsiteY19" fmla="*/ 1670987 h 3814175"/>
                    <a:gd name="connsiteX20" fmla="*/ 503630 w 2481297"/>
                    <a:gd name="connsiteY20" fmla="*/ 1612784 h 3814175"/>
                    <a:gd name="connsiteX21" fmla="*/ 503836 w 2481297"/>
                    <a:gd name="connsiteY21" fmla="*/ 1158287 h 3814175"/>
                    <a:gd name="connsiteX22" fmla="*/ 589664 w 2481297"/>
                    <a:gd name="connsiteY22" fmla="*/ 822602 h 3814175"/>
                    <a:gd name="connsiteX23" fmla="*/ 952973 w 2481297"/>
                    <a:gd name="connsiteY23" fmla="*/ 290591 h 3814175"/>
                    <a:gd name="connsiteX24" fmla="*/ 1200425 w 2481297"/>
                    <a:gd name="connsiteY24" fmla="*/ 100038 h 3814175"/>
                    <a:gd name="connsiteX25" fmla="*/ 1504775 w 2481297"/>
                    <a:gd name="connsiteY25" fmla="*/ 6307 h 3814175"/>
                    <a:gd name="connsiteX26" fmla="*/ 1526077 w 2481297"/>
                    <a:gd name="connsiteY26" fmla="*/ 95228 h 3814175"/>
                    <a:gd name="connsiteX27" fmla="*/ 1554320 w 2481297"/>
                    <a:gd name="connsiteY27" fmla="*/ 128350 h 3814175"/>
                    <a:gd name="connsiteX28" fmla="*/ 1725289 w 2481297"/>
                    <a:gd name="connsiteY28" fmla="*/ 150545 h 3814175"/>
                    <a:gd name="connsiteX29" fmla="*/ 1767481 w 2481297"/>
                    <a:gd name="connsiteY29" fmla="*/ 88356 h 3814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481297" h="3814175">
                      <a:moveTo>
                        <a:pt x="1767481" y="88356"/>
                      </a:moveTo>
                      <a:cubicBezTo>
                        <a:pt x="1842589" y="163602"/>
                        <a:pt x="1919965" y="236030"/>
                        <a:pt x="2011772" y="291347"/>
                      </a:cubicBezTo>
                      <a:cubicBezTo>
                        <a:pt x="2064684" y="323232"/>
                        <a:pt x="2119727" y="349963"/>
                        <a:pt x="2177312" y="372434"/>
                      </a:cubicBezTo>
                      <a:cubicBezTo>
                        <a:pt x="2277159" y="411397"/>
                        <a:pt x="2354672" y="476816"/>
                        <a:pt x="2427925" y="553092"/>
                      </a:cubicBezTo>
                      <a:cubicBezTo>
                        <a:pt x="2470667" y="680082"/>
                        <a:pt x="2473691" y="812363"/>
                        <a:pt x="2480631" y="927465"/>
                      </a:cubicBezTo>
                      <a:cubicBezTo>
                        <a:pt x="2484548" y="992471"/>
                        <a:pt x="2470461" y="1066411"/>
                        <a:pt x="2457748" y="1130456"/>
                      </a:cubicBezTo>
                      <a:cubicBezTo>
                        <a:pt x="2445173" y="1193745"/>
                        <a:pt x="2375975" y="1333997"/>
                        <a:pt x="2367728" y="1350214"/>
                      </a:cubicBezTo>
                      <a:cubicBezTo>
                        <a:pt x="2223628" y="1633330"/>
                        <a:pt x="2069082" y="1893082"/>
                        <a:pt x="2005106" y="2207121"/>
                      </a:cubicBezTo>
                      <a:cubicBezTo>
                        <a:pt x="1966693" y="2395544"/>
                        <a:pt x="2034930" y="2594412"/>
                        <a:pt x="2136769" y="2751844"/>
                      </a:cubicBezTo>
                      <a:cubicBezTo>
                        <a:pt x="2250565" y="2927692"/>
                        <a:pt x="2346288" y="3069868"/>
                        <a:pt x="2345601" y="3290039"/>
                      </a:cubicBezTo>
                      <a:cubicBezTo>
                        <a:pt x="2345257" y="3395451"/>
                        <a:pt x="2326360" y="3499971"/>
                        <a:pt x="2297086" y="3600985"/>
                      </a:cubicBezTo>
                      <a:cubicBezTo>
                        <a:pt x="2276266" y="3672795"/>
                        <a:pt x="2259429" y="3784736"/>
                        <a:pt x="2165905" y="3796143"/>
                      </a:cubicBezTo>
                      <a:cubicBezTo>
                        <a:pt x="2102685" y="3803839"/>
                        <a:pt x="2040220" y="3817445"/>
                        <a:pt x="1975558" y="3813459"/>
                      </a:cubicBezTo>
                      <a:cubicBezTo>
                        <a:pt x="1837230" y="3804870"/>
                        <a:pt x="1714294" y="3752576"/>
                        <a:pt x="1596788" y="3684202"/>
                      </a:cubicBezTo>
                      <a:cubicBezTo>
                        <a:pt x="1453511" y="3600779"/>
                        <a:pt x="1321299" y="3500452"/>
                        <a:pt x="1182077" y="3410775"/>
                      </a:cubicBezTo>
                      <a:cubicBezTo>
                        <a:pt x="1033029" y="3314708"/>
                        <a:pt x="878965" y="3228605"/>
                        <a:pt x="709095" y="3174181"/>
                      </a:cubicBezTo>
                      <a:cubicBezTo>
                        <a:pt x="483290" y="3097149"/>
                        <a:pt x="236251" y="3079351"/>
                        <a:pt x="0" y="3108762"/>
                      </a:cubicBezTo>
                      <a:cubicBezTo>
                        <a:pt x="23914" y="3054338"/>
                        <a:pt x="62533" y="3028913"/>
                        <a:pt x="86447" y="3004655"/>
                      </a:cubicBezTo>
                      <a:cubicBezTo>
                        <a:pt x="121080" y="2969472"/>
                        <a:pt x="136679" y="2939442"/>
                        <a:pt x="156401" y="2895120"/>
                      </a:cubicBezTo>
                      <a:cubicBezTo>
                        <a:pt x="324140" y="2518754"/>
                        <a:pt x="487138" y="2085491"/>
                        <a:pt x="503630" y="1670987"/>
                      </a:cubicBezTo>
                      <a:cubicBezTo>
                        <a:pt x="504386" y="1651609"/>
                        <a:pt x="503630" y="1632231"/>
                        <a:pt x="503630" y="1612784"/>
                      </a:cubicBezTo>
                      <a:cubicBezTo>
                        <a:pt x="498133" y="1405051"/>
                        <a:pt x="513594" y="1343205"/>
                        <a:pt x="503836" y="1158287"/>
                      </a:cubicBezTo>
                      <a:cubicBezTo>
                        <a:pt x="487963" y="1038924"/>
                        <a:pt x="534897" y="926365"/>
                        <a:pt x="589664" y="822602"/>
                      </a:cubicBezTo>
                      <a:cubicBezTo>
                        <a:pt x="690129" y="632254"/>
                        <a:pt x="812240" y="453452"/>
                        <a:pt x="952973" y="290591"/>
                      </a:cubicBezTo>
                      <a:cubicBezTo>
                        <a:pt x="1035503" y="225791"/>
                        <a:pt x="1108138" y="152401"/>
                        <a:pt x="1200425" y="100038"/>
                      </a:cubicBezTo>
                      <a:cubicBezTo>
                        <a:pt x="1224682" y="86294"/>
                        <a:pt x="1496803" y="-27708"/>
                        <a:pt x="1504775" y="6307"/>
                      </a:cubicBezTo>
                      <a:cubicBezTo>
                        <a:pt x="1511715" y="35993"/>
                        <a:pt x="1517968" y="65817"/>
                        <a:pt x="1526077" y="95228"/>
                      </a:cubicBezTo>
                      <a:cubicBezTo>
                        <a:pt x="1530131" y="109865"/>
                        <a:pt x="1540507" y="121890"/>
                        <a:pt x="1554320" y="128350"/>
                      </a:cubicBezTo>
                      <a:cubicBezTo>
                        <a:pt x="1608675" y="153912"/>
                        <a:pt x="1664817" y="167793"/>
                        <a:pt x="1725289" y="150545"/>
                      </a:cubicBezTo>
                      <a:cubicBezTo>
                        <a:pt x="1757861" y="141200"/>
                        <a:pt x="1773804" y="122852"/>
                        <a:pt x="1767481" y="88356"/>
                      </a:cubicBezTo>
                      <a:close/>
                    </a:path>
                  </a:pathLst>
                </a:custGeom>
                <a:solidFill>
                  <a:srgbClr val="F2F5F6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1C7E68B-F58F-4A61-A21A-DA7936E3A63E}"/>
                    </a:ext>
                  </a:extLst>
                </p:cNvPr>
                <p:cNvSpPr/>
                <p:nvPr/>
              </p:nvSpPr>
              <p:spPr>
                <a:xfrm>
                  <a:off x="3375076" y="5198493"/>
                  <a:ext cx="1418071" cy="764721"/>
                </a:xfrm>
                <a:custGeom>
                  <a:avLst/>
                  <a:gdLst>
                    <a:gd name="connsiteX0" fmla="*/ 1284608 w 2800721"/>
                    <a:gd name="connsiteY0" fmla="*/ 0 h 1510340"/>
                    <a:gd name="connsiteX1" fmla="*/ 1757590 w 2800721"/>
                    <a:gd name="connsiteY1" fmla="*/ 236594 h 1510340"/>
                    <a:gd name="connsiteX2" fmla="*/ 2172301 w 2800721"/>
                    <a:gd name="connsiteY2" fmla="*/ 510021 h 1510340"/>
                    <a:gd name="connsiteX3" fmla="*/ 2551071 w 2800721"/>
                    <a:gd name="connsiteY3" fmla="*/ 639278 h 1510340"/>
                    <a:gd name="connsiteX4" fmla="*/ 2741418 w 2800721"/>
                    <a:gd name="connsiteY4" fmla="*/ 621962 h 1510340"/>
                    <a:gd name="connsiteX5" fmla="*/ 2449300 w 2800721"/>
                    <a:gd name="connsiteY5" fmla="*/ 835260 h 1510340"/>
                    <a:gd name="connsiteX6" fmla="*/ 2295854 w 2800721"/>
                    <a:gd name="connsiteY6" fmla="*/ 882950 h 1510340"/>
                    <a:gd name="connsiteX7" fmla="*/ 2533548 w 2800721"/>
                    <a:gd name="connsiteY7" fmla="*/ 895732 h 1510340"/>
                    <a:gd name="connsiteX8" fmla="*/ 2663561 w 2800721"/>
                    <a:gd name="connsiteY8" fmla="*/ 901504 h 1510340"/>
                    <a:gd name="connsiteX9" fmla="*/ 2714480 w 2800721"/>
                    <a:gd name="connsiteY9" fmla="*/ 938199 h 1510340"/>
                    <a:gd name="connsiteX10" fmla="*/ 2727537 w 2800721"/>
                    <a:gd name="connsiteY10" fmla="*/ 965617 h 1510340"/>
                    <a:gd name="connsiteX11" fmla="*/ 2787596 w 2800721"/>
                    <a:gd name="connsiteY11" fmla="*/ 1174037 h 1510340"/>
                    <a:gd name="connsiteX12" fmla="*/ 2800721 w 2800721"/>
                    <a:gd name="connsiteY12" fmla="*/ 1338684 h 1510340"/>
                    <a:gd name="connsiteX13" fmla="*/ 2797148 w 2800721"/>
                    <a:gd name="connsiteY13" fmla="*/ 1370225 h 1510340"/>
                    <a:gd name="connsiteX14" fmla="*/ 2777770 w 2800721"/>
                    <a:gd name="connsiteY14" fmla="*/ 1444303 h 1510340"/>
                    <a:gd name="connsiteX15" fmla="*/ 2731454 w 2800721"/>
                    <a:gd name="connsiteY15" fmla="*/ 1447327 h 1510340"/>
                    <a:gd name="connsiteX16" fmla="*/ 2736127 w 2800721"/>
                    <a:gd name="connsiteY16" fmla="*/ 1455366 h 1510340"/>
                    <a:gd name="connsiteX17" fmla="*/ 2712694 w 2800721"/>
                    <a:gd name="connsiteY17" fmla="*/ 1459352 h 1510340"/>
                    <a:gd name="connsiteX18" fmla="*/ 2329388 w 2800721"/>
                    <a:gd name="connsiteY18" fmla="*/ 1474676 h 1510340"/>
                    <a:gd name="connsiteX19" fmla="*/ 2282798 w 2800721"/>
                    <a:gd name="connsiteY19" fmla="*/ 1510340 h 1510340"/>
                    <a:gd name="connsiteX20" fmla="*/ 2243285 w 2800721"/>
                    <a:gd name="connsiteY20" fmla="*/ 1473027 h 1510340"/>
                    <a:gd name="connsiteX21" fmla="*/ 1739381 w 2800721"/>
                    <a:gd name="connsiteY21" fmla="*/ 1467804 h 1510340"/>
                    <a:gd name="connsiteX22" fmla="*/ 1309690 w 2800721"/>
                    <a:gd name="connsiteY22" fmla="*/ 1440455 h 1510340"/>
                    <a:gd name="connsiteX23" fmla="*/ 953459 w 2800721"/>
                    <a:gd name="connsiteY23" fmla="*/ 1402386 h 1510340"/>
                    <a:gd name="connsiteX24" fmla="*/ 538543 w 2800721"/>
                    <a:gd name="connsiteY24" fmla="*/ 1321299 h 1510340"/>
                    <a:gd name="connsiteX25" fmla="*/ 121634 w 2800721"/>
                    <a:gd name="connsiteY25" fmla="*/ 1145863 h 1510340"/>
                    <a:gd name="connsiteX26" fmla="*/ 3166 w 2800721"/>
                    <a:gd name="connsiteY26" fmla="*/ 976750 h 1510340"/>
                    <a:gd name="connsiteX27" fmla="*/ 6945 w 2800721"/>
                    <a:gd name="connsiteY27" fmla="*/ 823235 h 1510340"/>
                    <a:gd name="connsiteX28" fmla="*/ 220519 w 2800721"/>
                    <a:gd name="connsiteY28" fmla="*/ 387566 h 1510340"/>
                    <a:gd name="connsiteX29" fmla="*/ 544247 w 2800721"/>
                    <a:gd name="connsiteY29" fmla="*/ 175161 h 1510340"/>
                    <a:gd name="connsiteX30" fmla="*/ 1051931 w 2800721"/>
                    <a:gd name="connsiteY30" fmla="*/ 31060 h 1510340"/>
                    <a:gd name="connsiteX31" fmla="*/ 1284608 w 2800721"/>
                    <a:gd name="connsiteY31" fmla="*/ 0 h 1510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00721" h="1510340">
                      <a:moveTo>
                        <a:pt x="1284608" y="0"/>
                      </a:moveTo>
                      <a:cubicBezTo>
                        <a:pt x="1454546" y="54424"/>
                        <a:pt x="1608542" y="140527"/>
                        <a:pt x="1757590" y="236594"/>
                      </a:cubicBezTo>
                      <a:cubicBezTo>
                        <a:pt x="1896812" y="326270"/>
                        <a:pt x="2028955" y="426666"/>
                        <a:pt x="2172301" y="510021"/>
                      </a:cubicBezTo>
                      <a:cubicBezTo>
                        <a:pt x="2289807" y="578395"/>
                        <a:pt x="2412743" y="630688"/>
                        <a:pt x="2551071" y="639278"/>
                      </a:cubicBezTo>
                      <a:cubicBezTo>
                        <a:pt x="2615733" y="643264"/>
                        <a:pt x="2678129" y="629658"/>
                        <a:pt x="2741418" y="621962"/>
                      </a:cubicBezTo>
                      <a:cubicBezTo>
                        <a:pt x="2675037" y="735483"/>
                        <a:pt x="2566051" y="790800"/>
                        <a:pt x="2449300" y="835260"/>
                      </a:cubicBezTo>
                      <a:cubicBezTo>
                        <a:pt x="2399411" y="854295"/>
                        <a:pt x="2347735" y="867626"/>
                        <a:pt x="2295854" y="882950"/>
                      </a:cubicBezTo>
                      <a:cubicBezTo>
                        <a:pt x="2375085" y="887211"/>
                        <a:pt x="2454316" y="891540"/>
                        <a:pt x="2533548" y="895732"/>
                      </a:cubicBezTo>
                      <a:cubicBezTo>
                        <a:pt x="2576909" y="898068"/>
                        <a:pt x="2620269" y="902603"/>
                        <a:pt x="2663561" y="901504"/>
                      </a:cubicBezTo>
                      <a:cubicBezTo>
                        <a:pt x="2692766" y="900748"/>
                        <a:pt x="2707403" y="911399"/>
                        <a:pt x="2714480" y="938199"/>
                      </a:cubicBezTo>
                      <a:cubicBezTo>
                        <a:pt x="2717023" y="947820"/>
                        <a:pt x="2723070" y="956478"/>
                        <a:pt x="2727537" y="965617"/>
                      </a:cubicBezTo>
                      <a:cubicBezTo>
                        <a:pt x="2748015" y="1034953"/>
                        <a:pt x="2770760" y="1103465"/>
                        <a:pt x="2787596" y="1174037"/>
                      </a:cubicBezTo>
                      <a:cubicBezTo>
                        <a:pt x="2800652" y="1228942"/>
                        <a:pt x="2790551" y="1284329"/>
                        <a:pt x="2800721" y="1338684"/>
                      </a:cubicBezTo>
                      <a:cubicBezTo>
                        <a:pt x="2787184" y="1347549"/>
                        <a:pt x="2797079" y="1360124"/>
                        <a:pt x="2797148" y="1370225"/>
                      </a:cubicBezTo>
                      <a:cubicBezTo>
                        <a:pt x="2797354" y="1397094"/>
                        <a:pt x="2790620" y="1422382"/>
                        <a:pt x="2777770" y="1444303"/>
                      </a:cubicBezTo>
                      <a:cubicBezTo>
                        <a:pt x="2766569" y="1463406"/>
                        <a:pt x="2745747" y="1442035"/>
                        <a:pt x="2731454" y="1447327"/>
                      </a:cubicBezTo>
                      <a:cubicBezTo>
                        <a:pt x="2720528" y="1451381"/>
                        <a:pt x="2736195" y="1451312"/>
                        <a:pt x="2736127" y="1455366"/>
                      </a:cubicBezTo>
                      <a:cubicBezTo>
                        <a:pt x="2728293" y="1456741"/>
                        <a:pt x="2720596" y="1458665"/>
                        <a:pt x="2712694" y="1459352"/>
                      </a:cubicBezTo>
                      <a:cubicBezTo>
                        <a:pt x="2585223" y="1471240"/>
                        <a:pt x="2457340" y="1475569"/>
                        <a:pt x="2329388" y="1474676"/>
                      </a:cubicBezTo>
                      <a:cubicBezTo>
                        <a:pt x="2301558" y="1474470"/>
                        <a:pt x="2283279" y="1478662"/>
                        <a:pt x="2282798" y="1510340"/>
                      </a:cubicBezTo>
                      <a:cubicBezTo>
                        <a:pt x="2286303" y="1480173"/>
                        <a:pt x="2272490" y="1473302"/>
                        <a:pt x="2243285" y="1473027"/>
                      </a:cubicBezTo>
                      <a:cubicBezTo>
                        <a:pt x="2075339" y="1471309"/>
                        <a:pt x="1907394" y="1476875"/>
                        <a:pt x="1739381" y="1467804"/>
                      </a:cubicBezTo>
                      <a:cubicBezTo>
                        <a:pt x="1596035" y="1460039"/>
                        <a:pt x="1452897" y="1450556"/>
                        <a:pt x="1309690" y="1440455"/>
                      </a:cubicBezTo>
                      <a:cubicBezTo>
                        <a:pt x="1190396" y="1432003"/>
                        <a:pt x="1071584" y="1418672"/>
                        <a:pt x="953459" y="1402386"/>
                      </a:cubicBezTo>
                      <a:cubicBezTo>
                        <a:pt x="813963" y="1383144"/>
                        <a:pt x="674879" y="1358200"/>
                        <a:pt x="538543" y="1321299"/>
                      </a:cubicBezTo>
                      <a:cubicBezTo>
                        <a:pt x="391831" y="1281580"/>
                        <a:pt x="245738" y="1239388"/>
                        <a:pt x="121634" y="1145863"/>
                      </a:cubicBezTo>
                      <a:cubicBezTo>
                        <a:pt x="63912" y="1102365"/>
                        <a:pt x="12717" y="1051995"/>
                        <a:pt x="3166" y="976750"/>
                      </a:cubicBezTo>
                      <a:cubicBezTo>
                        <a:pt x="-3225" y="926242"/>
                        <a:pt x="1104" y="874635"/>
                        <a:pt x="6945" y="823235"/>
                      </a:cubicBezTo>
                      <a:cubicBezTo>
                        <a:pt x="26392" y="652060"/>
                        <a:pt x="99576" y="507066"/>
                        <a:pt x="220519" y="387566"/>
                      </a:cubicBezTo>
                      <a:cubicBezTo>
                        <a:pt x="313493" y="295760"/>
                        <a:pt x="423235" y="226492"/>
                        <a:pt x="544247" y="175161"/>
                      </a:cubicBezTo>
                      <a:cubicBezTo>
                        <a:pt x="707588" y="105825"/>
                        <a:pt x="877320" y="60471"/>
                        <a:pt x="1051931" y="31060"/>
                      </a:cubicBezTo>
                      <a:cubicBezTo>
                        <a:pt x="1129101" y="17935"/>
                        <a:pt x="1206545" y="6872"/>
                        <a:pt x="1284608" y="0"/>
                      </a:cubicBezTo>
                      <a:close/>
                    </a:path>
                  </a:pathLst>
                </a:custGeom>
                <a:solidFill>
                  <a:srgbClr val="2F6781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4B023DB-4E64-40A5-8FBF-F86162E1FDCC}"/>
                    </a:ext>
                  </a:extLst>
                </p:cNvPr>
                <p:cNvSpPr/>
                <p:nvPr/>
              </p:nvSpPr>
              <p:spPr>
                <a:xfrm>
                  <a:off x="4756023" y="5631148"/>
                  <a:ext cx="598238" cy="351899"/>
                </a:xfrm>
                <a:custGeom>
                  <a:avLst/>
                  <a:gdLst>
                    <a:gd name="connsiteX0" fmla="*/ 73184 w 1181533"/>
                    <a:gd name="connsiteY0" fmla="*/ 484252 h 695008"/>
                    <a:gd name="connsiteX1" fmla="*/ 60059 w 1181533"/>
                    <a:gd name="connsiteY1" fmla="*/ 319605 h 695008"/>
                    <a:gd name="connsiteX2" fmla="*/ 0 w 1181533"/>
                    <a:gd name="connsiteY2" fmla="*/ 111185 h 695008"/>
                    <a:gd name="connsiteX3" fmla="*/ 274389 w 1181533"/>
                    <a:gd name="connsiteY3" fmla="*/ 81568 h 695008"/>
                    <a:gd name="connsiteX4" fmla="*/ 514076 w 1181533"/>
                    <a:gd name="connsiteY4" fmla="*/ 0 h 695008"/>
                    <a:gd name="connsiteX5" fmla="*/ 678997 w 1181533"/>
                    <a:gd name="connsiteY5" fmla="*/ 85416 h 695008"/>
                    <a:gd name="connsiteX6" fmla="*/ 1019424 w 1181533"/>
                    <a:gd name="connsiteY6" fmla="*/ 413954 h 695008"/>
                    <a:gd name="connsiteX7" fmla="*/ 1170327 w 1181533"/>
                    <a:gd name="connsiteY7" fmla="*/ 608493 h 695008"/>
                    <a:gd name="connsiteX8" fmla="*/ 1157820 w 1181533"/>
                    <a:gd name="connsiteY8" fmla="*/ 695008 h 695008"/>
                    <a:gd name="connsiteX9" fmla="*/ 922463 w 1181533"/>
                    <a:gd name="connsiteY9" fmla="*/ 574890 h 695008"/>
                    <a:gd name="connsiteX10" fmla="*/ 585816 w 1181533"/>
                    <a:gd name="connsiteY10" fmla="*/ 506929 h 695008"/>
                    <a:gd name="connsiteX11" fmla="*/ 227180 w 1181533"/>
                    <a:gd name="connsiteY11" fmla="*/ 489475 h 695008"/>
                    <a:gd name="connsiteX12" fmla="*/ 118057 w 1181533"/>
                    <a:gd name="connsiteY12" fmla="*/ 495384 h 695008"/>
                    <a:gd name="connsiteX13" fmla="*/ 73184 w 1181533"/>
                    <a:gd name="connsiteY13" fmla="*/ 484252 h 69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1533" h="695008">
                      <a:moveTo>
                        <a:pt x="73184" y="484252"/>
                      </a:moveTo>
                      <a:cubicBezTo>
                        <a:pt x="63014" y="429896"/>
                        <a:pt x="73115" y="374510"/>
                        <a:pt x="60059" y="319605"/>
                      </a:cubicBezTo>
                      <a:cubicBezTo>
                        <a:pt x="43224" y="249032"/>
                        <a:pt x="20478" y="180521"/>
                        <a:pt x="0" y="111185"/>
                      </a:cubicBezTo>
                      <a:cubicBezTo>
                        <a:pt x="91532" y="101702"/>
                        <a:pt x="183614" y="95998"/>
                        <a:pt x="274389" y="81568"/>
                      </a:cubicBezTo>
                      <a:cubicBezTo>
                        <a:pt x="358155" y="68236"/>
                        <a:pt x="440616" y="45972"/>
                        <a:pt x="514076" y="0"/>
                      </a:cubicBezTo>
                      <a:cubicBezTo>
                        <a:pt x="577364" y="12438"/>
                        <a:pt x="630689" y="42811"/>
                        <a:pt x="678997" y="85416"/>
                      </a:cubicBezTo>
                      <a:cubicBezTo>
                        <a:pt x="797397" y="189935"/>
                        <a:pt x="912362" y="297890"/>
                        <a:pt x="1019424" y="413954"/>
                      </a:cubicBezTo>
                      <a:cubicBezTo>
                        <a:pt x="1075222" y="474425"/>
                        <a:pt x="1131090" y="535034"/>
                        <a:pt x="1170327" y="608493"/>
                      </a:cubicBezTo>
                      <a:cubicBezTo>
                        <a:pt x="1187506" y="640584"/>
                        <a:pt x="1186132" y="669652"/>
                        <a:pt x="1157820" y="695008"/>
                      </a:cubicBezTo>
                      <a:cubicBezTo>
                        <a:pt x="1084637" y="644707"/>
                        <a:pt x="1008017" y="601278"/>
                        <a:pt x="922463" y="574890"/>
                      </a:cubicBezTo>
                      <a:cubicBezTo>
                        <a:pt x="812446" y="541013"/>
                        <a:pt x="699681" y="522871"/>
                        <a:pt x="585816" y="506929"/>
                      </a:cubicBezTo>
                      <a:cubicBezTo>
                        <a:pt x="466454" y="490162"/>
                        <a:pt x="346542" y="498477"/>
                        <a:pt x="227180" y="489475"/>
                      </a:cubicBezTo>
                      <a:cubicBezTo>
                        <a:pt x="191172" y="486726"/>
                        <a:pt x="154409" y="493185"/>
                        <a:pt x="118057" y="495384"/>
                      </a:cubicBezTo>
                      <a:cubicBezTo>
                        <a:pt x="104932" y="484252"/>
                        <a:pt x="85416" y="498820"/>
                        <a:pt x="73184" y="48425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1B6DAD6-5BD6-4890-B07E-BBE6D9A8DBFF}"/>
                    </a:ext>
                  </a:extLst>
                </p:cNvPr>
                <p:cNvSpPr/>
                <p:nvPr/>
              </p:nvSpPr>
              <p:spPr>
                <a:xfrm>
                  <a:off x="5016312" y="5592060"/>
                  <a:ext cx="504560" cy="475276"/>
                </a:xfrm>
                <a:custGeom>
                  <a:avLst/>
                  <a:gdLst>
                    <a:gd name="connsiteX0" fmla="*/ 643745 w 996517"/>
                    <a:gd name="connsiteY0" fmla="*/ 772207 h 938681"/>
                    <a:gd name="connsiteX1" fmla="*/ 656252 w 996517"/>
                    <a:gd name="connsiteY1" fmla="*/ 685691 h 938681"/>
                    <a:gd name="connsiteX2" fmla="*/ 505348 w 996517"/>
                    <a:gd name="connsiteY2" fmla="*/ 491152 h 938681"/>
                    <a:gd name="connsiteX3" fmla="*/ 164922 w 996517"/>
                    <a:gd name="connsiteY3" fmla="*/ 162614 h 938681"/>
                    <a:gd name="connsiteX4" fmla="*/ 0 w 996517"/>
                    <a:gd name="connsiteY4" fmla="*/ 77198 h 938681"/>
                    <a:gd name="connsiteX5" fmla="*/ 59510 w 996517"/>
                    <a:gd name="connsiteY5" fmla="*/ 26416 h 938681"/>
                    <a:gd name="connsiteX6" fmla="*/ 152896 w 996517"/>
                    <a:gd name="connsiteY6" fmla="*/ 7450 h 938681"/>
                    <a:gd name="connsiteX7" fmla="*/ 317818 w 996517"/>
                    <a:gd name="connsiteY7" fmla="*/ 109702 h 938681"/>
                    <a:gd name="connsiteX8" fmla="*/ 802001 w 996517"/>
                    <a:gd name="connsiteY8" fmla="*/ 583921 h 938681"/>
                    <a:gd name="connsiteX9" fmla="*/ 944590 w 996517"/>
                    <a:gd name="connsiteY9" fmla="*/ 750011 h 938681"/>
                    <a:gd name="connsiteX10" fmla="*/ 993929 w 996517"/>
                    <a:gd name="connsiteY10" fmla="*/ 858172 h 938681"/>
                    <a:gd name="connsiteX11" fmla="*/ 924181 w 996517"/>
                    <a:gd name="connsiteY11" fmla="*/ 938297 h 938681"/>
                    <a:gd name="connsiteX12" fmla="*/ 836704 w 996517"/>
                    <a:gd name="connsiteY12" fmla="*/ 910673 h 938681"/>
                    <a:gd name="connsiteX13" fmla="*/ 643745 w 996517"/>
                    <a:gd name="connsiteY13" fmla="*/ 772207 h 93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6517" h="938681">
                      <a:moveTo>
                        <a:pt x="643745" y="772207"/>
                      </a:moveTo>
                      <a:cubicBezTo>
                        <a:pt x="672056" y="746850"/>
                        <a:pt x="673362" y="717851"/>
                        <a:pt x="656252" y="685691"/>
                      </a:cubicBezTo>
                      <a:cubicBezTo>
                        <a:pt x="617014" y="612232"/>
                        <a:pt x="561147" y="551624"/>
                        <a:pt x="505348" y="491152"/>
                      </a:cubicBezTo>
                      <a:cubicBezTo>
                        <a:pt x="398286" y="375089"/>
                        <a:pt x="283253" y="267134"/>
                        <a:pt x="164922" y="162614"/>
                      </a:cubicBezTo>
                      <a:cubicBezTo>
                        <a:pt x="116613" y="119941"/>
                        <a:pt x="63288" y="89567"/>
                        <a:pt x="0" y="77198"/>
                      </a:cubicBezTo>
                      <a:cubicBezTo>
                        <a:pt x="19997" y="60431"/>
                        <a:pt x="42261" y="45657"/>
                        <a:pt x="59510" y="26416"/>
                      </a:cubicBezTo>
                      <a:cubicBezTo>
                        <a:pt x="86997" y="-4094"/>
                        <a:pt x="118056" y="-4850"/>
                        <a:pt x="152896" y="7450"/>
                      </a:cubicBezTo>
                      <a:cubicBezTo>
                        <a:pt x="215360" y="29440"/>
                        <a:pt x="267311" y="68746"/>
                        <a:pt x="317818" y="109702"/>
                      </a:cubicBezTo>
                      <a:cubicBezTo>
                        <a:pt x="493941" y="252703"/>
                        <a:pt x="647524" y="418793"/>
                        <a:pt x="802001" y="583921"/>
                      </a:cubicBezTo>
                      <a:cubicBezTo>
                        <a:pt x="851890" y="637246"/>
                        <a:pt x="904459" y="688303"/>
                        <a:pt x="944590" y="750011"/>
                      </a:cubicBezTo>
                      <a:cubicBezTo>
                        <a:pt x="966442" y="783614"/>
                        <a:pt x="985545" y="818453"/>
                        <a:pt x="993929" y="858172"/>
                      </a:cubicBezTo>
                      <a:cubicBezTo>
                        <a:pt x="1005268" y="912253"/>
                        <a:pt x="978880" y="942488"/>
                        <a:pt x="924181" y="938297"/>
                      </a:cubicBezTo>
                      <a:cubicBezTo>
                        <a:pt x="892845" y="935892"/>
                        <a:pt x="864191" y="924828"/>
                        <a:pt x="836704" y="910673"/>
                      </a:cubicBezTo>
                      <a:cubicBezTo>
                        <a:pt x="765649" y="873977"/>
                        <a:pt x="698994" y="830960"/>
                        <a:pt x="643745" y="772207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6896CB7C-DCD0-424E-9999-1EC7B4399FBF}"/>
                    </a:ext>
                  </a:extLst>
                </p:cNvPr>
                <p:cNvSpPr/>
                <p:nvPr/>
              </p:nvSpPr>
              <p:spPr>
                <a:xfrm>
                  <a:off x="4518246" y="5935345"/>
                  <a:ext cx="428265" cy="260253"/>
                </a:xfrm>
                <a:custGeom>
                  <a:avLst/>
                  <a:gdLst>
                    <a:gd name="connsiteX0" fmla="*/ 0 w 845832"/>
                    <a:gd name="connsiteY0" fmla="*/ 179353 h 514006"/>
                    <a:gd name="connsiteX1" fmla="*/ 24876 w 845832"/>
                    <a:gd name="connsiteY1" fmla="*/ 54974 h 514006"/>
                    <a:gd name="connsiteX2" fmla="*/ 71466 w 845832"/>
                    <a:gd name="connsiteY2" fmla="*/ 19310 h 514006"/>
                    <a:gd name="connsiteX3" fmla="*/ 454772 w 845832"/>
                    <a:gd name="connsiteY3" fmla="*/ 3986 h 514006"/>
                    <a:gd name="connsiteX4" fmla="*/ 478136 w 845832"/>
                    <a:gd name="connsiteY4" fmla="*/ 0 h 514006"/>
                    <a:gd name="connsiteX5" fmla="*/ 502875 w 845832"/>
                    <a:gd name="connsiteY5" fmla="*/ 16973 h 514006"/>
                    <a:gd name="connsiteX6" fmla="*/ 703185 w 845832"/>
                    <a:gd name="connsiteY6" fmla="*/ 237969 h 514006"/>
                    <a:gd name="connsiteX7" fmla="*/ 833337 w 845832"/>
                    <a:gd name="connsiteY7" fmla="*/ 422406 h 514006"/>
                    <a:gd name="connsiteX8" fmla="*/ 818837 w 845832"/>
                    <a:gd name="connsiteY8" fmla="*/ 514007 h 514006"/>
                    <a:gd name="connsiteX9" fmla="*/ 690610 w 845832"/>
                    <a:gd name="connsiteY9" fmla="*/ 424399 h 514006"/>
                    <a:gd name="connsiteX10" fmla="*/ 321667 w 845832"/>
                    <a:gd name="connsiteY10" fmla="*/ 265112 h 514006"/>
                    <a:gd name="connsiteX11" fmla="*/ 50095 w 845832"/>
                    <a:gd name="connsiteY11" fmla="*/ 188424 h 514006"/>
                    <a:gd name="connsiteX12" fmla="*/ 0 w 845832"/>
                    <a:gd name="connsiteY12" fmla="*/ 179353 h 514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5832" h="514006">
                      <a:moveTo>
                        <a:pt x="0" y="179353"/>
                      </a:moveTo>
                      <a:cubicBezTo>
                        <a:pt x="11339" y="138535"/>
                        <a:pt x="23295" y="97785"/>
                        <a:pt x="24876" y="54974"/>
                      </a:cubicBezTo>
                      <a:cubicBezTo>
                        <a:pt x="25357" y="23295"/>
                        <a:pt x="43635" y="19104"/>
                        <a:pt x="71466" y="19310"/>
                      </a:cubicBezTo>
                      <a:cubicBezTo>
                        <a:pt x="199418" y="20203"/>
                        <a:pt x="327301" y="15874"/>
                        <a:pt x="454772" y="3986"/>
                      </a:cubicBezTo>
                      <a:cubicBezTo>
                        <a:pt x="462605" y="3230"/>
                        <a:pt x="470371" y="1306"/>
                        <a:pt x="478136" y="0"/>
                      </a:cubicBezTo>
                      <a:cubicBezTo>
                        <a:pt x="489681" y="825"/>
                        <a:pt x="495796" y="9689"/>
                        <a:pt x="502875" y="16973"/>
                      </a:cubicBezTo>
                      <a:cubicBezTo>
                        <a:pt x="572073" y="88439"/>
                        <a:pt x="639690" y="161349"/>
                        <a:pt x="703185" y="237969"/>
                      </a:cubicBezTo>
                      <a:cubicBezTo>
                        <a:pt x="751287" y="296035"/>
                        <a:pt x="799527" y="354239"/>
                        <a:pt x="833337" y="422406"/>
                      </a:cubicBezTo>
                      <a:cubicBezTo>
                        <a:pt x="853539" y="463224"/>
                        <a:pt x="849623" y="483565"/>
                        <a:pt x="818837" y="514007"/>
                      </a:cubicBezTo>
                      <a:cubicBezTo>
                        <a:pt x="774583" y="486313"/>
                        <a:pt x="735345" y="451886"/>
                        <a:pt x="690610" y="424399"/>
                      </a:cubicBezTo>
                      <a:cubicBezTo>
                        <a:pt x="575097" y="353208"/>
                        <a:pt x="448725" y="308816"/>
                        <a:pt x="321667" y="265112"/>
                      </a:cubicBezTo>
                      <a:cubicBezTo>
                        <a:pt x="232608" y="234464"/>
                        <a:pt x="141351" y="211581"/>
                        <a:pt x="50095" y="188424"/>
                      </a:cubicBezTo>
                      <a:cubicBezTo>
                        <a:pt x="33672" y="184300"/>
                        <a:pt x="16699" y="182376"/>
                        <a:pt x="0" y="179353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E6D4F84-457A-4DE6-9F97-8E9C29DB3258}"/>
                    </a:ext>
                  </a:extLst>
                </p:cNvPr>
                <p:cNvSpPr/>
                <p:nvPr/>
              </p:nvSpPr>
              <p:spPr>
                <a:xfrm>
                  <a:off x="4755995" y="5876301"/>
                  <a:ext cx="352652" cy="410632"/>
                </a:xfrm>
                <a:custGeom>
                  <a:avLst/>
                  <a:gdLst>
                    <a:gd name="connsiteX0" fmla="*/ 349209 w 696495"/>
                    <a:gd name="connsiteY0" fmla="*/ 630688 h 811007"/>
                    <a:gd name="connsiteX1" fmla="*/ 363708 w 696495"/>
                    <a:gd name="connsiteY1" fmla="*/ 539088 h 811007"/>
                    <a:gd name="connsiteX2" fmla="*/ 233557 w 696495"/>
                    <a:gd name="connsiteY2" fmla="*/ 354651 h 811007"/>
                    <a:gd name="connsiteX3" fmla="*/ 33246 w 696495"/>
                    <a:gd name="connsiteY3" fmla="*/ 133656 h 811007"/>
                    <a:gd name="connsiteX4" fmla="*/ 8507 w 696495"/>
                    <a:gd name="connsiteY4" fmla="*/ 116682 h 811007"/>
                    <a:gd name="connsiteX5" fmla="*/ 3904 w 696495"/>
                    <a:gd name="connsiteY5" fmla="*/ 108642 h 811007"/>
                    <a:gd name="connsiteX6" fmla="*/ 50219 w 696495"/>
                    <a:gd name="connsiteY6" fmla="*/ 105619 h 811007"/>
                    <a:gd name="connsiteX7" fmla="*/ 69597 w 696495"/>
                    <a:gd name="connsiteY7" fmla="*/ 31541 h 811007"/>
                    <a:gd name="connsiteX8" fmla="*/ 73171 w 696495"/>
                    <a:gd name="connsiteY8" fmla="*/ 0 h 811007"/>
                    <a:gd name="connsiteX9" fmla="*/ 117975 w 696495"/>
                    <a:gd name="connsiteY9" fmla="*/ 11201 h 811007"/>
                    <a:gd name="connsiteX10" fmla="*/ 580855 w 696495"/>
                    <a:gd name="connsiteY10" fmla="*/ 525139 h 811007"/>
                    <a:gd name="connsiteX11" fmla="*/ 669088 w 696495"/>
                    <a:gd name="connsiteY11" fmla="*/ 654946 h 811007"/>
                    <a:gd name="connsiteX12" fmla="*/ 692865 w 696495"/>
                    <a:gd name="connsiteY12" fmla="*/ 718715 h 811007"/>
                    <a:gd name="connsiteX13" fmla="*/ 598790 w 696495"/>
                    <a:gd name="connsiteY13" fmla="*/ 804200 h 811007"/>
                    <a:gd name="connsiteX14" fmla="*/ 397242 w 696495"/>
                    <a:gd name="connsiteY14" fmla="*/ 678172 h 811007"/>
                    <a:gd name="connsiteX15" fmla="*/ 349209 w 696495"/>
                    <a:gd name="connsiteY15" fmla="*/ 630688 h 81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6495" h="811007">
                      <a:moveTo>
                        <a:pt x="349209" y="630688"/>
                      </a:moveTo>
                      <a:cubicBezTo>
                        <a:pt x="379994" y="600315"/>
                        <a:pt x="383911" y="579907"/>
                        <a:pt x="363708" y="539088"/>
                      </a:cubicBezTo>
                      <a:cubicBezTo>
                        <a:pt x="329968" y="470920"/>
                        <a:pt x="281728" y="412786"/>
                        <a:pt x="233557" y="354651"/>
                      </a:cubicBezTo>
                      <a:cubicBezTo>
                        <a:pt x="170062" y="278030"/>
                        <a:pt x="102444" y="205121"/>
                        <a:pt x="33246" y="133656"/>
                      </a:cubicBezTo>
                      <a:cubicBezTo>
                        <a:pt x="26237" y="126371"/>
                        <a:pt x="20052" y="117507"/>
                        <a:pt x="8507" y="116682"/>
                      </a:cubicBezTo>
                      <a:cubicBezTo>
                        <a:pt x="8645" y="112696"/>
                        <a:pt x="-7091" y="112696"/>
                        <a:pt x="3904" y="108642"/>
                      </a:cubicBezTo>
                      <a:cubicBezTo>
                        <a:pt x="18265" y="103351"/>
                        <a:pt x="39018" y="124722"/>
                        <a:pt x="50219" y="105619"/>
                      </a:cubicBezTo>
                      <a:cubicBezTo>
                        <a:pt x="63069" y="83698"/>
                        <a:pt x="69735" y="58341"/>
                        <a:pt x="69597" y="31541"/>
                      </a:cubicBezTo>
                      <a:cubicBezTo>
                        <a:pt x="69528" y="21509"/>
                        <a:pt x="59702" y="8864"/>
                        <a:pt x="73171" y="0"/>
                      </a:cubicBezTo>
                      <a:cubicBezTo>
                        <a:pt x="85403" y="14637"/>
                        <a:pt x="104918" y="69"/>
                        <a:pt x="117975" y="11201"/>
                      </a:cubicBezTo>
                      <a:cubicBezTo>
                        <a:pt x="282278" y="173512"/>
                        <a:pt x="431807" y="349085"/>
                        <a:pt x="580855" y="525139"/>
                      </a:cubicBezTo>
                      <a:cubicBezTo>
                        <a:pt x="614871" y="565339"/>
                        <a:pt x="646343" y="607325"/>
                        <a:pt x="669088" y="654946"/>
                      </a:cubicBezTo>
                      <a:cubicBezTo>
                        <a:pt x="678846" y="675355"/>
                        <a:pt x="688123" y="696726"/>
                        <a:pt x="692865" y="718715"/>
                      </a:cubicBezTo>
                      <a:cubicBezTo>
                        <a:pt x="708738" y="792862"/>
                        <a:pt x="671699" y="826533"/>
                        <a:pt x="598790" y="804200"/>
                      </a:cubicBezTo>
                      <a:cubicBezTo>
                        <a:pt x="520659" y="780218"/>
                        <a:pt x="457988" y="730260"/>
                        <a:pt x="397242" y="678172"/>
                      </a:cubicBezTo>
                      <a:cubicBezTo>
                        <a:pt x="380269" y="663673"/>
                        <a:pt x="359723" y="652060"/>
                        <a:pt x="349209" y="630688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A619BB09-A155-4143-B6D8-ECD7829A1FC1}"/>
                    </a:ext>
                  </a:extLst>
                </p:cNvPr>
                <p:cNvSpPr/>
                <p:nvPr/>
              </p:nvSpPr>
              <p:spPr>
                <a:xfrm>
                  <a:off x="3026089" y="3816156"/>
                  <a:ext cx="1868817" cy="593234"/>
                </a:xfrm>
                <a:custGeom>
                  <a:avLst/>
                  <a:gdLst>
                    <a:gd name="connsiteX0" fmla="*/ 1474909 w 3690953"/>
                    <a:gd name="connsiteY0" fmla="*/ 1156035 h 1171650"/>
                    <a:gd name="connsiteX1" fmla="*/ 945235 w 3690953"/>
                    <a:gd name="connsiteY1" fmla="*/ 1139612 h 1171650"/>
                    <a:gd name="connsiteX2" fmla="*/ 624668 w 3690953"/>
                    <a:gd name="connsiteY2" fmla="*/ 1135832 h 1171650"/>
                    <a:gd name="connsiteX3" fmla="*/ 560142 w 3690953"/>
                    <a:gd name="connsiteY3" fmla="*/ 1141811 h 1171650"/>
                    <a:gd name="connsiteX4" fmla="*/ 399275 w 3690953"/>
                    <a:gd name="connsiteY4" fmla="*/ 1144010 h 1171650"/>
                    <a:gd name="connsiteX5" fmla="*/ 149968 w 3690953"/>
                    <a:gd name="connsiteY5" fmla="*/ 1083057 h 1171650"/>
                    <a:gd name="connsiteX6" fmla="*/ 54176 w 3690953"/>
                    <a:gd name="connsiteY6" fmla="*/ 1045881 h 1171650"/>
                    <a:gd name="connsiteX7" fmla="*/ 22222 w 3690953"/>
                    <a:gd name="connsiteY7" fmla="*/ 1014202 h 1171650"/>
                    <a:gd name="connsiteX8" fmla="*/ 13495 w 3690953"/>
                    <a:gd name="connsiteY8" fmla="*/ 863574 h 1171650"/>
                    <a:gd name="connsiteX9" fmla="*/ 57337 w 3690953"/>
                    <a:gd name="connsiteY9" fmla="*/ 833544 h 1171650"/>
                    <a:gd name="connsiteX10" fmla="*/ 401061 w 3690953"/>
                    <a:gd name="connsiteY10" fmla="*/ 826054 h 1171650"/>
                    <a:gd name="connsiteX11" fmla="*/ 469298 w 3690953"/>
                    <a:gd name="connsiteY11" fmla="*/ 830108 h 1171650"/>
                    <a:gd name="connsiteX12" fmla="*/ 487233 w 3690953"/>
                    <a:gd name="connsiteY12" fmla="*/ 789496 h 1171650"/>
                    <a:gd name="connsiteX13" fmla="*/ 455417 w 3690953"/>
                    <a:gd name="connsiteY13" fmla="*/ 651306 h 1171650"/>
                    <a:gd name="connsiteX14" fmla="*/ 463663 w 3690953"/>
                    <a:gd name="connsiteY14" fmla="*/ 646221 h 1171650"/>
                    <a:gd name="connsiteX15" fmla="*/ 643497 w 3690953"/>
                    <a:gd name="connsiteY15" fmla="*/ 756993 h 1171650"/>
                    <a:gd name="connsiteX16" fmla="*/ 793438 w 3690953"/>
                    <a:gd name="connsiteY16" fmla="*/ 858145 h 1171650"/>
                    <a:gd name="connsiteX17" fmla="*/ 832194 w 3690953"/>
                    <a:gd name="connsiteY17" fmla="*/ 866322 h 1171650"/>
                    <a:gd name="connsiteX18" fmla="*/ 1150356 w 3690953"/>
                    <a:gd name="connsiteY18" fmla="*/ 803721 h 1171650"/>
                    <a:gd name="connsiteX19" fmla="*/ 1460410 w 3690953"/>
                    <a:gd name="connsiteY19" fmla="*/ 755069 h 1171650"/>
                    <a:gd name="connsiteX20" fmla="*/ 1768745 w 3690953"/>
                    <a:gd name="connsiteY20" fmla="*/ 716312 h 1171650"/>
                    <a:gd name="connsiteX21" fmla="*/ 2093435 w 3690953"/>
                    <a:gd name="connsiteY21" fmla="*/ 705798 h 1171650"/>
                    <a:gd name="connsiteX22" fmla="*/ 2353461 w 3690953"/>
                    <a:gd name="connsiteY22" fmla="*/ 629453 h 1171650"/>
                    <a:gd name="connsiteX23" fmla="*/ 2777104 w 3690953"/>
                    <a:gd name="connsiteY23" fmla="*/ 336168 h 1171650"/>
                    <a:gd name="connsiteX24" fmla="*/ 3268777 w 3690953"/>
                    <a:gd name="connsiteY24" fmla="*/ 37247 h 1171650"/>
                    <a:gd name="connsiteX25" fmla="*/ 3480840 w 3690953"/>
                    <a:gd name="connsiteY25" fmla="*/ 9485 h 1171650"/>
                    <a:gd name="connsiteX26" fmla="*/ 3648854 w 3690953"/>
                    <a:gd name="connsiteY26" fmla="*/ 185745 h 1171650"/>
                    <a:gd name="connsiteX27" fmla="*/ 3688984 w 3690953"/>
                    <a:gd name="connsiteY27" fmla="*/ 340634 h 1171650"/>
                    <a:gd name="connsiteX28" fmla="*/ 3655657 w 3690953"/>
                    <a:gd name="connsiteY28" fmla="*/ 487758 h 1171650"/>
                    <a:gd name="connsiteX29" fmla="*/ 3417345 w 3690953"/>
                    <a:gd name="connsiteY29" fmla="*/ 717343 h 1171650"/>
                    <a:gd name="connsiteX30" fmla="*/ 2782808 w 3690953"/>
                    <a:gd name="connsiteY30" fmla="*/ 1007399 h 1171650"/>
                    <a:gd name="connsiteX31" fmla="*/ 2433860 w 3690953"/>
                    <a:gd name="connsiteY31" fmla="*/ 1113362 h 1171650"/>
                    <a:gd name="connsiteX32" fmla="*/ 1916075 w 3690953"/>
                    <a:gd name="connsiteY32" fmla="*/ 1169573 h 1171650"/>
                    <a:gd name="connsiteX33" fmla="*/ 1474909 w 3690953"/>
                    <a:gd name="connsiteY33" fmla="*/ 1156035 h 11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690953" h="1171650">
                      <a:moveTo>
                        <a:pt x="1474909" y="1156035"/>
                      </a:moveTo>
                      <a:cubicBezTo>
                        <a:pt x="1298305" y="1150950"/>
                        <a:pt x="1121563" y="1149370"/>
                        <a:pt x="945235" y="1139612"/>
                      </a:cubicBezTo>
                      <a:cubicBezTo>
                        <a:pt x="838242" y="1133702"/>
                        <a:pt x="731592" y="1130541"/>
                        <a:pt x="624668" y="1135832"/>
                      </a:cubicBezTo>
                      <a:cubicBezTo>
                        <a:pt x="603091" y="1136863"/>
                        <a:pt x="581651" y="1139749"/>
                        <a:pt x="560142" y="1141811"/>
                      </a:cubicBezTo>
                      <a:cubicBezTo>
                        <a:pt x="506405" y="1142017"/>
                        <a:pt x="451500" y="1135076"/>
                        <a:pt x="399275" y="1144010"/>
                      </a:cubicBezTo>
                      <a:cubicBezTo>
                        <a:pt x="305407" y="1160021"/>
                        <a:pt x="228993" y="1120302"/>
                        <a:pt x="149968" y="1083057"/>
                      </a:cubicBezTo>
                      <a:cubicBezTo>
                        <a:pt x="119045" y="1068489"/>
                        <a:pt x="86541" y="1057082"/>
                        <a:pt x="54176" y="1045881"/>
                      </a:cubicBezTo>
                      <a:cubicBezTo>
                        <a:pt x="37477" y="1040109"/>
                        <a:pt x="31293" y="1027740"/>
                        <a:pt x="22222" y="1014202"/>
                      </a:cubicBezTo>
                      <a:cubicBezTo>
                        <a:pt x="-10556" y="965001"/>
                        <a:pt x="-1348" y="913737"/>
                        <a:pt x="13495" y="863574"/>
                      </a:cubicBezTo>
                      <a:cubicBezTo>
                        <a:pt x="17824" y="849074"/>
                        <a:pt x="30674" y="836705"/>
                        <a:pt x="57337" y="833544"/>
                      </a:cubicBezTo>
                      <a:cubicBezTo>
                        <a:pt x="172095" y="819869"/>
                        <a:pt x="286715" y="832445"/>
                        <a:pt x="401061" y="826054"/>
                      </a:cubicBezTo>
                      <a:cubicBezTo>
                        <a:pt x="424013" y="824749"/>
                        <a:pt x="443116" y="840485"/>
                        <a:pt x="469298" y="830108"/>
                      </a:cubicBezTo>
                      <a:cubicBezTo>
                        <a:pt x="495135" y="819869"/>
                        <a:pt x="494654" y="807088"/>
                        <a:pt x="487233" y="789496"/>
                      </a:cubicBezTo>
                      <a:cubicBezTo>
                        <a:pt x="468473" y="745174"/>
                        <a:pt x="468130" y="696865"/>
                        <a:pt x="455417" y="651306"/>
                      </a:cubicBezTo>
                      <a:cubicBezTo>
                        <a:pt x="455142" y="650412"/>
                        <a:pt x="460777" y="647938"/>
                        <a:pt x="463663" y="646221"/>
                      </a:cubicBezTo>
                      <a:cubicBezTo>
                        <a:pt x="527983" y="676044"/>
                        <a:pt x="584675" y="718237"/>
                        <a:pt x="643497" y="756993"/>
                      </a:cubicBezTo>
                      <a:cubicBezTo>
                        <a:pt x="693797" y="790184"/>
                        <a:pt x="743961" y="823649"/>
                        <a:pt x="793438" y="858145"/>
                      </a:cubicBezTo>
                      <a:cubicBezTo>
                        <a:pt x="806013" y="866941"/>
                        <a:pt x="818726" y="869690"/>
                        <a:pt x="832194" y="866322"/>
                      </a:cubicBezTo>
                      <a:cubicBezTo>
                        <a:pt x="937126" y="839660"/>
                        <a:pt x="1043982" y="822137"/>
                        <a:pt x="1150356" y="803721"/>
                      </a:cubicBezTo>
                      <a:cubicBezTo>
                        <a:pt x="1253364" y="785854"/>
                        <a:pt x="1356784" y="769775"/>
                        <a:pt x="1460410" y="755069"/>
                      </a:cubicBezTo>
                      <a:cubicBezTo>
                        <a:pt x="1563073" y="740501"/>
                        <a:pt x="1666012" y="729643"/>
                        <a:pt x="1768745" y="716312"/>
                      </a:cubicBezTo>
                      <a:cubicBezTo>
                        <a:pt x="1877181" y="715007"/>
                        <a:pt x="1986166" y="690956"/>
                        <a:pt x="2093435" y="705798"/>
                      </a:cubicBezTo>
                      <a:cubicBezTo>
                        <a:pt x="2195617" y="719954"/>
                        <a:pt x="2274505" y="681198"/>
                        <a:pt x="2353461" y="629453"/>
                      </a:cubicBezTo>
                      <a:cubicBezTo>
                        <a:pt x="2497150" y="535242"/>
                        <a:pt x="2635752" y="433746"/>
                        <a:pt x="2777104" y="336168"/>
                      </a:cubicBezTo>
                      <a:cubicBezTo>
                        <a:pt x="2935223" y="227044"/>
                        <a:pt x="3093411" y="117852"/>
                        <a:pt x="3268777" y="37247"/>
                      </a:cubicBezTo>
                      <a:cubicBezTo>
                        <a:pt x="3336052" y="6324"/>
                        <a:pt x="3406969" y="-12367"/>
                        <a:pt x="3480840" y="9485"/>
                      </a:cubicBezTo>
                      <a:cubicBezTo>
                        <a:pt x="3569622" y="35735"/>
                        <a:pt x="3615732" y="105346"/>
                        <a:pt x="3648854" y="185745"/>
                      </a:cubicBezTo>
                      <a:cubicBezTo>
                        <a:pt x="3669331" y="235428"/>
                        <a:pt x="3681219" y="287997"/>
                        <a:pt x="3688984" y="340634"/>
                      </a:cubicBezTo>
                      <a:cubicBezTo>
                        <a:pt x="3696612" y="392516"/>
                        <a:pt x="3681357" y="441786"/>
                        <a:pt x="3655657" y="487758"/>
                      </a:cubicBezTo>
                      <a:cubicBezTo>
                        <a:pt x="3599377" y="588429"/>
                        <a:pt x="3511488" y="656322"/>
                        <a:pt x="3417345" y="717343"/>
                      </a:cubicBezTo>
                      <a:cubicBezTo>
                        <a:pt x="3220125" y="845226"/>
                        <a:pt x="3003597" y="930642"/>
                        <a:pt x="2782808" y="1007399"/>
                      </a:cubicBezTo>
                      <a:cubicBezTo>
                        <a:pt x="2667775" y="1047324"/>
                        <a:pt x="2550680" y="1079828"/>
                        <a:pt x="2433860" y="1113362"/>
                      </a:cubicBezTo>
                      <a:cubicBezTo>
                        <a:pt x="2264610" y="1162014"/>
                        <a:pt x="2091717" y="1177819"/>
                        <a:pt x="1916075" y="1169573"/>
                      </a:cubicBezTo>
                      <a:cubicBezTo>
                        <a:pt x="1866873" y="1167030"/>
                        <a:pt x="1572831" y="1158853"/>
                        <a:pt x="1474909" y="1156035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6DC3BA9-832D-4601-8BD6-2ECAA1CF061F}"/>
                    </a:ext>
                  </a:extLst>
                </p:cNvPr>
                <p:cNvSpPr/>
                <p:nvPr/>
              </p:nvSpPr>
              <p:spPr>
                <a:xfrm>
                  <a:off x="4116175" y="3179215"/>
                  <a:ext cx="445870" cy="492269"/>
                </a:xfrm>
                <a:custGeom>
                  <a:avLst/>
                  <a:gdLst>
                    <a:gd name="connsiteX0" fmla="*/ 879240 w 880602"/>
                    <a:gd name="connsiteY0" fmla="*/ 902362 h 972241"/>
                    <a:gd name="connsiteX1" fmla="*/ 837116 w 880602"/>
                    <a:gd name="connsiteY1" fmla="*/ 964552 h 972241"/>
                    <a:gd name="connsiteX2" fmla="*/ 666147 w 880602"/>
                    <a:gd name="connsiteY2" fmla="*/ 942356 h 972241"/>
                    <a:gd name="connsiteX3" fmla="*/ 636117 w 880602"/>
                    <a:gd name="connsiteY3" fmla="*/ 902637 h 972241"/>
                    <a:gd name="connsiteX4" fmla="*/ 616602 w 880602"/>
                    <a:gd name="connsiteY4" fmla="*/ 820314 h 972241"/>
                    <a:gd name="connsiteX5" fmla="*/ 559910 w 880602"/>
                    <a:gd name="connsiteY5" fmla="*/ 595333 h 972241"/>
                    <a:gd name="connsiteX6" fmla="*/ 529056 w 880602"/>
                    <a:gd name="connsiteY6" fmla="*/ 582345 h 972241"/>
                    <a:gd name="connsiteX7" fmla="*/ 455872 w 880602"/>
                    <a:gd name="connsiteY7" fmla="*/ 618972 h 972241"/>
                    <a:gd name="connsiteX8" fmla="*/ 347367 w 880602"/>
                    <a:gd name="connsiteY8" fmla="*/ 610588 h 972241"/>
                    <a:gd name="connsiteX9" fmla="*/ 106718 w 880602"/>
                    <a:gd name="connsiteY9" fmla="*/ 405879 h 972241"/>
                    <a:gd name="connsiteX10" fmla="*/ 34771 w 880602"/>
                    <a:gd name="connsiteY10" fmla="*/ 208522 h 972241"/>
                    <a:gd name="connsiteX11" fmla="*/ 0 w 880602"/>
                    <a:gd name="connsiteY11" fmla="*/ 81601 h 972241"/>
                    <a:gd name="connsiteX12" fmla="*/ 592482 w 880602"/>
                    <a:gd name="connsiteY12" fmla="*/ 4638 h 972241"/>
                    <a:gd name="connsiteX13" fmla="*/ 671438 w 880602"/>
                    <a:gd name="connsiteY13" fmla="*/ 36591 h 972241"/>
                    <a:gd name="connsiteX14" fmla="*/ 710676 w 880602"/>
                    <a:gd name="connsiteY14" fmla="*/ 247691 h 972241"/>
                    <a:gd name="connsiteX15" fmla="*/ 696108 w 880602"/>
                    <a:gd name="connsiteY15" fmla="*/ 530807 h 972241"/>
                    <a:gd name="connsiteX16" fmla="*/ 845843 w 880602"/>
                    <a:gd name="connsiteY16" fmla="*/ 859345 h 972241"/>
                    <a:gd name="connsiteX17" fmla="*/ 879240 w 880602"/>
                    <a:gd name="connsiteY17" fmla="*/ 902362 h 97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0602" h="972241">
                      <a:moveTo>
                        <a:pt x="879240" y="902362"/>
                      </a:moveTo>
                      <a:cubicBezTo>
                        <a:pt x="885562" y="936858"/>
                        <a:pt x="869619" y="955275"/>
                        <a:pt x="837116" y="964552"/>
                      </a:cubicBezTo>
                      <a:cubicBezTo>
                        <a:pt x="776644" y="981868"/>
                        <a:pt x="720503" y="967987"/>
                        <a:pt x="666147" y="942356"/>
                      </a:cubicBezTo>
                      <a:cubicBezTo>
                        <a:pt x="650342" y="934934"/>
                        <a:pt x="640653" y="919542"/>
                        <a:pt x="636117" y="902637"/>
                      </a:cubicBezTo>
                      <a:cubicBezTo>
                        <a:pt x="628833" y="875425"/>
                        <a:pt x="622992" y="847801"/>
                        <a:pt x="616602" y="820314"/>
                      </a:cubicBezTo>
                      <a:cubicBezTo>
                        <a:pt x="597567" y="745343"/>
                        <a:pt x="577639" y="670647"/>
                        <a:pt x="559910" y="595333"/>
                      </a:cubicBezTo>
                      <a:cubicBezTo>
                        <a:pt x="554619" y="572793"/>
                        <a:pt x="548090" y="570801"/>
                        <a:pt x="529056" y="582345"/>
                      </a:cubicBezTo>
                      <a:cubicBezTo>
                        <a:pt x="505761" y="596432"/>
                        <a:pt x="480335" y="606877"/>
                        <a:pt x="455872" y="618972"/>
                      </a:cubicBezTo>
                      <a:cubicBezTo>
                        <a:pt x="418008" y="637594"/>
                        <a:pt x="383856" y="635533"/>
                        <a:pt x="347367" y="610588"/>
                      </a:cubicBezTo>
                      <a:cubicBezTo>
                        <a:pt x="259752" y="550735"/>
                        <a:pt x="167670" y="496861"/>
                        <a:pt x="106718" y="405879"/>
                      </a:cubicBezTo>
                      <a:cubicBezTo>
                        <a:pt x="89745" y="337505"/>
                        <a:pt x="54149" y="275934"/>
                        <a:pt x="34771" y="208522"/>
                      </a:cubicBezTo>
                      <a:cubicBezTo>
                        <a:pt x="22677" y="166330"/>
                        <a:pt x="3573" y="126061"/>
                        <a:pt x="0" y="81601"/>
                      </a:cubicBezTo>
                      <a:cubicBezTo>
                        <a:pt x="201755" y="88542"/>
                        <a:pt x="397462" y="49235"/>
                        <a:pt x="592482" y="4638"/>
                      </a:cubicBezTo>
                      <a:cubicBezTo>
                        <a:pt x="635980" y="-5326"/>
                        <a:pt x="648143" y="-1203"/>
                        <a:pt x="671438" y="36591"/>
                      </a:cubicBezTo>
                      <a:cubicBezTo>
                        <a:pt x="711707" y="101873"/>
                        <a:pt x="719952" y="173133"/>
                        <a:pt x="710676" y="247691"/>
                      </a:cubicBezTo>
                      <a:cubicBezTo>
                        <a:pt x="698925" y="341697"/>
                        <a:pt x="685594" y="435633"/>
                        <a:pt x="696108" y="530807"/>
                      </a:cubicBezTo>
                      <a:cubicBezTo>
                        <a:pt x="710057" y="656766"/>
                        <a:pt x="767780" y="762660"/>
                        <a:pt x="845843" y="859345"/>
                      </a:cubicBezTo>
                      <a:cubicBezTo>
                        <a:pt x="857250" y="873501"/>
                        <a:pt x="868108" y="888000"/>
                        <a:pt x="879240" y="90236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3128E63-337F-4022-81E3-9BE04109C5DE}"/>
                    </a:ext>
                  </a:extLst>
                </p:cNvPr>
                <p:cNvSpPr/>
                <p:nvPr/>
              </p:nvSpPr>
              <p:spPr>
                <a:xfrm>
                  <a:off x="4091145" y="3384720"/>
                  <a:ext cx="337230" cy="351495"/>
                </a:xfrm>
                <a:custGeom>
                  <a:avLst/>
                  <a:gdLst>
                    <a:gd name="connsiteX0" fmla="*/ 156153 w 666037"/>
                    <a:gd name="connsiteY0" fmla="*/ 0 h 694210"/>
                    <a:gd name="connsiteX1" fmla="*/ 396802 w 666037"/>
                    <a:gd name="connsiteY1" fmla="*/ 204709 h 694210"/>
                    <a:gd name="connsiteX2" fmla="*/ 505307 w 666037"/>
                    <a:gd name="connsiteY2" fmla="*/ 213093 h 694210"/>
                    <a:gd name="connsiteX3" fmla="*/ 578491 w 666037"/>
                    <a:gd name="connsiteY3" fmla="*/ 176466 h 694210"/>
                    <a:gd name="connsiteX4" fmla="*/ 609345 w 666037"/>
                    <a:gd name="connsiteY4" fmla="*/ 189454 h 694210"/>
                    <a:gd name="connsiteX5" fmla="*/ 666037 w 666037"/>
                    <a:gd name="connsiteY5" fmla="*/ 414435 h 694210"/>
                    <a:gd name="connsiteX6" fmla="*/ 143441 w 666037"/>
                    <a:gd name="connsiteY6" fmla="*/ 676661 h 694210"/>
                    <a:gd name="connsiteX7" fmla="*/ 104272 w 666037"/>
                    <a:gd name="connsiteY7" fmla="*/ 689717 h 694210"/>
                    <a:gd name="connsiteX8" fmla="*/ 14321 w 666037"/>
                    <a:gd name="connsiteY8" fmla="*/ 363996 h 694210"/>
                    <a:gd name="connsiteX9" fmla="*/ 78022 w 666037"/>
                    <a:gd name="connsiteY9" fmla="*/ 186774 h 694210"/>
                    <a:gd name="connsiteX10" fmla="*/ 156153 w 666037"/>
                    <a:gd name="connsiteY10" fmla="*/ 0 h 69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037" h="694210">
                      <a:moveTo>
                        <a:pt x="156153" y="0"/>
                      </a:moveTo>
                      <a:cubicBezTo>
                        <a:pt x="217106" y="90982"/>
                        <a:pt x="309256" y="144856"/>
                        <a:pt x="396802" y="204709"/>
                      </a:cubicBezTo>
                      <a:cubicBezTo>
                        <a:pt x="433291" y="229654"/>
                        <a:pt x="467444" y="231715"/>
                        <a:pt x="505307" y="213093"/>
                      </a:cubicBezTo>
                      <a:cubicBezTo>
                        <a:pt x="529770" y="201067"/>
                        <a:pt x="555265" y="190554"/>
                        <a:pt x="578491" y="176466"/>
                      </a:cubicBezTo>
                      <a:cubicBezTo>
                        <a:pt x="597525" y="164991"/>
                        <a:pt x="604054" y="166915"/>
                        <a:pt x="609345" y="189454"/>
                      </a:cubicBezTo>
                      <a:cubicBezTo>
                        <a:pt x="627005" y="264700"/>
                        <a:pt x="646933" y="339464"/>
                        <a:pt x="666037" y="414435"/>
                      </a:cubicBezTo>
                      <a:cubicBezTo>
                        <a:pt x="455349" y="429140"/>
                        <a:pt x="290015" y="534347"/>
                        <a:pt x="143441" y="676661"/>
                      </a:cubicBezTo>
                      <a:cubicBezTo>
                        <a:pt x="132308" y="687518"/>
                        <a:pt x="122757" y="701536"/>
                        <a:pt x="104272" y="689717"/>
                      </a:cubicBezTo>
                      <a:cubicBezTo>
                        <a:pt x="-8425" y="617495"/>
                        <a:pt x="-13854" y="482328"/>
                        <a:pt x="14321" y="363996"/>
                      </a:cubicBezTo>
                      <a:cubicBezTo>
                        <a:pt x="28889" y="302769"/>
                        <a:pt x="52252" y="244016"/>
                        <a:pt x="78022" y="186774"/>
                      </a:cubicBezTo>
                      <a:cubicBezTo>
                        <a:pt x="92246" y="155301"/>
                        <a:pt x="172302" y="24120"/>
                        <a:pt x="156153" y="0"/>
                      </a:cubicBezTo>
                      <a:close/>
                    </a:path>
                  </a:pathLst>
                </a:custGeom>
                <a:solidFill>
                  <a:srgbClr val="21475A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0D7EB0BB-2162-42FF-83DB-FDDEE7295EBA}"/>
                    </a:ext>
                  </a:extLst>
                </p:cNvPr>
                <p:cNvSpPr/>
                <p:nvPr/>
              </p:nvSpPr>
              <p:spPr>
                <a:xfrm>
                  <a:off x="3246935" y="4794857"/>
                  <a:ext cx="597714" cy="550720"/>
                </a:xfrm>
                <a:custGeom>
                  <a:avLst/>
                  <a:gdLst>
                    <a:gd name="connsiteX0" fmla="*/ 0 w 1180497"/>
                    <a:gd name="connsiteY0" fmla="*/ 1060722 h 1087684"/>
                    <a:gd name="connsiteX1" fmla="*/ 453466 w 1180497"/>
                    <a:gd name="connsiteY1" fmla="*/ 621343 h 1087684"/>
                    <a:gd name="connsiteX2" fmla="*/ 671782 w 1180497"/>
                    <a:gd name="connsiteY2" fmla="*/ 488237 h 1087684"/>
                    <a:gd name="connsiteX3" fmla="*/ 731910 w 1180497"/>
                    <a:gd name="connsiteY3" fmla="*/ 450374 h 1087684"/>
                    <a:gd name="connsiteX4" fmla="*/ 1059485 w 1180497"/>
                    <a:gd name="connsiteY4" fmla="*/ 129395 h 1087684"/>
                    <a:gd name="connsiteX5" fmla="*/ 1180497 w 1180497"/>
                    <a:gd name="connsiteY5" fmla="*/ 0 h 1087684"/>
                    <a:gd name="connsiteX6" fmla="*/ 1081544 w 1180497"/>
                    <a:gd name="connsiteY6" fmla="*/ 282841 h 1087684"/>
                    <a:gd name="connsiteX7" fmla="*/ 965343 w 1180497"/>
                    <a:gd name="connsiteY7" fmla="*/ 563689 h 1087684"/>
                    <a:gd name="connsiteX8" fmla="*/ 889960 w 1180497"/>
                    <a:gd name="connsiteY8" fmla="*/ 652884 h 1087684"/>
                    <a:gd name="connsiteX9" fmla="*/ 844194 w 1180497"/>
                    <a:gd name="connsiteY9" fmla="*/ 705728 h 1087684"/>
                    <a:gd name="connsiteX10" fmla="*/ 812652 w 1180497"/>
                    <a:gd name="connsiteY10" fmla="*/ 758572 h 1087684"/>
                    <a:gd name="connsiteX11" fmla="*/ 509196 w 1180497"/>
                    <a:gd name="connsiteY11" fmla="*/ 1028288 h 1087684"/>
                    <a:gd name="connsiteX12" fmla="*/ 484389 w 1180497"/>
                    <a:gd name="connsiteY12" fmla="*/ 1033442 h 1087684"/>
                    <a:gd name="connsiteX13" fmla="*/ 488856 w 1180497"/>
                    <a:gd name="connsiteY13" fmla="*/ 1005748 h 1087684"/>
                    <a:gd name="connsiteX14" fmla="*/ 568981 w 1180497"/>
                    <a:gd name="connsiteY14" fmla="*/ 882538 h 1087684"/>
                    <a:gd name="connsiteX15" fmla="*/ 589046 w 1180497"/>
                    <a:gd name="connsiteY15" fmla="*/ 848454 h 1087684"/>
                    <a:gd name="connsiteX16" fmla="*/ 381176 w 1180497"/>
                    <a:gd name="connsiteY16" fmla="*/ 990768 h 1087684"/>
                    <a:gd name="connsiteX17" fmla="*/ 236800 w 1180497"/>
                    <a:gd name="connsiteY17" fmla="*/ 1072542 h 1087684"/>
                    <a:gd name="connsiteX18" fmla="*/ 202992 w 1180497"/>
                    <a:gd name="connsiteY18" fmla="*/ 1076734 h 1087684"/>
                    <a:gd name="connsiteX19" fmla="*/ 44735 w 1180497"/>
                    <a:gd name="connsiteY19" fmla="*/ 1076321 h 1087684"/>
                    <a:gd name="connsiteX20" fmla="*/ 0 w 1180497"/>
                    <a:gd name="connsiteY20" fmla="*/ 1060722 h 1087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80497" h="1087684">
                      <a:moveTo>
                        <a:pt x="0" y="1060722"/>
                      </a:moveTo>
                      <a:cubicBezTo>
                        <a:pt x="148086" y="911056"/>
                        <a:pt x="292118" y="757129"/>
                        <a:pt x="453466" y="621343"/>
                      </a:cubicBezTo>
                      <a:cubicBezTo>
                        <a:pt x="518885" y="566300"/>
                        <a:pt x="594818" y="525551"/>
                        <a:pt x="671782" y="488237"/>
                      </a:cubicBezTo>
                      <a:cubicBezTo>
                        <a:pt x="693634" y="477655"/>
                        <a:pt x="714112" y="466523"/>
                        <a:pt x="731910" y="450374"/>
                      </a:cubicBezTo>
                      <a:cubicBezTo>
                        <a:pt x="845156" y="347504"/>
                        <a:pt x="952836" y="238999"/>
                        <a:pt x="1059485" y="129395"/>
                      </a:cubicBezTo>
                      <a:cubicBezTo>
                        <a:pt x="1100648" y="87065"/>
                        <a:pt x="1140228" y="43154"/>
                        <a:pt x="1180497" y="0"/>
                      </a:cubicBezTo>
                      <a:cubicBezTo>
                        <a:pt x="1154797" y="96823"/>
                        <a:pt x="1116796" y="189454"/>
                        <a:pt x="1081544" y="282841"/>
                      </a:cubicBezTo>
                      <a:cubicBezTo>
                        <a:pt x="1044368" y="381451"/>
                        <a:pt x="1005474" y="466110"/>
                        <a:pt x="965343" y="563689"/>
                      </a:cubicBezTo>
                      <a:cubicBezTo>
                        <a:pt x="949813" y="601415"/>
                        <a:pt x="924731" y="615502"/>
                        <a:pt x="889960" y="652884"/>
                      </a:cubicBezTo>
                      <a:cubicBezTo>
                        <a:pt x="869276" y="671301"/>
                        <a:pt x="860136" y="684632"/>
                        <a:pt x="844194" y="705728"/>
                      </a:cubicBezTo>
                      <a:cubicBezTo>
                        <a:pt x="839452" y="710332"/>
                        <a:pt x="826671" y="737682"/>
                        <a:pt x="812652" y="758572"/>
                      </a:cubicBezTo>
                      <a:cubicBezTo>
                        <a:pt x="729023" y="883294"/>
                        <a:pt x="637904" y="957715"/>
                        <a:pt x="509196" y="1028288"/>
                      </a:cubicBezTo>
                      <a:cubicBezTo>
                        <a:pt x="501363" y="1032617"/>
                        <a:pt x="491880" y="1040382"/>
                        <a:pt x="484389" y="1033442"/>
                      </a:cubicBezTo>
                      <a:cubicBezTo>
                        <a:pt x="474769" y="1024577"/>
                        <a:pt x="484527" y="1014201"/>
                        <a:pt x="488856" y="1005748"/>
                      </a:cubicBezTo>
                      <a:cubicBezTo>
                        <a:pt x="511327" y="961975"/>
                        <a:pt x="540875" y="922669"/>
                        <a:pt x="568981" y="882538"/>
                      </a:cubicBezTo>
                      <a:cubicBezTo>
                        <a:pt x="576471" y="871818"/>
                        <a:pt x="583686" y="860961"/>
                        <a:pt x="589046" y="848454"/>
                      </a:cubicBezTo>
                      <a:cubicBezTo>
                        <a:pt x="515106" y="889891"/>
                        <a:pt x="449412" y="942116"/>
                        <a:pt x="381176" y="990768"/>
                      </a:cubicBezTo>
                      <a:cubicBezTo>
                        <a:pt x="336028" y="1022996"/>
                        <a:pt x="295004" y="1063128"/>
                        <a:pt x="236800" y="1072542"/>
                      </a:cubicBezTo>
                      <a:cubicBezTo>
                        <a:pt x="225599" y="1074329"/>
                        <a:pt x="214261" y="1075359"/>
                        <a:pt x="202992" y="1076734"/>
                      </a:cubicBezTo>
                      <a:cubicBezTo>
                        <a:pt x="120805" y="1097418"/>
                        <a:pt x="108849" y="1083811"/>
                        <a:pt x="44735" y="1076321"/>
                      </a:cubicBezTo>
                      <a:cubicBezTo>
                        <a:pt x="27212" y="1078314"/>
                        <a:pt x="14568" y="1066838"/>
                        <a:pt x="0" y="1060722"/>
                      </a:cubicBezTo>
                      <a:close/>
                    </a:path>
                  </a:pathLst>
                </a:custGeom>
                <a:solidFill>
                  <a:srgbClr val="EABB8B"/>
                </a:solidFill>
                <a:ln w="68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5" name="Rectangle 81">
            <a:extLst>
              <a:ext uri="{FF2B5EF4-FFF2-40B4-BE49-F238E27FC236}">
                <a16:creationId xmlns:a16="http://schemas.microsoft.com/office/drawing/2014/main" id="{25F63BF5-6402-47CB-A266-F6E1E05B1AC6}"/>
              </a:ext>
            </a:extLst>
          </p:cNvPr>
          <p:cNvSpPr/>
          <p:nvPr/>
        </p:nvSpPr>
        <p:spPr>
          <a:xfrm flipH="1">
            <a:off x="783411" y="5811307"/>
            <a:ext cx="5312589" cy="6206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13491D67-84BB-4AF1-B338-411CE0CE0D44}"/>
              </a:ext>
            </a:extLst>
          </p:cNvPr>
          <p:cNvSpPr/>
          <p:nvPr/>
        </p:nvSpPr>
        <p:spPr>
          <a:xfrm flipH="1">
            <a:off x="783411" y="5811307"/>
            <a:ext cx="1623674" cy="6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A2C4B-884D-490D-9D91-1A21F21A96C6}"/>
              </a:ext>
            </a:extLst>
          </p:cNvPr>
          <p:cNvSpPr txBox="1"/>
          <p:nvPr/>
        </p:nvSpPr>
        <p:spPr>
          <a:xfrm flipH="1">
            <a:off x="2531181" y="5945411"/>
            <a:ext cx="339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Bullying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AC31A-C5E7-421B-924A-1E86939F32A6}"/>
              </a:ext>
            </a:extLst>
          </p:cNvPr>
          <p:cNvSpPr txBox="1"/>
          <p:nvPr/>
        </p:nvSpPr>
        <p:spPr>
          <a:xfrm>
            <a:off x="1574017" y="5965233"/>
            <a:ext cx="8330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Cyber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17C50AD3-6130-490C-9B7D-6858624518DD}"/>
              </a:ext>
            </a:extLst>
          </p:cNvPr>
          <p:cNvSpPr/>
          <p:nvPr/>
        </p:nvSpPr>
        <p:spPr>
          <a:xfrm>
            <a:off x="954244" y="5902277"/>
            <a:ext cx="433230" cy="436934"/>
          </a:xfrm>
          <a:custGeom>
            <a:avLst/>
            <a:gdLst>
              <a:gd name="connsiteX0" fmla="*/ 2093370 w 6797527"/>
              <a:gd name="connsiteY0" fmla="*/ 5591383 h 6855646"/>
              <a:gd name="connsiteX1" fmla="*/ 2253467 w 6797527"/>
              <a:gd name="connsiteY1" fmla="*/ 5685286 h 6855646"/>
              <a:gd name="connsiteX2" fmla="*/ 2252544 w 6797527"/>
              <a:gd name="connsiteY2" fmla="*/ 5875940 h 6855646"/>
              <a:gd name="connsiteX3" fmla="*/ 1899176 w 6797527"/>
              <a:gd name="connsiteY3" fmla="*/ 6342608 h 6855646"/>
              <a:gd name="connsiteX4" fmla="*/ 1638633 w 6797527"/>
              <a:gd name="connsiteY4" fmla="*/ 6355384 h 6855646"/>
              <a:gd name="connsiteX5" fmla="*/ 1615696 w 6797527"/>
              <a:gd name="connsiteY5" fmla="*/ 6095380 h 6855646"/>
              <a:gd name="connsiteX6" fmla="*/ 1938430 w 6797527"/>
              <a:gd name="connsiteY6" fmla="*/ 5668892 h 6855646"/>
              <a:gd name="connsiteX7" fmla="*/ 2093370 w 6797527"/>
              <a:gd name="connsiteY7" fmla="*/ 5591383 h 6855646"/>
              <a:gd name="connsiteX8" fmla="*/ 3586502 w 6797527"/>
              <a:gd name="connsiteY8" fmla="*/ 5588368 h 6855646"/>
              <a:gd name="connsiteX9" fmla="*/ 3658934 w 6797527"/>
              <a:gd name="connsiteY9" fmla="*/ 5611087 h 6855646"/>
              <a:gd name="connsiteX10" fmla="*/ 3730131 w 6797527"/>
              <a:gd name="connsiteY10" fmla="*/ 5872707 h 6855646"/>
              <a:gd name="connsiteX11" fmla="*/ 3179797 w 6797527"/>
              <a:gd name="connsiteY11" fmla="*/ 6752856 h 6855646"/>
              <a:gd name="connsiteX12" fmla="*/ 3018007 w 6797527"/>
              <a:gd name="connsiteY12" fmla="*/ 6838215 h 6855646"/>
              <a:gd name="connsiteX13" fmla="*/ 2855524 w 6797527"/>
              <a:gd name="connsiteY13" fmla="*/ 6738232 h 6855646"/>
              <a:gd name="connsiteX14" fmla="*/ 2868455 w 6797527"/>
              <a:gd name="connsiteY14" fmla="*/ 6538264 h 6855646"/>
              <a:gd name="connsiteX15" fmla="*/ 3171331 w 6797527"/>
              <a:gd name="connsiteY15" fmla="*/ 6074445 h 6855646"/>
              <a:gd name="connsiteX16" fmla="*/ 3399238 w 6797527"/>
              <a:gd name="connsiteY16" fmla="*/ 5690058 h 6855646"/>
              <a:gd name="connsiteX17" fmla="*/ 3586502 w 6797527"/>
              <a:gd name="connsiteY17" fmla="*/ 5588368 h 6855646"/>
              <a:gd name="connsiteX18" fmla="*/ 1146313 w 6797527"/>
              <a:gd name="connsiteY18" fmla="*/ 4775343 h 6855646"/>
              <a:gd name="connsiteX19" fmla="*/ 1215839 w 6797527"/>
              <a:gd name="connsiteY19" fmla="*/ 4801058 h 6855646"/>
              <a:gd name="connsiteX20" fmla="*/ 1281725 w 6797527"/>
              <a:gd name="connsiteY20" fmla="*/ 5053827 h 6855646"/>
              <a:gd name="connsiteX21" fmla="*/ 955912 w 6797527"/>
              <a:gd name="connsiteY21" fmla="*/ 5507410 h 6855646"/>
              <a:gd name="connsiteX22" fmla="*/ 803589 w 6797527"/>
              <a:gd name="connsiteY22" fmla="*/ 5568985 h 6855646"/>
              <a:gd name="connsiteX23" fmla="*/ 646802 w 6797527"/>
              <a:gd name="connsiteY23" fmla="*/ 5461843 h 6855646"/>
              <a:gd name="connsiteX24" fmla="*/ 669200 w 6797527"/>
              <a:gd name="connsiteY24" fmla="*/ 5263338 h 6855646"/>
              <a:gd name="connsiteX25" fmla="*/ 959222 w 6797527"/>
              <a:gd name="connsiteY25" fmla="*/ 4859402 h 6855646"/>
              <a:gd name="connsiteX26" fmla="*/ 1146313 w 6797527"/>
              <a:gd name="connsiteY26" fmla="*/ 4775343 h 6855646"/>
              <a:gd name="connsiteX27" fmla="*/ 5271911 w 6797527"/>
              <a:gd name="connsiteY27" fmla="*/ 4285054 h 6855646"/>
              <a:gd name="connsiteX28" fmla="*/ 5443091 w 6797527"/>
              <a:gd name="connsiteY28" fmla="*/ 4494181 h 6855646"/>
              <a:gd name="connsiteX29" fmla="*/ 5404452 w 6797527"/>
              <a:gd name="connsiteY29" fmla="*/ 4706463 h 6855646"/>
              <a:gd name="connsiteX30" fmla="*/ 4766836 w 6797527"/>
              <a:gd name="connsiteY30" fmla="*/ 6560201 h 6855646"/>
              <a:gd name="connsiteX31" fmla="*/ 4513682 w 6797527"/>
              <a:gd name="connsiteY31" fmla="*/ 6652180 h 6855646"/>
              <a:gd name="connsiteX32" fmla="*/ 4426707 w 6797527"/>
              <a:gd name="connsiteY32" fmla="*/ 6395101 h 6855646"/>
              <a:gd name="connsiteX33" fmla="*/ 4618284 w 6797527"/>
              <a:gd name="connsiteY33" fmla="*/ 5982698 h 6855646"/>
              <a:gd name="connsiteX34" fmla="*/ 5067172 w 6797527"/>
              <a:gd name="connsiteY34" fmla="*/ 4448153 h 6855646"/>
              <a:gd name="connsiteX35" fmla="*/ 5271911 w 6797527"/>
              <a:gd name="connsiteY35" fmla="*/ 4285054 h 6855646"/>
              <a:gd name="connsiteX36" fmla="*/ 2779786 w 6797527"/>
              <a:gd name="connsiteY36" fmla="*/ 3896434 h 6855646"/>
              <a:gd name="connsiteX37" fmla="*/ 2952660 w 6797527"/>
              <a:gd name="connsiteY37" fmla="*/ 4104945 h 6855646"/>
              <a:gd name="connsiteX38" fmla="*/ 2911866 w 6797527"/>
              <a:gd name="connsiteY38" fmla="*/ 4314148 h 6855646"/>
              <a:gd name="connsiteX39" fmla="*/ 2506621 w 6797527"/>
              <a:gd name="connsiteY39" fmla="*/ 5444295 h 6855646"/>
              <a:gd name="connsiteX40" fmla="*/ 2230685 w 6797527"/>
              <a:gd name="connsiteY40" fmla="*/ 5524882 h 6855646"/>
              <a:gd name="connsiteX41" fmla="*/ 2166184 w 6797527"/>
              <a:gd name="connsiteY41" fmla="*/ 5279040 h 6855646"/>
              <a:gd name="connsiteX42" fmla="*/ 2366228 w 6797527"/>
              <a:gd name="connsiteY42" fmla="*/ 4826613 h 6855646"/>
              <a:gd name="connsiteX43" fmla="*/ 2576586 w 6797527"/>
              <a:gd name="connsiteY43" fmla="*/ 4058917 h 6855646"/>
              <a:gd name="connsiteX44" fmla="*/ 2779786 w 6797527"/>
              <a:gd name="connsiteY44" fmla="*/ 3896434 h 6855646"/>
              <a:gd name="connsiteX45" fmla="*/ 4704259 w 6797527"/>
              <a:gd name="connsiteY45" fmla="*/ 3551763 h 6855646"/>
              <a:gd name="connsiteX46" fmla="*/ 4893297 w 6797527"/>
              <a:gd name="connsiteY46" fmla="*/ 3755886 h 6855646"/>
              <a:gd name="connsiteX47" fmla="*/ 4834723 w 6797527"/>
              <a:gd name="connsiteY47" fmla="*/ 4298677 h 6855646"/>
              <a:gd name="connsiteX48" fmla="*/ 4531539 w 6797527"/>
              <a:gd name="connsiteY48" fmla="*/ 5514413 h 6855646"/>
              <a:gd name="connsiteX49" fmla="*/ 3931483 w 6797527"/>
              <a:gd name="connsiteY49" fmla="*/ 6761014 h 6855646"/>
              <a:gd name="connsiteX50" fmla="*/ 3727591 w 6797527"/>
              <a:gd name="connsiteY50" fmla="*/ 6851300 h 6855646"/>
              <a:gd name="connsiteX51" fmla="*/ 3580117 w 6797527"/>
              <a:gd name="connsiteY51" fmla="*/ 6687047 h 6855646"/>
              <a:gd name="connsiteX52" fmla="*/ 3611366 w 6797527"/>
              <a:gd name="connsiteY52" fmla="*/ 6559739 h 6855646"/>
              <a:gd name="connsiteX53" fmla="*/ 3959500 w 6797527"/>
              <a:gd name="connsiteY53" fmla="*/ 5914887 h 6855646"/>
              <a:gd name="connsiteX54" fmla="*/ 4435327 w 6797527"/>
              <a:gd name="connsiteY54" fmla="*/ 4403124 h 6855646"/>
              <a:gd name="connsiteX55" fmla="*/ 4515837 w 6797527"/>
              <a:gd name="connsiteY55" fmla="*/ 3736336 h 6855646"/>
              <a:gd name="connsiteX56" fmla="*/ 4704259 w 6797527"/>
              <a:gd name="connsiteY56" fmla="*/ 3551763 h 6855646"/>
              <a:gd name="connsiteX57" fmla="*/ 913194 w 6797527"/>
              <a:gd name="connsiteY57" fmla="*/ 3542296 h 6855646"/>
              <a:gd name="connsiteX58" fmla="*/ 1093611 w 6797527"/>
              <a:gd name="connsiteY58" fmla="*/ 3754193 h 6855646"/>
              <a:gd name="connsiteX59" fmla="*/ 617168 w 6797527"/>
              <a:gd name="connsiteY59" fmla="*/ 4919745 h 6855646"/>
              <a:gd name="connsiteX60" fmla="*/ 460843 w 6797527"/>
              <a:gd name="connsiteY60" fmla="*/ 5000025 h 6855646"/>
              <a:gd name="connsiteX61" fmla="*/ 296359 w 6797527"/>
              <a:gd name="connsiteY61" fmla="*/ 4898963 h 6855646"/>
              <a:gd name="connsiteX62" fmla="*/ 309136 w 6797527"/>
              <a:gd name="connsiteY62" fmla="*/ 4701613 h 6855646"/>
              <a:gd name="connsiteX63" fmla="*/ 536812 w 6797527"/>
              <a:gd name="connsiteY63" fmla="*/ 4308529 h 6855646"/>
              <a:gd name="connsiteX64" fmla="*/ 717075 w 6797527"/>
              <a:gd name="connsiteY64" fmla="*/ 3716555 h 6855646"/>
              <a:gd name="connsiteX65" fmla="*/ 913194 w 6797527"/>
              <a:gd name="connsiteY65" fmla="*/ 3542296 h 6855646"/>
              <a:gd name="connsiteX66" fmla="*/ 6585301 w 6797527"/>
              <a:gd name="connsiteY66" fmla="*/ 3151303 h 6855646"/>
              <a:gd name="connsiteX67" fmla="*/ 6680841 w 6797527"/>
              <a:gd name="connsiteY67" fmla="*/ 3165376 h 6855646"/>
              <a:gd name="connsiteX68" fmla="*/ 6787290 w 6797527"/>
              <a:gd name="connsiteY68" fmla="*/ 3278905 h 6855646"/>
              <a:gd name="connsiteX69" fmla="*/ 6797450 w 6797527"/>
              <a:gd name="connsiteY69" fmla="*/ 3305847 h 6855646"/>
              <a:gd name="connsiteX70" fmla="*/ 6797527 w 6797527"/>
              <a:gd name="connsiteY70" fmla="*/ 3552225 h 6855646"/>
              <a:gd name="connsiteX71" fmla="*/ 6788291 w 6797527"/>
              <a:gd name="connsiteY71" fmla="*/ 3725253 h 6855646"/>
              <a:gd name="connsiteX72" fmla="*/ 6672836 w 6797527"/>
              <a:gd name="connsiteY72" fmla="*/ 4780661 h 6855646"/>
              <a:gd name="connsiteX73" fmla="*/ 6489956 w 6797527"/>
              <a:gd name="connsiteY73" fmla="*/ 4948686 h 6855646"/>
              <a:gd name="connsiteX74" fmla="*/ 6303382 w 6797527"/>
              <a:gd name="connsiteY74" fmla="*/ 4809525 h 6855646"/>
              <a:gd name="connsiteX75" fmla="*/ 6301226 w 6797527"/>
              <a:gd name="connsiteY75" fmla="*/ 4711850 h 6855646"/>
              <a:gd name="connsiteX76" fmla="*/ 6419144 w 6797527"/>
              <a:gd name="connsiteY76" fmla="*/ 3350949 h 6855646"/>
              <a:gd name="connsiteX77" fmla="*/ 6585301 w 6797527"/>
              <a:gd name="connsiteY77" fmla="*/ 3151303 h 6855646"/>
              <a:gd name="connsiteX78" fmla="*/ 3454503 w 6797527"/>
              <a:gd name="connsiteY78" fmla="*/ 3150597 h 6855646"/>
              <a:gd name="connsiteX79" fmla="*/ 3646696 w 6797527"/>
              <a:gd name="connsiteY79" fmla="*/ 3336633 h 6855646"/>
              <a:gd name="connsiteX80" fmla="*/ 3646773 w 6797527"/>
              <a:gd name="connsiteY80" fmla="*/ 3510661 h 6855646"/>
              <a:gd name="connsiteX81" fmla="*/ 3048026 w 6797527"/>
              <a:gd name="connsiteY81" fmla="*/ 5768490 h 6855646"/>
              <a:gd name="connsiteX82" fmla="*/ 2504620 w 6797527"/>
              <a:gd name="connsiteY82" fmla="*/ 6601149 h 6855646"/>
              <a:gd name="connsiteX83" fmla="*/ 2302112 w 6797527"/>
              <a:gd name="connsiteY83" fmla="*/ 6669575 h 6855646"/>
              <a:gd name="connsiteX84" fmla="*/ 2165568 w 6797527"/>
              <a:gd name="connsiteY84" fmla="*/ 6511171 h 6855646"/>
              <a:gd name="connsiteX85" fmla="*/ 2212981 w 6797527"/>
              <a:gd name="connsiteY85" fmla="*/ 6360002 h 6855646"/>
              <a:gd name="connsiteX86" fmla="*/ 2577433 w 6797527"/>
              <a:gd name="connsiteY86" fmla="*/ 5834684 h 6855646"/>
              <a:gd name="connsiteX87" fmla="*/ 3192652 w 6797527"/>
              <a:gd name="connsiteY87" fmla="*/ 4192613 h 6855646"/>
              <a:gd name="connsiteX88" fmla="*/ 3268313 w 6797527"/>
              <a:gd name="connsiteY88" fmla="*/ 3348409 h 6855646"/>
              <a:gd name="connsiteX89" fmla="*/ 3454503 w 6797527"/>
              <a:gd name="connsiteY89" fmla="*/ 3150597 h 6855646"/>
              <a:gd name="connsiteX90" fmla="*/ 3479193 w 6797527"/>
              <a:gd name="connsiteY90" fmla="*/ 2521216 h 6855646"/>
              <a:gd name="connsiteX91" fmla="*/ 4260222 w 6797527"/>
              <a:gd name="connsiteY91" fmla="*/ 3175074 h 6855646"/>
              <a:gd name="connsiteX92" fmla="*/ 4274846 w 6797527"/>
              <a:gd name="connsiteY92" fmla="*/ 3471099 h 6855646"/>
              <a:gd name="connsiteX93" fmla="*/ 4006376 w 6797527"/>
              <a:gd name="connsiteY93" fmla="*/ 5097777 h 6855646"/>
              <a:gd name="connsiteX94" fmla="*/ 3791245 w 6797527"/>
              <a:gd name="connsiteY94" fmla="*/ 5228856 h 6855646"/>
              <a:gd name="connsiteX95" fmla="*/ 3637383 w 6797527"/>
              <a:gd name="connsiteY95" fmla="*/ 5034661 h 6855646"/>
              <a:gd name="connsiteX96" fmla="*/ 3650929 w 6797527"/>
              <a:gd name="connsiteY96" fmla="*/ 4969468 h 6855646"/>
              <a:gd name="connsiteX97" fmla="*/ 3868215 w 6797527"/>
              <a:gd name="connsiteY97" fmla="*/ 3912059 h 6855646"/>
              <a:gd name="connsiteX98" fmla="*/ 3898156 w 6797527"/>
              <a:gd name="connsiteY98" fmla="*/ 3337327 h 6855646"/>
              <a:gd name="connsiteX99" fmla="*/ 3563646 w 6797527"/>
              <a:gd name="connsiteY99" fmla="*/ 2911145 h 6855646"/>
              <a:gd name="connsiteX100" fmla="*/ 3069654 w 6797527"/>
              <a:gd name="connsiteY100" fmla="*/ 3129354 h 6855646"/>
              <a:gd name="connsiteX101" fmla="*/ 3015776 w 6797527"/>
              <a:gd name="connsiteY101" fmla="*/ 3345332 h 6855646"/>
              <a:gd name="connsiteX102" fmla="*/ 2884619 w 6797527"/>
              <a:gd name="connsiteY102" fmla="*/ 3519744 h 6855646"/>
              <a:gd name="connsiteX103" fmla="*/ 2676647 w 6797527"/>
              <a:gd name="connsiteY103" fmla="*/ 3453011 h 6855646"/>
              <a:gd name="connsiteX104" fmla="*/ 2638932 w 6797527"/>
              <a:gd name="connsiteY104" fmla="*/ 3340867 h 6855646"/>
              <a:gd name="connsiteX105" fmla="*/ 3316034 w 6797527"/>
              <a:gd name="connsiteY105" fmla="*/ 2532993 h 6855646"/>
              <a:gd name="connsiteX106" fmla="*/ 3479193 w 6797527"/>
              <a:gd name="connsiteY106" fmla="*/ 2521216 h 6855646"/>
              <a:gd name="connsiteX107" fmla="*/ 3505307 w 6797527"/>
              <a:gd name="connsiteY107" fmla="*/ 1890232 h 6855646"/>
              <a:gd name="connsiteX108" fmla="*/ 4795315 w 6797527"/>
              <a:gd name="connsiteY108" fmla="*/ 2781375 h 6855646"/>
              <a:gd name="connsiteX109" fmla="*/ 4697024 w 6797527"/>
              <a:gd name="connsiteY109" fmla="*/ 3032219 h 6855646"/>
              <a:gd name="connsiteX110" fmla="*/ 4446796 w 6797527"/>
              <a:gd name="connsiteY110" fmla="*/ 2927387 h 6855646"/>
              <a:gd name="connsiteX111" fmla="*/ 3893230 w 6797527"/>
              <a:gd name="connsiteY111" fmla="*/ 2360812 h 6855646"/>
              <a:gd name="connsiteX112" fmla="*/ 2404636 w 6797527"/>
              <a:gd name="connsiteY112" fmla="*/ 3147135 h 6855646"/>
              <a:gd name="connsiteX113" fmla="*/ 2380159 w 6797527"/>
              <a:gd name="connsiteY113" fmla="*/ 3405137 h 6855646"/>
              <a:gd name="connsiteX114" fmla="*/ 2387625 w 6797527"/>
              <a:gd name="connsiteY114" fmla="*/ 3406522 h 6855646"/>
              <a:gd name="connsiteX115" fmla="*/ 1399027 w 6797527"/>
              <a:gd name="connsiteY115" fmla="*/ 5958991 h 6855646"/>
              <a:gd name="connsiteX116" fmla="*/ 1194518 w 6797527"/>
              <a:gd name="connsiteY116" fmla="*/ 6021875 h 6855646"/>
              <a:gd name="connsiteX117" fmla="*/ 1062284 w 6797527"/>
              <a:gd name="connsiteY117" fmla="*/ 5854004 h 6855646"/>
              <a:gd name="connsiteX118" fmla="*/ 1112930 w 6797527"/>
              <a:gd name="connsiteY118" fmla="*/ 5711841 h 6855646"/>
              <a:gd name="connsiteX119" fmla="*/ 1480999 w 6797527"/>
              <a:gd name="connsiteY119" fmla="*/ 5212308 h 6855646"/>
              <a:gd name="connsiteX120" fmla="*/ 1959443 w 6797527"/>
              <a:gd name="connsiteY120" fmla="*/ 3928838 h 6855646"/>
              <a:gd name="connsiteX121" fmla="*/ 2009396 w 6797527"/>
              <a:gd name="connsiteY121" fmla="*/ 3304922 h 6855646"/>
              <a:gd name="connsiteX122" fmla="*/ 3137310 w 6797527"/>
              <a:gd name="connsiteY122" fmla="*/ 1925550 h 6855646"/>
              <a:gd name="connsiteX123" fmla="*/ 3393813 w 6797527"/>
              <a:gd name="connsiteY123" fmla="*/ 1890793 h 6855646"/>
              <a:gd name="connsiteX124" fmla="*/ 3505307 w 6797527"/>
              <a:gd name="connsiteY124" fmla="*/ 1890232 h 6855646"/>
              <a:gd name="connsiteX125" fmla="*/ 2778686 w 6797527"/>
              <a:gd name="connsiteY125" fmla="*/ 1380518 h 6855646"/>
              <a:gd name="connsiteX126" fmla="*/ 2983756 w 6797527"/>
              <a:gd name="connsiteY126" fmla="*/ 1569102 h 6855646"/>
              <a:gd name="connsiteX127" fmla="*/ 2857217 w 6797527"/>
              <a:gd name="connsiteY127" fmla="*/ 1746979 h 6855646"/>
              <a:gd name="connsiteX128" fmla="*/ 2381929 w 6797527"/>
              <a:gd name="connsiteY128" fmla="*/ 2021684 h 6855646"/>
              <a:gd name="connsiteX129" fmla="*/ 1772099 w 6797527"/>
              <a:gd name="connsiteY129" fmla="*/ 3117347 h 6855646"/>
              <a:gd name="connsiteX130" fmla="*/ 1756320 w 6797527"/>
              <a:gd name="connsiteY130" fmla="*/ 3395054 h 6855646"/>
              <a:gd name="connsiteX131" fmla="*/ 1575826 w 6797527"/>
              <a:gd name="connsiteY131" fmla="*/ 4421675 h 6855646"/>
              <a:gd name="connsiteX132" fmla="*/ 1336296 w 6797527"/>
              <a:gd name="connsiteY132" fmla="*/ 4544519 h 6855646"/>
              <a:gd name="connsiteX133" fmla="*/ 1218148 w 6797527"/>
              <a:gd name="connsiteY133" fmla="*/ 4300602 h 6855646"/>
              <a:gd name="connsiteX134" fmla="*/ 1378245 w 6797527"/>
              <a:gd name="connsiteY134" fmla="*/ 3333093 h 6855646"/>
              <a:gd name="connsiteX135" fmla="*/ 2483606 w 6797527"/>
              <a:gd name="connsiteY135" fmla="*/ 1502831 h 6855646"/>
              <a:gd name="connsiteX136" fmla="*/ 2732526 w 6797527"/>
              <a:gd name="connsiteY136" fmla="*/ 1391533 h 6855646"/>
              <a:gd name="connsiteX137" fmla="*/ 2778686 w 6797527"/>
              <a:gd name="connsiteY137" fmla="*/ 1380518 h 6855646"/>
              <a:gd name="connsiteX138" fmla="*/ 5263954 w 6797527"/>
              <a:gd name="connsiteY138" fmla="*/ 1369442 h 6855646"/>
              <a:gd name="connsiteX139" fmla="*/ 5371356 w 6797527"/>
              <a:gd name="connsiteY139" fmla="*/ 1422321 h 6855646"/>
              <a:gd name="connsiteX140" fmla="*/ 5518676 w 6797527"/>
              <a:gd name="connsiteY140" fmla="*/ 1581418 h 6855646"/>
              <a:gd name="connsiteX141" fmla="*/ 6125890 w 6797527"/>
              <a:gd name="connsiteY141" fmla="*/ 2868197 h 6855646"/>
              <a:gd name="connsiteX142" fmla="*/ 6167377 w 6797527"/>
              <a:gd name="connsiteY142" fmla="*/ 3412449 h 6855646"/>
              <a:gd name="connsiteX143" fmla="*/ 5678080 w 6797527"/>
              <a:gd name="connsiteY143" fmla="*/ 6048583 h 6855646"/>
              <a:gd name="connsiteX144" fmla="*/ 5434394 w 6797527"/>
              <a:gd name="connsiteY144" fmla="*/ 6167655 h 6855646"/>
              <a:gd name="connsiteX145" fmla="*/ 5323711 w 6797527"/>
              <a:gd name="connsiteY145" fmla="*/ 5918120 h 6855646"/>
              <a:gd name="connsiteX146" fmla="*/ 5609269 w 6797527"/>
              <a:gd name="connsiteY146" fmla="*/ 4957076 h 6855646"/>
              <a:gd name="connsiteX147" fmla="*/ 5763516 w 6797527"/>
              <a:gd name="connsiteY147" fmla="*/ 3933764 h 6855646"/>
              <a:gd name="connsiteX148" fmla="*/ 5787223 w 6797527"/>
              <a:gd name="connsiteY148" fmla="*/ 3307924 h 6855646"/>
              <a:gd name="connsiteX149" fmla="*/ 5121512 w 6797527"/>
              <a:gd name="connsiteY149" fmla="*/ 1706955 h 6855646"/>
              <a:gd name="connsiteX150" fmla="*/ 5056242 w 6797527"/>
              <a:gd name="connsiteY150" fmla="*/ 1601584 h 6855646"/>
              <a:gd name="connsiteX151" fmla="*/ 5146450 w 6797527"/>
              <a:gd name="connsiteY151" fmla="*/ 1393226 h 6855646"/>
              <a:gd name="connsiteX152" fmla="*/ 5263954 w 6797527"/>
              <a:gd name="connsiteY152" fmla="*/ 1369442 h 6855646"/>
              <a:gd name="connsiteX153" fmla="*/ 3461891 w 6797527"/>
              <a:gd name="connsiteY153" fmla="*/ 1260300 h 6855646"/>
              <a:gd name="connsiteX154" fmla="*/ 4501136 w 6797527"/>
              <a:gd name="connsiteY154" fmla="*/ 1541701 h 6855646"/>
              <a:gd name="connsiteX155" fmla="*/ 5493429 w 6797527"/>
              <a:gd name="connsiteY155" fmla="*/ 2915225 h 6855646"/>
              <a:gd name="connsiteX156" fmla="*/ 5531452 w 6797527"/>
              <a:gd name="connsiteY156" fmla="*/ 3410294 h 6855646"/>
              <a:gd name="connsiteX157" fmla="*/ 5530837 w 6797527"/>
              <a:gd name="connsiteY157" fmla="*/ 3629811 h 6855646"/>
              <a:gd name="connsiteX158" fmla="*/ 5261828 w 6797527"/>
              <a:gd name="connsiteY158" fmla="*/ 3797990 h 6855646"/>
              <a:gd name="connsiteX159" fmla="*/ 5153531 w 6797527"/>
              <a:gd name="connsiteY159" fmla="*/ 3624269 h 6855646"/>
              <a:gd name="connsiteX160" fmla="*/ 5157764 w 6797527"/>
              <a:gd name="connsiteY160" fmla="*/ 3335094 h 6855646"/>
              <a:gd name="connsiteX161" fmla="*/ 4523457 w 6797527"/>
              <a:gd name="connsiteY161" fmla="*/ 2014988 h 6855646"/>
              <a:gd name="connsiteX162" fmla="*/ 3467510 w 6797527"/>
              <a:gd name="connsiteY162" fmla="*/ 1638606 h 6855646"/>
              <a:gd name="connsiteX163" fmla="*/ 3271468 w 6797527"/>
              <a:gd name="connsiteY163" fmla="*/ 1479971 h 6855646"/>
              <a:gd name="connsiteX164" fmla="*/ 3461891 w 6797527"/>
              <a:gd name="connsiteY164" fmla="*/ 1260300 h 6855646"/>
              <a:gd name="connsiteX165" fmla="*/ 1226133 w 6797527"/>
              <a:gd name="connsiteY165" fmla="*/ 922605 h 6855646"/>
              <a:gd name="connsiteX166" fmla="*/ 1361465 w 6797527"/>
              <a:gd name="connsiteY166" fmla="*/ 976282 h 6855646"/>
              <a:gd name="connsiteX167" fmla="*/ 1359310 w 6797527"/>
              <a:gd name="connsiteY167" fmla="*/ 1249370 h 6855646"/>
              <a:gd name="connsiteX168" fmla="*/ 676127 w 6797527"/>
              <a:gd name="connsiteY168" fmla="*/ 2322789 h 6855646"/>
              <a:gd name="connsiteX169" fmla="*/ 495325 w 6797527"/>
              <a:gd name="connsiteY169" fmla="*/ 3364342 h 6855646"/>
              <a:gd name="connsiteX170" fmla="*/ 367556 w 6797527"/>
              <a:gd name="connsiteY170" fmla="*/ 4058609 h 6855646"/>
              <a:gd name="connsiteX171" fmla="*/ 187524 w 6797527"/>
              <a:gd name="connsiteY171" fmla="*/ 4185840 h 6855646"/>
              <a:gd name="connsiteX172" fmla="*/ 11340 w 6797527"/>
              <a:gd name="connsiteY172" fmla="*/ 3932995 h 6855646"/>
              <a:gd name="connsiteX173" fmla="*/ 96391 w 6797527"/>
              <a:gd name="connsiteY173" fmla="*/ 3601871 h 6855646"/>
              <a:gd name="connsiteX174" fmla="*/ 117404 w 6797527"/>
              <a:gd name="connsiteY174" fmla="*/ 3297765 h 6855646"/>
              <a:gd name="connsiteX175" fmla="*/ 1090224 w 6797527"/>
              <a:gd name="connsiteY175" fmla="*/ 984209 h 6855646"/>
              <a:gd name="connsiteX176" fmla="*/ 1226133 w 6797527"/>
              <a:gd name="connsiteY176" fmla="*/ 922605 h 6855646"/>
              <a:gd name="connsiteX177" fmla="*/ 3423099 w 6797527"/>
              <a:gd name="connsiteY177" fmla="*/ 632227 h 6855646"/>
              <a:gd name="connsiteX178" fmla="*/ 4751750 w 6797527"/>
              <a:gd name="connsiteY178" fmla="*/ 959194 h 6855646"/>
              <a:gd name="connsiteX179" fmla="*/ 4850887 w 6797527"/>
              <a:gd name="connsiteY179" fmla="*/ 1179943 h 6855646"/>
              <a:gd name="connsiteX180" fmla="*/ 4660002 w 6797527"/>
              <a:gd name="connsiteY180" fmla="*/ 1316951 h 6855646"/>
              <a:gd name="connsiteX181" fmla="*/ 4569024 w 6797527"/>
              <a:gd name="connsiteY181" fmla="*/ 1289471 h 6855646"/>
              <a:gd name="connsiteX182" fmla="*/ 3739906 w 6797527"/>
              <a:gd name="connsiteY182" fmla="*/ 1025696 h 6855646"/>
              <a:gd name="connsiteX183" fmla="*/ 2317583 w 6797527"/>
              <a:gd name="connsiteY183" fmla="*/ 1307021 h 6855646"/>
              <a:gd name="connsiteX184" fmla="*/ 1185590 w 6797527"/>
              <a:gd name="connsiteY184" fmla="*/ 2814011 h 6855646"/>
              <a:gd name="connsiteX185" fmla="*/ 1163577 w 6797527"/>
              <a:gd name="connsiteY185" fmla="*/ 2918766 h 6855646"/>
              <a:gd name="connsiteX186" fmla="*/ 937748 w 6797527"/>
              <a:gd name="connsiteY186" fmla="*/ 3069011 h 6855646"/>
              <a:gd name="connsiteX187" fmla="*/ 793198 w 6797527"/>
              <a:gd name="connsiteY187" fmla="*/ 2843567 h 6855646"/>
              <a:gd name="connsiteX188" fmla="*/ 1870389 w 6797527"/>
              <a:gd name="connsiteY188" fmla="*/ 1144846 h 6855646"/>
              <a:gd name="connsiteX189" fmla="*/ 3283938 w 6797527"/>
              <a:gd name="connsiteY189" fmla="*/ 636383 h 6855646"/>
              <a:gd name="connsiteX190" fmla="*/ 3353442 w 6797527"/>
              <a:gd name="connsiteY190" fmla="*/ 632458 h 6855646"/>
              <a:gd name="connsiteX191" fmla="*/ 3423099 w 6797527"/>
              <a:gd name="connsiteY191" fmla="*/ 632227 h 6855646"/>
              <a:gd name="connsiteX192" fmla="*/ 3202504 w 6797527"/>
              <a:gd name="connsiteY192" fmla="*/ 0 h 6855646"/>
              <a:gd name="connsiteX193" fmla="*/ 3582965 w 6797527"/>
              <a:gd name="connsiteY193" fmla="*/ 77 h 6855646"/>
              <a:gd name="connsiteX194" fmla="*/ 3702807 w 6797527"/>
              <a:gd name="connsiteY194" fmla="*/ 9390 h 6855646"/>
              <a:gd name="connsiteX195" fmla="*/ 5355731 w 6797527"/>
              <a:gd name="connsiteY195" fmla="*/ 593513 h 6855646"/>
              <a:gd name="connsiteX196" fmla="*/ 6741648 w 6797527"/>
              <a:gd name="connsiteY196" fmla="*/ 2732269 h 6855646"/>
              <a:gd name="connsiteX197" fmla="*/ 6596791 w 6797527"/>
              <a:gd name="connsiteY197" fmla="*/ 2952480 h 6855646"/>
              <a:gd name="connsiteX198" fmla="*/ 6373117 w 6797527"/>
              <a:gd name="connsiteY198" fmla="*/ 2810779 h 6855646"/>
              <a:gd name="connsiteX199" fmla="*/ 6236496 w 6797527"/>
              <a:gd name="connsiteY199" fmla="*/ 2316094 h 6855646"/>
              <a:gd name="connsiteX200" fmla="*/ 4688481 w 6797527"/>
              <a:gd name="connsiteY200" fmla="*/ 646852 h 6855646"/>
              <a:gd name="connsiteX201" fmla="*/ 3715353 w 6797527"/>
              <a:gd name="connsiteY201" fmla="*/ 390620 h 6855646"/>
              <a:gd name="connsiteX202" fmla="*/ 2814885 w 6797527"/>
              <a:gd name="connsiteY202" fmla="*/ 412250 h 6855646"/>
              <a:gd name="connsiteX203" fmla="*/ 2186581 w 6797527"/>
              <a:gd name="connsiteY203" fmla="*/ 651241 h 6855646"/>
              <a:gd name="connsiteX204" fmla="*/ 2067432 w 6797527"/>
              <a:gd name="connsiteY204" fmla="*/ 728209 h 6855646"/>
              <a:gd name="connsiteX205" fmla="*/ 1802271 w 6797527"/>
              <a:gd name="connsiteY205" fmla="*/ 680026 h 6855646"/>
              <a:gd name="connsiteX206" fmla="*/ 1854765 w 6797527"/>
              <a:gd name="connsiteY206" fmla="*/ 415867 h 6855646"/>
              <a:gd name="connsiteX207" fmla="*/ 2568889 w 6797527"/>
              <a:gd name="connsiteY207" fmla="*/ 76431 h 6855646"/>
              <a:gd name="connsiteX208" fmla="*/ 3018470 w 6797527"/>
              <a:gd name="connsiteY208" fmla="*/ 10545 h 6855646"/>
              <a:gd name="connsiteX209" fmla="*/ 3202504 w 6797527"/>
              <a:gd name="connsiteY209" fmla="*/ 0 h 685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6797527" h="6855646">
                <a:moveTo>
                  <a:pt x="2093370" y="5591383"/>
                </a:moveTo>
                <a:cubicBezTo>
                  <a:pt x="2161181" y="5593230"/>
                  <a:pt x="2217445" y="5623249"/>
                  <a:pt x="2253467" y="5685286"/>
                </a:cubicBezTo>
                <a:cubicBezTo>
                  <a:pt x="2289951" y="5748170"/>
                  <a:pt x="2291798" y="5814980"/>
                  <a:pt x="2252544" y="5875940"/>
                </a:cubicBezTo>
                <a:cubicBezTo>
                  <a:pt x="2146710" y="6040347"/>
                  <a:pt x="2029178" y="6196519"/>
                  <a:pt x="1899176" y="6342608"/>
                </a:cubicBezTo>
                <a:cubicBezTo>
                  <a:pt x="1830904" y="6419269"/>
                  <a:pt x="1714910" y="6422194"/>
                  <a:pt x="1638633" y="6355384"/>
                </a:cubicBezTo>
                <a:cubicBezTo>
                  <a:pt x="1562048" y="6288266"/>
                  <a:pt x="1549964" y="6174274"/>
                  <a:pt x="1615696" y="6095380"/>
                </a:cubicBezTo>
                <a:cubicBezTo>
                  <a:pt x="1730073" y="5958297"/>
                  <a:pt x="1838062" y="5816596"/>
                  <a:pt x="1938430" y="5668892"/>
                </a:cubicBezTo>
                <a:cubicBezTo>
                  <a:pt x="1973836" y="5617014"/>
                  <a:pt x="2026714" y="5592845"/>
                  <a:pt x="2093370" y="5591383"/>
                </a:cubicBezTo>
                <a:close/>
                <a:moveTo>
                  <a:pt x="3586502" y="5588368"/>
                </a:moveTo>
                <a:cubicBezTo>
                  <a:pt x="3610910" y="5590845"/>
                  <a:pt x="3635420" y="5598291"/>
                  <a:pt x="3658934" y="5611087"/>
                </a:cubicBezTo>
                <a:cubicBezTo>
                  <a:pt x="3751759" y="5661656"/>
                  <a:pt x="3784009" y="5776033"/>
                  <a:pt x="3730131" y="5872707"/>
                </a:cubicBezTo>
                <a:cubicBezTo>
                  <a:pt x="3561567" y="6175352"/>
                  <a:pt x="3377224" y="6468222"/>
                  <a:pt x="3179797" y="6752856"/>
                </a:cubicBezTo>
                <a:cubicBezTo>
                  <a:pt x="3141543" y="6808043"/>
                  <a:pt x="3088665" y="6836676"/>
                  <a:pt x="3018007" y="6838215"/>
                </a:cubicBezTo>
                <a:cubicBezTo>
                  <a:pt x="2947580" y="6835367"/>
                  <a:pt x="2890314" y="6803656"/>
                  <a:pt x="2855524" y="6738232"/>
                </a:cubicBezTo>
                <a:cubicBezTo>
                  <a:pt x="2819194" y="6669960"/>
                  <a:pt x="2825890" y="6602842"/>
                  <a:pt x="2868455" y="6538264"/>
                </a:cubicBezTo>
                <a:cubicBezTo>
                  <a:pt x="2969978" y="6384017"/>
                  <a:pt x="3073040" y="6230693"/>
                  <a:pt x="3171331" y="6074445"/>
                </a:cubicBezTo>
                <a:cubicBezTo>
                  <a:pt x="3250532" y="5948369"/>
                  <a:pt x="3324423" y="5818906"/>
                  <a:pt x="3399238" y="5690058"/>
                </a:cubicBezTo>
                <a:cubicBezTo>
                  <a:pt x="3440975" y="5618246"/>
                  <a:pt x="3513279" y="5580940"/>
                  <a:pt x="3586502" y="5588368"/>
                </a:cubicBezTo>
                <a:close/>
                <a:moveTo>
                  <a:pt x="1146313" y="4775343"/>
                </a:moveTo>
                <a:cubicBezTo>
                  <a:pt x="1170239" y="4779223"/>
                  <a:pt x="1193864" y="4787723"/>
                  <a:pt x="1215839" y="4801058"/>
                </a:cubicBezTo>
                <a:cubicBezTo>
                  <a:pt x="1301891" y="4853321"/>
                  <a:pt x="1333218" y="4965927"/>
                  <a:pt x="1281725" y="5053827"/>
                </a:cubicBezTo>
                <a:cubicBezTo>
                  <a:pt x="1187283" y="5215002"/>
                  <a:pt x="1078140" y="5366093"/>
                  <a:pt x="955912" y="5507410"/>
                </a:cubicBezTo>
                <a:cubicBezTo>
                  <a:pt x="918890" y="5550205"/>
                  <a:pt x="869860" y="5569678"/>
                  <a:pt x="803589" y="5568985"/>
                </a:cubicBezTo>
                <a:cubicBezTo>
                  <a:pt x="737242" y="5565060"/>
                  <a:pt x="679745" y="5530654"/>
                  <a:pt x="646802" y="5461843"/>
                </a:cubicBezTo>
                <a:cubicBezTo>
                  <a:pt x="613397" y="5392032"/>
                  <a:pt x="620094" y="5322913"/>
                  <a:pt x="669200" y="5263338"/>
                </a:cubicBezTo>
                <a:cubicBezTo>
                  <a:pt x="774880" y="5135030"/>
                  <a:pt x="871477" y="5000641"/>
                  <a:pt x="959222" y="4859402"/>
                </a:cubicBezTo>
                <a:cubicBezTo>
                  <a:pt x="1000035" y="4793650"/>
                  <a:pt x="1074533" y="4763704"/>
                  <a:pt x="1146313" y="4775343"/>
                </a:cubicBezTo>
                <a:close/>
                <a:moveTo>
                  <a:pt x="5271911" y="4285054"/>
                </a:moveTo>
                <a:cubicBezTo>
                  <a:pt x="5369431" y="4292982"/>
                  <a:pt x="5443784" y="4375108"/>
                  <a:pt x="5443091" y="4494181"/>
                </a:cubicBezTo>
                <a:cubicBezTo>
                  <a:pt x="5432624" y="4552139"/>
                  <a:pt x="5419539" y="4629493"/>
                  <a:pt x="5404452" y="4706463"/>
                </a:cubicBezTo>
                <a:cubicBezTo>
                  <a:pt x="5277607" y="5353855"/>
                  <a:pt x="5065016" y="5971768"/>
                  <a:pt x="4766836" y="6560201"/>
                </a:cubicBezTo>
                <a:cubicBezTo>
                  <a:pt x="4717036" y="6658569"/>
                  <a:pt x="4608817" y="6697592"/>
                  <a:pt x="4513682" y="6652180"/>
                </a:cubicBezTo>
                <a:cubicBezTo>
                  <a:pt x="4417470" y="6606229"/>
                  <a:pt x="4380063" y="6494007"/>
                  <a:pt x="4426707" y="6395101"/>
                </a:cubicBezTo>
                <a:cubicBezTo>
                  <a:pt x="4491361" y="6258018"/>
                  <a:pt x="4558402" y="6121859"/>
                  <a:pt x="4618284" y="5982698"/>
                </a:cubicBezTo>
                <a:cubicBezTo>
                  <a:pt x="4830490" y="5489630"/>
                  <a:pt x="4978657" y="4977550"/>
                  <a:pt x="5067172" y="4448153"/>
                </a:cubicBezTo>
                <a:cubicBezTo>
                  <a:pt x="5084490" y="4344551"/>
                  <a:pt x="5169387" y="4276664"/>
                  <a:pt x="5271911" y="4285054"/>
                </a:cubicBezTo>
                <a:close/>
                <a:moveTo>
                  <a:pt x="2779786" y="3896434"/>
                </a:moveTo>
                <a:cubicBezTo>
                  <a:pt x="2878462" y="3905670"/>
                  <a:pt x="2952660" y="3986642"/>
                  <a:pt x="2952660" y="4104945"/>
                </a:cubicBezTo>
                <a:cubicBezTo>
                  <a:pt x="2941577" y="4161979"/>
                  <a:pt x="2928261" y="4238333"/>
                  <a:pt x="2911866" y="4314148"/>
                </a:cubicBezTo>
                <a:cubicBezTo>
                  <a:pt x="2826276" y="4708541"/>
                  <a:pt x="2690963" y="5085231"/>
                  <a:pt x="2506621" y="5444295"/>
                </a:cubicBezTo>
                <a:cubicBezTo>
                  <a:pt x="2451126" y="5552360"/>
                  <a:pt x="2327820" y="5588536"/>
                  <a:pt x="2230685" y="5524882"/>
                </a:cubicBezTo>
                <a:cubicBezTo>
                  <a:pt x="2149174" y="5471542"/>
                  <a:pt x="2124466" y="5370558"/>
                  <a:pt x="2166184" y="5279040"/>
                </a:cubicBezTo>
                <a:cubicBezTo>
                  <a:pt x="2234610" y="5129027"/>
                  <a:pt x="2305499" y="4979782"/>
                  <a:pt x="2366228" y="4826613"/>
                </a:cubicBezTo>
                <a:cubicBezTo>
                  <a:pt x="2464595" y="4578847"/>
                  <a:pt x="2530866" y="4321538"/>
                  <a:pt x="2576586" y="4058917"/>
                </a:cubicBezTo>
                <a:cubicBezTo>
                  <a:pt x="2594443" y="3956393"/>
                  <a:pt x="2681419" y="3887352"/>
                  <a:pt x="2779786" y="3896434"/>
                </a:cubicBezTo>
                <a:close/>
                <a:moveTo>
                  <a:pt x="4704259" y="3551763"/>
                </a:moveTo>
                <a:cubicBezTo>
                  <a:pt x="4815249" y="3551301"/>
                  <a:pt x="4903764" y="3643895"/>
                  <a:pt x="4893297" y="3755886"/>
                </a:cubicBezTo>
                <a:cubicBezTo>
                  <a:pt x="4876286" y="3937073"/>
                  <a:pt x="4860430" y="4118645"/>
                  <a:pt x="4834723" y="4298677"/>
                </a:cubicBezTo>
                <a:cubicBezTo>
                  <a:pt x="4775379" y="4714082"/>
                  <a:pt x="4672240" y="5119020"/>
                  <a:pt x="4531539" y="5514413"/>
                </a:cubicBezTo>
                <a:cubicBezTo>
                  <a:pt x="4376060" y="5951370"/>
                  <a:pt x="4175862" y="6366852"/>
                  <a:pt x="3931483" y="6761014"/>
                </a:cubicBezTo>
                <a:cubicBezTo>
                  <a:pt x="3886225" y="6834059"/>
                  <a:pt x="3808255" y="6868464"/>
                  <a:pt x="3727591" y="6851300"/>
                </a:cubicBezTo>
                <a:cubicBezTo>
                  <a:pt x="3649543" y="6834751"/>
                  <a:pt x="3591354" y="6770559"/>
                  <a:pt x="3580117" y="6687047"/>
                </a:cubicBezTo>
                <a:cubicBezTo>
                  <a:pt x="3573882" y="6640865"/>
                  <a:pt x="3587121" y="6598916"/>
                  <a:pt x="3611366" y="6559739"/>
                </a:cubicBezTo>
                <a:cubicBezTo>
                  <a:pt x="3740214" y="6351690"/>
                  <a:pt x="3856438" y="6136867"/>
                  <a:pt x="3959500" y="5914887"/>
                </a:cubicBezTo>
                <a:cubicBezTo>
                  <a:pt x="4183790" y="5431671"/>
                  <a:pt x="4342502" y="4927750"/>
                  <a:pt x="4435327" y="4403124"/>
                </a:cubicBezTo>
                <a:cubicBezTo>
                  <a:pt x="4474428" y="4182298"/>
                  <a:pt x="4501059" y="3960087"/>
                  <a:pt x="4515837" y="3736336"/>
                </a:cubicBezTo>
                <a:cubicBezTo>
                  <a:pt x="4522919" y="3629194"/>
                  <a:pt x="4601890" y="3552225"/>
                  <a:pt x="4704259" y="3551763"/>
                </a:cubicBezTo>
                <a:close/>
                <a:moveTo>
                  <a:pt x="913194" y="3542296"/>
                </a:moveTo>
                <a:cubicBezTo>
                  <a:pt x="1022876" y="3545528"/>
                  <a:pt x="1110313" y="3646974"/>
                  <a:pt x="1093611" y="3754193"/>
                </a:cubicBezTo>
                <a:cubicBezTo>
                  <a:pt x="1027186" y="4180374"/>
                  <a:pt x="867936" y="4568841"/>
                  <a:pt x="617168" y="4919745"/>
                </a:cubicBezTo>
                <a:cubicBezTo>
                  <a:pt x="579992" y="4971700"/>
                  <a:pt x="528345" y="4998024"/>
                  <a:pt x="460843" y="5000025"/>
                </a:cubicBezTo>
                <a:cubicBezTo>
                  <a:pt x="389338" y="4997716"/>
                  <a:pt x="331457" y="4965312"/>
                  <a:pt x="296359" y="4898963"/>
                </a:cubicBezTo>
                <a:cubicBezTo>
                  <a:pt x="260722" y="4831615"/>
                  <a:pt x="265340" y="4763882"/>
                  <a:pt x="309136" y="4701613"/>
                </a:cubicBezTo>
                <a:cubicBezTo>
                  <a:pt x="396573" y="4577230"/>
                  <a:pt x="473774" y="4446998"/>
                  <a:pt x="536812" y="4308529"/>
                </a:cubicBezTo>
                <a:cubicBezTo>
                  <a:pt x="623018" y="4119183"/>
                  <a:pt x="683439" y="3921910"/>
                  <a:pt x="717075" y="3716555"/>
                </a:cubicBezTo>
                <a:cubicBezTo>
                  <a:pt x="735009" y="3607181"/>
                  <a:pt x="811825" y="3539294"/>
                  <a:pt x="913194" y="3542296"/>
                </a:cubicBezTo>
                <a:close/>
                <a:moveTo>
                  <a:pt x="6585301" y="3151303"/>
                </a:moveTo>
                <a:cubicBezTo>
                  <a:pt x="6615893" y="3147831"/>
                  <a:pt x="6648437" y="3152041"/>
                  <a:pt x="6680841" y="3165376"/>
                </a:cubicBezTo>
                <a:cubicBezTo>
                  <a:pt x="6733180" y="3186928"/>
                  <a:pt x="6768432" y="3225490"/>
                  <a:pt x="6787290" y="3278905"/>
                </a:cubicBezTo>
                <a:cubicBezTo>
                  <a:pt x="6790523" y="3287913"/>
                  <a:pt x="6794063" y="3296840"/>
                  <a:pt x="6797450" y="3305847"/>
                </a:cubicBezTo>
                <a:cubicBezTo>
                  <a:pt x="6797527" y="3387896"/>
                  <a:pt x="6797527" y="3470021"/>
                  <a:pt x="6797527" y="3552225"/>
                </a:cubicBezTo>
                <a:cubicBezTo>
                  <a:pt x="6794448" y="3609875"/>
                  <a:pt x="6790831" y="3667526"/>
                  <a:pt x="6788291" y="3725253"/>
                </a:cubicBezTo>
                <a:cubicBezTo>
                  <a:pt x="6772666" y="4079544"/>
                  <a:pt x="6732795" y="4431219"/>
                  <a:pt x="6672836" y="4780661"/>
                </a:cubicBezTo>
                <a:cubicBezTo>
                  <a:pt x="6655903" y="4879490"/>
                  <a:pt x="6584937" y="4944453"/>
                  <a:pt x="6489956" y="4948686"/>
                </a:cubicBezTo>
                <a:cubicBezTo>
                  <a:pt x="6404982" y="4952458"/>
                  <a:pt x="6323932" y="4894500"/>
                  <a:pt x="6303382" y="4809525"/>
                </a:cubicBezTo>
                <a:cubicBezTo>
                  <a:pt x="6295915" y="4778506"/>
                  <a:pt x="6295762" y="4743485"/>
                  <a:pt x="6301226" y="4711850"/>
                </a:cubicBezTo>
                <a:cubicBezTo>
                  <a:pt x="6378658" y="4261424"/>
                  <a:pt x="6418374" y="3807995"/>
                  <a:pt x="6419144" y="3350949"/>
                </a:cubicBezTo>
                <a:cubicBezTo>
                  <a:pt x="6419317" y="3241269"/>
                  <a:pt x="6493526" y="3161720"/>
                  <a:pt x="6585301" y="3151303"/>
                </a:cubicBezTo>
                <a:close/>
                <a:moveTo>
                  <a:pt x="3454503" y="3150597"/>
                </a:moveTo>
                <a:cubicBezTo>
                  <a:pt x="3558951" y="3149059"/>
                  <a:pt x="3645233" y="3232186"/>
                  <a:pt x="3646696" y="3336633"/>
                </a:cubicBezTo>
                <a:cubicBezTo>
                  <a:pt x="3647466" y="3394668"/>
                  <a:pt x="3646773" y="3452703"/>
                  <a:pt x="3646773" y="3510661"/>
                </a:cubicBezTo>
                <a:cubicBezTo>
                  <a:pt x="3615138" y="4308144"/>
                  <a:pt x="3417634" y="5061062"/>
                  <a:pt x="3048026" y="5768490"/>
                </a:cubicBezTo>
                <a:cubicBezTo>
                  <a:pt x="2893855" y="6063592"/>
                  <a:pt x="2712284" y="6340914"/>
                  <a:pt x="2504620" y="6601149"/>
                </a:cubicBezTo>
                <a:cubicBezTo>
                  <a:pt x="2452126" y="6666881"/>
                  <a:pt x="2383238" y="6692204"/>
                  <a:pt x="2302112" y="6669575"/>
                </a:cubicBezTo>
                <a:cubicBezTo>
                  <a:pt x="2223295" y="6647638"/>
                  <a:pt x="2177421" y="6592220"/>
                  <a:pt x="2165568" y="6511171"/>
                </a:cubicBezTo>
                <a:cubicBezTo>
                  <a:pt x="2157178" y="6453906"/>
                  <a:pt x="2177421" y="6404645"/>
                  <a:pt x="2212981" y="6360002"/>
                </a:cubicBezTo>
                <a:cubicBezTo>
                  <a:pt x="2346293" y="6193132"/>
                  <a:pt x="2467751" y="6017949"/>
                  <a:pt x="2577433" y="5834684"/>
                </a:cubicBezTo>
                <a:cubicBezTo>
                  <a:pt x="2882387" y="5324760"/>
                  <a:pt x="3087819" y="4777506"/>
                  <a:pt x="3192652" y="4192613"/>
                </a:cubicBezTo>
                <a:cubicBezTo>
                  <a:pt x="3242682" y="3913367"/>
                  <a:pt x="3267851" y="3632042"/>
                  <a:pt x="3268313" y="3348409"/>
                </a:cubicBezTo>
                <a:cubicBezTo>
                  <a:pt x="3268467" y="3236188"/>
                  <a:pt x="3348669" y="3152214"/>
                  <a:pt x="3454503" y="3150597"/>
                </a:cubicBezTo>
                <a:close/>
                <a:moveTo>
                  <a:pt x="3479193" y="2521216"/>
                </a:moveTo>
                <a:cubicBezTo>
                  <a:pt x="3854228" y="2530802"/>
                  <a:pt x="4180211" y="2793478"/>
                  <a:pt x="4260222" y="3175074"/>
                </a:cubicBezTo>
                <a:cubicBezTo>
                  <a:pt x="4280849" y="3273134"/>
                  <a:pt x="4277309" y="3372040"/>
                  <a:pt x="4274846" y="3471099"/>
                </a:cubicBezTo>
                <a:cubicBezTo>
                  <a:pt x="4262300" y="4025974"/>
                  <a:pt x="4172938" y="4568302"/>
                  <a:pt x="4006376" y="5097777"/>
                </a:cubicBezTo>
                <a:cubicBezTo>
                  <a:pt x="3976742" y="5191988"/>
                  <a:pt x="3887611" y="5245405"/>
                  <a:pt x="3791245" y="5228856"/>
                </a:cubicBezTo>
                <a:cubicBezTo>
                  <a:pt x="3700421" y="5213231"/>
                  <a:pt x="3632226" y="5128257"/>
                  <a:pt x="3637383" y="5034661"/>
                </a:cubicBezTo>
                <a:cubicBezTo>
                  <a:pt x="3638614" y="5012725"/>
                  <a:pt x="3644387" y="4990635"/>
                  <a:pt x="3650929" y="4969468"/>
                </a:cubicBezTo>
                <a:cubicBezTo>
                  <a:pt x="3757379" y="4623951"/>
                  <a:pt x="3830962" y="4271815"/>
                  <a:pt x="3868215" y="3912059"/>
                </a:cubicBezTo>
                <a:cubicBezTo>
                  <a:pt x="3887996" y="3720943"/>
                  <a:pt x="3898926" y="3529442"/>
                  <a:pt x="3898156" y="3337327"/>
                </a:cubicBezTo>
                <a:cubicBezTo>
                  <a:pt x="3897309" y="3135049"/>
                  <a:pt x="3761227" y="2961484"/>
                  <a:pt x="3563646" y="2911145"/>
                </a:cubicBezTo>
                <a:cubicBezTo>
                  <a:pt x="3370991" y="2862116"/>
                  <a:pt x="3165251" y="2952940"/>
                  <a:pt x="3069654" y="3129354"/>
                </a:cubicBezTo>
                <a:cubicBezTo>
                  <a:pt x="3033094" y="3196703"/>
                  <a:pt x="3017623" y="3269055"/>
                  <a:pt x="3015776" y="3345332"/>
                </a:cubicBezTo>
                <a:cubicBezTo>
                  <a:pt x="3013851" y="3426688"/>
                  <a:pt x="2960665" y="3495729"/>
                  <a:pt x="2884619" y="3519744"/>
                </a:cubicBezTo>
                <a:cubicBezTo>
                  <a:pt x="2807957" y="3543989"/>
                  <a:pt x="2725446" y="3517666"/>
                  <a:pt x="2676647" y="3453011"/>
                </a:cubicBezTo>
                <a:cubicBezTo>
                  <a:pt x="2651632" y="3419915"/>
                  <a:pt x="2639317" y="3382585"/>
                  <a:pt x="2638932" y="3340867"/>
                </a:cubicBezTo>
                <a:cubicBezTo>
                  <a:pt x="2635468" y="2945552"/>
                  <a:pt x="2925490" y="2599418"/>
                  <a:pt x="3316034" y="2532993"/>
                </a:cubicBezTo>
                <a:cubicBezTo>
                  <a:pt x="3371039" y="2523641"/>
                  <a:pt x="3425616" y="2519846"/>
                  <a:pt x="3479193" y="2521216"/>
                </a:cubicBezTo>
                <a:close/>
                <a:moveTo>
                  <a:pt x="3505307" y="1890232"/>
                </a:moveTo>
                <a:cubicBezTo>
                  <a:pt x="4060443" y="1909076"/>
                  <a:pt x="4574895" y="2249743"/>
                  <a:pt x="4795315" y="2781375"/>
                </a:cubicBezTo>
                <a:cubicBezTo>
                  <a:pt x="4836878" y="2881589"/>
                  <a:pt x="4794006" y="2990888"/>
                  <a:pt x="4697024" y="3032219"/>
                </a:cubicBezTo>
                <a:cubicBezTo>
                  <a:pt x="4599042" y="3074014"/>
                  <a:pt x="4490976" y="3029448"/>
                  <a:pt x="4446796" y="2927387"/>
                </a:cubicBezTo>
                <a:cubicBezTo>
                  <a:pt x="4334497" y="2667768"/>
                  <a:pt x="4150539" y="2478269"/>
                  <a:pt x="3893230" y="2360812"/>
                </a:cubicBezTo>
                <a:cubicBezTo>
                  <a:pt x="3268313" y="2075487"/>
                  <a:pt x="2519166" y="2470572"/>
                  <a:pt x="2404636" y="3147135"/>
                </a:cubicBezTo>
                <a:cubicBezTo>
                  <a:pt x="2390242" y="3232110"/>
                  <a:pt x="2388010" y="3319084"/>
                  <a:pt x="2380159" y="3405137"/>
                </a:cubicBezTo>
                <a:cubicBezTo>
                  <a:pt x="2382699" y="3405675"/>
                  <a:pt x="2385162" y="3406137"/>
                  <a:pt x="2387625" y="3406522"/>
                </a:cubicBezTo>
                <a:cubicBezTo>
                  <a:pt x="2358223" y="4373338"/>
                  <a:pt x="2033180" y="5225855"/>
                  <a:pt x="1399027" y="5958991"/>
                </a:cubicBezTo>
                <a:cubicBezTo>
                  <a:pt x="1343993" y="6022568"/>
                  <a:pt x="1275567" y="6045659"/>
                  <a:pt x="1194518" y="6021875"/>
                </a:cubicBezTo>
                <a:cubicBezTo>
                  <a:pt x="1118626" y="5999631"/>
                  <a:pt x="1068519" y="5935054"/>
                  <a:pt x="1062284" y="5854004"/>
                </a:cubicBezTo>
                <a:cubicBezTo>
                  <a:pt x="1058051" y="5799587"/>
                  <a:pt x="1077062" y="5752712"/>
                  <a:pt x="1112930" y="5711841"/>
                </a:cubicBezTo>
                <a:cubicBezTo>
                  <a:pt x="1249936" y="5555901"/>
                  <a:pt x="1372857" y="5389569"/>
                  <a:pt x="1480999" y="5212308"/>
                </a:cubicBezTo>
                <a:cubicBezTo>
                  <a:pt x="1723069" y="4815298"/>
                  <a:pt x="1882396" y="4387347"/>
                  <a:pt x="1959443" y="3928838"/>
                </a:cubicBezTo>
                <a:cubicBezTo>
                  <a:pt x="1994156" y="3722329"/>
                  <a:pt x="2004547" y="3514125"/>
                  <a:pt x="2009396" y="3304922"/>
                </a:cubicBezTo>
                <a:cubicBezTo>
                  <a:pt x="2024944" y="2638519"/>
                  <a:pt x="2488302" y="2074178"/>
                  <a:pt x="3137310" y="1925550"/>
                </a:cubicBezTo>
                <a:cubicBezTo>
                  <a:pt x="3222766" y="1905980"/>
                  <a:pt x="3308566" y="1894549"/>
                  <a:pt x="3393813" y="1890793"/>
                </a:cubicBezTo>
                <a:cubicBezTo>
                  <a:pt x="3431108" y="1889150"/>
                  <a:pt x="3468298" y="1888976"/>
                  <a:pt x="3505307" y="1890232"/>
                </a:cubicBezTo>
                <a:close/>
                <a:moveTo>
                  <a:pt x="2778686" y="1380518"/>
                </a:moveTo>
                <a:cubicBezTo>
                  <a:pt x="2885730" y="1369128"/>
                  <a:pt x="2983890" y="1454678"/>
                  <a:pt x="2983756" y="1569102"/>
                </a:cubicBezTo>
                <a:cubicBezTo>
                  <a:pt x="2983602" y="1649536"/>
                  <a:pt x="2935803" y="1717115"/>
                  <a:pt x="2857217" y="1746979"/>
                </a:cubicBezTo>
                <a:cubicBezTo>
                  <a:pt x="2683958" y="1812942"/>
                  <a:pt x="2524323" y="1902997"/>
                  <a:pt x="2381929" y="2021684"/>
                </a:cubicBezTo>
                <a:cubicBezTo>
                  <a:pt x="2038029" y="2308319"/>
                  <a:pt x="1831519" y="2672694"/>
                  <a:pt x="1772099" y="3117347"/>
                </a:cubicBezTo>
                <a:cubicBezTo>
                  <a:pt x="1759860" y="3209018"/>
                  <a:pt x="1758244" y="3302383"/>
                  <a:pt x="1756320" y="3395054"/>
                </a:cubicBezTo>
                <a:cubicBezTo>
                  <a:pt x="1748777" y="3746651"/>
                  <a:pt x="1689895" y="4089012"/>
                  <a:pt x="1575826" y="4421675"/>
                </a:cubicBezTo>
                <a:cubicBezTo>
                  <a:pt x="1540343" y="4525046"/>
                  <a:pt x="1435972" y="4578001"/>
                  <a:pt x="1336296" y="4544519"/>
                </a:cubicBezTo>
                <a:cubicBezTo>
                  <a:pt x="1234696" y="4510421"/>
                  <a:pt x="1182742" y="4405511"/>
                  <a:pt x="1218148" y="4300602"/>
                </a:cubicBezTo>
                <a:cubicBezTo>
                  <a:pt x="1324135" y="3986720"/>
                  <a:pt x="1375782" y="3664601"/>
                  <a:pt x="1378245" y="3333093"/>
                </a:cubicBezTo>
                <a:cubicBezTo>
                  <a:pt x="1384017" y="2557316"/>
                  <a:pt x="1803810" y="1863511"/>
                  <a:pt x="2483606" y="1502831"/>
                </a:cubicBezTo>
                <a:cubicBezTo>
                  <a:pt x="2563732" y="1460344"/>
                  <a:pt x="2647552" y="1423475"/>
                  <a:pt x="2732526" y="1391533"/>
                </a:cubicBezTo>
                <a:cubicBezTo>
                  <a:pt x="2747920" y="1385751"/>
                  <a:pt x="2763394" y="1382145"/>
                  <a:pt x="2778686" y="1380518"/>
                </a:cubicBezTo>
                <a:close/>
                <a:moveTo>
                  <a:pt x="5263954" y="1369442"/>
                </a:moveTo>
                <a:cubicBezTo>
                  <a:pt x="5303411" y="1374349"/>
                  <a:pt x="5341184" y="1392033"/>
                  <a:pt x="5371356" y="1422321"/>
                </a:cubicBezTo>
                <a:cubicBezTo>
                  <a:pt x="5422309" y="1473506"/>
                  <a:pt x="5471878" y="1526384"/>
                  <a:pt x="5518676" y="1581418"/>
                </a:cubicBezTo>
                <a:cubicBezTo>
                  <a:pt x="5836792" y="1955567"/>
                  <a:pt x="6038529" y="2385134"/>
                  <a:pt x="6125890" y="2868197"/>
                </a:cubicBezTo>
                <a:cubicBezTo>
                  <a:pt x="6161834" y="3066547"/>
                  <a:pt x="6172918" y="3266745"/>
                  <a:pt x="6167377" y="3412449"/>
                </a:cubicBezTo>
                <a:cubicBezTo>
                  <a:pt x="6150058" y="4356019"/>
                  <a:pt x="5987960" y="5216310"/>
                  <a:pt x="5678080" y="6048583"/>
                </a:cubicBezTo>
                <a:cubicBezTo>
                  <a:pt x="5639287" y="6152800"/>
                  <a:pt x="5534531" y="6203831"/>
                  <a:pt x="5434394" y="6167655"/>
                </a:cubicBezTo>
                <a:cubicBezTo>
                  <a:pt x="5333102" y="6131095"/>
                  <a:pt x="5284611" y="6023953"/>
                  <a:pt x="5323711" y="5918120"/>
                </a:cubicBezTo>
                <a:cubicBezTo>
                  <a:pt x="5439782" y="5603929"/>
                  <a:pt x="5535917" y="5283889"/>
                  <a:pt x="5609269" y="4957076"/>
                </a:cubicBezTo>
                <a:cubicBezTo>
                  <a:pt x="5685007" y="4619641"/>
                  <a:pt x="5740425" y="4278896"/>
                  <a:pt x="5763516" y="3933764"/>
                </a:cubicBezTo>
                <a:cubicBezTo>
                  <a:pt x="5777448" y="3725484"/>
                  <a:pt x="5790840" y="3516357"/>
                  <a:pt x="5787223" y="3307924"/>
                </a:cubicBezTo>
                <a:cubicBezTo>
                  <a:pt x="5776447" y="2688088"/>
                  <a:pt x="5551465" y="2153994"/>
                  <a:pt x="5121512" y="1706955"/>
                </a:cubicBezTo>
                <a:cubicBezTo>
                  <a:pt x="5091956" y="1676167"/>
                  <a:pt x="5066017" y="1644148"/>
                  <a:pt x="5056242" y="1601584"/>
                </a:cubicBezTo>
                <a:cubicBezTo>
                  <a:pt x="5037153" y="1518610"/>
                  <a:pt x="5073637" y="1434329"/>
                  <a:pt x="5146450" y="1393226"/>
                </a:cubicBezTo>
                <a:cubicBezTo>
                  <a:pt x="5183357" y="1372406"/>
                  <a:pt x="5224498" y="1364536"/>
                  <a:pt x="5263954" y="1369442"/>
                </a:cubicBezTo>
                <a:close/>
                <a:moveTo>
                  <a:pt x="3461891" y="1260300"/>
                </a:moveTo>
                <a:cubicBezTo>
                  <a:pt x="3833116" y="1262224"/>
                  <a:pt x="4181866" y="1351894"/>
                  <a:pt x="4501136" y="1541701"/>
                </a:cubicBezTo>
                <a:cubicBezTo>
                  <a:pt x="5029148" y="1855737"/>
                  <a:pt x="5360118" y="2315093"/>
                  <a:pt x="5493429" y="2915225"/>
                </a:cubicBezTo>
                <a:cubicBezTo>
                  <a:pt x="5529682" y="3078015"/>
                  <a:pt x="5540997" y="3243654"/>
                  <a:pt x="5531452" y="3410294"/>
                </a:cubicBezTo>
                <a:cubicBezTo>
                  <a:pt x="5531452" y="3483492"/>
                  <a:pt x="5534454" y="3556844"/>
                  <a:pt x="5530837" y="3629811"/>
                </a:cubicBezTo>
                <a:cubicBezTo>
                  <a:pt x="5523755" y="3771743"/>
                  <a:pt x="5385980" y="3857410"/>
                  <a:pt x="5261828" y="3797990"/>
                </a:cubicBezTo>
                <a:cubicBezTo>
                  <a:pt x="5190015" y="3763584"/>
                  <a:pt x="5153377" y="3703856"/>
                  <a:pt x="5153531" y="3624269"/>
                </a:cubicBezTo>
                <a:cubicBezTo>
                  <a:pt x="5153685" y="3527903"/>
                  <a:pt x="5159073" y="3431460"/>
                  <a:pt x="5157764" y="3335094"/>
                </a:cubicBezTo>
                <a:cubicBezTo>
                  <a:pt x="5150606" y="2797231"/>
                  <a:pt x="4938401" y="2355348"/>
                  <a:pt x="4523457" y="2014988"/>
                </a:cubicBezTo>
                <a:cubicBezTo>
                  <a:pt x="4218042" y="1764451"/>
                  <a:pt x="3862673" y="1642993"/>
                  <a:pt x="3467510" y="1638606"/>
                </a:cubicBezTo>
                <a:cubicBezTo>
                  <a:pt x="3364140" y="1637451"/>
                  <a:pt x="3285939" y="1573720"/>
                  <a:pt x="3271468" y="1479971"/>
                </a:cubicBezTo>
                <a:cubicBezTo>
                  <a:pt x="3253227" y="1361592"/>
                  <a:pt x="3340741" y="1259684"/>
                  <a:pt x="3461891" y="1260300"/>
                </a:cubicBezTo>
                <a:close/>
                <a:moveTo>
                  <a:pt x="1226133" y="922605"/>
                </a:moveTo>
                <a:cubicBezTo>
                  <a:pt x="1274720" y="921268"/>
                  <a:pt x="1323211" y="939144"/>
                  <a:pt x="1361465" y="976282"/>
                </a:cubicBezTo>
                <a:cubicBezTo>
                  <a:pt x="1438589" y="1051173"/>
                  <a:pt x="1438589" y="1169245"/>
                  <a:pt x="1359310" y="1249370"/>
                </a:cubicBezTo>
                <a:cubicBezTo>
                  <a:pt x="1054048" y="1557942"/>
                  <a:pt x="825448" y="1915235"/>
                  <a:pt x="676127" y="2322789"/>
                </a:cubicBezTo>
                <a:cubicBezTo>
                  <a:pt x="552976" y="2658993"/>
                  <a:pt x="495633" y="3006357"/>
                  <a:pt x="495325" y="3364342"/>
                </a:cubicBezTo>
                <a:cubicBezTo>
                  <a:pt x="495171" y="3602949"/>
                  <a:pt x="449913" y="3834474"/>
                  <a:pt x="367556" y="4058609"/>
                </a:cubicBezTo>
                <a:cubicBezTo>
                  <a:pt x="338384" y="4137888"/>
                  <a:pt x="269650" y="4186225"/>
                  <a:pt x="187524" y="4185840"/>
                </a:cubicBezTo>
                <a:cubicBezTo>
                  <a:pt x="56829" y="4185301"/>
                  <a:pt x="-32687" y="4058378"/>
                  <a:pt x="11340" y="3932995"/>
                </a:cubicBezTo>
                <a:cubicBezTo>
                  <a:pt x="49286" y="3824929"/>
                  <a:pt x="83153" y="3715555"/>
                  <a:pt x="96391" y="3601871"/>
                </a:cubicBezTo>
                <a:cubicBezTo>
                  <a:pt x="108168" y="3501041"/>
                  <a:pt x="114787" y="3399288"/>
                  <a:pt x="117404" y="3297765"/>
                </a:cubicBezTo>
                <a:cubicBezTo>
                  <a:pt x="140341" y="2399682"/>
                  <a:pt x="463614" y="1628215"/>
                  <a:pt x="1090224" y="984209"/>
                </a:cubicBezTo>
                <a:cubicBezTo>
                  <a:pt x="1128863" y="944493"/>
                  <a:pt x="1177546" y="923942"/>
                  <a:pt x="1226133" y="922605"/>
                </a:cubicBezTo>
                <a:close/>
                <a:moveTo>
                  <a:pt x="3423099" y="632227"/>
                </a:moveTo>
                <a:cubicBezTo>
                  <a:pt x="3894154" y="626300"/>
                  <a:pt x="4337114" y="735367"/>
                  <a:pt x="4751750" y="959194"/>
                </a:cubicBezTo>
                <a:cubicBezTo>
                  <a:pt x="4836417" y="1004914"/>
                  <a:pt x="4874978" y="1091506"/>
                  <a:pt x="4850887" y="1179943"/>
                </a:cubicBezTo>
                <a:cubicBezTo>
                  <a:pt x="4828027" y="1264072"/>
                  <a:pt x="4748363" y="1323569"/>
                  <a:pt x="4660002" y="1316951"/>
                </a:cubicBezTo>
                <a:cubicBezTo>
                  <a:pt x="4629060" y="1314641"/>
                  <a:pt x="4596502" y="1304173"/>
                  <a:pt x="4569024" y="1289471"/>
                </a:cubicBezTo>
                <a:cubicBezTo>
                  <a:pt x="4308943" y="1149772"/>
                  <a:pt x="4032853" y="1059871"/>
                  <a:pt x="3739906" y="1025696"/>
                </a:cubicBezTo>
                <a:cubicBezTo>
                  <a:pt x="3236140" y="966814"/>
                  <a:pt x="2758620" y="1054945"/>
                  <a:pt x="2317583" y="1307021"/>
                </a:cubicBezTo>
                <a:cubicBezTo>
                  <a:pt x="1725071" y="1645688"/>
                  <a:pt x="1348766" y="2150840"/>
                  <a:pt x="1185590" y="2814011"/>
                </a:cubicBezTo>
                <a:cubicBezTo>
                  <a:pt x="1177046" y="2848647"/>
                  <a:pt x="1171274" y="2883899"/>
                  <a:pt x="1163577" y="2918766"/>
                </a:cubicBezTo>
                <a:cubicBezTo>
                  <a:pt x="1140024" y="3026447"/>
                  <a:pt x="1042272" y="3091408"/>
                  <a:pt x="937748" y="3069011"/>
                </a:cubicBezTo>
                <a:cubicBezTo>
                  <a:pt x="836455" y="3047382"/>
                  <a:pt x="772571" y="2948553"/>
                  <a:pt x="793198" y="2843567"/>
                </a:cubicBezTo>
                <a:cubicBezTo>
                  <a:pt x="932206" y="2137831"/>
                  <a:pt x="1290423" y="1569564"/>
                  <a:pt x="1870389" y="1144846"/>
                </a:cubicBezTo>
                <a:cubicBezTo>
                  <a:pt x="2290490" y="837120"/>
                  <a:pt x="2763931" y="670173"/>
                  <a:pt x="3283938" y="636383"/>
                </a:cubicBezTo>
                <a:cubicBezTo>
                  <a:pt x="3307106" y="634844"/>
                  <a:pt x="3330274" y="633151"/>
                  <a:pt x="3353442" y="632458"/>
                </a:cubicBezTo>
                <a:cubicBezTo>
                  <a:pt x="3376686" y="631688"/>
                  <a:pt x="3399931" y="632227"/>
                  <a:pt x="3423099" y="632227"/>
                </a:cubicBezTo>
                <a:close/>
                <a:moveTo>
                  <a:pt x="3202504" y="0"/>
                </a:moveTo>
                <a:cubicBezTo>
                  <a:pt x="3329350" y="77"/>
                  <a:pt x="3456119" y="77"/>
                  <a:pt x="3582965" y="77"/>
                </a:cubicBezTo>
                <a:cubicBezTo>
                  <a:pt x="3622913" y="3156"/>
                  <a:pt x="3662860" y="6312"/>
                  <a:pt x="3702807" y="9390"/>
                </a:cubicBezTo>
                <a:cubicBezTo>
                  <a:pt x="4306249" y="55495"/>
                  <a:pt x="4860200" y="246226"/>
                  <a:pt x="5355731" y="593513"/>
                </a:cubicBezTo>
                <a:cubicBezTo>
                  <a:pt x="6104954" y="1118601"/>
                  <a:pt x="6564386" y="1834958"/>
                  <a:pt x="6741648" y="2732269"/>
                </a:cubicBezTo>
                <a:cubicBezTo>
                  <a:pt x="6761660" y="2833485"/>
                  <a:pt x="6695697" y="2931929"/>
                  <a:pt x="6596791" y="2952480"/>
                </a:cubicBezTo>
                <a:cubicBezTo>
                  <a:pt x="6493805" y="2973877"/>
                  <a:pt x="6394361" y="2913533"/>
                  <a:pt x="6373117" y="2810779"/>
                </a:cubicBezTo>
                <a:cubicBezTo>
                  <a:pt x="6338403" y="2642754"/>
                  <a:pt x="6297763" y="2476576"/>
                  <a:pt x="6236496" y="2316094"/>
                </a:cubicBezTo>
                <a:cubicBezTo>
                  <a:pt x="5944857" y="1551786"/>
                  <a:pt x="5429237" y="994063"/>
                  <a:pt x="4688481" y="646852"/>
                </a:cubicBezTo>
                <a:cubicBezTo>
                  <a:pt x="4380218" y="502381"/>
                  <a:pt x="4054944" y="416406"/>
                  <a:pt x="3715353" y="390620"/>
                </a:cubicBezTo>
                <a:cubicBezTo>
                  <a:pt x="3414786" y="367838"/>
                  <a:pt x="3114066" y="370301"/>
                  <a:pt x="2814885" y="412250"/>
                </a:cubicBezTo>
                <a:cubicBezTo>
                  <a:pt x="2587670" y="444115"/>
                  <a:pt x="2380391" y="530551"/>
                  <a:pt x="2186581" y="651241"/>
                </a:cubicBezTo>
                <a:cubicBezTo>
                  <a:pt x="2146480" y="676256"/>
                  <a:pt x="2106994" y="702347"/>
                  <a:pt x="2067432" y="728209"/>
                </a:cubicBezTo>
                <a:cubicBezTo>
                  <a:pt x="1976223" y="787938"/>
                  <a:pt x="1862154" y="767233"/>
                  <a:pt x="1802271" y="680026"/>
                </a:cubicBezTo>
                <a:cubicBezTo>
                  <a:pt x="1742774" y="593282"/>
                  <a:pt x="1765018" y="477674"/>
                  <a:pt x="1854765" y="415867"/>
                </a:cubicBezTo>
                <a:cubicBezTo>
                  <a:pt x="2074590" y="264544"/>
                  <a:pt x="2308424" y="142393"/>
                  <a:pt x="2568889" y="76431"/>
                </a:cubicBezTo>
                <a:cubicBezTo>
                  <a:pt x="2716517" y="39100"/>
                  <a:pt x="2866762" y="19780"/>
                  <a:pt x="3018470" y="10545"/>
                </a:cubicBezTo>
                <a:cubicBezTo>
                  <a:pt x="3079814" y="6773"/>
                  <a:pt x="3141159" y="3541"/>
                  <a:pt x="3202504" y="0"/>
                </a:cubicBezTo>
                <a:close/>
              </a:path>
            </a:pathLst>
          </a:custGeom>
          <a:solidFill>
            <a:schemeClr val="bg1"/>
          </a:solidFill>
          <a:ln w="7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2AA1567D-084B-1CC9-7BC1-DFB8F7B9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27" y="2069172"/>
            <a:ext cx="5688894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Melakukan 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Missed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call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berulang – ulang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Mengirimkan email /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sms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berisi hinaan/ ancaman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Menyebarkan gosip yang tidak menyenangkan lewat 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sms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, email, komentar di jejaring sosial (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Path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, Facebook, 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twitter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Pencuri Identitas Online (membuat </a:t>
            </a:r>
            <a:r>
              <a:rPr lang="id-ID" altLang="en-US" sz="1800" dirty="0" err="1">
                <a:solidFill>
                  <a:srgbClr val="000000"/>
                </a:solidFill>
                <a:cs typeface="Calibri" panose="020F0502020204030204" pitchFamily="34" charset="0"/>
              </a:rPr>
              <a:t>profile</a:t>
            </a: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palsu kemudian melakukan aktivitas yang merusak nama baik seseorang)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Berbagi gambar pribadi tanpa ijin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Menggugah informasi atau video pribadi tanpa ijin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d-ID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Membuat blog berisi keburukan terhadap seseorang</a:t>
            </a:r>
            <a:endParaRPr lang="en-GB" alt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>
            <a:extLst>
              <a:ext uri="{FF2B5EF4-FFF2-40B4-BE49-F238E27FC236}">
                <a16:creationId xmlns:a16="http://schemas.microsoft.com/office/drawing/2014/main" id="{155C1B34-38AF-294A-B034-6DBFCB9D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63A75F1C-2FF1-E14A-8ECA-105D7795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0"/>
            <a:ext cx="530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:a16="http://schemas.microsoft.com/office/drawing/2014/main" id="{DBEDD8B8-3F59-1647-B3E0-46E9D3B6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500063"/>
            <a:ext cx="7929563" cy="1016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000" dirty="0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Salah Satu Korban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000" dirty="0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Akibat </a:t>
            </a:r>
            <a:r>
              <a:rPr lang="id-ID" altLang="en-US" sz="3000" dirty="0" err="1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Cyber</a:t>
            </a:r>
            <a:r>
              <a:rPr lang="id-ID" altLang="en-US" sz="3000" dirty="0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 </a:t>
            </a:r>
            <a:r>
              <a:rPr lang="id-ID" altLang="en-US" sz="3000" dirty="0" err="1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bullying</a:t>
            </a:r>
            <a:r>
              <a:rPr lang="id-ID" altLang="en-US" sz="3000" dirty="0">
                <a:solidFill>
                  <a:prstClr val="black"/>
                </a:solidFill>
                <a:latin typeface="Kristen ITC" panose="03050502040202030202" pitchFamily="66" charset="77"/>
                <a:cs typeface="Times New Roman" panose="02020603050405020304" pitchFamily="18" charset="0"/>
              </a:rPr>
              <a:t> adalah :</a:t>
            </a:r>
            <a:endParaRPr lang="en-US" altLang="en-US" sz="3000" dirty="0">
              <a:solidFill>
                <a:prstClr val="black"/>
              </a:solidFill>
              <a:latin typeface="Kristen ITC" panose="03050502040202030202" pitchFamily="66" charset="77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A0237D8-D800-A642-8D95-920688CA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1785939"/>
            <a:ext cx="8643937" cy="4708525"/>
          </a:xfrm>
          <a:prstGeom prst="rect">
            <a:avLst/>
          </a:prstGeom>
          <a:solidFill>
            <a:srgbClr val="92D050">
              <a:alpha val="8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id-ID" sz="2500" b="1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Megan Taylor Meier (</a:t>
            </a:r>
            <a:r>
              <a:rPr lang="id-ID" sz="2500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Missouri, Amerika Serikat) Gantung diri setelah mengalami cyber bullying lewat social media oleh teman-temannya.</a:t>
            </a:r>
          </a:p>
          <a:p>
            <a:pPr marL="274638" indent="-274638"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id-ID" sz="2500" b="1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Katie Webb</a:t>
            </a:r>
            <a:r>
              <a:rPr lang="id-ID" sz="2500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 (Worcestershire, Inggris)</a:t>
            </a:r>
          </a:p>
          <a:p>
            <a:pPr marL="2746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500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Perempuan 12 tahun gantung diri di rumahnya, karena menjadi bulan-bulanan di media sosial karena gaya rambut dan pakaian yang tidak bermerk.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id-ID" sz="2500" b="1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 Amanda Todd </a:t>
            </a:r>
            <a:r>
              <a:rPr lang="id-ID" sz="2500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(Canada)</a:t>
            </a:r>
          </a:p>
          <a:p>
            <a:pPr marL="274638" indent="-2746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500" dirty="0">
                <a:solidFill>
                  <a:prstClr val="black"/>
                </a:solidFill>
                <a:latin typeface="Kristen ITC" pitchFamily="66" charset="0"/>
                <a:cs typeface="Times New Roman" panose="02020603050405020304" pitchFamily="18" charset="0"/>
              </a:rPr>
              <a:t>    Perempuan 15 tahun memposting video YouTube tentang  tindakan bully yang dialaminya sebelum ia ditemukan tewas di rumahnya setelah menerima cyber bullying selama 3 tahun.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75579-6EFF-8C05-CF16-78AD0FA2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0299"/>
          <a:stretch/>
        </p:blipFill>
        <p:spPr>
          <a:xfrm>
            <a:off x="8157502" y="1261533"/>
            <a:ext cx="2844800" cy="2167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C87B7-2019-0A69-F29F-CAFB5C622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>
          <a:xfrm>
            <a:off x="4945944" y="1261532"/>
            <a:ext cx="2510809" cy="2167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F0036-E0EB-48C7-C6AB-15F7141F5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96" y="1261532"/>
            <a:ext cx="2844800" cy="2167467"/>
          </a:xfrm>
          <a:prstGeom prst="rect">
            <a:avLst/>
          </a:prstGeom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4AC8F7B2-3B3A-8E09-9B7F-31DE91F25D0A}"/>
              </a:ext>
            </a:extLst>
          </p:cNvPr>
          <p:cNvSpPr/>
          <p:nvPr/>
        </p:nvSpPr>
        <p:spPr>
          <a:xfrm>
            <a:off x="1617439" y="3598656"/>
            <a:ext cx="2358974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E10EA5A8-965C-AFD3-3088-109DE165B0AD}"/>
              </a:ext>
            </a:extLst>
          </p:cNvPr>
          <p:cNvSpPr/>
          <p:nvPr/>
        </p:nvSpPr>
        <p:spPr>
          <a:xfrm>
            <a:off x="1617542" y="4139865"/>
            <a:ext cx="2358711" cy="2147783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18AAE-42FE-FD78-A9EF-9C668090D6AF}"/>
              </a:ext>
            </a:extLst>
          </p:cNvPr>
          <p:cNvSpPr txBox="1"/>
          <p:nvPr/>
        </p:nvSpPr>
        <p:spPr>
          <a:xfrm>
            <a:off x="1691341" y="3714769"/>
            <a:ext cx="21723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Megan Taylor Meier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CF548-1BA8-734A-6060-7A3E0C4358DC}"/>
              </a:ext>
            </a:extLst>
          </p:cNvPr>
          <p:cNvSpPr txBox="1"/>
          <p:nvPr/>
        </p:nvSpPr>
        <p:spPr>
          <a:xfrm>
            <a:off x="1712763" y="4362490"/>
            <a:ext cx="2218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(Missouri, Amerika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Serikat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Gantung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mengalami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cyber bullying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lewat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social media oleh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teman-temannya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186602AA-2221-2005-F1D5-2CB3C8A1C58B}"/>
              </a:ext>
            </a:extLst>
          </p:cNvPr>
          <p:cNvSpPr/>
          <p:nvPr/>
        </p:nvSpPr>
        <p:spPr>
          <a:xfrm>
            <a:off x="5015219" y="3598656"/>
            <a:ext cx="2358974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6FA06965-42F7-2397-CF75-C42F181E2438}"/>
              </a:ext>
            </a:extLst>
          </p:cNvPr>
          <p:cNvSpPr/>
          <p:nvPr/>
        </p:nvSpPr>
        <p:spPr>
          <a:xfrm>
            <a:off x="5015322" y="4139866"/>
            <a:ext cx="2358711" cy="2147784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10CCA-E737-AC40-52D5-67CAB6804D6A}"/>
              </a:ext>
            </a:extLst>
          </p:cNvPr>
          <p:cNvSpPr txBox="1"/>
          <p:nvPr/>
        </p:nvSpPr>
        <p:spPr>
          <a:xfrm>
            <a:off x="5089121" y="3714769"/>
            <a:ext cx="21723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Katie Webb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16E23D-F4E8-7EAB-5BEF-71C962D5B2AF}"/>
              </a:ext>
            </a:extLst>
          </p:cNvPr>
          <p:cNvSpPr txBox="1"/>
          <p:nvPr/>
        </p:nvSpPr>
        <p:spPr>
          <a:xfrm>
            <a:off x="5066010" y="4254768"/>
            <a:ext cx="2218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(Worcestershire,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Inggris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Perempuan 12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gantung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rumahnya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bulan-bulanan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media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rambut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pakaian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bermerk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EFC624BD-E9EC-4C5E-8B38-447E17B645A5}"/>
              </a:ext>
            </a:extLst>
          </p:cNvPr>
          <p:cNvSpPr/>
          <p:nvPr/>
        </p:nvSpPr>
        <p:spPr>
          <a:xfrm>
            <a:off x="8157502" y="3600212"/>
            <a:ext cx="2718516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23CA2751-ABBA-E342-A03A-726AF837B855}"/>
              </a:ext>
            </a:extLst>
          </p:cNvPr>
          <p:cNvSpPr/>
          <p:nvPr/>
        </p:nvSpPr>
        <p:spPr>
          <a:xfrm>
            <a:off x="8157605" y="4141422"/>
            <a:ext cx="2718213" cy="2146228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5ED384-47B4-F276-5D78-5A8B8FAE9720}"/>
              </a:ext>
            </a:extLst>
          </p:cNvPr>
          <p:cNvSpPr txBox="1"/>
          <p:nvPr/>
        </p:nvSpPr>
        <p:spPr>
          <a:xfrm>
            <a:off x="8231404" y="3716325"/>
            <a:ext cx="217238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Amanda Todd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44A3E3-4581-6C5B-F23E-8846024F059E}"/>
              </a:ext>
            </a:extLst>
          </p:cNvPr>
          <p:cNvSpPr txBox="1"/>
          <p:nvPr/>
        </p:nvSpPr>
        <p:spPr>
          <a:xfrm>
            <a:off x="8301557" y="4254768"/>
            <a:ext cx="25566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(Canada)</a:t>
            </a:r>
          </a:p>
          <a:p>
            <a:pPr algn="ctr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memposting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video YouTube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tindakan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bully yang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dialaminya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tewas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rumahnya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menerima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cyber bullying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404D4E-2C29-6B71-A72D-844211FBF2CB}"/>
              </a:ext>
            </a:extLst>
          </p:cNvPr>
          <p:cNvSpPr txBox="1"/>
          <p:nvPr/>
        </p:nvSpPr>
        <p:spPr>
          <a:xfrm>
            <a:off x="3153348" y="3182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Korban </a:t>
            </a:r>
            <a:r>
              <a:rPr lang="id-ID" alt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</a:t>
            </a:r>
            <a:r>
              <a:rPr lang="id-ID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alt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>
            <a:extLst>
              <a:ext uri="{FF2B5EF4-FFF2-40B4-BE49-F238E27FC236}">
                <a16:creationId xmlns:a16="http://schemas.microsoft.com/office/drawing/2014/main" id="{57188BD5-87E2-4410-B46D-5BC2877604F2}"/>
              </a:ext>
            </a:extLst>
          </p:cNvPr>
          <p:cNvSpPr/>
          <p:nvPr/>
        </p:nvSpPr>
        <p:spPr>
          <a:xfrm>
            <a:off x="1713280" y="1143000"/>
            <a:ext cx="8765309" cy="4571999"/>
          </a:xfrm>
          <a:prstGeom prst="frame">
            <a:avLst>
              <a:gd name="adj1" fmla="val 22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6853285-8DC9-4124-9B42-0E89ED9B0EEB}"/>
              </a:ext>
            </a:extLst>
          </p:cNvPr>
          <p:cNvSpPr/>
          <p:nvPr/>
        </p:nvSpPr>
        <p:spPr>
          <a:xfrm>
            <a:off x="10213075" y="2155528"/>
            <a:ext cx="748146" cy="24645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5582654" y="2191487"/>
            <a:ext cx="630454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mengatasi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permasalahan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berkaitan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Cybercrime / Cyberbullying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maka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dibuatlah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“Cyberlaw” di Indonesia  yang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payung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hukum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yaitu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UU No. 11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2008 jo UU No. 19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Tahun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2016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Informasi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Transaksi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Elektronik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79C16-D092-475C-8C4D-E950C1C1A96E}"/>
              </a:ext>
            </a:extLst>
          </p:cNvPr>
          <p:cNvSpPr txBox="1"/>
          <p:nvPr/>
        </p:nvSpPr>
        <p:spPr>
          <a:xfrm>
            <a:off x="5774001" y="342333"/>
            <a:ext cx="580037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Perlunya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 Cyber Law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96558-03A2-48C7-8847-3A163BB32354}"/>
              </a:ext>
            </a:extLst>
          </p:cNvPr>
          <p:cNvSpPr txBox="1"/>
          <p:nvPr/>
        </p:nvSpPr>
        <p:spPr>
          <a:xfrm>
            <a:off x="6096000" y="1440637"/>
            <a:ext cx="5800378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Melindungi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integritas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pemerintah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dan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menjaga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reputasi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suatu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negara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</a:p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Membantu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negara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terhindar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dari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menjadi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surga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bagi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pelaku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kejahatan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seperti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teroris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kejahatan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terorganisasir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dan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operasi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penipuan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</a:p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Membantu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negara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terhindar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dari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sebutan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sebagai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tempat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yang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nyaman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untuk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menyimpan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aplikasi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atau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data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hasil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kejahatan</a:t>
            </a:r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cybercrime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</a:p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Meningkatkan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kepercayaan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pasar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karena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adanya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kepastian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hukum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yang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mampu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melindungi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kepentingan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dalam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berusaha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</a:p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Memberikan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perlindungan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 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terhadap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data yang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tergolong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khusus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(</a:t>
            </a:r>
            <a:r>
              <a:rPr lang="sv-SE" sz="2000" i="1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classified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),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rahasia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informasi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yang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bersifat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pribadi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data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pengadilan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kriminal, dan data publik yang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dianggap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perlu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untuk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dilindungi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</a:p>
          <a:p>
            <a:pPr marL="182563" indent="-182563" algn="just" eaLnBrk="0" fontAlgn="base" hangingPunct="0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Melindungi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konsumen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membantu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penegakan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hukum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, dan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aktivitas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intelligen</a:t>
            </a: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E25554-678C-4D48-B850-3312D4B139D5}"/>
              </a:ext>
            </a:extLst>
          </p:cNvPr>
          <p:cNvSpPr txBox="1"/>
          <p:nvPr/>
        </p:nvSpPr>
        <p:spPr>
          <a:xfrm>
            <a:off x="4020761" y="6147443"/>
            <a:ext cx="41504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Cyber Crime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21D19-30EE-4D77-A5CE-2AD628F79AAD}"/>
              </a:ext>
            </a:extLst>
          </p:cNvPr>
          <p:cNvSpPr txBox="1"/>
          <p:nvPr/>
        </p:nvSpPr>
        <p:spPr>
          <a:xfrm>
            <a:off x="1995202" y="40941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Saifl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Dian Effendi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70801-5E34-4FA5-93B9-19B54BC3AC34}"/>
              </a:ext>
            </a:extLst>
          </p:cNvPr>
          <p:cNvSpPr txBox="1"/>
          <p:nvPr/>
        </p:nvSpPr>
        <p:spPr>
          <a:xfrm>
            <a:off x="1010583" y="4863546"/>
            <a:ext cx="10170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Kasus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Cybercrime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Melanggar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UU ITE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pertama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Saiful Dian Effendi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mengirimkan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SMS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perkataan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cabul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jorok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porno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Adelian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Ayu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Septiana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dikenakan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hukuman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Penjara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4635E4F-F6C5-A84E-973B-6279D6F0FB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22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1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989A6127-BB5B-7B40-BBD7-C8F2B20F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7" y="387350"/>
            <a:ext cx="8229601" cy="584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d-ID" altLang="en-US" dirty="0">
                <a:solidFill>
                  <a:srgbClr val="000000"/>
                </a:solidFill>
                <a:cs typeface="Calibri" panose="020F0502020204030204" pitchFamily="34" charset="0"/>
              </a:rPr>
              <a:t>ASPEK HUKUM </a:t>
            </a:r>
            <a:r>
              <a:rPr lang="id-ID" altLang="en-US" dirty="0" err="1">
                <a:solidFill>
                  <a:srgbClr val="000000"/>
                </a:solidFill>
                <a:cs typeface="Calibri" panose="020F0502020204030204" pitchFamily="34" charset="0"/>
              </a:rPr>
              <a:t>CyberLaw</a:t>
            </a:r>
            <a:endParaRPr lang="id-ID" altLang="en-US" sz="3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791C2D5-ED96-8E4E-87D2-2F5F9CF45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1428750"/>
            <a:ext cx="8429625" cy="423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 No. 19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20016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 27 </a:t>
            </a:r>
            <a:endParaRPr lang="sv-SE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 Orang dengan sengaja dan tanpa hak mendistribusikan dan/atau mentransmisikan dan/atau membuat dapat diaksesnya Informasi Elektronik dan/atau Dokumen Elektronik yang memiliki </a:t>
            </a:r>
            <a:r>
              <a:rPr lang="id-ID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indent="-457200" algn="just" defTabSz="1401763">
              <a:lnSpc>
                <a:spcPct val="80000"/>
              </a:lnSpc>
              <a:spcBef>
                <a:spcPct val="0"/>
              </a:spcBef>
              <a:buFontTx/>
              <a:buAutoNum type="arabicParenBoth"/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muatan yang melanggar kesusilaan.</a:t>
            </a: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muatan perjudian.</a:t>
            </a: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sv-SE" sz="24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muatan penghinaan dan/atau pencemaran nama baik.</a:t>
            </a: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muatan pemerasan dan/atau pengancaman.</a:t>
            </a:r>
            <a:endParaRPr lang="id-ID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endParaRPr lang="id-ID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dipidana dengan pidana penjara paling lama 6 tahun dan/atau denda paling banyak Rp1.000.000.000,00 (satu miliar rupiah).</a:t>
            </a:r>
            <a:endParaRPr lang="en-GB" sz="2400" dirty="0">
              <a:solidFill>
                <a:srgbClr val="C050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AD6791A4-0A33-314E-B2D1-4CBBB735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7" y="458499"/>
            <a:ext cx="8229601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d-ID" altLang="en-US" dirty="0">
                <a:solidFill>
                  <a:srgbClr val="000000"/>
                </a:solidFill>
                <a:cs typeface="Calibri" panose="020F0502020204030204" pitchFamily="34" charset="0"/>
              </a:rPr>
              <a:t>ASPEK HUKUM </a:t>
            </a:r>
            <a:r>
              <a:rPr lang="id-ID" altLang="en-US" dirty="0" err="1">
                <a:solidFill>
                  <a:srgbClr val="000000"/>
                </a:solidFill>
                <a:cs typeface="Calibri" panose="020F0502020204030204" pitchFamily="34" charset="0"/>
              </a:rPr>
              <a:t>CyberLaw</a:t>
            </a:r>
            <a:endParaRPr lang="id-ID" altLang="en-US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1EE3971-C411-004C-ADD6-982C6959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1428750"/>
            <a:ext cx="8429625" cy="4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 No. 19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 28</a:t>
            </a:r>
          </a:p>
          <a:p>
            <a:pPr marL="715963" indent="-715963" algn="just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Setiap Orang dengan sengaja dan tanpa hak menyebarkan informasi </a:t>
            </a:r>
            <a:r>
              <a:rPr lang="id-ID" sz="24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ditujukan untuk menimbulkan rasa kebencian atau permusuhan individu dan/atau kelompok masyarakat tertentu berdasarkan atas suku, agama, ras, dan antargolongan (SARA).</a:t>
            </a:r>
          </a:p>
          <a:p>
            <a:pPr algn="just">
              <a:spcBef>
                <a:spcPct val="0"/>
              </a:spcBef>
              <a:defRPr/>
            </a:pPr>
            <a:endParaRPr lang="id-ID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id-ID" sz="24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Dipidana dengan pidana penjara paling lama 6 (enam) tahun dan/atau denda paling banyak Rp1.000.000.000,00 (satu miliar rupiah).</a:t>
            </a:r>
            <a:endParaRPr lang="en-GB" sz="2400" dirty="0">
              <a:solidFill>
                <a:srgbClr val="C050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F3ADAF98-5FCD-FC49-80EE-447229EE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7" y="500063"/>
            <a:ext cx="82296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d-ID" altLang="en-US">
                <a:solidFill>
                  <a:srgbClr val="000000"/>
                </a:solidFill>
                <a:cs typeface="Calibri" panose="020F0502020204030204" pitchFamily="34" charset="0"/>
              </a:rPr>
              <a:t>ASPEK HUKUM CyberLaw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9256E2C-F200-1D44-860E-728BC711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1428751"/>
            <a:ext cx="8429625" cy="38595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 No. 19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endParaRPr lang="id-ID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400" b="1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401763">
              <a:lnSpc>
                <a:spcPct val="80000"/>
              </a:lnSpc>
              <a:spcBef>
                <a:spcPct val="0"/>
              </a:spcBef>
              <a:defRPr/>
            </a:pPr>
            <a:r>
              <a:rPr lang="id-ID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 29</a:t>
            </a:r>
          </a:p>
          <a:p>
            <a:pPr algn="just">
              <a:spcBef>
                <a:spcPct val="0"/>
              </a:spcBef>
              <a:defRPr/>
            </a:pPr>
            <a:r>
              <a:rPr lang="id-ID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 Orang dengan sengaja dan tanpa hak mengirimkan Informasi Elektronik dan/atau Dokumen Elektronik yang berisi ancaman kekerasan atau menakut-nakuti yang ditujukan secara pribadi </a:t>
            </a:r>
          </a:p>
          <a:p>
            <a:pPr algn="just">
              <a:spcBef>
                <a:spcPct val="0"/>
              </a:spcBef>
              <a:defRPr/>
            </a:pPr>
            <a:endParaRPr lang="id-ID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id-ID" sz="2400" dirty="0">
                <a:solidFill>
                  <a:srgbClr val="C050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dipidana dengan pidana penjara paling lama 12 tahun dan/atau denda paling banyak Rp2.000.000.000,00 (dua miliar rupiah).</a:t>
            </a:r>
            <a:endParaRPr lang="en-GB" sz="2400" dirty="0">
              <a:solidFill>
                <a:srgbClr val="C050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63482" y="5157046"/>
            <a:ext cx="307412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Penanggulangan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Cyber Crime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6F240-9923-4669-B1C3-956F5E863E81}"/>
              </a:ext>
            </a:extLst>
          </p:cNvPr>
          <p:cNvSpPr txBox="1"/>
          <p:nvPr/>
        </p:nvSpPr>
        <p:spPr>
          <a:xfrm>
            <a:off x="1411315" y="2563031"/>
            <a:ext cx="332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Meningkatkan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kesadaran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warga</a:t>
            </a:r>
            <a:r>
              <a:rPr lang="en-US" altLang="ko-KR" sz="1200" dirty="0">
                <a:solidFill>
                  <a:schemeClr val="bg1"/>
                </a:solidFill>
              </a:rPr>
              <a:t> negara </a:t>
            </a:r>
            <a:r>
              <a:rPr lang="en-US" altLang="ko-KR" sz="1200" dirty="0" err="1">
                <a:solidFill>
                  <a:schemeClr val="bg1"/>
                </a:solidFill>
              </a:rPr>
              <a:t>mengenai</a:t>
            </a:r>
            <a:r>
              <a:rPr lang="en-US" altLang="ko-KR" sz="1200" dirty="0">
                <a:solidFill>
                  <a:schemeClr val="bg1"/>
                </a:solidFill>
              </a:rPr>
              <a:t> cybercrime </a:t>
            </a:r>
            <a:r>
              <a:rPr lang="en-US" altLang="ko-KR" sz="1200" dirty="0" err="1">
                <a:solidFill>
                  <a:schemeClr val="bg1"/>
                </a:solidFill>
              </a:rPr>
              <a:t>serta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pentingnya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mencegah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kejahatan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tersebut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terjadi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3E943-8A0F-4986-84D9-ACFE528CFE31}"/>
              </a:ext>
            </a:extLst>
          </p:cNvPr>
          <p:cNvSpPr txBox="1"/>
          <p:nvPr/>
        </p:nvSpPr>
        <p:spPr>
          <a:xfrm>
            <a:off x="5440855" y="2567557"/>
            <a:ext cx="362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Gunakan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segala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komunikasi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seperti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komputer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internet,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telepon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seluler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tablet dan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peralatan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elektronik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lainnya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hal-hal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positif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tujuan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damai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52430-446A-48E8-8A18-5A094A8C2F9B}"/>
              </a:ext>
            </a:extLst>
          </p:cNvPr>
          <p:cNvSpPr txBox="1"/>
          <p:nvPr/>
        </p:nvSpPr>
        <p:spPr>
          <a:xfrm>
            <a:off x="1411315" y="3570057"/>
            <a:ext cx="332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Meningkatkan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kerjasama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antar</a:t>
            </a:r>
            <a:r>
              <a:rPr lang="en-US" altLang="ko-KR" sz="1200" dirty="0">
                <a:solidFill>
                  <a:schemeClr val="bg1"/>
                </a:solidFill>
              </a:rPr>
              <a:t> negara, </a:t>
            </a:r>
            <a:r>
              <a:rPr lang="en-US" altLang="ko-KR" sz="1200" dirty="0" err="1">
                <a:solidFill>
                  <a:schemeClr val="bg1"/>
                </a:solidFill>
              </a:rPr>
              <a:t>baik</a:t>
            </a:r>
            <a:r>
              <a:rPr lang="en-US" altLang="ko-KR" sz="1200" dirty="0">
                <a:solidFill>
                  <a:schemeClr val="bg1"/>
                </a:solidFill>
              </a:rPr>
              <a:t> bilateral, regional </a:t>
            </a:r>
            <a:r>
              <a:rPr lang="en-US" altLang="ko-KR" sz="1200" dirty="0" err="1">
                <a:solidFill>
                  <a:schemeClr val="bg1"/>
                </a:solidFill>
              </a:rPr>
              <a:t>maupun</a:t>
            </a:r>
            <a:r>
              <a:rPr lang="en-US" altLang="ko-KR" sz="1200" dirty="0">
                <a:solidFill>
                  <a:schemeClr val="bg1"/>
                </a:solidFill>
              </a:rPr>
              <a:t> multilateral, </a:t>
            </a:r>
            <a:r>
              <a:rPr lang="en-US" altLang="ko-KR" sz="1200" dirty="0" err="1">
                <a:solidFill>
                  <a:schemeClr val="bg1"/>
                </a:solidFill>
              </a:rPr>
              <a:t>dalam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upaya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penanganan</a:t>
            </a:r>
            <a:r>
              <a:rPr lang="en-US" altLang="ko-KR" sz="1200" dirty="0">
                <a:solidFill>
                  <a:schemeClr val="bg1"/>
                </a:solidFill>
              </a:rPr>
              <a:t> cybercrime (</a:t>
            </a:r>
            <a:r>
              <a:rPr lang="en-US" altLang="ko-KR" sz="1200" dirty="0" err="1">
                <a:solidFill>
                  <a:schemeClr val="bg1"/>
                </a:solidFill>
              </a:rPr>
              <a:t>perjanjian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ekstradisi</a:t>
            </a:r>
            <a:r>
              <a:rPr lang="en-US" altLang="ko-KR" sz="1200" dirty="0">
                <a:solidFill>
                  <a:schemeClr val="bg1"/>
                </a:solidFill>
              </a:rPr>
              <a:t> / mutual assistance treaties)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CD782-DE72-49AE-8B12-FCA1EF83EB4D}"/>
              </a:ext>
            </a:extLst>
          </p:cNvPr>
          <p:cNvSpPr txBox="1"/>
          <p:nvPr/>
        </p:nvSpPr>
        <p:spPr>
          <a:xfrm>
            <a:off x="5440858" y="3708420"/>
            <a:ext cx="362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Selalu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berperilaku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sopan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di dunia maya</a:t>
            </a:r>
          </a:p>
        </p:txBody>
      </p:sp>
      <p:sp>
        <p:nvSpPr>
          <p:cNvPr id="20" name="Rectangle 91">
            <a:extLst>
              <a:ext uri="{FF2B5EF4-FFF2-40B4-BE49-F238E27FC236}">
                <a16:creationId xmlns:a16="http://schemas.microsoft.com/office/drawing/2014/main" id="{DD82B953-98BA-48E5-93F3-0D34DAB79C06}"/>
              </a:ext>
            </a:extLst>
          </p:cNvPr>
          <p:cNvSpPr/>
          <p:nvPr/>
        </p:nvSpPr>
        <p:spPr>
          <a:xfrm>
            <a:off x="934172" y="2708396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C4947956-3BF4-423C-9ABA-FD60C37EBA60}"/>
              </a:ext>
            </a:extLst>
          </p:cNvPr>
          <p:cNvSpPr/>
          <p:nvPr/>
        </p:nvSpPr>
        <p:spPr>
          <a:xfrm>
            <a:off x="4966540" y="270839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07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58E01ED2-9B1F-410C-8863-D9854568F398}"/>
              </a:ext>
            </a:extLst>
          </p:cNvPr>
          <p:cNvSpPr/>
          <p:nvPr/>
        </p:nvSpPr>
        <p:spPr>
          <a:xfrm>
            <a:off x="934172" y="3682306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94">
            <a:extLst>
              <a:ext uri="{FF2B5EF4-FFF2-40B4-BE49-F238E27FC236}">
                <a16:creationId xmlns:a16="http://schemas.microsoft.com/office/drawing/2014/main" id="{29A0E177-064D-4AE8-A974-B525B4E0569A}"/>
              </a:ext>
            </a:extLst>
          </p:cNvPr>
          <p:cNvSpPr/>
          <p:nvPr/>
        </p:nvSpPr>
        <p:spPr>
          <a:xfrm>
            <a:off x="4966540" y="3682306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08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액자 26">
            <a:extLst>
              <a:ext uri="{FF2B5EF4-FFF2-40B4-BE49-F238E27FC236}">
                <a16:creationId xmlns:a16="http://schemas.microsoft.com/office/drawing/2014/main" id="{9429BCB8-6A46-491C-A893-82443083CEE4}"/>
              </a:ext>
            </a:extLst>
          </p:cNvPr>
          <p:cNvSpPr/>
          <p:nvPr/>
        </p:nvSpPr>
        <p:spPr>
          <a:xfrm>
            <a:off x="586510" y="348157"/>
            <a:ext cx="8966564" cy="4261346"/>
          </a:xfrm>
          <a:prstGeom prst="frame">
            <a:avLst>
              <a:gd name="adj1" fmla="val 12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8EC1F3-A281-7956-7447-D116A2DB75DE}"/>
              </a:ext>
            </a:extLst>
          </p:cNvPr>
          <p:cNvSpPr txBox="1"/>
          <p:nvPr/>
        </p:nvSpPr>
        <p:spPr>
          <a:xfrm>
            <a:off x="1411315" y="498988"/>
            <a:ext cx="332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Meningkatkan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sistem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pengamanan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jaringan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komputer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nasional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sesuai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standar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internasional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ABFEF6-DD32-0A6A-0C83-1E9FCF45EBE5}"/>
              </a:ext>
            </a:extLst>
          </p:cNvPr>
          <p:cNvSpPr txBox="1"/>
          <p:nvPr/>
        </p:nvSpPr>
        <p:spPr>
          <a:xfrm>
            <a:off x="5440855" y="503514"/>
            <a:ext cx="362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Jangan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merespon</a:t>
            </a:r>
            <a:r>
              <a:rPr lang="en-US" altLang="ko-KR" sz="1200" dirty="0">
                <a:solidFill>
                  <a:schemeClr val="bg1"/>
                </a:solidFill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</a:rPr>
              <a:t>membalas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aksi</a:t>
            </a:r>
            <a:r>
              <a:rPr lang="en-US" altLang="ko-KR" sz="1200" dirty="0">
                <a:solidFill>
                  <a:schemeClr val="bg1"/>
                </a:solidFill>
              </a:rPr>
              <a:t>. Para </a:t>
            </a:r>
            <a:r>
              <a:rPr lang="en-US" altLang="ko-KR" sz="1200" dirty="0" err="1">
                <a:solidFill>
                  <a:schemeClr val="bg1"/>
                </a:solidFill>
              </a:rPr>
              <a:t>pelaku</a:t>
            </a:r>
            <a:r>
              <a:rPr lang="en-US" altLang="ko-KR" sz="1200" dirty="0">
                <a:solidFill>
                  <a:schemeClr val="bg1"/>
                </a:solidFill>
              </a:rPr>
              <a:t> bullying </a:t>
            </a:r>
            <a:r>
              <a:rPr lang="en-US" altLang="ko-KR" sz="1200" dirty="0" err="1">
                <a:solidFill>
                  <a:schemeClr val="bg1"/>
                </a:solidFill>
              </a:rPr>
              <a:t>selalu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menunggu-nunggu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reaksi</a:t>
            </a:r>
            <a:r>
              <a:rPr lang="en-US" altLang="ko-KR" sz="1200" dirty="0">
                <a:solidFill>
                  <a:schemeClr val="bg1"/>
                </a:solidFill>
              </a:rPr>
              <a:t> korban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53001F-D799-4259-573B-7389AF866632}"/>
              </a:ext>
            </a:extLst>
          </p:cNvPr>
          <p:cNvSpPr txBox="1"/>
          <p:nvPr/>
        </p:nvSpPr>
        <p:spPr>
          <a:xfrm>
            <a:off x="1411315" y="1506014"/>
            <a:ext cx="332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</a:rPr>
              <a:t>Meningkatkan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pemahaman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serta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keahlian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aparatur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penegak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hukum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mengenai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upaya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pencegahan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</a:rPr>
              <a:t>investigasi</a:t>
            </a:r>
            <a:r>
              <a:rPr lang="en-US" altLang="ko-KR" sz="1200" dirty="0">
                <a:solidFill>
                  <a:schemeClr val="bg1"/>
                </a:solidFill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</a:rPr>
              <a:t>penuntutan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</a:rPr>
              <a:t>perkara-perkara</a:t>
            </a:r>
            <a:r>
              <a:rPr lang="en-US" altLang="ko-KR" sz="1200" dirty="0">
                <a:solidFill>
                  <a:schemeClr val="bg1"/>
                </a:solidFill>
              </a:rPr>
              <a:t> cybercrime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325FDB-1FD6-CEA6-1926-DD3799F3966C}"/>
              </a:ext>
            </a:extLst>
          </p:cNvPr>
          <p:cNvSpPr txBox="1"/>
          <p:nvPr/>
        </p:nvSpPr>
        <p:spPr>
          <a:xfrm>
            <a:off x="5440858" y="1530077"/>
            <a:ext cx="362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Simpan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semua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bukti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dikirim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pelaku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kemudian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menjadikannya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barang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bukti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melapor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pihak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membantu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91">
            <a:extLst>
              <a:ext uri="{FF2B5EF4-FFF2-40B4-BE49-F238E27FC236}">
                <a16:creationId xmlns:a16="http://schemas.microsoft.com/office/drawing/2014/main" id="{E8B602E7-4054-A084-7E4C-3CA518B5A975}"/>
              </a:ext>
            </a:extLst>
          </p:cNvPr>
          <p:cNvSpPr/>
          <p:nvPr/>
        </p:nvSpPr>
        <p:spPr>
          <a:xfrm>
            <a:off x="934172" y="64435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Rectangle 92">
            <a:extLst>
              <a:ext uri="{FF2B5EF4-FFF2-40B4-BE49-F238E27FC236}">
                <a16:creationId xmlns:a16="http://schemas.microsoft.com/office/drawing/2014/main" id="{66A18A2B-E0C4-BCE5-55D7-392578A1EE1C}"/>
              </a:ext>
            </a:extLst>
          </p:cNvPr>
          <p:cNvSpPr/>
          <p:nvPr/>
        </p:nvSpPr>
        <p:spPr>
          <a:xfrm>
            <a:off x="4966540" y="644353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05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93">
            <a:extLst>
              <a:ext uri="{FF2B5EF4-FFF2-40B4-BE49-F238E27FC236}">
                <a16:creationId xmlns:a16="http://schemas.microsoft.com/office/drawing/2014/main" id="{2F859312-A9DD-5C9C-D060-79CCC744B8A6}"/>
              </a:ext>
            </a:extLst>
          </p:cNvPr>
          <p:cNvSpPr/>
          <p:nvPr/>
        </p:nvSpPr>
        <p:spPr>
          <a:xfrm>
            <a:off x="934172" y="161826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94">
            <a:extLst>
              <a:ext uri="{FF2B5EF4-FFF2-40B4-BE49-F238E27FC236}">
                <a16:creationId xmlns:a16="http://schemas.microsoft.com/office/drawing/2014/main" id="{6E65E394-BBE5-64AA-743C-4F50FACF6986}"/>
              </a:ext>
            </a:extLst>
          </p:cNvPr>
          <p:cNvSpPr/>
          <p:nvPr/>
        </p:nvSpPr>
        <p:spPr>
          <a:xfrm>
            <a:off x="4966540" y="1618263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06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65AAB7AF-DB1F-4935-80EC-17FCE6FDC84A}"/>
              </a:ext>
            </a:extLst>
          </p:cNvPr>
          <p:cNvGrpSpPr/>
          <p:nvPr/>
        </p:nvGrpSpPr>
        <p:grpSpPr>
          <a:xfrm>
            <a:off x="6096000" y="2769507"/>
            <a:ext cx="6096000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54D57C8-02B4-410B-900E-BEA4BDED0121}"/>
              </a:ext>
            </a:extLst>
          </p:cNvPr>
          <p:cNvSpPr txBox="1">
            <a:spLocks/>
          </p:cNvSpPr>
          <p:nvPr/>
        </p:nvSpPr>
        <p:spPr>
          <a:xfrm>
            <a:off x="9418340" y="1819280"/>
            <a:ext cx="2773660" cy="160972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FLORENCE SIHOMBING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2002A010-4622-46C6-A987-A93CFDD7DA90}"/>
              </a:ext>
            </a:extLst>
          </p:cNvPr>
          <p:cNvSpPr/>
          <p:nvPr/>
        </p:nvSpPr>
        <p:spPr>
          <a:xfrm>
            <a:off x="439480" y="5906104"/>
            <a:ext cx="1117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Memaki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-maki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warga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Kota Jogjakarta di media social</a:t>
            </a:r>
          </a:p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dikenakan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UU No. 11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Tahun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2008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Tentang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Transaksi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(ITE)</a:t>
            </a: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 descr="Curhat di Path">
            <a:extLst>
              <a:ext uri="{FF2B5EF4-FFF2-40B4-BE49-F238E27FC236}">
                <a16:creationId xmlns:a16="http://schemas.microsoft.com/office/drawing/2014/main" id="{F70366F5-8A4D-5D4B-979E-63DB5826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0" y="372844"/>
            <a:ext cx="4071938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 descr="Muncul Akun Palsu">
            <a:extLst>
              <a:ext uri="{FF2B5EF4-FFF2-40B4-BE49-F238E27FC236}">
                <a16:creationId xmlns:a16="http://schemas.microsoft.com/office/drawing/2014/main" id="{FCC701BC-383B-784B-BDC5-13AEE074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17" y="372843"/>
            <a:ext cx="4429125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52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54D57C8-02B4-410B-900E-BEA4BDED0121}"/>
              </a:ext>
            </a:extLst>
          </p:cNvPr>
          <p:cNvSpPr txBox="1">
            <a:spLocks/>
          </p:cNvSpPr>
          <p:nvPr/>
        </p:nvSpPr>
        <p:spPr>
          <a:xfrm>
            <a:off x="757902" y="2624140"/>
            <a:ext cx="2773660" cy="160972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@</a:t>
            </a:r>
            <a:r>
              <a:rPr lang="en-US" altLang="ko-KR" dirty="0" err="1">
                <a:solidFill>
                  <a:schemeClr val="accent1"/>
                </a:solidFill>
              </a:rPr>
              <a:t>kemalsept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2002A010-4622-46C6-A987-A93CFDD7DA90}"/>
              </a:ext>
            </a:extLst>
          </p:cNvPr>
          <p:cNvSpPr/>
          <p:nvPr/>
        </p:nvSpPr>
        <p:spPr>
          <a:xfrm>
            <a:off x="439480" y="5906104"/>
            <a:ext cx="11171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Kicauan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@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kemalsept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pada media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Twitter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melanggar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27 UU No 11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Tahun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2008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tentang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Internet dan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Transaksi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Elektronik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(ITE)</a:t>
            </a:r>
          </a:p>
        </p:txBody>
      </p:sp>
      <p:pic>
        <p:nvPicPr>
          <p:cNvPr id="8" name="Picture 8" descr="http://www.artikel.web.id/wp-content/uploads/2014/09/@kemalsept-Menghina-Bandung.jpg">
            <a:extLst>
              <a:ext uri="{FF2B5EF4-FFF2-40B4-BE49-F238E27FC236}">
                <a16:creationId xmlns:a16="http://schemas.microsoft.com/office/drawing/2014/main" id="{BA5BB291-EF19-E943-8DA9-EE855C5B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598" y="584874"/>
            <a:ext cx="7429500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>
            <a:extLst>
              <a:ext uri="{FF2B5EF4-FFF2-40B4-BE49-F238E27FC236}">
                <a16:creationId xmlns:a16="http://schemas.microsoft.com/office/drawing/2014/main" id="{BFCC0EAD-1AAB-4EC5-918C-7A52B2BA601A}"/>
              </a:ext>
            </a:extLst>
          </p:cNvPr>
          <p:cNvSpPr/>
          <p:nvPr/>
        </p:nvSpPr>
        <p:spPr>
          <a:xfrm>
            <a:off x="1081776" y="3947996"/>
            <a:ext cx="5661692" cy="2681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CFB472-D09C-4FCE-B542-EE65E870C5BF}"/>
              </a:ext>
            </a:extLst>
          </p:cNvPr>
          <p:cNvSpPr txBox="1"/>
          <p:nvPr/>
        </p:nvSpPr>
        <p:spPr>
          <a:xfrm>
            <a:off x="5869172" y="601681"/>
            <a:ext cx="581960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Ariel </a:t>
            </a:r>
            <a:r>
              <a:rPr lang="en-GB" altLang="ko-KR" sz="2400" dirty="0" err="1">
                <a:solidFill>
                  <a:schemeClr val="accent1"/>
                </a:solidFill>
                <a:cs typeface="Arial" pitchFamily="34" charset="0"/>
              </a:rPr>
              <a:t>Peterpan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dikenai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tindak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pidana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Pasal</a:t>
            </a:r>
            <a:r>
              <a:rPr lang="en-GB" altLang="ko-KR" sz="2400" dirty="0">
                <a:cs typeface="Arial" pitchFamily="34" charset="0"/>
              </a:rPr>
              <a:t> 27 </a:t>
            </a:r>
            <a:r>
              <a:rPr lang="en-GB" altLang="ko-KR" sz="2400" dirty="0" err="1">
                <a:cs typeface="Arial" pitchFamily="34" charset="0"/>
              </a:rPr>
              <a:t>ayat</a:t>
            </a:r>
            <a:r>
              <a:rPr lang="en-GB" altLang="ko-KR" sz="2400" dirty="0">
                <a:cs typeface="Arial" pitchFamily="34" charset="0"/>
              </a:rPr>
              <a:t> 1 jo </a:t>
            </a:r>
            <a:r>
              <a:rPr lang="en-GB" altLang="ko-KR" sz="2400" dirty="0" err="1">
                <a:cs typeface="Arial" pitchFamily="34" charset="0"/>
              </a:rPr>
              <a:t>pasal</a:t>
            </a:r>
            <a:r>
              <a:rPr lang="en-GB" altLang="ko-KR" sz="2400" dirty="0">
                <a:cs typeface="Arial" pitchFamily="34" charset="0"/>
              </a:rPr>
              <a:t> 45 </a:t>
            </a:r>
            <a:r>
              <a:rPr lang="en-GB" altLang="ko-KR" sz="2400" dirty="0" err="1">
                <a:cs typeface="Arial" pitchFamily="34" charset="0"/>
              </a:rPr>
              <a:t>ayat</a:t>
            </a:r>
            <a:r>
              <a:rPr lang="en-GB" altLang="ko-KR" sz="2400" dirty="0">
                <a:cs typeface="Arial" pitchFamily="34" charset="0"/>
              </a:rPr>
              <a:t> 1 UU RI No. 11 </a:t>
            </a:r>
            <a:r>
              <a:rPr lang="en-GB" altLang="ko-KR" sz="2400" dirty="0" err="1">
                <a:cs typeface="Arial" pitchFamily="34" charset="0"/>
              </a:rPr>
              <a:t>tahun</a:t>
            </a:r>
            <a:r>
              <a:rPr lang="en-GB" altLang="ko-KR" sz="2400" dirty="0">
                <a:cs typeface="Arial" pitchFamily="34" charset="0"/>
              </a:rPr>
              <a:t> 2008 ITE dan </a:t>
            </a:r>
            <a:r>
              <a:rPr lang="en-GB" altLang="ko-KR" sz="2400" dirty="0" err="1">
                <a:cs typeface="Arial" pitchFamily="34" charset="0"/>
              </a:rPr>
              <a:t>melanggar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Pasal</a:t>
            </a:r>
            <a:r>
              <a:rPr lang="en-GB" altLang="ko-KR" sz="2400" dirty="0">
                <a:cs typeface="Arial" pitchFamily="34" charset="0"/>
              </a:rPr>
              <a:t> 29 jo </a:t>
            </a:r>
            <a:r>
              <a:rPr lang="en-GB" altLang="ko-KR" sz="2400" dirty="0" err="1">
                <a:cs typeface="Arial" pitchFamily="34" charset="0"/>
              </a:rPr>
              <a:t>Pasal</a:t>
            </a:r>
            <a:r>
              <a:rPr lang="en-GB" altLang="ko-KR" sz="2400" dirty="0">
                <a:cs typeface="Arial" pitchFamily="34" charset="0"/>
              </a:rPr>
              <a:t> 4 </a:t>
            </a:r>
            <a:r>
              <a:rPr lang="en-GB" altLang="ko-KR" sz="2400" dirty="0" err="1">
                <a:cs typeface="Arial" pitchFamily="34" charset="0"/>
              </a:rPr>
              <a:t>ayat</a:t>
            </a:r>
            <a:r>
              <a:rPr lang="en-GB" altLang="ko-KR" sz="2400" dirty="0">
                <a:cs typeface="Arial" pitchFamily="34" charset="0"/>
              </a:rPr>
              <a:t> (1) UU No 44 </a:t>
            </a:r>
            <a:r>
              <a:rPr lang="en-GB" altLang="ko-KR" sz="2400" dirty="0" err="1">
                <a:cs typeface="Arial" pitchFamily="34" charset="0"/>
              </a:rPr>
              <a:t>Tahun</a:t>
            </a:r>
            <a:r>
              <a:rPr lang="en-GB" altLang="ko-KR" sz="2400" dirty="0">
                <a:cs typeface="Arial" pitchFamily="34" charset="0"/>
              </a:rPr>
              <a:t> 2008 </a:t>
            </a:r>
            <a:r>
              <a:rPr lang="en-GB" altLang="ko-KR" sz="2400" dirty="0" err="1">
                <a:cs typeface="Arial" pitchFamily="34" charset="0"/>
              </a:rPr>
              <a:t>tentang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 err="1">
                <a:cs typeface="Arial" pitchFamily="34" charset="0"/>
              </a:rPr>
              <a:t>Pornografi</a:t>
            </a:r>
            <a:endParaRPr lang="en-GB" altLang="ko-KR" sz="2400" dirty="0">
              <a:cs typeface="Arial" pitchFamily="34" charset="0"/>
            </a:endParaRPr>
          </a:p>
          <a:p>
            <a:endParaRPr lang="en-GB" altLang="ko-KR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8A3B64-370E-4BED-8B8E-A47AA8C017BA}"/>
              </a:ext>
            </a:extLst>
          </p:cNvPr>
          <p:cNvSpPr txBox="1"/>
          <p:nvPr/>
        </p:nvSpPr>
        <p:spPr>
          <a:xfrm>
            <a:off x="1690951" y="4561193"/>
            <a:ext cx="575221" cy="452438"/>
          </a:xfrm>
          <a:custGeom>
            <a:avLst/>
            <a:gdLst/>
            <a:ahLst/>
            <a:cxnLst/>
            <a:rect l="l" t="t" r="r" b="b"/>
            <a:pathLst>
              <a:path w="575221" h="452438">
                <a:moveTo>
                  <a:pt x="534293" y="0"/>
                </a:moveTo>
                <a:lnTo>
                  <a:pt x="575221" y="86320"/>
                </a:lnTo>
                <a:cubicBezTo>
                  <a:pt x="533549" y="100211"/>
                  <a:pt x="503659" y="119559"/>
                  <a:pt x="485552" y="144363"/>
                </a:cubicBezTo>
                <a:cubicBezTo>
                  <a:pt x="467445" y="169168"/>
                  <a:pt x="457895" y="202158"/>
                  <a:pt x="456903" y="243334"/>
                </a:cubicBezTo>
                <a:lnTo>
                  <a:pt x="558106" y="243334"/>
                </a:lnTo>
                <a:lnTo>
                  <a:pt x="558106" y="452438"/>
                </a:lnTo>
                <a:lnTo>
                  <a:pt x="349002" y="452438"/>
                </a:lnTo>
                <a:lnTo>
                  <a:pt x="349002" y="302865"/>
                </a:lnTo>
                <a:cubicBezTo>
                  <a:pt x="349002" y="241846"/>
                  <a:pt x="354335" y="193973"/>
                  <a:pt x="365001" y="159246"/>
                </a:cubicBezTo>
                <a:cubicBezTo>
                  <a:pt x="375667" y="124520"/>
                  <a:pt x="395511" y="93266"/>
                  <a:pt x="424533" y="65484"/>
                </a:cubicBezTo>
                <a:cubicBezTo>
                  <a:pt x="453554" y="37703"/>
                  <a:pt x="490141" y="15875"/>
                  <a:pt x="534293" y="0"/>
                </a:cubicBezTo>
                <a:close/>
                <a:moveTo>
                  <a:pt x="185291" y="0"/>
                </a:moveTo>
                <a:lnTo>
                  <a:pt x="226219" y="86320"/>
                </a:lnTo>
                <a:cubicBezTo>
                  <a:pt x="184547" y="100211"/>
                  <a:pt x="154658" y="119559"/>
                  <a:pt x="136550" y="144363"/>
                </a:cubicBezTo>
                <a:cubicBezTo>
                  <a:pt x="118443" y="169168"/>
                  <a:pt x="108893" y="202158"/>
                  <a:pt x="107901" y="243334"/>
                </a:cubicBezTo>
                <a:lnTo>
                  <a:pt x="209104" y="243334"/>
                </a:lnTo>
                <a:lnTo>
                  <a:pt x="209104" y="452438"/>
                </a:lnTo>
                <a:lnTo>
                  <a:pt x="0" y="452438"/>
                </a:lnTo>
                <a:lnTo>
                  <a:pt x="0" y="302865"/>
                </a:lnTo>
                <a:cubicBezTo>
                  <a:pt x="0" y="242342"/>
                  <a:pt x="5333" y="194593"/>
                  <a:pt x="15999" y="159618"/>
                </a:cubicBezTo>
                <a:cubicBezTo>
                  <a:pt x="26665" y="124644"/>
                  <a:pt x="46385" y="93266"/>
                  <a:pt x="75159" y="65484"/>
                </a:cubicBezTo>
                <a:cubicBezTo>
                  <a:pt x="103932" y="37703"/>
                  <a:pt x="140643" y="15875"/>
                  <a:pt x="1852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318503-CDD5-4A44-A416-4D6FC380E4BF}"/>
              </a:ext>
            </a:extLst>
          </p:cNvPr>
          <p:cNvSpPr txBox="1"/>
          <p:nvPr/>
        </p:nvSpPr>
        <p:spPr>
          <a:xfrm>
            <a:off x="1690950" y="5013631"/>
            <a:ext cx="4582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Ariel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Peterpan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dikenai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UU ITE dan UU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Pornografi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8" name="Picture 2" descr="http://fokusriau.com/foto_berita/79Ariel-Noah-Lapor-Bebas-Bersyarat-Hari-Ini.jpg">
            <a:extLst>
              <a:ext uri="{FF2B5EF4-FFF2-40B4-BE49-F238E27FC236}">
                <a16:creationId xmlns:a16="http://schemas.microsoft.com/office/drawing/2014/main" id="{3D6EADAC-2C84-1841-A1C6-3F596958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71500"/>
            <a:ext cx="4357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v-images2.antarafoto.com/g-pr/1295506210/ariel-menunggu-sidang-10.jpg">
            <a:extLst>
              <a:ext uri="{FF2B5EF4-FFF2-40B4-BE49-F238E27FC236}">
                <a16:creationId xmlns:a16="http://schemas.microsoft.com/office/drawing/2014/main" id="{3137827F-2E8B-0F4B-9A18-AF745392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48" y="2869462"/>
            <a:ext cx="3429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354D57C8-02B4-410B-900E-BEA4BDED0121}"/>
              </a:ext>
            </a:extLst>
          </p:cNvPr>
          <p:cNvSpPr txBox="1">
            <a:spLocks/>
          </p:cNvSpPr>
          <p:nvPr/>
        </p:nvSpPr>
        <p:spPr>
          <a:xfrm>
            <a:off x="9857820" y="1819280"/>
            <a:ext cx="1894700" cy="160972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Reza </a:t>
            </a:r>
            <a:r>
              <a:rPr lang="en-US" altLang="ko-KR" dirty="0" err="1">
                <a:solidFill>
                  <a:schemeClr val="accent1"/>
                </a:solidFill>
              </a:rPr>
              <a:t>Rizaldy</a:t>
            </a:r>
            <a:endParaRPr lang="en-US" altLang="ko-KR" dirty="0">
              <a:solidFill>
                <a:schemeClr val="accent1"/>
              </a:solidFill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2002A010-4622-46C6-A987-A93CFDD7DA90}"/>
              </a:ext>
            </a:extLst>
          </p:cNvPr>
          <p:cNvSpPr/>
          <p:nvPr/>
        </p:nvSpPr>
        <p:spPr>
          <a:xfrm>
            <a:off x="510363" y="5620724"/>
            <a:ext cx="11171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Penyebar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video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Mesum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Reza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Rizaldy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alias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Rejoy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juga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dikenai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UU ITE dan UU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Pornografi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divonis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tahun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penjara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Divonis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29 junto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UU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Pornografi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3C6FB-DD99-D245-ACE5-74160359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82" y="888649"/>
            <a:ext cx="5487009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2F943-6587-E948-BDDE-BD7C30D3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" y="893965"/>
            <a:ext cx="35004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FC7AEC-F385-D84C-B242-DAB56A80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46" y="883333"/>
            <a:ext cx="319685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CAD0F2F-4C7B-49FA-B1D2-605BF93A9B47}"/>
              </a:ext>
            </a:extLst>
          </p:cNvPr>
          <p:cNvSpPr txBox="1">
            <a:spLocks/>
          </p:cNvSpPr>
          <p:nvPr/>
        </p:nvSpPr>
        <p:spPr>
          <a:xfrm>
            <a:off x="7496774" y="1722474"/>
            <a:ext cx="2731747" cy="496808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accent1"/>
                </a:solidFill>
              </a:rPr>
              <a:t>Cyber Crime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B54F64C-0293-4600-894C-E0E4538E9255}"/>
              </a:ext>
            </a:extLst>
          </p:cNvPr>
          <p:cNvSpPr txBox="1">
            <a:spLocks/>
          </p:cNvSpPr>
          <p:nvPr/>
        </p:nvSpPr>
        <p:spPr>
          <a:xfrm>
            <a:off x="7496774" y="2517060"/>
            <a:ext cx="3660843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dirty="0" err="1">
                <a:solidFill>
                  <a:schemeClr val="bg1"/>
                </a:solidFill>
              </a:rPr>
              <a:t>suatu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tindak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kejahatan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didunia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alam</a:t>
            </a:r>
            <a:r>
              <a:rPr lang="en-US" altLang="ko-KR" sz="1800" dirty="0">
                <a:solidFill>
                  <a:schemeClr val="bg1"/>
                </a:solidFill>
              </a:rPr>
              <a:t> maya, yang </a:t>
            </a:r>
            <a:r>
              <a:rPr lang="en-US" altLang="ko-KR" sz="1800" dirty="0" err="1">
                <a:solidFill>
                  <a:schemeClr val="bg1"/>
                </a:solidFill>
              </a:rPr>
              <a:t>dianggap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bertentangan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atau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melawan</a:t>
            </a:r>
            <a:r>
              <a:rPr lang="en-US" altLang="ko-KR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</a:rPr>
              <a:t>undang-undang</a:t>
            </a:r>
            <a:r>
              <a:rPr lang="en-US" altLang="ko-KR" sz="1800" dirty="0">
                <a:solidFill>
                  <a:schemeClr val="bg1"/>
                </a:solidFill>
              </a:rPr>
              <a:t> yang </a:t>
            </a:r>
            <a:r>
              <a:rPr lang="en-US" altLang="ko-KR" sz="1800" dirty="0" err="1">
                <a:solidFill>
                  <a:schemeClr val="bg1"/>
                </a:solidFill>
              </a:rPr>
              <a:t>berlaku</a:t>
            </a:r>
            <a:r>
              <a:rPr lang="en-US" altLang="ko-KR" sz="1800" dirty="0">
                <a:solidFill>
                  <a:schemeClr val="bg1"/>
                </a:solidFill>
              </a:rPr>
              <a:t>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62FED3-4B24-4C50-AE71-2C53270AF0B3}"/>
              </a:ext>
            </a:extLst>
          </p:cNvPr>
          <p:cNvSpPr txBox="1">
            <a:spLocks/>
          </p:cNvSpPr>
          <p:nvPr/>
        </p:nvSpPr>
        <p:spPr>
          <a:xfrm>
            <a:off x="843139" y="3389025"/>
            <a:ext cx="3051748" cy="340860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accent1"/>
                </a:solidFill>
              </a:rPr>
              <a:t>Kejahatan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komputer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C150095F-C3ED-40A0-8472-A2E11B2C82F8}"/>
              </a:ext>
            </a:extLst>
          </p:cNvPr>
          <p:cNvSpPr txBox="1">
            <a:spLocks/>
          </p:cNvSpPr>
          <p:nvPr/>
        </p:nvSpPr>
        <p:spPr>
          <a:xfrm>
            <a:off x="679573" y="3751467"/>
            <a:ext cx="3378880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</a:rPr>
              <a:t>yang </a:t>
            </a:r>
            <a:r>
              <a:rPr lang="en-US" altLang="ko-KR" sz="1600" dirty="0" err="1">
                <a:solidFill>
                  <a:schemeClr val="bg1"/>
                </a:solidFill>
              </a:rPr>
              <a:t>ditujukan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kepada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sistem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atau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jaringan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komputer</a:t>
            </a:r>
            <a:r>
              <a:rPr lang="en-US" altLang="ko-KR" sz="1600" dirty="0">
                <a:solidFill>
                  <a:schemeClr val="bg1"/>
                </a:solidFill>
              </a:rPr>
              <a:t>, yang </a:t>
            </a:r>
            <a:r>
              <a:rPr lang="en-US" altLang="ko-KR" sz="1600" dirty="0" err="1">
                <a:solidFill>
                  <a:schemeClr val="bg1"/>
                </a:solidFill>
              </a:rPr>
              <a:t>mencakup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segala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bentuk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baru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kejahatan</a:t>
            </a:r>
            <a:r>
              <a:rPr lang="en-US" altLang="ko-KR" sz="1600" dirty="0">
                <a:solidFill>
                  <a:schemeClr val="bg1"/>
                </a:solidFill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</a:rPr>
              <a:t>menggunakan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bantuan</a:t>
            </a:r>
            <a:r>
              <a:rPr lang="en-US" altLang="ko-KR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</a:rPr>
              <a:t>sarana</a:t>
            </a:r>
            <a:r>
              <a:rPr lang="en-US" altLang="ko-KR" sz="1600" dirty="0">
                <a:solidFill>
                  <a:schemeClr val="bg1"/>
                </a:solidFill>
              </a:rPr>
              <a:t> media </a:t>
            </a:r>
            <a:r>
              <a:rPr lang="en-US" altLang="ko-KR" sz="1600" dirty="0" err="1">
                <a:solidFill>
                  <a:schemeClr val="bg1"/>
                </a:solidFill>
              </a:rPr>
              <a:t>elektronik</a:t>
            </a:r>
            <a:r>
              <a:rPr lang="en-US" altLang="ko-KR" sz="1600" dirty="0">
                <a:solidFill>
                  <a:schemeClr val="bg1"/>
                </a:solidFill>
              </a:rPr>
              <a:t> internet. 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Cybercrime</a:t>
            </a:r>
          </a:p>
        </p:txBody>
      </p:sp>
      <p:sp>
        <p:nvSpPr>
          <p:cNvPr id="3" name="Down Arrow 120">
            <a:extLst>
              <a:ext uri="{FF2B5EF4-FFF2-40B4-BE49-F238E27FC236}">
                <a16:creationId xmlns:a16="http://schemas.microsoft.com/office/drawing/2014/main" id="{C1965B6C-9BF1-4F19-A91D-9E282A4282F9}"/>
              </a:ext>
            </a:extLst>
          </p:cNvPr>
          <p:cNvSpPr/>
          <p:nvPr/>
        </p:nvSpPr>
        <p:spPr>
          <a:xfrm rot="18900000">
            <a:off x="6937009" y="3023826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125">
            <a:extLst>
              <a:ext uri="{FF2B5EF4-FFF2-40B4-BE49-F238E27FC236}">
                <a16:creationId xmlns:a16="http://schemas.microsoft.com/office/drawing/2014/main" id="{3F489EE2-1024-4D32-BC1A-E7A7A99DAB19}"/>
              </a:ext>
            </a:extLst>
          </p:cNvPr>
          <p:cNvSpPr/>
          <p:nvPr/>
        </p:nvSpPr>
        <p:spPr>
          <a:xfrm rot="18900000">
            <a:off x="6388115" y="470060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99">
            <a:extLst>
              <a:ext uri="{FF2B5EF4-FFF2-40B4-BE49-F238E27FC236}">
                <a16:creationId xmlns:a16="http://schemas.microsoft.com/office/drawing/2014/main" id="{C5F9BC6D-4D5F-4378-B244-B59F9D2102DF}"/>
              </a:ext>
            </a:extLst>
          </p:cNvPr>
          <p:cNvSpPr/>
          <p:nvPr/>
        </p:nvSpPr>
        <p:spPr>
          <a:xfrm>
            <a:off x="917899" y="1832992"/>
            <a:ext cx="3818025" cy="575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100">
            <a:extLst>
              <a:ext uri="{FF2B5EF4-FFF2-40B4-BE49-F238E27FC236}">
                <a16:creationId xmlns:a16="http://schemas.microsoft.com/office/drawing/2014/main" id="{15F382C1-E45E-469A-B5A9-F32981C3AE59}"/>
              </a:ext>
            </a:extLst>
          </p:cNvPr>
          <p:cNvSpPr/>
          <p:nvPr/>
        </p:nvSpPr>
        <p:spPr>
          <a:xfrm rot="18900000">
            <a:off x="926411" y="1753264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0952323-9F33-4CCF-9B75-A435AA9A5C48}"/>
              </a:ext>
            </a:extLst>
          </p:cNvPr>
          <p:cNvSpPr txBox="1">
            <a:spLocks/>
          </p:cNvSpPr>
          <p:nvPr/>
        </p:nvSpPr>
        <p:spPr>
          <a:xfrm>
            <a:off x="4330143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FCC8F-0FA5-4A73-989C-2F6654813B12}"/>
              </a:ext>
            </a:extLst>
          </p:cNvPr>
          <p:cNvSpPr txBox="1"/>
          <p:nvPr/>
        </p:nvSpPr>
        <p:spPr>
          <a:xfrm>
            <a:off x="917898" y="2408290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technology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104">
            <a:extLst>
              <a:ext uri="{FF2B5EF4-FFF2-40B4-BE49-F238E27FC236}">
                <a16:creationId xmlns:a16="http://schemas.microsoft.com/office/drawing/2014/main" id="{D3361995-01B1-492B-8313-9CC02B166C76}"/>
              </a:ext>
            </a:extLst>
          </p:cNvPr>
          <p:cNvSpPr/>
          <p:nvPr/>
        </p:nvSpPr>
        <p:spPr>
          <a:xfrm>
            <a:off x="1447616" y="3314106"/>
            <a:ext cx="3818025" cy="575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Down Arrow 105">
            <a:extLst>
              <a:ext uri="{FF2B5EF4-FFF2-40B4-BE49-F238E27FC236}">
                <a16:creationId xmlns:a16="http://schemas.microsoft.com/office/drawing/2014/main" id="{994FF6DD-068A-4752-8F44-3EC57E459645}"/>
              </a:ext>
            </a:extLst>
          </p:cNvPr>
          <p:cNvSpPr/>
          <p:nvPr/>
        </p:nvSpPr>
        <p:spPr>
          <a:xfrm rot="18900000">
            <a:off x="1442171" y="3226198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1EB97F9-9E7A-4697-969B-1B2798EBF5EA}"/>
              </a:ext>
            </a:extLst>
          </p:cNvPr>
          <p:cNvSpPr txBox="1">
            <a:spLocks/>
          </p:cNvSpPr>
          <p:nvPr/>
        </p:nvSpPr>
        <p:spPr>
          <a:xfrm>
            <a:off x="4851754" y="332770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DB384-83AD-4221-A41D-C930DF7FDED9}"/>
              </a:ext>
            </a:extLst>
          </p:cNvPr>
          <p:cNvSpPr txBox="1"/>
          <p:nvPr/>
        </p:nvSpPr>
        <p:spPr>
          <a:xfrm>
            <a:off x="1447615" y="3899102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Alat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bukti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digital</a:t>
            </a: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09">
            <a:extLst>
              <a:ext uri="{FF2B5EF4-FFF2-40B4-BE49-F238E27FC236}">
                <a16:creationId xmlns:a16="http://schemas.microsoft.com/office/drawing/2014/main" id="{A8611DD6-62F2-4D6E-A0DE-DB70BC3B467A}"/>
              </a:ext>
            </a:extLst>
          </p:cNvPr>
          <p:cNvSpPr/>
          <p:nvPr/>
        </p:nvSpPr>
        <p:spPr>
          <a:xfrm>
            <a:off x="1983186" y="4803673"/>
            <a:ext cx="3818025" cy="57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Down Arrow 110">
            <a:extLst>
              <a:ext uri="{FF2B5EF4-FFF2-40B4-BE49-F238E27FC236}">
                <a16:creationId xmlns:a16="http://schemas.microsoft.com/office/drawing/2014/main" id="{43989E06-3801-4447-ADD0-448B1D9C2543}"/>
              </a:ext>
            </a:extLst>
          </p:cNvPr>
          <p:cNvSpPr/>
          <p:nvPr/>
        </p:nvSpPr>
        <p:spPr>
          <a:xfrm rot="18900000">
            <a:off x="1963783" y="4717010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A14D2F2-CFD5-4CB4-8630-B9AD7628533C}"/>
              </a:ext>
            </a:extLst>
          </p:cNvPr>
          <p:cNvSpPr txBox="1">
            <a:spLocks/>
          </p:cNvSpPr>
          <p:nvPr/>
        </p:nvSpPr>
        <p:spPr>
          <a:xfrm>
            <a:off x="539705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8A96D-02A6-44AC-AF93-462A018EA1BF}"/>
              </a:ext>
            </a:extLst>
          </p:cNvPr>
          <p:cNvSpPr txBox="1"/>
          <p:nvPr/>
        </p:nvSpPr>
        <p:spPr>
          <a:xfrm>
            <a:off x="1983185" y="5388490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kejahatan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kejahatan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nonfisik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(cyberspace)</a:t>
            </a:r>
          </a:p>
        </p:txBody>
      </p:sp>
      <p:sp>
        <p:nvSpPr>
          <p:cNvPr id="20" name="Rectangle 114">
            <a:extLst>
              <a:ext uri="{FF2B5EF4-FFF2-40B4-BE49-F238E27FC236}">
                <a16:creationId xmlns:a16="http://schemas.microsoft.com/office/drawing/2014/main" id="{8EBF3D6E-263F-4D47-8A67-403B73A69CBC}"/>
              </a:ext>
            </a:extLst>
          </p:cNvPr>
          <p:cNvSpPr/>
          <p:nvPr/>
        </p:nvSpPr>
        <p:spPr>
          <a:xfrm>
            <a:off x="7475821" y="1832992"/>
            <a:ext cx="3818025" cy="575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Down Arrow 115">
            <a:extLst>
              <a:ext uri="{FF2B5EF4-FFF2-40B4-BE49-F238E27FC236}">
                <a16:creationId xmlns:a16="http://schemas.microsoft.com/office/drawing/2014/main" id="{8F13F953-F608-465D-9F05-A69564EAEBBA}"/>
              </a:ext>
            </a:extLst>
          </p:cNvPr>
          <p:cNvSpPr/>
          <p:nvPr/>
        </p:nvSpPr>
        <p:spPr>
          <a:xfrm rot="18900000">
            <a:off x="7485904" y="1775072"/>
            <a:ext cx="342204" cy="51427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9BB6CB2-1CE0-49CF-9DD6-62FBB9608F04}"/>
              </a:ext>
            </a:extLst>
          </p:cNvPr>
          <p:cNvSpPr txBox="1">
            <a:spLocks/>
          </p:cNvSpPr>
          <p:nvPr/>
        </p:nvSpPr>
        <p:spPr>
          <a:xfrm>
            <a:off x="10841047" y="1838775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DB8CF-3348-4462-91A6-06BC70A198D3}"/>
              </a:ext>
            </a:extLst>
          </p:cNvPr>
          <p:cNvSpPr txBox="1"/>
          <p:nvPr/>
        </p:nvSpPr>
        <p:spPr>
          <a:xfrm>
            <a:off x="7475820" y="2408290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penyidikan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melibatkan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laboratorium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forensic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komputer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119">
            <a:extLst>
              <a:ext uri="{FF2B5EF4-FFF2-40B4-BE49-F238E27FC236}">
                <a16:creationId xmlns:a16="http://schemas.microsoft.com/office/drawing/2014/main" id="{49E36088-2B62-4654-AA76-78BC75ECB0E5}"/>
              </a:ext>
            </a:extLst>
          </p:cNvPr>
          <p:cNvSpPr/>
          <p:nvPr/>
        </p:nvSpPr>
        <p:spPr>
          <a:xfrm>
            <a:off x="6935842" y="3308770"/>
            <a:ext cx="3818025" cy="5751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3D6C403-965B-4ED9-A8D5-256A43A9FD16}"/>
              </a:ext>
            </a:extLst>
          </p:cNvPr>
          <p:cNvSpPr txBox="1">
            <a:spLocks/>
          </p:cNvSpPr>
          <p:nvPr/>
        </p:nvSpPr>
        <p:spPr>
          <a:xfrm>
            <a:off x="10339980" y="331455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E6848-FC98-438E-A3A4-06961DAE4936}"/>
              </a:ext>
            </a:extLst>
          </p:cNvPr>
          <p:cNvSpPr txBox="1"/>
          <p:nvPr/>
        </p:nvSpPr>
        <p:spPr>
          <a:xfrm>
            <a:off x="6935841" y="3893766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Sifat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kejahatan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menimbulkan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kekacauan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mudah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terlihat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</a:p>
        </p:txBody>
      </p:sp>
      <p:sp>
        <p:nvSpPr>
          <p:cNvPr id="29" name="Rectangle 124">
            <a:extLst>
              <a:ext uri="{FF2B5EF4-FFF2-40B4-BE49-F238E27FC236}">
                <a16:creationId xmlns:a16="http://schemas.microsoft.com/office/drawing/2014/main" id="{45B7E289-BAEA-485B-946B-6EBC19172407}"/>
              </a:ext>
            </a:extLst>
          </p:cNvPr>
          <p:cNvSpPr/>
          <p:nvPr/>
        </p:nvSpPr>
        <p:spPr>
          <a:xfrm>
            <a:off x="6405592" y="4803673"/>
            <a:ext cx="3818025" cy="5751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09CBB184-5314-45DF-A176-F9FCCCA7996D}"/>
              </a:ext>
            </a:extLst>
          </p:cNvPr>
          <p:cNvSpPr txBox="1">
            <a:spLocks/>
          </p:cNvSpPr>
          <p:nvPr/>
        </p:nvSpPr>
        <p:spPr>
          <a:xfrm>
            <a:off x="9800002" y="4794246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600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244690-349A-482D-A768-46702F67E83E}"/>
              </a:ext>
            </a:extLst>
          </p:cNvPr>
          <p:cNvSpPr txBox="1"/>
          <p:nvPr/>
        </p:nvSpPr>
        <p:spPr>
          <a:xfrm>
            <a:off x="6405591" y="5388490"/>
            <a:ext cx="41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persidangan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keterangan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ahli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ahli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TI.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A84023-F78C-9C45-ACE5-76CAAB3FA765}"/>
              </a:ext>
            </a:extLst>
          </p:cNvPr>
          <p:cNvSpPr txBox="1"/>
          <p:nvPr/>
        </p:nvSpPr>
        <p:spPr>
          <a:xfrm>
            <a:off x="7140444" y="3440231"/>
            <a:ext cx="2532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Bersifat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 non-violence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E39AE69D-86C5-834F-A290-CE3BB9C2FE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444"/>
          <a:stretch>
            <a:fillRect/>
          </a:stretch>
        </p:blipFill>
        <p:spPr/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15C93A14-7495-457C-AF8B-4F55BD989673}"/>
              </a:ext>
            </a:extLst>
          </p:cNvPr>
          <p:cNvSpPr/>
          <p:nvPr/>
        </p:nvSpPr>
        <p:spPr>
          <a:xfrm>
            <a:off x="660606" y="471339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DEF2A073-A58C-4997-9FCF-FA47914418FC}"/>
              </a:ext>
            </a:extLst>
          </p:cNvPr>
          <p:cNvSpPr/>
          <p:nvPr/>
        </p:nvSpPr>
        <p:spPr>
          <a:xfrm>
            <a:off x="660606" y="1326910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9632CC4-623F-445E-AD83-3F40779481E9}"/>
              </a:ext>
            </a:extLst>
          </p:cNvPr>
          <p:cNvSpPr/>
          <p:nvPr/>
        </p:nvSpPr>
        <p:spPr>
          <a:xfrm>
            <a:off x="660606" y="2182481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BC69AFB4-08B8-463C-9A62-2E176F2DECDF}"/>
              </a:ext>
            </a:extLst>
          </p:cNvPr>
          <p:cNvSpPr/>
          <p:nvPr/>
        </p:nvSpPr>
        <p:spPr>
          <a:xfrm>
            <a:off x="660606" y="3038052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D6EFA-8A05-431C-BC1B-9FF82E3090AF}"/>
              </a:ext>
            </a:extLst>
          </p:cNvPr>
          <p:cNvSpPr txBox="1"/>
          <p:nvPr/>
        </p:nvSpPr>
        <p:spPr>
          <a:xfrm>
            <a:off x="701038" y="54969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0B0D-2282-4488-AE7B-79AB6BA870FB}"/>
              </a:ext>
            </a:extLst>
          </p:cNvPr>
          <p:cNvSpPr txBox="1"/>
          <p:nvPr/>
        </p:nvSpPr>
        <p:spPr>
          <a:xfrm>
            <a:off x="701038" y="14065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30A29-7A99-41D1-912C-0803EEA79745}"/>
              </a:ext>
            </a:extLst>
          </p:cNvPr>
          <p:cNvSpPr txBox="1"/>
          <p:nvPr/>
        </p:nvSpPr>
        <p:spPr>
          <a:xfrm>
            <a:off x="701038" y="22633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31714-B834-4A45-933A-87A0B3E84915}"/>
              </a:ext>
            </a:extLst>
          </p:cNvPr>
          <p:cNvSpPr txBox="1"/>
          <p:nvPr/>
        </p:nvSpPr>
        <p:spPr>
          <a:xfrm>
            <a:off x="701038" y="31201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085D2DC-BA67-4B62-BF56-314EDDE9A696}"/>
              </a:ext>
            </a:extLst>
          </p:cNvPr>
          <p:cNvGrpSpPr/>
          <p:nvPr/>
        </p:nvGrpSpPr>
        <p:grpSpPr>
          <a:xfrm>
            <a:off x="1349814" y="1235987"/>
            <a:ext cx="4232365" cy="553998"/>
            <a:chOff x="2551705" y="4283314"/>
            <a:chExt cx="2357001" cy="5539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414316-1FE7-43F2-BF11-165B987DA379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Termasuk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pornogrfi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anak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79ADB-FDD3-42C8-A990-31D6E0D29D0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Cyberpornography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D9AF113-515C-449C-8A95-1634747E0555}"/>
              </a:ext>
            </a:extLst>
          </p:cNvPr>
          <p:cNvGrpSpPr/>
          <p:nvPr/>
        </p:nvGrpSpPr>
        <p:grpSpPr>
          <a:xfrm>
            <a:off x="1349814" y="380416"/>
            <a:ext cx="4232365" cy="553998"/>
            <a:chOff x="2551705" y="4283314"/>
            <a:chExt cx="2357001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D1AF0-F137-45C5-8B2A-E552D33FDCFE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Teroris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Internet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07775-4366-43DC-89C0-3AC27E703A0B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Cyberterrorism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8D42E8C6-D1CD-4E58-8608-55439415D2CD}"/>
              </a:ext>
            </a:extLst>
          </p:cNvPr>
          <p:cNvGrpSpPr/>
          <p:nvPr/>
        </p:nvGrpSpPr>
        <p:grpSpPr>
          <a:xfrm>
            <a:off x="1349814" y="2091558"/>
            <a:ext cx="4232365" cy="738664"/>
            <a:chOff x="2551705" y="4283314"/>
            <a:chExt cx="2357001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83AE3E-147D-4A3E-9596-0390B5546463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Pelecehan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seksual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melalui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email, website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chat programs)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E579B8-4235-496D-867F-315B48135CA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Cyber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Harrasment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89D780C7-C250-4A03-A30A-6DBE647BF351}"/>
              </a:ext>
            </a:extLst>
          </p:cNvPr>
          <p:cNvGrpSpPr/>
          <p:nvPr/>
        </p:nvGrpSpPr>
        <p:grpSpPr>
          <a:xfrm>
            <a:off x="1349814" y="2947129"/>
            <a:ext cx="4232365" cy="838270"/>
            <a:chOff x="2551705" y="4283314"/>
            <a:chExt cx="2357001" cy="8382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FAD42-D72A-44EE-B563-1D30A1D09256}"/>
                </a:ext>
              </a:extLst>
            </p:cNvPr>
            <p:cNvSpPr txBox="1"/>
            <p:nvPr/>
          </p:nvSpPr>
          <p:spPr>
            <a:xfrm>
              <a:off x="2551705" y="447525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Menjelek-jelekkan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seseorang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identitas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seseorang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dicuri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sehingga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menimbulkan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buruk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terhadap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orang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tersebut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A5D5B4-0F64-4C11-B9D8-232D3174DAE9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Cyber-stalking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20AAE6B-A40B-4224-8EC6-4F3BD99CF764}"/>
              </a:ext>
            </a:extLst>
          </p:cNvPr>
          <p:cNvSpPr txBox="1"/>
          <p:nvPr/>
        </p:nvSpPr>
        <p:spPr>
          <a:xfrm>
            <a:off x="7445814" y="5492120"/>
            <a:ext cx="339637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b="1" dirty="0" err="1">
                <a:solidFill>
                  <a:schemeClr val="bg1"/>
                </a:solidFill>
              </a:rPr>
              <a:t>Jenis-Jenis</a:t>
            </a:r>
            <a:r>
              <a:rPr lang="en-US" altLang="ko-KR" sz="2800" b="1" dirty="0">
                <a:solidFill>
                  <a:schemeClr val="bg1"/>
                </a:solidFill>
              </a:rPr>
              <a:t> Cybercrime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17D49AA4-3C00-FC4B-BDF8-DB10AA0C3C21}"/>
              </a:ext>
            </a:extLst>
          </p:cNvPr>
          <p:cNvSpPr/>
          <p:nvPr/>
        </p:nvSpPr>
        <p:spPr>
          <a:xfrm>
            <a:off x="660606" y="3945119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86DC82F8-F713-EC48-88E5-1D8BF7F024D1}"/>
              </a:ext>
            </a:extLst>
          </p:cNvPr>
          <p:cNvSpPr/>
          <p:nvPr/>
        </p:nvSpPr>
        <p:spPr>
          <a:xfrm>
            <a:off x="660606" y="4800690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7CE4AF6B-1A82-EA48-89B7-C7EC7DEAE508}"/>
              </a:ext>
            </a:extLst>
          </p:cNvPr>
          <p:cNvSpPr/>
          <p:nvPr/>
        </p:nvSpPr>
        <p:spPr>
          <a:xfrm>
            <a:off x="660606" y="5656261"/>
            <a:ext cx="556818" cy="5568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B8697A-4569-6F47-9E98-70A3E7A5573E}"/>
              </a:ext>
            </a:extLst>
          </p:cNvPr>
          <p:cNvSpPr txBox="1"/>
          <p:nvPr/>
        </p:nvSpPr>
        <p:spPr>
          <a:xfrm>
            <a:off x="701038" y="402471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ECADF7-B6B8-FB4C-BE4D-920DCB280CC6}"/>
              </a:ext>
            </a:extLst>
          </p:cNvPr>
          <p:cNvSpPr txBox="1"/>
          <p:nvPr/>
        </p:nvSpPr>
        <p:spPr>
          <a:xfrm>
            <a:off x="701038" y="48815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EB4C10-AA50-CA44-BAF3-0C4A1FF15442}"/>
              </a:ext>
            </a:extLst>
          </p:cNvPr>
          <p:cNvSpPr txBox="1"/>
          <p:nvPr/>
        </p:nvSpPr>
        <p:spPr>
          <a:xfrm>
            <a:off x="701038" y="57383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D5CA9160-A29D-8349-8067-1D71EA06B38D}"/>
              </a:ext>
            </a:extLst>
          </p:cNvPr>
          <p:cNvGrpSpPr/>
          <p:nvPr/>
        </p:nvGrpSpPr>
        <p:grpSpPr>
          <a:xfrm>
            <a:off x="1349814" y="3854196"/>
            <a:ext cx="4232365" cy="632339"/>
            <a:chOff x="2551705" y="4283314"/>
            <a:chExt cx="2357001" cy="6323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231237-9C5E-F642-8375-365D9D057404}"/>
                </a:ext>
              </a:extLst>
            </p:cNvPr>
            <p:cNvSpPr txBox="1"/>
            <p:nvPr/>
          </p:nvSpPr>
          <p:spPr>
            <a:xfrm>
              <a:off x="2551705" y="4453988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Penggunaan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programming abilities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bertentangan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hukum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0287DA-9D41-0940-94DE-6806D8D39655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Hacking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10E4D1D1-8CBC-7748-B6F7-1FBE078A0542}"/>
              </a:ext>
            </a:extLst>
          </p:cNvPr>
          <p:cNvGrpSpPr/>
          <p:nvPr/>
        </p:nvGrpSpPr>
        <p:grpSpPr>
          <a:xfrm>
            <a:off x="1349814" y="4709767"/>
            <a:ext cx="4232365" cy="674869"/>
            <a:chOff x="2551705" y="4283314"/>
            <a:chExt cx="2357001" cy="67486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AAA1CC-81DC-1046-BD30-EBC706F04FCC}"/>
                </a:ext>
              </a:extLst>
            </p:cNvPr>
            <p:cNvSpPr txBox="1"/>
            <p:nvPr/>
          </p:nvSpPr>
          <p:spPr>
            <a:xfrm>
              <a:off x="2551705" y="4496518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pemilik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kartu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kredit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kartu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credit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tersebut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melawan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hukum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081024-E75A-364E-B93A-A0322D05427F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Carding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19F9F2A3-0AB6-7549-810B-0B688AE5AF3F}"/>
              </a:ext>
            </a:extLst>
          </p:cNvPr>
          <p:cNvGrpSpPr/>
          <p:nvPr/>
        </p:nvGrpSpPr>
        <p:grpSpPr>
          <a:xfrm>
            <a:off x="1349814" y="5565338"/>
            <a:ext cx="4232365" cy="1044201"/>
            <a:chOff x="2551705" y="4283314"/>
            <a:chExt cx="2357001" cy="104420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888BC0-9AEE-3F45-91A4-D7D00C79442B}"/>
                </a:ext>
              </a:extLst>
            </p:cNvPr>
            <p:cNvSpPr txBox="1"/>
            <p:nvPr/>
          </p:nvSpPr>
          <p:spPr>
            <a:xfrm>
              <a:off x="2551705" y="4496518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Dicirikan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percobaan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mendapatkan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informasi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sensitive (kata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sandi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kartu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kredit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menyamar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orang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bisnis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terpercaya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sebuah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komunikasi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elektronik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resmi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e-mail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66AC35-90B7-1445-88C1-D1CF63B570A4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Phising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6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10357</TotalTime>
  <Words>1474</Words>
  <Application>Microsoft Office PowerPoint</Application>
  <PresentationFormat>Widescreen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Kristen ITC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NURWATI</cp:lastModifiedBy>
  <cp:revision>77</cp:revision>
  <dcterms:created xsi:type="dcterms:W3CDTF">2020-01-20T05:08:25Z</dcterms:created>
  <dcterms:modified xsi:type="dcterms:W3CDTF">2024-09-23T04:37:43Z</dcterms:modified>
</cp:coreProperties>
</file>