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2588F3-6208-40AB-A715-E8BCE4C6919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0F8C16-5ECF-49D5-8A5C-4B751EC736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IV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PEMBELAJARAN DALAM PENDIDIKAN JASMANI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4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/model, </a:t>
            </a:r>
            <a:r>
              <a:rPr lang="en-US" dirty="0" err="1"/>
              <a:t>Strategi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(Budi et al., 2019). </a:t>
            </a:r>
            <a:r>
              <a:rPr lang="en-US" dirty="0" err="1"/>
              <a:t>Pendekatan</a:t>
            </a:r>
            <a:r>
              <a:rPr lang="en-US" dirty="0"/>
              <a:t>/model, </a:t>
            </a:r>
            <a:r>
              <a:rPr lang="en-US" dirty="0" err="1"/>
              <a:t>Strategi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541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PEMBELAJARAN KOVENSIONAL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model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mengajarnya</a:t>
            </a:r>
            <a:r>
              <a:rPr lang="en-US" dirty="0"/>
              <a:t> </a:t>
            </a:r>
            <a:r>
              <a:rPr lang="en-US" dirty="0" err="1"/>
              <a:t>disekolah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drill 44 (</a:t>
            </a:r>
            <a:r>
              <a:rPr lang="en-US" dirty="0" err="1"/>
              <a:t>pengulangan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demonstrasi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pembelajarannya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berdominan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memperagakan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936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PEMBELAJARAN INKUIRI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Inkuiri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observasi-observasi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95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PEMBELAJRAN KOOPERATIF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kooperatif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yang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, 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mengelompokan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2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PEMBELAJRAN TAKTIS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taktis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taktis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3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15905" y="2967335"/>
            <a:ext cx="5912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183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242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MODEL PEMBELAJARAN DALAM PENDIDIKAN JASMANI</vt:lpstr>
      <vt:lpstr>MODEL PEMBELAJARAN</vt:lpstr>
      <vt:lpstr>MODEL PEMBELAJARAN KOVENSIONAL</vt:lpstr>
      <vt:lpstr>MODEL PEMBELAJARAN INKUIRI</vt:lpstr>
      <vt:lpstr>MODEL PEMBELAJRAN KOOPERATIF</vt:lpstr>
      <vt:lpstr>MODEL PEMBELAJRAN TAKTIS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PEMBELAJARAN DALAM PENDIDIKAN JASMANI</dc:title>
  <dc:creator>ismail - [2010]</dc:creator>
  <cp:lastModifiedBy>ismail - [2010]</cp:lastModifiedBy>
  <cp:revision>2</cp:revision>
  <dcterms:created xsi:type="dcterms:W3CDTF">2023-11-14T10:54:32Z</dcterms:created>
  <dcterms:modified xsi:type="dcterms:W3CDTF">2023-11-14T11:04:56Z</dcterms:modified>
</cp:coreProperties>
</file>