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6" r:id="rId2"/>
    <p:sldId id="285" r:id="rId3"/>
    <p:sldId id="281" r:id="rId4"/>
    <p:sldId id="282" r:id="rId5"/>
    <p:sldId id="283" r:id="rId6"/>
    <p:sldId id="284" r:id="rId7"/>
    <p:sldId id="286" r:id="rId8"/>
    <p:sldId id="287" r:id="rId9"/>
    <p:sldId id="288" r:id="rId10"/>
    <p:sldId id="280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00"/>
    <a:srgbClr val="701A65"/>
    <a:srgbClr val="1B6EB4"/>
    <a:srgbClr val="9F3190"/>
    <a:srgbClr val="0349F7"/>
    <a:srgbClr val="1556F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918F38-D471-4B30-A628-98D833E92AF3}" v="32" dt="2024-08-04T07:49:28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956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tra Adytia" userId="0b5c9329cd9e208e" providerId="LiveId" clId="{F0918F38-D471-4B30-A628-98D833E92AF3}"/>
    <pc:docChg chg="undo custSel addSld delSld modSld sldOrd">
      <pc:chgData name="Pitra Adytia" userId="0b5c9329cd9e208e" providerId="LiveId" clId="{F0918F38-D471-4B30-A628-98D833E92AF3}" dt="2024-08-04T07:51:07.666" v="1102" actId="1076"/>
      <pc:docMkLst>
        <pc:docMk/>
      </pc:docMkLst>
      <pc:sldChg chg="modSp mod">
        <pc:chgData name="Pitra Adytia" userId="0b5c9329cd9e208e" providerId="LiveId" clId="{F0918F38-D471-4B30-A628-98D833E92AF3}" dt="2024-08-04T06:53:10.885" v="73" actId="14100"/>
        <pc:sldMkLst>
          <pc:docMk/>
          <pc:sldMk cId="0" sldId="266"/>
        </pc:sldMkLst>
        <pc:spChg chg="mod">
          <ac:chgData name="Pitra Adytia" userId="0b5c9329cd9e208e" providerId="LiveId" clId="{F0918F38-D471-4B30-A628-98D833E92AF3}" dt="2024-08-04T06:52:36.773" v="32" actId="20577"/>
          <ac:spMkLst>
            <pc:docMk/>
            <pc:sldMk cId="0" sldId="266"/>
            <ac:spMk id="18" creationId="{00000000-0000-0000-0000-000000000000}"/>
          </ac:spMkLst>
        </pc:spChg>
        <pc:spChg chg="mod">
          <ac:chgData name="Pitra Adytia" userId="0b5c9329cd9e208e" providerId="LiveId" clId="{F0918F38-D471-4B30-A628-98D833E92AF3}" dt="2024-08-04T06:53:10.885" v="73" actId="14100"/>
          <ac:spMkLst>
            <pc:docMk/>
            <pc:sldMk cId="0" sldId="266"/>
            <ac:spMk id="32" creationId="{B484A0F8-0EBB-757A-E35A-7719C79B0B3A}"/>
          </ac:spMkLst>
        </pc:spChg>
      </pc:sldChg>
      <pc:sldChg chg="del">
        <pc:chgData name="Pitra Adytia" userId="0b5c9329cd9e208e" providerId="LiveId" clId="{F0918F38-D471-4B30-A628-98D833E92AF3}" dt="2024-08-04T07:48:03.024" v="921" actId="47"/>
        <pc:sldMkLst>
          <pc:docMk/>
          <pc:sldMk cId="2903407291" sldId="267"/>
        </pc:sldMkLst>
      </pc:sldChg>
      <pc:sldChg chg="del">
        <pc:chgData name="Pitra Adytia" userId="0b5c9329cd9e208e" providerId="LiveId" clId="{F0918F38-D471-4B30-A628-98D833E92AF3}" dt="2024-08-04T07:48:06.289" v="924" actId="47"/>
        <pc:sldMkLst>
          <pc:docMk/>
          <pc:sldMk cId="442576416" sldId="268"/>
        </pc:sldMkLst>
      </pc:sldChg>
      <pc:sldChg chg="del">
        <pc:chgData name="Pitra Adytia" userId="0b5c9329cd9e208e" providerId="LiveId" clId="{F0918F38-D471-4B30-A628-98D833E92AF3}" dt="2024-08-04T07:48:05.237" v="923" actId="47"/>
        <pc:sldMkLst>
          <pc:docMk/>
          <pc:sldMk cId="1778978102" sldId="269"/>
        </pc:sldMkLst>
      </pc:sldChg>
      <pc:sldChg chg="del">
        <pc:chgData name="Pitra Adytia" userId="0b5c9329cd9e208e" providerId="LiveId" clId="{F0918F38-D471-4B30-A628-98D833E92AF3}" dt="2024-08-04T07:48:04.252" v="922" actId="47"/>
        <pc:sldMkLst>
          <pc:docMk/>
          <pc:sldMk cId="261996595" sldId="270"/>
        </pc:sldMkLst>
      </pc:sldChg>
      <pc:sldChg chg="modSp del mod">
        <pc:chgData name="Pitra Adytia" userId="0b5c9329cd9e208e" providerId="LiveId" clId="{F0918F38-D471-4B30-A628-98D833E92AF3}" dt="2024-08-04T07:48:52.376" v="928" actId="47"/>
        <pc:sldMkLst>
          <pc:docMk/>
          <pc:sldMk cId="0" sldId="275"/>
        </pc:sldMkLst>
        <pc:grpChg chg="mod">
          <ac:chgData name="Pitra Adytia" userId="0b5c9329cd9e208e" providerId="LiveId" clId="{F0918F38-D471-4B30-A628-98D833E92AF3}" dt="2024-08-04T07:48:17.484" v="926" actId="1076"/>
          <ac:grpSpMkLst>
            <pc:docMk/>
            <pc:sldMk cId="0" sldId="275"/>
            <ac:grpSpMk id="2" creationId="{00000000-0000-0000-0000-000000000000}"/>
          </ac:grpSpMkLst>
        </pc:grpChg>
        <pc:picChg chg="mod">
          <ac:chgData name="Pitra Adytia" userId="0b5c9329cd9e208e" providerId="LiveId" clId="{F0918F38-D471-4B30-A628-98D833E92AF3}" dt="2024-08-04T07:48:17.484" v="926" actId="1076"/>
          <ac:picMkLst>
            <pc:docMk/>
            <pc:sldMk cId="0" sldId="275"/>
            <ac:picMk id="8" creationId="{00000000-0000-0000-0000-000000000000}"/>
          </ac:picMkLst>
        </pc:picChg>
      </pc:sldChg>
      <pc:sldChg chg="del">
        <pc:chgData name="Pitra Adytia" userId="0b5c9329cd9e208e" providerId="LiveId" clId="{F0918F38-D471-4B30-A628-98D833E92AF3}" dt="2024-08-04T07:48:10.702" v="925" actId="47"/>
        <pc:sldMkLst>
          <pc:docMk/>
          <pc:sldMk cId="0" sldId="278"/>
        </pc:sldMkLst>
      </pc:sldChg>
      <pc:sldChg chg="del">
        <pc:chgData name="Pitra Adytia" userId="0b5c9329cd9e208e" providerId="LiveId" clId="{F0918F38-D471-4B30-A628-98D833E92AF3}" dt="2024-08-04T06:53:36.853" v="74" actId="47"/>
        <pc:sldMkLst>
          <pc:docMk/>
          <pc:sldMk cId="1285284352" sldId="279"/>
        </pc:sldMkLst>
      </pc:sldChg>
      <pc:sldChg chg="addSp delSp modSp mod">
        <pc:chgData name="Pitra Adytia" userId="0b5c9329cd9e208e" providerId="LiveId" clId="{F0918F38-D471-4B30-A628-98D833E92AF3}" dt="2024-08-04T07:03:43.310" v="144" actId="1076"/>
        <pc:sldMkLst>
          <pc:docMk/>
          <pc:sldMk cId="476537040" sldId="281"/>
        </pc:sldMkLst>
        <pc:spChg chg="add del mod">
          <ac:chgData name="Pitra Adytia" userId="0b5c9329cd9e208e" providerId="LiveId" clId="{F0918F38-D471-4B30-A628-98D833E92AF3}" dt="2024-08-04T06:53:58.153" v="81" actId="478"/>
          <ac:spMkLst>
            <pc:docMk/>
            <pc:sldMk cId="476537040" sldId="281"/>
            <ac:spMk id="2" creationId="{5048CBA5-4FB3-2705-C1CD-9B197949A6B3}"/>
          </ac:spMkLst>
        </pc:spChg>
        <pc:spChg chg="mod">
          <ac:chgData name="Pitra Adytia" userId="0b5c9329cd9e208e" providerId="LiveId" clId="{F0918F38-D471-4B30-A628-98D833E92AF3}" dt="2024-08-04T06:57:55.567" v="124" actId="1076"/>
          <ac:spMkLst>
            <pc:docMk/>
            <pc:sldMk cId="476537040" sldId="281"/>
            <ac:spMk id="6" creationId="{00000000-0000-0000-0000-000000000000}"/>
          </ac:spMkLst>
        </pc:spChg>
        <pc:spChg chg="mod">
          <ac:chgData name="Pitra Adytia" userId="0b5c9329cd9e208e" providerId="LiveId" clId="{F0918F38-D471-4B30-A628-98D833E92AF3}" dt="2024-08-04T07:03:43.310" v="144" actId="1076"/>
          <ac:spMkLst>
            <pc:docMk/>
            <pc:sldMk cId="476537040" sldId="281"/>
            <ac:spMk id="31" creationId="{CDC1AB2C-84C2-0D95-C500-C72D891D471F}"/>
          </ac:spMkLst>
        </pc:spChg>
      </pc:sldChg>
      <pc:sldChg chg="addSp delSp modSp add mod">
        <pc:chgData name="Pitra Adytia" userId="0b5c9329cd9e208e" providerId="LiveId" clId="{F0918F38-D471-4B30-A628-98D833E92AF3}" dt="2024-08-04T07:24:34.615" v="208" actId="478"/>
        <pc:sldMkLst>
          <pc:docMk/>
          <pc:sldMk cId="993040410" sldId="282"/>
        </pc:sldMkLst>
        <pc:spChg chg="add del mod">
          <ac:chgData name="Pitra Adytia" userId="0b5c9329cd9e208e" providerId="LiveId" clId="{F0918F38-D471-4B30-A628-98D833E92AF3}" dt="2024-08-04T07:24:34.615" v="208" actId="478"/>
          <ac:spMkLst>
            <pc:docMk/>
            <pc:sldMk cId="993040410" sldId="282"/>
            <ac:spMk id="2" creationId="{3C5D3D95-40B9-DB72-B2C8-92E98E374922}"/>
          </ac:spMkLst>
        </pc:spChg>
        <pc:spChg chg="add del mod">
          <ac:chgData name="Pitra Adytia" userId="0b5c9329cd9e208e" providerId="LiveId" clId="{F0918F38-D471-4B30-A628-98D833E92AF3}" dt="2024-08-04T07:24:34.615" v="208" actId="478"/>
          <ac:spMkLst>
            <pc:docMk/>
            <pc:sldMk cId="993040410" sldId="282"/>
            <ac:spMk id="7" creationId="{73FA4BDE-5B58-603B-BB72-984E16D0E7BB}"/>
          </ac:spMkLst>
        </pc:spChg>
        <pc:spChg chg="add del mod">
          <ac:chgData name="Pitra Adytia" userId="0b5c9329cd9e208e" providerId="LiveId" clId="{F0918F38-D471-4B30-A628-98D833E92AF3}" dt="2024-08-04T07:24:34.615" v="208" actId="478"/>
          <ac:spMkLst>
            <pc:docMk/>
            <pc:sldMk cId="993040410" sldId="282"/>
            <ac:spMk id="8" creationId="{6A71BD06-DBE0-0079-B2AE-A3F8E2E911AC}"/>
          </ac:spMkLst>
        </pc:spChg>
        <pc:spChg chg="mod">
          <ac:chgData name="Pitra Adytia" userId="0b5c9329cd9e208e" providerId="LiveId" clId="{F0918F38-D471-4B30-A628-98D833E92AF3}" dt="2024-08-04T07:04:35.151" v="159" actId="20577"/>
          <ac:spMkLst>
            <pc:docMk/>
            <pc:sldMk cId="993040410" sldId="282"/>
            <ac:spMk id="31" creationId="{CDC1AB2C-84C2-0D95-C500-C72D891D471F}"/>
          </ac:spMkLst>
        </pc:spChg>
      </pc:sldChg>
      <pc:sldChg chg="new del">
        <pc:chgData name="Pitra Adytia" userId="0b5c9329cd9e208e" providerId="LiveId" clId="{F0918F38-D471-4B30-A628-98D833E92AF3}" dt="2024-08-04T07:03:55.318" v="146" actId="47"/>
        <pc:sldMkLst>
          <pc:docMk/>
          <pc:sldMk cId="1114543656" sldId="282"/>
        </pc:sldMkLst>
      </pc:sldChg>
      <pc:sldChg chg="delSp modSp add mod">
        <pc:chgData name="Pitra Adytia" userId="0b5c9329cd9e208e" providerId="LiveId" clId="{F0918F38-D471-4B30-A628-98D833E92AF3}" dt="2024-08-04T07:37:58.393" v="659" actId="20577"/>
        <pc:sldMkLst>
          <pc:docMk/>
          <pc:sldMk cId="12154389" sldId="283"/>
        </pc:sldMkLst>
        <pc:spChg chg="mod">
          <ac:chgData name="Pitra Adytia" userId="0b5c9329cd9e208e" providerId="LiveId" clId="{F0918F38-D471-4B30-A628-98D833E92AF3}" dt="2024-08-04T07:25:13.567" v="261" actId="1076"/>
          <ac:spMkLst>
            <pc:docMk/>
            <pc:sldMk cId="12154389" sldId="283"/>
            <ac:spMk id="2" creationId="{3C5D3D95-40B9-DB72-B2C8-92E98E374922}"/>
          </ac:spMkLst>
        </pc:spChg>
        <pc:spChg chg="mod">
          <ac:chgData name="Pitra Adytia" userId="0b5c9329cd9e208e" providerId="LiveId" clId="{F0918F38-D471-4B30-A628-98D833E92AF3}" dt="2024-08-04T07:24:41.059" v="214" actId="20577"/>
          <ac:spMkLst>
            <pc:docMk/>
            <pc:sldMk cId="12154389" sldId="283"/>
            <ac:spMk id="6" creationId="{00000000-0000-0000-0000-000000000000}"/>
          </ac:spMkLst>
        </pc:spChg>
        <pc:spChg chg="mod">
          <ac:chgData name="Pitra Adytia" userId="0b5c9329cd9e208e" providerId="LiveId" clId="{F0918F38-D471-4B30-A628-98D833E92AF3}" dt="2024-08-04T07:37:58.393" v="659" actId="20577"/>
          <ac:spMkLst>
            <pc:docMk/>
            <pc:sldMk cId="12154389" sldId="283"/>
            <ac:spMk id="7" creationId="{73FA4BDE-5B58-603B-BB72-984E16D0E7BB}"/>
          </ac:spMkLst>
        </pc:spChg>
        <pc:spChg chg="mod">
          <ac:chgData name="Pitra Adytia" userId="0b5c9329cd9e208e" providerId="LiveId" clId="{F0918F38-D471-4B30-A628-98D833E92AF3}" dt="2024-08-04T07:25:42.279" v="267" actId="1076"/>
          <ac:spMkLst>
            <pc:docMk/>
            <pc:sldMk cId="12154389" sldId="283"/>
            <ac:spMk id="8" creationId="{6A71BD06-DBE0-0079-B2AE-A3F8E2E911AC}"/>
          </ac:spMkLst>
        </pc:spChg>
        <pc:spChg chg="del mod">
          <ac:chgData name="Pitra Adytia" userId="0b5c9329cd9e208e" providerId="LiveId" clId="{F0918F38-D471-4B30-A628-98D833E92AF3}" dt="2024-08-04T07:25:10.478" v="260" actId="478"/>
          <ac:spMkLst>
            <pc:docMk/>
            <pc:sldMk cId="12154389" sldId="283"/>
            <ac:spMk id="31" creationId="{CDC1AB2C-84C2-0D95-C500-C72D891D471F}"/>
          </ac:spMkLst>
        </pc:spChg>
      </pc:sldChg>
      <pc:sldChg chg="new del">
        <pc:chgData name="Pitra Adytia" userId="0b5c9329cd9e208e" providerId="LiveId" clId="{F0918F38-D471-4B30-A628-98D833E92AF3}" dt="2024-08-04T07:24:27.937" v="206" actId="680"/>
        <pc:sldMkLst>
          <pc:docMk/>
          <pc:sldMk cId="958189221" sldId="283"/>
        </pc:sldMkLst>
      </pc:sldChg>
      <pc:sldChg chg="add del">
        <pc:chgData name="Pitra Adytia" userId="0b5c9329cd9e208e" providerId="LiveId" clId="{F0918F38-D471-4B30-A628-98D833E92AF3}" dt="2024-08-04T07:04:19.514" v="157"/>
        <pc:sldMkLst>
          <pc:docMk/>
          <pc:sldMk cId="3947369544" sldId="283"/>
        </pc:sldMkLst>
      </pc:sldChg>
      <pc:sldChg chg="new del">
        <pc:chgData name="Pitra Adytia" userId="0b5c9329cd9e208e" providerId="LiveId" clId="{F0918F38-D471-4B30-A628-98D833E92AF3}" dt="2024-08-04T07:25:46.905" v="269" actId="680"/>
        <pc:sldMkLst>
          <pc:docMk/>
          <pc:sldMk cId="2410775953" sldId="284"/>
        </pc:sldMkLst>
      </pc:sldChg>
      <pc:sldChg chg="addSp delSp modSp add mod">
        <pc:chgData name="Pitra Adytia" userId="0b5c9329cd9e208e" providerId="LiveId" clId="{F0918F38-D471-4B30-A628-98D833E92AF3}" dt="2024-08-04T07:37:37.011" v="650" actId="1076"/>
        <pc:sldMkLst>
          <pc:docMk/>
          <pc:sldMk cId="3155405855" sldId="284"/>
        </pc:sldMkLst>
        <pc:spChg chg="mod">
          <ac:chgData name="Pitra Adytia" userId="0b5c9329cd9e208e" providerId="LiveId" clId="{F0918F38-D471-4B30-A628-98D833E92AF3}" dt="2024-08-04T07:36:47.218" v="629" actId="1076"/>
          <ac:spMkLst>
            <pc:docMk/>
            <pc:sldMk cId="3155405855" sldId="284"/>
            <ac:spMk id="2" creationId="{3C5D3D95-40B9-DB72-B2C8-92E98E374922}"/>
          </ac:spMkLst>
        </pc:spChg>
        <pc:spChg chg="mod">
          <ac:chgData name="Pitra Adytia" userId="0b5c9329cd9e208e" providerId="LiveId" clId="{F0918F38-D471-4B30-A628-98D833E92AF3}" dt="2024-08-04T07:35:33.952" v="539" actId="1076"/>
          <ac:spMkLst>
            <pc:docMk/>
            <pc:sldMk cId="3155405855" sldId="284"/>
            <ac:spMk id="6" creationId="{00000000-0000-0000-0000-000000000000}"/>
          </ac:spMkLst>
        </pc:spChg>
        <pc:spChg chg="del">
          <ac:chgData name="Pitra Adytia" userId="0b5c9329cd9e208e" providerId="LiveId" clId="{F0918F38-D471-4B30-A628-98D833E92AF3}" dt="2024-08-04T07:26:06.330" v="302" actId="478"/>
          <ac:spMkLst>
            <pc:docMk/>
            <pc:sldMk cId="3155405855" sldId="284"/>
            <ac:spMk id="7" creationId="{73FA4BDE-5B58-603B-BB72-984E16D0E7BB}"/>
          </ac:spMkLst>
        </pc:spChg>
        <pc:spChg chg="del mod">
          <ac:chgData name="Pitra Adytia" userId="0b5c9329cd9e208e" providerId="LiveId" clId="{F0918F38-D471-4B30-A628-98D833E92AF3}" dt="2024-08-04T07:26:10.568" v="304" actId="478"/>
          <ac:spMkLst>
            <pc:docMk/>
            <pc:sldMk cId="3155405855" sldId="284"/>
            <ac:spMk id="8" creationId="{6A71BD06-DBE0-0079-B2AE-A3F8E2E911AC}"/>
          </ac:spMkLst>
        </pc:spChg>
        <pc:spChg chg="add mod">
          <ac:chgData name="Pitra Adytia" userId="0b5c9329cd9e208e" providerId="LiveId" clId="{F0918F38-D471-4B30-A628-98D833E92AF3}" dt="2024-08-04T07:35:39.835" v="542" actId="1076"/>
          <ac:spMkLst>
            <pc:docMk/>
            <pc:sldMk cId="3155405855" sldId="284"/>
            <ac:spMk id="9" creationId="{80E6CE95-98FC-67CF-31EA-C2C242BFF06A}"/>
          </ac:spMkLst>
        </pc:spChg>
        <pc:spChg chg="add mod">
          <ac:chgData name="Pitra Adytia" userId="0b5c9329cd9e208e" providerId="LiveId" clId="{F0918F38-D471-4B30-A628-98D833E92AF3}" dt="2024-08-04T07:35:41.390" v="543" actId="1076"/>
          <ac:spMkLst>
            <pc:docMk/>
            <pc:sldMk cId="3155405855" sldId="284"/>
            <ac:spMk id="10" creationId="{80B37744-B234-DBAC-E1D5-87A5BFAA3291}"/>
          </ac:spMkLst>
        </pc:spChg>
        <pc:spChg chg="add mod">
          <ac:chgData name="Pitra Adytia" userId="0b5c9329cd9e208e" providerId="LiveId" clId="{F0918F38-D471-4B30-A628-98D833E92AF3}" dt="2024-08-04T07:36:44.241" v="627" actId="1076"/>
          <ac:spMkLst>
            <pc:docMk/>
            <pc:sldMk cId="3155405855" sldId="284"/>
            <ac:spMk id="11" creationId="{D511B340-A274-61FF-ADD0-27ED1845D6A1}"/>
          </ac:spMkLst>
        </pc:spChg>
        <pc:spChg chg="add mod">
          <ac:chgData name="Pitra Adytia" userId="0b5c9329cd9e208e" providerId="LiveId" clId="{F0918F38-D471-4B30-A628-98D833E92AF3}" dt="2024-08-04T07:36:41.029" v="626" actId="688"/>
          <ac:spMkLst>
            <pc:docMk/>
            <pc:sldMk cId="3155405855" sldId="284"/>
            <ac:spMk id="12" creationId="{8B19A509-AE35-7488-D595-E0B2621305F5}"/>
          </ac:spMkLst>
        </pc:spChg>
        <pc:spChg chg="add mod">
          <ac:chgData name="Pitra Adytia" userId="0b5c9329cd9e208e" providerId="LiveId" clId="{F0918F38-D471-4B30-A628-98D833E92AF3}" dt="2024-08-04T07:37:01.545" v="636" actId="1076"/>
          <ac:spMkLst>
            <pc:docMk/>
            <pc:sldMk cId="3155405855" sldId="284"/>
            <ac:spMk id="13" creationId="{2488F7DA-E345-8631-DAD5-98AD0F020B57}"/>
          </ac:spMkLst>
        </pc:spChg>
        <pc:spChg chg="add mod">
          <ac:chgData name="Pitra Adytia" userId="0b5c9329cd9e208e" providerId="LiveId" clId="{F0918F38-D471-4B30-A628-98D833E92AF3}" dt="2024-08-04T07:37:05.033" v="637" actId="1076"/>
          <ac:spMkLst>
            <pc:docMk/>
            <pc:sldMk cId="3155405855" sldId="284"/>
            <ac:spMk id="14" creationId="{9DA51456-00C5-3CC1-01AE-F914EDE86C55}"/>
          </ac:spMkLst>
        </pc:spChg>
        <pc:spChg chg="add mod">
          <ac:chgData name="Pitra Adytia" userId="0b5c9329cd9e208e" providerId="LiveId" clId="{F0918F38-D471-4B30-A628-98D833E92AF3}" dt="2024-08-04T07:37:30.400" v="647" actId="1076"/>
          <ac:spMkLst>
            <pc:docMk/>
            <pc:sldMk cId="3155405855" sldId="284"/>
            <ac:spMk id="15" creationId="{F8ABF232-FC40-8AEC-6EE9-A72636A3B7B8}"/>
          </ac:spMkLst>
        </pc:spChg>
        <pc:spChg chg="add mod">
          <ac:chgData name="Pitra Adytia" userId="0b5c9329cd9e208e" providerId="LiveId" clId="{F0918F38-D471-4B30-A628-98D833E92AF3}" dt="2024-08-04T07:37:31.721" v="648" actId="1076"/>
          <ac:spMkLst>
            <pc:docMk/>
            <pc:sldMk cId="3155405855" sldId="284"/>
            <ac:spMk id="16" creationId="{A7027D53-C660-0CD4-6BAC-9D623CC432AB}"/>
          </ac:spMkLst>
        </pc:spChg>
        <pc:spChg chg="add mod">
          <ac:chgData name="Pitra Adytia" userId="0b5c9329cd9e208e" providerId="LiveId" clId="{F0918F38-D471-4B30-A628-98D833E92AF3}" dt="2024-08-04T07:37:22.685" v="643" actId="1076"/>
          <ac:spMkLst>
            <pc:docMk/>
            <pc:sldMk cId="3155405855" sldId="284"/>
            <ac:spMk id="17" creationId="{4DDE8206-FAC5-A9BD-D017-BEFE2F4D81E2}"/>
          </ac:spMkLst>
        </pc:spChg>
        <pc:spChg chg="add mod">
          <ac:chgData name="Pitra Adytia" userId="0b5c9329cd9e208e" providerId="LiveId" clId="{F0918F38-D471-4B30-A628-98D833E92AF3}" dt="2024-08-04T07:37:25.476" v="644" actId="1076"/>
          <ac:spMkLst>
            <pc:docMk/>
            <pc:sldMk cId="3155405855" sldId="284"/>
            <ac:spMk id="18" creationId="{B95DFD42-8FA1-3A5B-46AD-C77CC85D683A}"/>
          </ac:spMkLst>
        </pc:spChg>
        <pc:spChg chg="add mod">
          <ac:chgData name="Pitra Adytia" userId="0b5c9329cd9e208e" providerId="LiveId" clId="{F0918F38-D471-4B30-A628-98D833E92AF3}" dt="2024-08-04T07:35:05.601" v="516" actId="1076"/>
          <ac:spMkLst>
            <pc:docMk/>
            <pc:sldMk cId="3155405855" sldId="284"/>
            <ac:spMk id="19" creationId="{31E0EA93-D44D-CC50-21A2-DCA7E9EC3AF6}"/>
          </ac:spMkLst>
        </pc:spChg>
        <pc:spChg chg="add mod">
          <ac:chgData name="Pitra Adytia" userId="0b5c9329cd9e208e" providerId="LiveId" clId="{F0918F38-D471-4B30-A628-98D833E92AF3}" dt="2024-08-04T07:37:28.159" v="646" actId="1076"/>
          <ac:spMkLst>
            <pc:docMk/>
            <pc:sldMk cId="3155405855" sldId="284"/>
            <ac:spMk id="20" creationId="{48EF6D0F-3B4F-8645-063B-AF6BF6CB120B}"/>
          </ac:spMkLst>
        </pc:spChg>
        <pc:spChg chg="add mod">
          <ac:chgData name="Pitra Adytia" userId="0b5c9329cd9e208e" providerId="LiveId" clId="{F0918F38-D471-4B30-A628-98D833E92AF3}" dt="2024-08-04T07:35:55.709" v="545" actId="1076"/>
          <ac:spMkLst>
            <pc:docMk/>
            <pc:sldMk cId="3155405855" sldId="284"/>
            <ac:spMk id="21" creationId="{62511B2B-AF45-CD0D-13F8-DA801E3E12FA}"/>
          </ac:spMkLst>
        </pc:spChg>
        <pc:spChg chg="add mod">
          <ac:chgData name="Pitra Adytia" userId="0b5c9329cd9e208e" providerId="LiveId" clId="{F0918F38-D471-4B30-A628-98D833E92AF3}" dt="2024-08-04T07:36:45.553" v="628" actId="1076"/>
          <ac:spMkLst>
            <pc:docMk/>
            <pc:sldMk cId="3155405855" sldId="284"/>
            <ac:spMk id="22" creationId="{D5D676F8-A81C-D4E8-AEB7-652BC4937B24}"/>
          </ac:spMkLst>
        </pc:spChg>
        <pc:spChg chg="add mod">
          <ac:chgData name="Pitra Adytia" userId="0b5c9329cd9e208e" providerId="LiveId" clId="{F0918F38-D471-4B30-A628-98D833E92AF3}" dt="2024-08-04T07:37:14.565" v="639" actId="14100"/>
          <ac:spMkLst>
            <pc:docMk/>
            <pc:sldMk cId="3155405855" sldId="284"/>
            <ac:spMk id="23" creationId="{DBB7DA3D-6AD5-60C7-A0F0-249329A11F9A}"/>
          </ac:spMkLst>
        </pc:spChg>
        <pc:spChg chg="add mod">
          <ac:chgData name="Pitra Adytia" userId="0b5c9329cd9e208e" providerId="LiveId" clId="{F0918F38-D471-4B30-A628-98D833E92AF3}" dt="2024-08-04T07:37:37.011" v="650" actId="1076"/>
          <ac:spMkLst>
            <pc:docMk/>
            <pc:sldMk cId="3155405855" sldId="284"/>
            <ac:spMk id="24" creationId="{00AAB1B4-7841-B5AE-0CB2-5124DACF616B}"/>
          </ac:spMkLst>
        </pc:spChg>
      </pc:sldChg>
      <pc:sldChg chg="new del">
        <pc:chgData name="Pitra Adytia" userId="0b5c9329cd9e208e" providerId="LiveId" clId="{F0918F38-D471-4B30-A628-98D833E92AF3}" dt="2024-08-04T07:31:59.662" v="452" actId="680"/>
        <pc:sldMkLst>
          <pc:docMk/>
          <pc:sldMk cId="1253554423" sldId="285"/>
        </pc:sldMkLst>
      </pc:sldChg>
      <pc:sldChg chg="addSp delSp modSp add mod ord">
        <pc:chgData name="Pitra Adytia" userId="0b5c9329cd9e208e" providerId="LiveId" clId="{F0918F38-D471-4B30-A628-98D833E92AF3}" dt="2024-08-04T07:33:16.675" v="488" actId="14100"/>
        <pc:sldMkLst>
          <pc:docMk/>
          <pc:sldMk cId="3319986949" sldId="285"/>
        </pc:sldMkLst>
        <pc:spChg chg="add del mod">
          <ac:chgData name="Pitra Adytia" userId="0b5c9329cd9e208e" providerId="LiveId" clId="{F0918F38-D471-4B30-A628-98D833E92AF3}" dt="2024-08-04T07:33:16.675" v="488" actId="14100"/>
          <ac:spMkLst>
            <pc:docMk/>
            <pc:sldMk cId="3319986949" sldId="285"/>
            <ac:spMk id="31" creationId="{CDC1AB2C-84C2-0D95-C500-C72D891D471F}"/>
          </ac:spMkLst>
        </pc:spChg>
      </pc:sldChg>
      <pc:sldChg chg="addSp delSp modSp add mod ord">
        <pc:chgData name="Pitra Adytia" userId="0b5c9329cd9e208e" providerId="LiveId" clId="{F0918F38-D471-4B30-A628-98D833E92AF3}" dt="2024-08-04T07:44:15.280" v="803" actId="1076"/>
        <pc:sldMkLst>
          <pc:docMk/>
          <pc:sldMk cId="420636618" sldId="286"/>
        </pc:sldMkLst>
        <pc:spChg chg="del">
          <ac:chgData name="Pitra Adytia" userId="0b5c9329cd9e208e" providerId="LiveId" clId="{F0918F38-D471-4B30-A628-98D833E92AF3}" dt="2024-08-04T07:38:24.230" v="663" actId="478"/>
          <ac:spMkLst>
            <pc:docMk/>
            <pc:sldMk cId="420636618" sldId="286"/>
            <ac:spMk id="2" creationId="{3C5D3D95-40B9-DB72-B2C8-92E98E374922}"/>
          </ac:spMkLst>
        </pc:spChg>
        <pc:spChg chg="mod">
          <ac:chgData name="Pitra Adytia" userId="0b5c9329cd9e208e" providerId="LiveId" clId="{F0918F38-D471-4B30-A628-98D833E92AF3}" dt="2024-08-04T07:38:37.519" v="671" actId="20577"/>
          <ac:spMkLst>
            <pc:docMk/>
            <pc:sldMk cId="420636618" sldId="286"/>
            <ac:spMk id="6" creationId="{00000000-0000-0000-0000-000000000000}"/>
          </ac:spMkLst>
        </pc:spChg>
        <pc:spChg chg="mod">
          <ac:chgData name="Pitra Adytia" userId="0b5c9329cd9e208e" providerId="LiveId" clId="{F0918F38-D471-4B30-A628-98D833E92AF3}" dt="2024-08-04T07:38:30.852" v="665" actId="1076"/>
          <ac:spMkLst>
            <pc:docMk/>
            <pc:sldMk cId="420636618" sldId="286"/>
            <ac:spMk id="7" creationId="{73FA4BDE-5B58-603B-BB72-984E16D0E7BB}"/>
          </ac:spMkLst>
        </pc:spChg>
        <pc:spChg chg="del">
          <ac:chgData name="Pitra Adytia" userId="0b5c9329cd9e208e" providerId="LiveId" clId="{F0918F38-D471-4B30-A628-98D833E92AF3}" dt="2024-08-04T07:38:27.979" v="664" actId="478"/>
          <ac:spMkLst>
            <pc:docMk/>
            <pc:sldMk cId="420636618" sldId="286"/>
            <ac:spMk id="8" creationId="{6A71BD06-DBE0-0079-B2AE-A3F8E2E911AC}"/>
          </ac:spMkLst>
        </pc:spChg>
        <pc:spChg chg="add mod">
          <ac:chgData name="Pitra Adytia" userId="0b5c9329cd9e208e" providerId="LiveId" clId="{F0918F38-D471-4B30-A628-98D833E92AF3}" dt="2024-08-04T07:39:27.217" v="719" actId="20577"/>
          <ac:spMkLst>
            <pc:docMk/>
            <pc:sldMk cId="420636618" sldId="286"/>
            <ac:spMk id="9" creationId="{E28FC440-6DD7-5FAE-CC80-29A4149C72E1}"/>
          </ac:spMkLst>
        </pc:spChg>
        <pc:spChg chg="add mod">
          <ac:chgData name="Pitra Adytia" userId="0b5c9329cd9e208e" providerId="LiveId" clId="{F0918F38-D471-4B30-A628-98D833E92AF3}" dt="2024-08-04T07:43:58.539" v="801" actId="14100"/>
          <ac:spMkLst>
            <pc:docMk/>
            <pc:sldMk cId="420636618" sldId="286"/>
            <ac:spMk id="10" creationId="{DC5F2EED-B28F-E454-FB63-85DD8062A59D}"/>
          </ac:spMkLst>
        </pc:spChg>
        <pc:spChg chg="add mod">
          <ac:chgData name="Pitra Adytia" userId="0b5c9329cd9e208e" providerId="LiveId" clId="{F0918F38-D471-4B30-A628-98D833E92AF3}" dt="2024-08-04T07:44:00.136" v="802" actId="14100"/>
          <ac:spMkLst>
            <pc:docMk/>
            <pc:sldMk cId="420636618" sldId="286"/>
            <ac:spMk id="11" creationId="{437EB009-83FB-ACF3-695E-5633AE31E9A4}"/>
          </ac:spMkLst>
        </pc:spChg>
        <pc:spChg chg="add mod">
          <ac:chgData name="Pitra Adytia" userId="0b5c9329cd9e208e" providerId="LiveId" clId="{F0918F38-D471-4B30-A628-98D833E92AF3}" dt="2024-08-04T07:43:53.319" v="799" actId="14100"/>
          <ac:spMkLst>
            <pc:docMk/>
            <pc:sldMk cId="420636618" sldId="286"/>
            <ac:spMk id="12" creationId="{E8BAF5FC-E7D7-A0C6-B532-0A9ACB987701}"/>
          </ac:spMkLst>
        </pc:spChg>
        <pc:spChg chg="add mod">
          <ac:chgData name="Pitra Adytia" userId="0b5c9329cd9e208e" providerId="LiveId" clId="{F0918F38-D471-4B30-A628-98D833E92AF3}" dt="2024-08-04T07:40:54.330" v="759"/>
          <ac:spMkLst>
            <pc:docMk/>
            <pc:sldMk cId="420636618" sldId="286"/>
            <ac:spMk id="13" creationId="{B3106604-C448-C2C6-2214-F17E841A6919}"/>
          </ac:spMkLst>
        </pc:spChg>
        <pc:spChg chg="add mod">
          <ac:chgData name="Pitra Adytia" userId="0b5c9329cd9e208e" providerId="LiveId" clId="{F0918F38-D471-4B30-A628-98D833E92AF3}" dt="2024-08-04T07:44:15.280" v="803" actId="1076"/>
          <ac:spMkLst>
            <pc:docMk/>
            <pc:sldMk cId="420636618" sldId="286"/>
            <ac:spMk id="14" creationId="{D2D5F137-73AD-8C4F-A3A1-F7FCDA71C4CC}"/>
          </ac:spMkLst>
        </pc:spChg>
        <pc:spChg chg="add mod">
          <ac:chgData name="Pitra Adytia" userId="0b5c9329cd9e208e" providerId="LiveId" clId="{F0918F38-D471-4B30-A628-98D833E92AF3}" dt="2024-08-04T07:43:46.050" v="797" actId="20577"/>
          <ac:spMkLst>
            <pc:docMk/>
            <pc:sldMk cId="420636618" sldId="286"/>
            <ac:spMk id="15" creationId="{BA27CCE8-E378-9280-95BE-5F5A38E36CFF}"/>
          </ac:spMkLst>
        </pc:spChg>
      </pc:sldChg>
      <pc:sldChg chg="addSp delSp modSp add mod">
        <pc:chgData name="Pitra Adytia" userId="0b5c9329cd9e208e" providerId="LiveId" clId="{F0918F38-D471-4B30-A628-98D833E92AF3}" dt="2024-08-04T07:47:52.213" v="920" actId="20577"/>
        <pc:sldMkLst>
          <pc:docMk/>
          <pc:sldMk cId="2078614420" sldId="287"/>
        </pc:sldMkLst>
        <pc:spChg chg="mod">
          <ac:chgData name="Pitra Adytia" userId="0b5c9329cd9e208e" providerId="LiveId" clId="{F0918F38-D471-4B30-A628-98D833E92AF3}" dt="2024-08-04T07:45:28.806" v="820" actId="20577"/>
          <ac:spMkLst>
            <pc:docMk/>
            <pc:sldMk cId="2078614420" sldId="287"/>
            <ac:spMk id="6" creationId="{00000000-0000-0000-0000-000000000000}"/>
          </ac:spMkLst>
        </pc:spChg>
        <pc:spChg chg="mod">
          <ac:chgData name="Pitra Adytia" userId="0b5c9329cd9e208e" providerId="LiveId" clId="{F0918F38-D471-4B30-A628-98D833E92AF3}" dt="2024-08-04T07:45:38.528" v="832" actId="20577"/>
          <ac:spMkLst>
            <pc:docMk/>
            <pc:sldMk cId="2078614420" sldId="287"/>
            <ac:spMk id="7" creationId="{73FA4BDE-5B58-603B-BB72-984E16D0E7BB}"/>
          </ac:spMkLst>
        </pc:spChg>
        <pc:spChg chg="mod">
          <ac:chgData name="Pitra Adytia" userId="0b5c9329cd9e208e" providerId="LiveId" clId="{F0918F38-D471-4B30-A628-98D833E92AF3}" dt="2024-08-04T07:46:22.224" v="867" actId="20577"/>
          <ac:spMkLst>
            <pc:docMk/>
            <pc:sldMk cId="2078614420" sldId="287"/>
            <ac:spMk id="9" creationId="{E28FC440-6DD7-5FAE-CC80-29A4149C72E1}"/>
          </ac:spMkLst>
        </pc:spChg>
        <pc:spChg chg="mod">
          <ac:chgData name="Pitra Adytia" userId="0b5c9329cd9e208e" providerId="LiveId" clId="{F0918F38-D471-4B30-A628-98D833E92AF3}" dt="2024-08-04T07:46:44.579" v="875" actId="20577"/>
          <ac:spMkLst>
            <pc:docMk/>
            <pc:sldMk cId="2078614420" sldId="287"/>
            <ac:spMk id="10" creationId="{DC5F2EED-B28F-E454-FB63-85DD8062A59D}"/>
          </ac:spMkLst>
        </pc:spChg>
        <pc:spChg chg="mod">
          <ac:chgData name="Pitra Adytia" userId="0b5c9329cd9e208e" providerId="LiveId" clId="{F0918F38-D471-4B30-A628-98D833E92AF3}" dt="2024-08-04T07:46:49.743" v="881" actId="20577"/>
          <ac:spMkLst>
            <pc:docMk/>
            <pc:sldMk cId="2078614420" sldId="287"/>
            <ac:spMk id="11" creationId="{437EB009-83FB-ACF3-695E-5633AE31E9A4}"/>
          </ac:spMkLst>
        </pc:spChg>
        <pc:spChg chg="mod">
          <ac:chgData name="Pitra Adytia" userId="0b5c9329cd9e208e" providerId="LiveId" clId="{F0918F38-D471-4B30-A628-98D833E92AF3}" dt="2024-08-04T07:46:54.667" v="889" actId="20577"/>
          <ac:spMkLst>
            <pc:docMk/>
            <pc:sldMk cId="2078614420" sldId="287"/>
            <ac:spMk id="12" creationId="{E8BAF5FC-E7D7-A0C6-B532-0A9ACB987701}"/>
          </ac:spMkLst>
        </pc:spChg>
        <pc:spChg chg="mod">
          <ac:chgData name="Pitra Adytia" userId="0b5c9329cd9e208e" providerId="LiveId" clId="{F0918F38-D471-4B30-A628-98D833E92AF3}" dt="2024-08-04T07:47:01.492" v="901" actId="20577"/>
          <ac:spMkLst>
            <pc:docMk/>
            <pc:sldMk cId="2078614420" sldId="287"/>
            <ac:spMk id="14" creationId="{D2D5F137-73AD-8C4F-A3A1-F7FCDA71C4CC}"/>
          </ac:spMkLst>
        </pc:spChg>
        <pc:spChg chg="add del mod">
          <ac:chgData name="Pitra Adytia" userId="0b5c9329cd9e208e" providerId="LiveId" clId="{F0918F38-D471-4B30-A628-98D833E92AF3}" dt="2024-08-04T07:47:52.213" v="920" actId="20577"/>
          <ac:spMkLst>
            <pc:docMk/>
            <pc:sldMk cId="2078614420" sldId="287"/>
            <ac:spMk id="15" creationId="{BA27CCE8-E378-9280-95BE-5F5A38E36CFF}"/>
          </ac:spMkLst>
        </pc:spChg>
      </pc:sldChg>
      <pc:sldChg chg="addSp delSp modSp add mod">
        <pc:chgData name="Pitra Adytia" userId="0b5c9329cd9e208e" providerId="LiveId" clId="{F0918F38-D471-4B30-A628-98D833E92AF3}" dt="2024-08-04T07:51:07.666" v="1102" actId="1076"/>
        <pc:sldMkLst>
          <pc:docMk/>
          <pc:sldMk cId="3994599784" sldId="288"/>
        </pc:sldMkLst>
        <pc:spChg chg="add mod">
          <ac:chgData name="Pitra Adytia" userId="0b5c9329cd9e208e" providerId="LiveId" clId="{F0918F38-D471-4B30-A628-98D833E92AF3}" dt="2024-08-04T07:51:07.666" v="1102" actId="1076"/>
          <ac:spMkLst>
            <pc:docMk/>
            <pc:sldMk cId="3994599784" sldId="288"/>
            <ac:spMk id="2" creationId="{C135465A-77C0-A41B-8902-783396E23493}"/>
          </ac:spMkLst>
        </pc:spChg>
        <pc:spChg chg="mod">
          <ac:chgData name="Pitra Adytia" userId="0b5c9329cd9e208e" providerId="LiveId" clId="{F0918F38-D471-4B30-A628-98D833E92AF3}" dt="2024-08-04T07:49:06.823" v="967" actId="14100"/>
          <ac:spMkLst>
            <pc:docMk/>
            <pc:sldMk cId="3994599784" sldId="288"/>
            <ac:spMk id="6" creationId="{00000000-0000-0000-0000-000000000000}"/>
          </ac:spMkLst>
        </pc:spChg>
        <pc:spChg chg="del">
          <ac:chgData name="Pitra Adytia" userId="0b5c9329cd9e208e" providerId="LiveId" clId="{F0918F38-D471-4B30-A628-98D833E92AF3}" dt="2024-08-04T07:49:08.885" v="968" actId="478"/>
          <ac:spMkLst>
            <pc:docMk/>
            <pc:sldMk cId="3994599784" sldId="288"/>
            <ac:spMk id="7" creationId="{73FA4BDE-5B58-603B-BB72-984E16D0E7BB}"/>
          </ac:spMkLst>
        </pc:spChg>
        <pc:spChg chg="del mod">
          <ac:chgData name="Pitra Adytia" userId="0b5c9329cd9e208e" providerId="LiveId" clId="{F0918F38-D471-4B30-A628-98D833E92AF3}" dt="2024-08-04T07:49:20.532" v="972" actId="478"/>
          <ac:spMkLst>
            <pc:docMk/>
            <pc:sldMk cId="3994599784" sldId="288"/>
            <ac:spMk id="9" creationId="{E28FC440-6DD7-5FAE-CC80-29A4149C72E1}"/>
          </ac:spMkLst>
        </pc:spChg>
        <pc:spChg chg="del">
          <ac:chgData name="Pitra Adytia" userId="0b5c9329cd9e208e" providerId="LiveId" clId="{F0918F38-D471-4B30-A628-98D833E92AF3}" dt="2024-08-04T07:49:14.523" v="969" actId="478"/>
          <ac:spMkLst>
            <pc:docMk/>
            <pc:sldMk cId="3994599784" sldId="288"/>
            <ac:spMk id="10" creationId="{DC5F2EED-B28F-E454-FB63-85DD8062A59D}"/>
          </ac:spMkLst>
        </pc:spChg>
        <pc:spChg chg="del">
          <ac:chgData name="Pitra Adytia" userId="0b5c9329cd9e208e" providerId="LiveId" clId="{F0918F38-D471-4B30-A628-98D833E92AF3}" dt="2024-08-04T07:49:14.523" v="969" actId="478"/>
          <ac:spMkLst>
            <pc:docMk/>
            <pc:sldMk cId="3994599784" sldId="288"/>
            <ac:spMk id="11" creationId="{437EB009-83FB-ACF3-695E-5633AE31E9A4}"/>
          </ac:spMkLst>
        </pc:spChg>
        <pc:spChg chg="del">
          <ac:chgData name="Pitra Adytia" userId="0b5c9329cd9e208e" providerId="LiveId" clId="{F0918F38-D471-4B30-A628-98D833E92AF3}" dt="2024-08-04T07:49:16.526" v="970" actId="478"/>
          <ac:spMkLst>
            <pc:docMk/>
            <pc:sldMk cId="3994599784" sldId="288"/>
            <ac:spMk id="12" creationId="{E8BAF5FC-E7D7-A0C6-B532-0A9ACB987701}"/>
          </ac:spMkLst>
        </pc:spChg>
        <pc:spChg chg="del">
          <ac:chgData name="Pitra Adytia" userId="0b5c9329cd9e208e" providerId="LiveId" clId="{F0918F38-D471-4B30-A628-98D833E92AF3}" dt="2024-08-04T07:49:14.523" v="969" actId="478"/>
          <ac:spMkLst>
            <pc:docMk/>
            <pc:sldMk cId="3994599784" sldId="288"/>
            <ac:spMk id="14" creationId="{D2D5F137-73AD-8C4F-A3A1-F7FCDA71C4CC}"/>
          </ac:spMkLst>
        </pc:spChg>
        <pc:spChg chg="del">
          <ac:chgData name="Pitra Adytia" userId="0b5c9329cd9e208e" providerId="LiveId" clId="{F0918F38-D471-4B30-A628-98D833E92AF3}" dt="2024-08-04T07:49:14.523" v="969" actId="478"/>
          <ac:spMkLst>
            <pc:docMk/>
            <pc:sldMk cId="3994599784" sldId="288"/>
            <ac:spMk id="15" creationId="{BA27CCE8-E378-9280-95BE-5F5A38E36CF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4DC41-C0D9-45D6-8495-6E6F2C7D3BCE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410D2-EDF9-4B05-B10D-68E90630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99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410D2-EDF9-4B05-B10D-68E9063044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76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410D2-EDF9-4B05-B10D-68E9063044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09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410D2-EDF9-4B05-B10D-68E9063044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3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410D2-EDF9-4B05-B10D-68E9063044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97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410D2-EDF9-4B05-B10D-68E9063044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42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410D2-EDF9-4B05-B10D-68E9063044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5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5869-B949-4E4F-85A9-8E6F937912A8}" type="datetimeFigureOut">
              <a:rPr lang="id-ID" smtClean="0"/>
              <a:t>04/08/2024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A16-63C7-4672-91B1-83E596BF24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226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5869-B949-4E4F-85A9-8E6F937912A8}" type="datetimeFigureOut">
              <a:rPr lang="id-ID" smtClean="0"/>
              <a:t>04/08/2024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A16-63C7-4672-91B1-83E596BF24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9862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5869-B949-4E4F-85A9-8E6F937912A8}" type="datetimeFigureOut">
              <a:rPr lang="id-ID" smtClean="0"/>
              <a:t>04/08/2024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A16-63C7-4672-91B1-83E596BF24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737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5869-B949-4E4F-85A9-8E6F937912A8}" type="datetimeFigureOut">
              <a:rPr lang="id-ID" smtClean="0"/>
              <a:t>04/08/2024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A16-63C7-4672-91B1-83E596BF24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776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5869-B949-4E4F-85A9-8E6F937912A8}" type="datetimeFigureOut">
              <a:rPr lang="id-ID" smtClean="0"/>
              <a:t>04/08/2024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A16-63C7-4672-91B1-83E596BF24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7423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5869-B949-4E4F-85A9-8E6F937912A8}" type="datetimeFigureOut">
              <a:rPr lang="id-ID" smtClean="0"/>
              <a:t>04/08/2024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A16-63C7-4672-91B1-83E596BF24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576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5869-B949-4E4F-85A9-8E6F937912A8}" type="datetimeFigureOut">
              <a:rPr lang="id-ID" smtClean="0"/>
              <a:t>04/08/2024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A16-63C7-4672-91B1-83E596BF24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018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5869-B949-4E4F-85A9-8E6F937912A8}" type="datetimeFigureOut">
              <a:rPr lang="id-ID" smtClean="0"/>
              <a:t>04/08/2024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A16-63C7-4672-91B1-83E596BF24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707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5869-B949-4E4F-85A9-8E6F937912A8}" type="datetimeFigureOut">
              <a:rPr lang="id-ID" smtClean="0"/>
              <a:t>04/08/2024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A16-63C7-4672-91B1-83E596BF24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186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5869-B949-4E4F-85A9-8E6F937912A8}" type="datetimeFigureOut">
              <a:rPr lang="id-ID" smtClean="0"/>
              <a:t>04/08/2024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A16-63C7-4672-91B1-83E596BF24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191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5869-B949-4E4F-85A9-8E6F937912A8}" type="datetimeFigureOut">
              <a:rPr lang="id-ID" smtClean="0"/>
              <a:t>04/08/2024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A16-63C7-4672-91B1-83E596BF24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826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B95869-B949-4E4F-85A9-8E6F937912A8}" type="datetimeFigureOut">
              <a:rPr lang="id-ID" smtClean="0"/>
              <a:t>04/08/2024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FF6A16-63C7-4672-91B1-83E596BF24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411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zeenea.com/everything-you-need-to-know-about-database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46FE89C-C651-CB7A-0E25-F5161CC243C3}"/>
              </a:ext>
            </a:extLst>
          </p:cNvPr>
          <p:cNvSpPr/>
          <p:nvPr/>
        </p:nvSpPr>
        <p:spPr>
          <a:xfrm flipV="1">
            <a:off x="8712200" y="762000"/>
            <a:ext cx="1845307" cy="612775"/>
          </a:xfrm>
          <a:prstGeom prst="roundRect">
            <a:avLst/>
          </a:prstGeom>
          <a:solidFill>
            <a:srgbClr val="9F31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6"/>
          <p:cNvSpPr txBox="1"/>
          <p:nvPr/>
        </p:nvSpPr>
        <p:spPr>
          <a:xfrm>
            <a:off x="651868" y="1118200"/>
            <a:ext cx="4007692" cy="1292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Audit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Sistem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Informasi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&amp;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Jaminan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Kualitas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Perangkat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Lunak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51867" y="3179994"/>
            <a:ext cx="2581189" cy="232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27"/>
              </a:lnSpc>
              <a:spcBef>
                <a:spcPct val="0"/>
              </a:spcBef>
            </a:pPr>
            <a:r>
              <a:rPr lang="en-US" sz="1377" spc="-28" dirty="0" err="1">
                <a:solidFill>
                  <a:schemeClr val="accent4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Pitrasacha</a:t>
            </a:r>
            <a:r>
              <a:rPr lang="en-US" sz="1377" spc="-28" dirty="0">
                <a:solidFill>
                  <a:schemeClr val="accent4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 Adytia, S.T. , M.T.</a:t>
            </a:r>
          </a:p>
        </p:txBody>
      </p:sp>
      <p:pic>
        <p:nvPicPr>
          <p:cNvPr id="26" name="Picture 25" descr="A logo with blue and orange text&#10;&#10;Description automatically generated">
            <a:extLst>
              <a:ext uri="{FF2B5EF4-FFF2-40B4-BE49-F238E27FC236}">
                <a16:creationId xmlns:a16="http://schemas.microsoft.com/office/drawing/2014/main" id="{DAA67204-0A64-185B-7804-ABD5986B1A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9" t="5400" r="20364" b="39342"/>
          <a:stretch/>
        </p:blipFill>
        <p:spPr>
          <a:xfrm>
            <a:off x="5300806" y="161960"/>
            <a:ext cx="807226" cy="785489"/>
          </a:xfrm>
          <a:prstGeom prst="rect">
            <a:avLst/>
          </a:prstGeom>
        </p:spPr>
      </p:pic>
      <p:pic>
        <p:nvPicPr>
          <p:cNvPr id="28" name="Picture 27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21CC6C01-8A2E-04BA-F90A-45F841A7EB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" t="23176" r="3502" b="25175"/>
          <a:stretch/>
        </p:blipFill>
        <p:spPr>
          <a:xfrm>
            <a:off x="4012335" y="321098"/>
            <a:ext cx="1119330" cy="609600"/>
          </a:xfrm>
          <a:prstGeom prst="rect">
            <a:avLst/>
          </a:prstGeom>
        </p:spPr>
      </p:pic>
      <p:pic>
        <p:nvPicPr>
          <p:cNvPr id="30" name="Picture 29" descr="A purple and white logo&#10;&#10;Description automatically generated">
            <a:extLst>
              <a:ext uri="{FF2B5EF4-FFF2-40B4-BE49-F238E27FC236}">
                <a16:creationId xmlns:a16="http://schemas.microsoft.com/office/drawing/2014/main" id="{1F3573D6-5B2D-CD15-F960-A57F338CC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924" y="223173"/>
            <a:ext cx="750308" cy="751367"/>
          </a:xfrm>
          <a:prstGeom prst="rect">
            <a:avLst/>
          </a:prstGeom>
        </p:spPr>
      </p:pic>
      <p:sp>
        <p:nvSpPr>
          <p:cNvPr id="31" name="TextBox 6">
            <a:extLst>
              <a:ext uri="{FF2B5EF4-FFF2-40B4-BE49-F238E27FC236}">
                <a16:creationId xmlns:a16="http://schemas.microsoft.com/office/drawing/2014/main" id="{CDC1AB2C-84C2-0D95-C500-C72D891D471F}"/>
              </a:ext>
            </a:extLst>
          </p:cNvPr>
          <p:cNvSpPr txBox="1"/>
          <p:nvPr/>
        </p:nvSpPr>
        <p:spPr>
          <a:xfrm>
            <a:off x="651868" y="2628636"/>
            <a:ext cx="4007692" cy="36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Risiko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32" name="TextBox 18">
            <a:extLst>
              <a:ext uri="{FF2B5EF4-FFF2-40B4-BE49-F238E27FC236}">
                <a16:creationId xmlns:a16="http://schemas.microsoft.com/office/drawing/2014/main" id="{B484A0F8-0EBB-757A-E35A-7719C79B0B3A}"/>
              </a:ext>
            </a:extLst>
          </p:cNvPr>
          <p:cNvSpPr txBox="1"/>
          <p:nvPr/>
        </p:nvSpPr>
        <p:spPr>
          <a:xfrm>
            <a:off x="651868" y="3446926"/>
            <a:ext cx="3185364" cy="232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27"/>
              </a:lnSpc>
              <a:spcBef>
                <a:spcPct val="0"/>
              </a:spcBef>
            </a:pPr>
            <a:r>
              <a:rPr lang="en-US" sz="1377" spc="-28" dirty="0" err="1">
                <a:solidFill>
                  <a:schemeClr val="accent4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Ir</a:t>
            </a:r>
            <a:r>
              <a:rPr lang="en-US" sz="1377" spc="-28" dirty="0">
                <a:solidFill>
                  <a:schemeClr val="accent4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 Abadi Nugroho, </a:t>
            </a:r>
            <a:r>
              <a:rPr lang="en-US" sz="1377" spc="-28" dirty="0" err="1">
                <a:solidFill>
                  <a:schemeClr val="accent4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S.Kom</a:t>
            </a:r>
            <a:r>
              <a:rPr lang="en-US" sz="1377" spc="-28" dirty="0">
                <a:solidFill>
                  <a:schemeClr val="accent4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377" spc="-28" dirty="0" err="1">
                <a:solidFill>
                  <a:schemeClr val="accent4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M.Kom</a:t>
            </a:r>
            <a:endParaRPr lang="en-US" sz="1377" spc="-28" dirty="0">
              <a:solidFill>
                <a:schemeClr val="accent4">
                  <a:lumMod val="50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" name="TextBox 6">
            <a:extLst>
              <a:ext uri="{FF2B5EF4-FFF2-40B4-BE49-F238E27FC236}">
                <a16:creationId xmlns:a16="http://schemas.microsoft.com/office/drawing/2014/main" id="{F68ED1B4-F2C8-5682-A554-B1D69473A2D7}"/>
              </a:ext>
            </a:extLst>
          </p:cNvPr>
          <p:cNvSpPr txBox="1"/>
          <p:nvPr/>
        </p:nvSpPr>
        <p:spPr>
          <a:xfrm>
            <a:off x="5131665" y="1246609"/>
            <a:ext cx="3191326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Pembelajaran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Daring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Kolaboratif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34" name="TextBox 6">
            <a:extLst>
              <a:ext uri="{FF2B5EF4-FFF2-40B4-BE49-F238E27FC236}">
                <a16:creationId xmlns:a16="http://schemas.microsoft.com/office/drawing/2014/main" id="{A62E7A18-7BF6-9B68-60C5-E091CA305B8B}"/>
              </a:ext>
            </a:extLst>
          </p:cNvPr>
          <p:cNvSpPr txBox="1"/>
          <p:nvPr/>
        </p:nvSpPr>
        <p:spPr>
          <a:xfrm>
            <a:off x="5131665" y="1549979"/>
            <a:ext cx="3191326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STMIK WICIDA &amp; STITEK BONTANG</a:t>
            </a:r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88D7BB1D-B048-3304-0791-87EE287B3AA3}"/>
              </a:ext>
            </a:extLst>
          </p:cNvPr>
          <p:cNvSpPr/>
          <p:nvPr/>
        </p:nvSpPr>
        <p:spPr>
          <a:xfrm>
            <a:off x="-99785" y="2981360"/>
            <a:ext cx="2280402" cy="2280402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6" name="Freeform 2">
            <a:extLst>
              <a:ext uri="{FF2B5EF4-FFF2-40B4-BE49-F238E27FC236}">
                <a16:creationId xmlns:a16="http://schemas.microsoft.com/office/drawing/2014/main" id="{20F9777A-DEE4-73B3-8058-6259C80371A1}"/>
              </a:ext>
            </a:extLst>
          </p:cNvPr>
          <p:cNvSpPr/>
          <p:nvPr/>
        </p:nvSpPr>
        <p:spPr>
          <a:xfrm rot="16200000" flipV="1">
            <a:off x="-207837" y="-1646948"/>
            <a:ext cx="2236612" cy="3079002"/>
          </a:xfrm>
          <a:custGeom>
            <a:avLst/>
            <a:gdLst/>
            <a:ahLst/>
            <a:cxnLst/>
            <a:rect l="l" t="t" r="r" b="b"/>
            <a:pathLst>
              <a:path w="2911221" h="4114800">
                <a:moveTo>
                  <a:pt x="0" y="0"/>
                </a:moveTo>
                <a:lnTo>
                  <a:pt x="2911221" y="0"/>
                </a:lnTo>
                <a:lnTo>
                  <a:pt x="29112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7" name="Freeform 4">
            <a:extLst>
              <a:ext uri="{FF2B5EF4-FFF2-40B4-BE49-F238E27FC236}">
                <a16:creationId xmlns:a16="http://schemas.microsoft.com/office/drawing/2014/main" id="{C503180D-D96F-4AF1-C0DD-7A4DB804B10A}"/>
              </a:ext>
            </a:extLst>
          </p:cNvPr>
          <p:cNvSpPr/>
          <p:nvPr/>
        </p:nvSpPr>
        <p:spPr>
          <a:xfrm>
            <a:off x="8322991" y="-480610"/>
            <a:ext cx="1875539" cy="189928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8" name="Freeform 3">
            <a:extLst>
              <a:ext uri="{FF2B5EF4-FFF2-40B4-BE49-F238E27FC236}">
                <a16:creationId xmlns:a16="http://schemas.microsoft.com/office/drawing/2014/main" id="{A3CB5061-3CD8-391A-0E1D-E8DDB7253B1A}"/>
              </a:ext>
            </a:extLst>
          </p:cNvPr>
          <p:cNvSpPr/>
          <p:nvPr/>
        </p:nvSpPr>
        <p:spPr>
          <a:xfrm>
            <a:off x="4098729" y="2171130"/>
            <a:ext cx="5152700" cy="51527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pic>
        <p:nvPicPr>
          <p:cNvPr id="43" name="Picture 42" descr="A close-up of several servers&#10;&#10;Description automatically generated">
            <a:extLst>
              <a:ext uri="{FF2B5EF4-FFF2-40B4-BE49-F238E27FC236}">
                <a16:creationId xmlns:a16="http://schemas.microsoft.com/office/drawing/2014/main" id="{E96C5D1E-9870-9DC5-3D6B-90F5578574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4520531" y="2433469"/>
            <a:ext cx="4309095" cy="2424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D94A122-163B-EC08-DF3A-20DC5698AA97}"/>
              </a:ext>
            </a:extLst>
          </p:cNvPr>
          <p:cNvSpPr/>
          <p:nvPr/>
        </p:nvSpPr>
        <p:spPr>
          <a:xfrm flipV="1">
            <a:off x="-1512751" y="493484"/>
            <a:ext cx="1715952" cy="437213"/>
          </a:xfrm>
          <a:prstGeom prst="roundRect">
            <a:avLst/>
          </a:prstGeom>
          <a:solidFill>
            <a:srgbClr val="1B6E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DFD9198-7B52-95D4-D557-1FE81605830E}"/>
              </a:ext>
            </a:extLst>
          </p:cNvPr>
          <p:cNvSpPr/>
          <p:nvPr/>
        </p:nvSpPr>
        <p:spPr>
          <a:xfrm flipV="1">
            <a:off x="6727328" y="5173172"/>
            <a:ext cx="674958" cy="197113"/>
          </a:xfrm>
          <a:prstGeom prst="round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651868" y="1118200"/>
            <a:ext cx="4007692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Thank You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DFD9198-7B52-95D4-D557-1FE81605830E}"/>
              </a:ext>
            </a:extLst>
          </p:cNvPr>
          <p:cNvSpPr/>
          <p:nvPr/>
        </p:nvSpPr>
        <p:spPr>
          <a:xfrm flipV="1">
            <a:off x="6727328" y="5173172"/>
            <a:ext cx="674958" cy="197113"/>
          </a:xfrm>
          <a:prstGeom prst="round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5048CBA5-4FB3-2705-C1CD-9B197949A6B3}"/>
              </a:ext>
            </a:extLst>
          </p:cNvPr>
          <p:cNvSpPr/>
          <p:nvPr/>
        </p:nvSpPr>
        <p:spPr>
          <a:xfrm>
            <a:off x="4098729" y="2171130"/>
            <a:ext cx="5152700" cy="51527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5F3FFF2F-9CFD-AD07-6A5A-803E82512BD6}"/>
              </a:ext>
            </a:extLst>
          </p:cNvPr>
          <p:cNvSpPr/>
          <p:nvPr/>
        </p:nvSpPr>
        <p:spPr>
          <a:xfrm>
            <a:off x="8322991" y="-480610"/>
            <a:ext cx="1875539" cy="189928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F855E0-D296-1D12-71B2-81928AD7F66E}"/>
              </a:ext>
            </a:extLst>
          </p:cNvPr>
          <p:cNvSpPr/>
          <p:nvPr/>
        </p:nvSpPr>
        <p:spPr>
          <a:xfrm>
            <a:off x="-333829" y="-23490"/>
            <a:ext cx="10891337" cy="158531"/>
          </a:xfrm>
          <a:prstGeom prst="roundRect">
            <a:avLst/>
          </a:prstGeom>
          <a:solidFill>
            <a:srgbClr val="9F31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DEFB24-C264-18C9-7FB0-59A4CFF89953}"/>
              </a:ext>
            </a:extLst>
          </p:cNvPr>
          <p:cNvSpPr/>
          <p:nvPr/>
        </p:nvSpPr>
        <p:spPr>
          <a:xfrm flipV="1">
            <a:off x="-130629" y="-172088"/>
            <a:ext cx="246743" cy="5585916"/>
          </a:xfrm>
          <a:prstGeom prst="roundRect">
            <a:avLst/>
          </a:prstGeom>
          <a:solidFill>
            <a:srgbClr val="1B6E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055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406939" y="384183"/>
            <a:ext cx="675041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Definisi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Risiko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31" name="TextBox 6">
            <a:extLst>
              <a:ext uri="{FF2B5EF4-FFF2-40B4-BE49-F238E27FC236}">
                <a16:creationId xmlns:a16="http://schemas.microsoft.com/office/drawing/2014/main" id="{CDC1AB2C-84C2-0D95-C500-C72D891D471F}"/>
              </a:ext>
            </a:extLst>
          </p:cNvPr>
          <p:cNvSpPr txBox="1"/>
          <p:nvPr/>
        </p:nvSpPr>
        <p:spPr>
          <a:xfrm>
            <a:off x="2959234" y="2220435"/>
            <a:ext cx="3768094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Apa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itu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Risiko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? 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DFD9198-7B52-95D4-D557-1FE81605830E}"/>
              </a:ext>
            </a:extLst>
          </p:cNvPr>
          <p:cNvSpPr/>
          <p:nvPr/>
        </p:nvSpPr>
        <p:spPr>
          <a:xfrm flipV="1">
            <a:off x="6727328" y="5173172"/>
            <a:ext cx="674958" cy="197113"/>
          </a:xfrm>
          <a:prstGeom prst="round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5F3FFF2F-9CFD-AD07-6A5A-803E82512BD6}"/>
              </a:ext>
            </a:extLst>
          </p:cNvPr>
          <p:cNvSpPr/>
          <p:nvPr/>
        </p:nvSpPr>
        <p:spPr>
          <a:xfrm>
            <a:off x="8322991" y="-480610"/>
            <a:ext cx="1875539" cy="189928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F855E0-D296-1D12-71B2-81928AD7F66E}"/>
              </a:ext>
            </a:extLst>
          </p:cNvPr>
          <p:cNvSpPr/>
          <p:nvPr/>
        </p:nvSpPr>
        <p:spPr>
          <a:xfrm>
            <a:off x="-333829" y="-23490"/>
            <a:ext cx="10891337" cy="158531"/>
          </a:xfrm>
          <a:prstGeom prst="roundRect">
            <a:avLst/>
          </a:prstGeom>
          <a:solidFill>
            <a:srgbClr val="9F31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DEFB24-C264-18C9-7FB0-59A4CFF89953}"/>
              </a:ext>
            </a:extLst>
          </p:cNvPr>
          <p:cNvSpPr/>
          <p:nvPr/>
        </p:nvSpPr>
        <p:spPr>
          <a:xfrm flipV="1">
            <a:off x="-130629" y="-172088"/>
            <a:ext cx="246743" cy="5585916"/>
          </a:xfrm>
          <a:prstGeom prst="roundRect">
            <a:avLst/>
          </a:prstGeom>
          <a:solidFill>
            <a:srgbClr val="1B6E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9986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406939" y="384183"/>
            <a:ext cx="675041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Definisi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Risiko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31" name="TextBox 6">
            <a:extLst>
              <a:ext uri="{FF2B5EF4-FFF2-40B4-BE49-F238E27FC236}">
                <a16:creationId xmlns:a16="http://schemas.microsoft.com/office/drawing/2014/main" id="{CDC1AB2C-84C2-0D95-C500-C72D891D471F}"/>
              </a:ext>
            </a:extLst>
          </p:cNvPr>
          <p:cNvSpPr txBox="1"/>
          <p:nvPr/>
        </p:nvSpPr>
        <p:spPr>
          <a:xfrm>
            <a:off x="415741" y="1181383"/>
            <a:ext cx="8312518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Bef>
                <a:spcPct val="0"/>
              </a:spcBef>
              <a:buAutoNum type="arabicPeriod"/>
            </a:pPr>
            <a:r>
              <a:rPr lang="en-US" sz="2400" dirty="0" err="1"/>
              <a:t>Risiko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ketidakpastian</a:t>
            </a:r>
            <a:r>
              <a:rPr lang="en-US" sz="2400" dirty="0"/>
              <a:t> pada </a:t>
            </a:r>
            <a:r>
              <a:rPr lang="en-US" sz="2400" dirty="0" err="1"/>
              <a:t>tujuan</a:t>
            </a:r>
            <a:r>
              <a:rPr lang="en-US" sz="2400" dirty="0"/>
              <a:t>, yang </a:t>
            </a:r>
            <a:r>
              <a:rPr lang="en-US" sz="2400" dirty="0" err="1"/>
              <a:t>melibatkan</a:t>
            </a:r>
            <a:r>
              <a:rPr lang="en-US" sz="2400" dirty="0"/>
              <a:t> </a:t>
            </a:r>
            <a:r>
              <a:rPr lang="en-US" sz="2400" dirty="0" err="1"/>
              <a:t>identifikasi</a:t>
            </a:r>
            <a:r>
              <a:rPr lang="en-US" sz="2400" dirty="0"/>
              <a:t>, </a:t>
            </a:r>
            <a:r>
              <a:rPr lang="en-US" sz="2400" dirty="0" err="1"/>
              <a:t>analisis</a:t>
            </a:r>
            <a:r>
              <a:rPr lang="en-US" sz="2400" dirty="0"/>
              <a:t>, dan </a:t>
            </a:r>
            <a:r>
              <a:rPr lang="en-US" sz="2400" dirty="0" err="1"/>
              <a:t>penilaian</a:t>
            </a:r>
            <a:r>
              <a:rPr lang="en-US" sz="2400" dirty="0"/>
              <a:t> </a:t>
            </a:r>
            <a:r>
              <a:rPr lang="en-US" sz="2400" dirty="0" err="1"/>
              <a:t>dampak</a:t>
            </a:r>
            <a:r>
              <a:rPr lang="en-US" sz="2400" dirty="0"/>
              <a:t> </a:t>
            </a:r>
            <a:r>
              <a:rPr lang="en-US" sz="2400" dirty="0" err="1"/>
              <a:t>negatif</a:t>
            </a:r>
            <a:r>
              <a:rPr lang="en-US" sz="2400" dirty="0"/>
              <a:t> dan </a:t>
            </a:r>
            <a:r>
              <a:rPr lang="en-US" sz="2400" dirty="0" err="1"/>
              <a:t>positif</a:t>
            </a:r>
            <a:r>
              <a:rPr lang="en-US" sz="2400" dirty="0"/>
              <a:t> (ISO 31000)</a:t>
            </a:r>
          </a:p>
          <a:p>
            <a:pPr marL="457200" indent="-457200">
              <a:spcBef>
                <a:spcPct val="0"/>
              </a:spcBef>
              <a:buAutoNum type="arabicPeriod"/>
            </a:pPr>
            <a:r>
              <a:rPr lang="en-US" sz="2400" dirty="0" err="1"/>
              <a:t>Risiko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ketidakpastian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diukur</a:t>
            </a:r>
            <a:r>
              <a:rPr lang="en-US" sz="2400" dirty="0"/>
              <a:t>, </a:t>
            </a:r>
            <a:r>
              <a:rPr lang="en-US" sz="2400" dirty="0" err="1"/>
              <a:t>artinya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probabilitas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dihitung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hasil-hasil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(Frank H. Knight)</a:t>
            </a:r>
          </a:p>
          <a:p>
            <a:pPr marL="457200" indent="-457200">
              <a:spcBef>
                <a:spcPct val="0"/>
              </a:spcBef>
              <a:buAutoNum type="arabicPeriod"/>
            </a:pPr>
            <a:r>
              <a:rPr lang="en-US" sz="2400" dirty="0" err="1"/>
              <a:t>Risiko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kemungkinan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kejadian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mengganggu</a:t>
            </a:r>
            <a:r>
              <a:rPr lang="en-US" sz="2400" dirty="0"/>
              <a:t> </a:t>
            </a:r>
            <a:r>
              <a:rPr lang="en-US" sz="2400" dirty="0" err="1"/>
              <a:t>pencapaian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 (K. J. Radford (2003)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DFD9198-7B52-95D4-D557-1FE81605830E}"/>
              </a:ext>
            </a:extLst>
          </p:cNvPr>
          <p:cNvSpPr/>
          <p:nvPr/>
        </p:nvSpPr>
        <p:spPr>
          <a:xfrm flipV="1">
            <a:off x="6727328" y="5173172"/>
            <a:ext cx="674958" cy="197113"/>
          </a:xfrm>
          <a:prstGeom prst="round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5F3FFF2F-9CFD-AD07-6A5A-803E82512BD6}"/>
              </a:ext>
            </a:extLst>
          </p:cNvPr>
          <p:cNvSpPr/>
          <p:nvPr/>
        </p:nvSpPr>
        <p:spPr>
          <a:xfrm>
            <a:off x="8322991" y="-480610"/>
            <a:ext cx="1875539" cy="189928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F855E0-D296-1D12-71B2-81928AD7F66E}"/>
              </a:ext>
            </a:extLst>
          </p:cNvPr>
          <p:cNvSpPr/>
          <p:nvPr/>
        </p:nvSpPr>
        <p:spPr>
          <a:xfrm>
            <a:off x="-333829" y="-23490"/>
            <a:ext cx="10891337" cy="158531"/>
          </a:xfrm>
          <a:prstGeom prst="roundRect">
            <a:avLst/>
          </a:prstGeom>
          <a:solidFill>
            <a:srgbClr val="9F31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DEFB24-C264-18C9-7FB0-59A4CFF89953}"/>
              </a:ext>
            </a:extLst>
          </p:cNvPr>
          <p:cNvSpPr/>
          <p:nvPr/>
        </p:nvSpPr>
        <p:spPr>
          <a:xfrm flipV="1">
            <a:off x="-130629" y="-172088"/>
            <a:ext cx="246743" cy="5585916"/>
          </a:xfrm>
          <a:prstGeom prst="roundRect">
            <a:avLst/>
          </a:prstGeom>
          <a:solidFill>
            <a:srgbClr val="1B6E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6537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406939" y="384183"/>
            <a:ext cx="675041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Definisi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Risiko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31" name="TextBox 6">
            <a:extLst>
              <a:ext uri="{FF2B5EF4-FFF2-40B4-BE49-F238E27FC236}">
                <a16:creationId xmlns:a16="http://schemas.microsoft.com/office/drawing/2014/main" id="{CDC1AB2C-84C2-0D95-C500-C72D891D471F}"/>
              </a:ext>
            </a:extLst>
          </p:cNvPr>
          <p:cNvSpPr txBox="1"/>
          <p:nvPr/>
        </p:nvSpPr>
        <p:spPr>
          <a:xfrm>
            <a:off x="415741" y="1181383"/>
            <a:ext cx="831251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 err="1"/>
              <a:t>Risiko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didefinisikan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potensi</a:t>
            </a:r>
            <a:r>
              <a:rPr lang="en-US" sz="2400" dirty="0"/>
              <a:t> </a:t>
            </a:r>
            <a:r>
              <a:rPr lang="en-US" sz="2400" dirty="0" err="1"/>
              <a:t>bahaya</a:t>
            </a:r>
            <a:r>
              <a:rPr lang="en-US" sz="2400" dirty="0"/>
              <a:t> yang </a:t>
            </a:r>
            <a:r>
              <a:rPr lang="en-US" sz="2400" dirty="0" err="1"/>
              <a:t>ditimbulkan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ancaman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</a:t>
            </a:r>
            <a:r>
              <a:rPr lang="en-US" sz="2400" dirty="0" err="1"/>
              <a:t>mengeksploitasi</a:t>
            </a:r>
            <a:r>
              <a:rPr lang="en-US" sz="2400" dirty="0"/>
              <a:t> </a:t>
            </a:r>
            <a:r>
              <a:rPr lang="en-US" sz="2400" dirty="0" err="1"/>
              <a:t>kerentanan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kerusakan</a:t>
            </a:r>
            <a:r>
              <a:rPr lang="en-US" sz="2400" dirty="0"/>
              <a:t> pada asset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DFD9198-7B52-95D4-D557-1FE81605830E}"/>
              </a:ext>
            </a:extLst>
          </p:cNvPr>
          <p:cNvSpPr/>
          <p:nvPr/>
        </p:nvSpPr>
        <p:spPr>
          <a:xfrm flipV="1">
            <a:off x="6727328" y="5173172"/>
            <a:ext cx="674958" cy="197113"/>
          </a:xfrm>
          <a:prstGeom prst="round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5F3FFF2F-9CFD-AD07-6A5A-803E82512BD6}"/>
              </a:ext>
            </a:extLst>
          </p:cNvPr>
          <p:cNvSpPr/>
          <p:nvPr/>
        </p:nvSpPr>
        <p:spPr>
          <a:xfrm>
            <a:off x="8322991" y="-480610"/>
            <a:ext cx="1875539" cy="189928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F855E0-D296-1D12-71B2-81928AD7F66E}"/>
              </a:ext>
            </a:extLst>
          </p:cNvPr>
          <p:cNvSpPr/>
          <p:nvPr/>
        </p:nvSpPr>
        <p:spPr>
          <a:xfrm>
            <a:off x="-333829" y="-23490"/>
            <a:ext cx="10891337" cy="158531"/>
          </a:xfrm>
          <a:prstGeom prst="roundRect">
            <a:avLst/>
          </a:prstGeom>
          <a:solidFill>
            <a:srgbClr val="9F31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DEFB24-C264-18C9-7FB0-59A4CFF89953}"/>
              </a:ext>
            </a:extLst>
          </p:cNvPr>
          <p:cNvSpPr/>
          <p:nvPr/>
        </p:nvSpPr>
        <p:spPr>
          <a:xfrm flipV="1">
            <a:off x="-130629" y="-172088"/>
            <a:ext cx="246743" cy="5585916"/>
          </a:xfrm>
          <a:prstGeom prst="roundRect">
            <a:avLst/>
          </a:prstGeom>
          <a:solidFill>
            <a:srgbClr val="1B6E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3040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406939" y="384183"/>
            <a:ext cx="675041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Elemen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Risiko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DFD9198-7B52-95D4-D557-1FE81605830E}"/>
              </a:ext>
            </a:extLst>
          </p:cNvPr>
          <p:cNvSpPr/>
          <p:nvPr/>
        </p:nvSpPr>
        <p:spPr>
          <a:xfrm flipV="1">
            <a:off x="6727328" y="5173172"/>
            <a:ext cx="674958" cy="197113"/>
          </a:xfrm>
          <a:prstGeom prst="round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5F3FFF2F-9CFD-AD07-6A5A-803E82512BD6}"/>
              </a:ext>
            </a:extLst>
          </p:cNvPr>
          <p:cNvSpPr/>
          <p:nvPr/>
        </p:nvSpPr>
        <p:spPr>
          <a:xfrm>
            <a:off x="8322991" y="-480610"/>
            <a:ext cx="1875539" cy="189928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F855E0-D296-1D12-71B2-81928AD7F66E}"/>
              </a:ext>
            </a:extLst>
          </p:cNvPr>
          <p:cNvSpPr/>
          <p:nvPr/>
        </p:nvSpPr>
        <p:spPr>
          <a:xfrm>
            <a:off x="-333829" y="-23490"/>
            <a:ext cx="10891337" cy="158531"/>
          </a:xfrm>
          <a:prstGeom prst="roundRect">
            <a:avLst/>
          </a:prstGeom>
          <a:solidFill>
            <a:srgbClr val="9F31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DEFB24-C264-18C9-7FB0-59A4CFF89953}"/>
              </a:ext>
            </a:extLst>
          </p:cNvPr>
          <p:cNvSpPr/>
          <p:nvPr/>
        </p:nvSpPr>
        <p:spPr>
          <a:xfrm flipV="1">
            <a:off x="-130629" y="-172088"/>
            <a:ext cx="246743" cy="5585916"/>
          </a:xfrm>
          <a:prstGeom prst="roundRect">
            <a:avLst/>
          </a:prstGeom>
          <a:solidFill>
            <a:srgbClr val="1B6E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5D3D95-40B9-DB72-B2C8-92E98E374922}"/>
              </a:ext>
            </a:extLst>
          </p:cNvPr>
          <p:cNvSpPr/>
          <p:nvPr/>
        </p:nvSpPr>
        <p:spPr>
          <a:xfrm>
            <a:off x="614611" y="1418670"/>
            <a:ext cx="1820636" cy="7347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Threats (</a:t>
            </a:r>
            <a:r>
              <a:rPr lang="en-US" dirty="0" err="1"/>
              <a:t>Ancaman</a:t>
            </a:r>
            <a:r>
              <a:rPr lang="en-US" dirty="0"/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FA4BDE-5B58-603B-BB72-984E16D0E7BB}"/>
              </a:ext>
            </a:extLst>
          </p:cNvPr>
          <p:cNvSpPr/>
          <p:nvPr/>
        </p:nvSpPr>
        <p:spPr>
          <a:xfrm>
            <a:off x="614611" y="2571750"/>
            <a:ext cx="1820636" cy="7347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Impact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Dampak</a:t>
            </a:r>
            <a:r>
              <a:rPr lang="en-US" dirty="0"/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71BD06-DBE0-0079-B2AE-A3F8E2E911AC}"/>
              </a:ext>
            </a:extLst>
          </p:cNvPr>
          <p:cNvSpPr/>
          <p:nvPr/>
        </p:nvSpPr>
        <p:spPr>
          <a:xfrm>
            <a:off x="614611" y="3724830"/>
            <a:ext cx="1820636" cy="7347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Probabilitas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444966" y="409935"/>
            <a:ext cx="675041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Threats (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Ancaman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)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DFD9198-7B52-95D4-D557-1FE81605830E}"/>
              </a:ext>
            </a:extLst>
          </p:cNvPr>
          <p:cNvSpPr/>
          <p:nvPr/>
        </p:nvSpPr>
        <p:spPr>
          <a:xfrm flipV="1">
            <a:off x="6727328" y="5173172"/>
            <a:ext cx="674958" cy="197113"/>
          </a:xfrm>
          <a:prstGeom prst="round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5F3FFF2F-9CFD-AD07-6A5A-803E82512BD6}"/>
              </a:ext>
            </a:extLst>
          </p:cNvPr>
          <p:cNvSpPr/>
          <p:nvPr/>
        </p:nvSpPr>
        <p:spPr>
          <a:xfrm>
            <a:off x="8322991" y="-480610"/>
            <a:ext cx="1875539" cy="189928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F855E0-D296-1D12-71B2-81928AD7F66E}"/>
              </a:ext>
            </a:extLst>
          </p:cNvPr>
          <p:cNvSpPr/>
          <p:nvPr/>
        </p:nvSpPr>
        <p:spPr>
          <a:xfrm>
            <a:off x="-333829" y="-23490"/>
            <a:ext cx="10891337" cy="158531"/>
          </a:xfrm>
          <a:prstGeom prst="roundRect">
            <a:avLst/>
          </a:prstGeom>
          <a:solidFill>
            <a:srgbClr val="9F31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DEFB24-C264-18C9-7FB0-59A4CFF89953}"/>
              </a:ext>
            </a:extLst>
          </p:cNvPr>
          <p:cNvSpPr/>
          <p:nvPr/>
        </p:nvSpPr>
        <p:spPr>
          <a:xfrm flipV="1">
            <a:off x="-130629" y="-172088"/>
            <a:ext cx="246743" cy="5585916"/>
          </a:xfrm>
          <a:prstGeom prst="roundRect">
            <a:avLst/>
          </a:prstGeom>
          <a:solidFill>
            <a:srgbClr val="1B6E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5D3D95-40B9-DB72-B2C8-92E98E374922}"/>
              </a:ext>
            </a:extLst>
          </p:cNvPr>
          <p:cNvSpPr/>
          <p:nvPr/>
        </p:nvSpPr>
        <p:spPr>
          <a:xfrm>
            <a:off x="168179" y="2550677"/>
            <a:ext cx="1498351" cy="8289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Threats (</a:t>
            </a:r>
            <a:r>
              <a:rPr lang="en-US" dirty="0" err="1"/>
              <a:t>Ancaman</a:t>
            </a:r>
            <a:r>
              <a:rPr lang="en-US" dirty="0"/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E6CE95-98FC-67CF-31EA-C2C242BFF06A}"/>
              </a:ext>
            </a:extLst>
          </p:cNvPr>
          <p:cNvSpPr/>
          <p:nvPr/>
        </p:nvSpPr>
        <p:spPr>
          <a:xfrm>
            <a:off x="2740894" y="1190688"/>
            <a:ext cx="1869621" cy="8627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Bencana</a:t>
            </a:r>
            <a:r>
              <a:rPr lang="en-US" dirty="0"/>
              <a:t> Alam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0B37744-B234-DBAC-E1D5-87A5BFAA3291}"/>
              </a:ext>
            </a:extLst>
          </p:cNvPr>
          <p:cNvSpPr/>
          <p:nvPr/>
        </p:nvSpPr>
        <p:spPr>
          <a:xfrm rot="20252477">
            <a:off x="1967406" y="1658197"/>
            <a:ext cx="617927" cy="417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11B340-A274-61FF-ADD0-27ED1845D6A1}"/>
              </a:ext>
            </a:extLst>
          </p:cNvPr>
          <p:cNvSpPr/>
          <p:nvPr/>
        </p:nvSpPr>
        <p:spPr>
          <a:xfrm>
            <a:off x="2670332" y="2588080"/>
            <a:ext cx="1869621" cy="8627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Buatan</a:t>
            </a:r>
            <a:r>
              <a:rPr lang="en-US" dirty="0"/>
              <a:t> </a:t>
            </a:r>
            <a:r>
              <a:rPr lang="en-US" dirty="0" err="1"/>
              <a:t>Manusia</a:t>
            </a:r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B19A509-AE35-7488-D595-E0B2621305F5}"/>
              </a:ext>
            </a:extLst>
          </p:cNvPr>
          <p:cNvSpPr/>
          <p:nvPr/>
        </p:nvSpPr>
        <p:spPr>
          <a:xfrm>
            <a:off x="1947694" y="2773930"/>
            <a:ext cx="617927" cy="417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88F7DA-E345-8631-DAD5-98AD0F020B57}"/>
              </a:ext>
            </a:extLst>
          </p:cNvPr>
          <p:cNvSpPr/>
          <p:nvPr/>
        </p:nvSpPr>
        <p:spPr>
          <a:xfrm>
            <a:off x="5507753" y="1663987"/>
            <a:ext cx="1524995" cy="8627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A51456-00C5-3CC1-01AE-F914EDE86C55}"/>
              </a:ext>
            </a:extLst>
          </p:cNvPr>
          <p:cNvSpPr/>
          <p:nvPr/>
        </p:nvSpPr>
        <p:spPr>
          <a:xfrm>
            <a:off x="5507752" y="2901131"/>
            <a:ext cx="1524995" cy="8627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Eksternal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ABF232-FC40-8AEC-6EE9-A72636A3B7B8}"/>
              </a:ext>
            </a:extLst>
          </p:cNvPr>
          <p:cNvSpPr/>
          <p:nvPr/>
        </p:nvSpPr>
        <p:spPr>
          <a:xfrm>
            <a:off x="8002736" y="1667982"/>
            <a:ext cx="1102179" cy="8627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Fraud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27D53-C660-0CD4-6BAC-9D623CC432AB}"/>
              </a:ext>
            </a:extLst>
          </p:cNvPr>
          <p:cNvSpPr/>
          <p:nvPr/>
        </p:nvSpPr>
        <p:spPr>
          <a:xfrm>
            <a:off x="8002736" y="3071315"/>
            <a:ext cx="1102179" cy="8167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Hacking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4DDE8206-FAC5-A9BD-D017-BEFE2F4D81E2}"/>
              </a:ext>
            </a:extLst>
          </p:cNvPr>
          <p:cNvSpPr/>
          <p:nvPr/>
        </p:nvSpPr>
        <p:spPr>
          <a:xfrm rot="20252477">
            <a:off x="4666869" y="2377181"/>
            <a:ext cx="617927" cy="417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B95DFD42-8FA1-3A5B-46AD-C77CC85D683A}"/>
              </a:ext>
            </a:extLst>
          </p:cNvPr>
          <p:cNvSpPr/>
          <p:nvPr/>
        </p:nvSpPr>
        <p:spPr>
          <a:xfrm rot="974389">
            <a:off x="4677143" y="3106470"/>
            <a:ext cx="617927" cy="417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1E0EA93-D44D-CC50-21A2-DCA7E9EC3AF6}"/>
              </a:ext>
            </a:extLst>
          </p:cNvPr>
          <p:cNvSpPr/>
          <p:nvPr/>
        </p:nvSpPr>
        <p:spPr>
          <a:xfrm>
            <a:off x="7228548" y="2039046"/>
            <a:ext cx="617927" cy="417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8EF6D0F-3B4F-8645-063B-AF6BF6CB120B}"/>
              </a:ext>
            </a:extLst>
          </p:cNvPr>
          <p:cNvSpPr/>
          <p:nvPr/>
        </p:nvSpPr>
        <p:spPr>
          <a:xfrm>
            <a:off x="7173578" y="3241991"/>
            <a:ext cx="617927" cy="417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511B2B-AF45-CD0D-13F8-DA801E3E12FA}"/>
              </a:ext>
            </a:extLst>
          </p:cNvPr>
          <p:cNvSpPr/>
          <p:nvPr/>
        </p:nvSpPr>
        <p:spPr>
          <a:xfrm>
            <a:off x="2620985" y="4001647"/>
            <a:ext cx="1869621" cy="8627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Teknis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D5D676F8-A81C-D4E8-AEB7-652BC4937B24}"/>
              </a:ext>
            </a:extLst>
          </p:cNvPr>
          <p:cNvSpPr/>
          <p:nvPr/>
        </p:nvSpPr>
        <p:spPr>
          <a:xfrm rot="2272820">
            <a:off x="1880078" y="3710752"/>
            <a:ext cx="617927" cy="417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B7DA3D-6AD5-60C7-A0F0-249329A11F9A}"/>
              </a:ext>
            </a:extLst>
          </p:cNvPr>
          <p:cNvSpPr/>
          <p:nvPr/>
        </p:nvSpPr>
        <p:spPr>
          <a:xfrm>
            <a:off x="5507751" y="4024545"/>
            <a:ext cx="3252527" cy="8627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 /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Lunka</a:t>
            </a:r>
            <a:endParaRPr lang="en-US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00AAB1B4-7841-B5AE-0CB2-5124DACF616B}"/>
              </a:ext>
            </a:extLst>
          </p:cNvPr>
          <p:cNvSpPr/>
          <p:nvPr/>
        </p:nvSpPr>
        <p:spPr>
          <a:xfrm>
            <a:off x="4733264" y="4282497"/>
            <a:ext cx="617927" cy="417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05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406939" y="384183"/>
            <a:ext cx="675041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Dampak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DFD9198-7B52-95D4-D557-1FE81605830E}"/>
              </a:ext>
            </a:extLst>
          </p:cNvPr>
          <p:cNvSpPr/>
          <p:nvPr/>
        </p:nvSpPr>
        <p:spPr>
          <a:xfrm flipV="1">
            <a:off x="6727328" y="5173172"/>
            <a:ext cx="674958" cy="197113"/>
          </a:xfrm>
          <a:prstGeom prst="round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5F3FFF2F-9CFD-AD07-6A5A-803E82512BD6}"/>
              </a:ext>
            </a:extLst>
          </p:cNvPr>
          <p:cNvSpPr/>
          <p:nvPr/>
        </p:nvSpPr>
        <p:spPr>
          <a:xfrm>
            <a:off x="8322991" y="-480610"/>
            <a:ext cx="1875539" cy="189928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F855E0-D296-1D12-71B2-81928AD7F66E}"/>
              </a:ext>
            </a:extLst>
          </p:cNvPr>
          <p:cNvSpPr/>
          <p:nvPr/>
        </p:nvSpPr>
        <p:spPr>
          <a:xfrm>
            <a:off x="-333829" y="-23490"/>
            <a:ext cx="10891337" cy="158531"/>
          </a:xfrm>
          <a:prstGeom prst="roundRect">
            <a:avLst/>
          </a:prstGeom>
          <a:solidFill>
            <a:srgbClr val="9F31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DEFB24-C264-18C9-7FB0-59A4CFF89953}"/>
              </a:ext>
            </a:extLst>
          </p:cNvPr>
          <p:cNvSpPr/>
          <p:nvPr/>
        </p:nvSpPr>
        <p:spPr>
          <a:xfrm flipV="1">
            <a:off x="-130629" y="-172088"/>
            <a:ext cx="246743" cy="5585916"/>
          </a:xfrm>
          <a:prstGeom prst="roundRect">
            <a:avLst/>
          </a:prstGeom>
          <a:solidFill>
            <a:srgbClr val="1B6E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FA4BDE-5B58-603B-BB72-984E16D0E7BB}"/>
              </a:ext>
            </a:extLst>
          </p:cNvPr>
          <p:cNvSpPr/>
          <p:nvPr/>
        </p:nvSpPr>
        <p:spPr>
          <a:xfrm>
            <a:off x="406939" y="1310433"/>
            <a:ext cx="1820636" cy="7347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Impact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Dampak</a:t>
            </a:r>
            <a:r>
              <a:rPr lang="en-US" dirty="0"/>
              <a:t>)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E28FC440-6DD7-5FAE-CC80-29A4149C72E1}"/>
              </a:ext>
            </a:extLst>
          </p:cNvPr>
          <p:cNvSpPr txBox="1"/>
          <p:nvPr/>
        </p:nvSpPr>
        <p:spPr>
          <a:xfrm>
            <a:off x="424543" y="2161097"/>
            <a:ext cx="831251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kerusakan</a:t>
            </a:r>
            <a:r>
              <a:rPr lang="en-US" sz="2400" dirty="0"/>
              <a:t> yang </a:t>
            </a:r>
            <a:r>
              <a:rPr lang="en-US" sz="2400" dirty="0" err="1"/>
              <a:t>diakibatkan</a:t>
            </a:r>
            <a:r>
              <a:rPr lang="en-US" sz="2400" dirty="0"/>
              <a:t> oleh </a:t>
            </a:r>
            <a:r>
              <a:rPr lang="en-US" sz="2400" dirty="0" err="1"/>
              <a:t>ancaman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5F2EED-B28F-E454-FB63-85DD8062A59D}"/>
              </a:ext>
            </a:extLst>
          </p:cNvPr>
          <p:cNvSpPr/>
          <p:nvPr/>
        </p:nvSpPr>
        <p:spPr>
          <a:xfrm>
            <a:off x="424543" y="2646308"/>
            <a:ext cx="2383971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5. Major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7EB009-83FB-ACF3-695E-5633AE31E9A4}"/>
              </a:ext>
            </a:extLst>
          </p:cNvPr>
          <p:cNvSpPr/>
          <p:nvPr/>
        </p:nvSpPr>
        <p:spPr>
          <a:xfrm>
            <a:off x="416379" y="3066040"/>
            <a:ext cx="2401576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4. Serious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BAF5FC-E7D7-A0C6-B532-0A9ACB987701}"/>
              </a:ext>
            </a:extLst>
          </p:cNvPr>
          <p:cNvSpPr/>
          <p:nvPr/>
        </p:nvSpPr>
        <p:spPr>
          <a:xfrm>
            <a:off x="406938" y="3507079"/>
            <a:ext cx="2401576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3. Moderate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D5F137-73AD-8C4F-A3A1-F7FCDA71C4CC}"/>
              </a:ext>
            </a:extLst>
          </p:cNvPr>
          <p:cNvSpPr/>
          <p:nvPr/>
        </p:nvSpPr>
        <p:spPr>
          <a:xfrm>
            <a:off x="424543" y="3938749"/>
            <a:ext cx="2401577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2. Minor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27CCE8-E378-9280-95BE-5F5A38E36CFF}"/>
              </a:ext>
            </a:extLst>
          </p:cNvPr>
          <p:cNvSpPr/>
          <p:nvPr/>
        </p:nvSpPr>
        <p:spPr>
          <a:xfrm>
            <a:off x="406936" y="4379788"/>
            <a:ext cx="2401578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1. </a:t>
            </a:r>
            <a:r>
              <a:rPr lang="en-US" dirty="0" err="1"/>
              <a:t>Neglegible</a:t>
            </a:r>
            <a:r>
              <a:rPr lang="en-US" dirty="0"/>
              <a:t> (</a:t>
            </a:r>
            <a:r>
              <a:rPr lang="en-US" dirty="0" err="1"/>
              <a:t>Sepele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0636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406939" y="384183"/>
            <a:ext cx="675041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Probabilitas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DFD9198-7B52-95D4-D557-1FE81605830E}"/>
              </a:ext>
            </a:extLst>
          </p:cNvPr>
          <p:cNvSpPr/>
          <p:nvPr/>
        </p:nvSpPr>
        <p:spPr>
          <a:xfrm flipV="1">
            <a:off x="6727328" y="5173172"/>
            <a:ext cx="674958" cy="197113"/>
          </a:xfrm>
          <a:prstGeom prst="round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5F3FFF2F-9CFD-AD07-6A5A-803E82512BD6}"/>
              </a:ext>
            </a:extLst>
          </p:cNvPr>
          <p:cNvSpPr/>
          <p:nvPr/>
        </p:nvSpPr>
        <p:spPr>
          <a:xfrm>
            <a:off x="8322991" y="-480610"/>
            <a:ext cx="1875539" cy="189928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F855E0-D296-1D12-71B2-81928AD7F66E}"/>
              </a:ext>
            </a:extLst>
          </p:cNvPr>
          <p:cNvSpPr/>
          <p:nvPr/>
        </p:nvSpPr>
        <p:spPr>
          <a:xfrm>
            <a:off x="-333829" y="-23490"/>
            <a:ext cx="10891337" cy="158531"/>
          </a:xfrm>
          <a:prstGeom prst="roundRect">
            <a:avLst/>
          </a:prstGeom>
          <a:solidFill>
            <a:srgbClr val="9F31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DEFB24-C264-18C9-7FB0-59A4CFF89953}"/>
              </a:ext>
            </a:extLst>
          </p:cNvPr>
          <p:cNvSpPr/>
          <p:nvPr/>
        </p:nvSpPr>
        <p:spPr>
          <a:xfrm flipV="1">
            <a:off x="-130629" y="-172088"/>
            <a:ext cx="246743" cy="5585916"/>
          </a:xfrm>
          <a:prstGeom prst="roundRect">
            <a:avLst/>
          </a:prstGeom>
          <a:solidFill>
            <a:srgbClr val="1B6E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FA4BDE-5B58-603B-BB72-984E16D0E7BB}"/>
              </a:ext>
            </a:extLst>
          </p:cNvPr>
          <p:cNvSpPr/>
          <p:nvPr/>
        </p:nvSpPr>
        <p:spPr>
          <a:xfrm>
            <a:off x="406939" y="1310433"/>
            <a:ext cx="1820636" cy="7347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Probabilitas</a:t>
            </a:r>
            <a:endParaRPr 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E28FC440-6DD7-5FAE-CC80-29A4149C72E1}"/>
              </a:ext>
            </a:extLst>
          </p:cNvPr>
          <p:cNvSpPr txBox="1"/>
          <p:nvPr/>
        </p:nvSpPr>
        <p:spPr>
          <a:xfrm>
            <a:off x="424543" y="2161097"/>
            <a:ext cx="831251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 err="1"/>
              <a:t>Kemungkinan</a:t>
            </a:r>
            <a:r>
              <a:rPr lang="en-US" sz="2400" dirty="0"/>
              <a:t> </a:t>
            </a:r>
            <a:r>
              <a:rPr lang="en-US" sz="2400" dirty="0" err="1"/>
              <a:t>terjadinya</a:t>
            </a:r>
            <a:r>
              <a:rPr lang="en-US" sz="2400" dirty="0"/>
              <a:t> </a:t>
            </a:r>
            <a:r>
              <a:rPr lang="en-US" sz="2400" dirty="0" err="1"/>
              <a:t>Risiko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5F2EED-B28F-E454-FB63-85DD8062A59D}"/>
              </a:ext>
            </a:extLst>
          </p:cNvPr>
          <p:cNvSpPr/>
          <p:nvPr/>
        </p:nvSpPr>
        <p:spPr>
          <a:xfrm>
            <a:off x="424543" y="2646308"/>
            <a:ext cx="2383971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5. Probable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7EB009-83FB-ACF3-695E-5633AE31E9A4}"/>
              </a:ext>
            </a:extLst>
          </p:cNvPr>
          <p:cNvSpPr/>
          <p:nvPr/>
        </p:nvSpPr>
        <p:spPr>
          <a:xfrm>
            <a:off x="416379" y="3066040"/>
            <a:ext cx="2401576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4. Likely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BAF5FC-E7D7-A0C6-B532-0A9ACB987701}"/>
              </a:ext>
            </a:extLst>
          </p:cNvPr>
          <p:cNvSpPr/>
          <p:nvPr/>
        </p:nvSpPr>
        <p:spPr>
          <a:xfrm>
            <a:off x="406938" y="3507079"/>
            <a:ext cx="2401576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3. Possible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D5F137-73AD-8C4F-A3A1-F7FCDA71C4CC}"/>
              </a:ext>
            </a:extLst>
          </p:cNvPr>
          <p:cNvSpPr/>
          <p:nvPr/>
        </p:nvSpPr>
        <p:spPr>
          <a:xfrm>
            <a:off x="424543" y="3938749"/>
            <a:ext cx="2401577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2. Unlikely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27CCE8-E378-9280-95BE-5F5A38E36CFF}"/>
              </a:ext>
            </a:extLst>
          </p:cNvPr>
          <p:cNvSpPr/>
          <p:nvPr/>
        </p:nvSpPr>
        <p:spPr>
          <a:xfrm>
            <a:off x="406936" y="4379788"/>
            <a:ext cx="2401578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1. Very Unlikely</a:t>
            </a:r>
          </a:p>
        </p:txBody>
      </p:sp>
    </p:spTree>
    <p:extLst>
      <p:ext uri="{BB962C8B-B14F-4D97-AF65-F5344CB8AC3E}">
        <p14:creationId xmlns:p14="http://schemas.microsoft.com/office/powerpoint/2010/main" val="2078614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406939" y="384183"/>
            <a:ext cx="7557074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Contoh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Resiko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Dalam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Sistem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Informasi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DFD9198-7B52-95D4-D557-1FE81605830E}"/>
              </a:ext>
            </a:extLst>
          </p:cNvPr>
          <p:cNvSpPr/>
          <p:nvPr/>
        </p:nvSpPr>
        <p:spPr>
          <a:xfrm flipV="1">
            <a:off x="6727328" y="5173172"/>
            <a:ext cx="674958" cy="197113"/>
          </a:xfrm>
          <a:prstGeom prst="round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5F3FFF2F-9CFD-AD07-6A5A-803E82512BD6}"/>
              </a:ext>
            </a:extLst>
          </p:cNvPr>
          <p:cNvSpPr/>
          <p:nvPr/>
        </p:nvSpPr>
        <p:spPr>
          <a:xfrm>
            <a:off x="8322991" y="-480610"/>
            <a:ext cx="1875539" cy="189928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F855E0-D296-1D12-71B2-81928AD7F66E}"/>
              </a:ext>
            </a:extLst>
          </p:cNvPr>
          <p:cNvSpPr/>
          <p:nvPr/>
        </p:nvSpPr>
        <p:spPr>
          <a:xfrm>
            <a:off x="-333829" y="-23490"/>
            <a:ext cx="10891337" cy="158531"/>
          </a:xfrm>
          <a:prstGeom prst="roundRect">
            <a:avLst/>
          </a:prstGeom>
          <a:solidFill>
            <a:srgbClr val="9F31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DEFB24-C264-18C9-7FB0-59A4CFF89953}"/>
              </a:ext>
            </a:extLst>
          </p:cNvPr>
          <p:cNvSpPr/>
          <p:nvPr/>
        </p:nvSpPr>
        <p:spPr>
          <a:xfrm flipV="1">
            <a:off x="-130629" y="-172088"/>
            <a:ext cx="246743" cy="5585916"/>
          </a:xfrm>
          <a:prstGeom prst="roundRect">
            <a:avLst/>
          </a:prstGeom>
          <a:solidFill>
            <a:srgbClr val="1B6E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C135465A-77C0-A41B-8902-783396E23493}"/>
              </a:ext>
            </a:extLst>
          </p:cNvPr>
          <p:cNvSpPr txBox="1"/>
          <p:nvPr/>
        </p:nvSpPr>
        <p:spPr>
          <a:xfrm>
            <a:off x="319314" y="1754136"/>
            <a:ext cx="831251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Bef>
                <a:spcPct val="0"/>
              </a:spcBef>
              <a:buAutoNum type="arabicPeriod"/>
            </a:pPr>
            <a:r>
              <a:rPr lang="sv-SE" sz="2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Laporan menyebutkan bahwa pekerja merupakan ancaman keamanan data terbesar (Oktober 2019)</a:t>
            </a:r>
            <a:endParaRPr lang="en-US" sz="2400" dirty="0"/>
          </a:p>
          <a:p>
            <a:pPr marL="457200" indent="-457200">
              <a:spcBef>
                <a:spcPct val="0"/>
              </a:spcBef>
              <a:buAutoNum type="arabicPeriod"/>
            </a:pPr>
            <a:r>
              <a:rPr lang="nn-NO" sz="2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Basis Data Facebook yang Tidak Aman Membocorkan Data 419 Juta Pengguna (Sep 2019)</a:t>
            </a:r>
          </a:p>
          <a:p>
            <a:pPr marL="457200" indent="-457200">
              <a:spcBef>
                <a:spcPct val="0"/>
              </a:spcBef>
              <a:buAutoNum type="arabicPeriod"/>
            </a:pPr>
            <a:r>
              <a:rPr lang="nn-NO" sz="2400" dirty="0">
                <a:solidFill>
                  <a:srgbClr val="1F1F1F"/>
                </a:solidFill>
                <a:highlight>
                  <a:srgbClr val="FFFFFF"/>
                </a:highlight>
                <a:latin typeface="Source Sans Pro" panose="020B0503030403020204" pitchFamily="34" charset="0"/>
              </a:rPr>
              <a:t>Pusat data nasional Indonesia di serang Ransomware (2024)</a:t>
            </a:r>
          </a:p>
          <a:p>
            <a:pPr marL="457200" indent="-457200">
              <a:spcBef>
                <a:spcPct val="0"/>
              </a:spcBef>
              <a:buAutoNum type="arabicPeriod"/>
            </a:pPr>
            <a:r>
              <a:rPr lang="nn-NO" sz="2400" dirty="0">
                <a:solidFill>
                  <a:srgbClr val="1F1F1F"/>
                </a:solidFill>
                <a:highlight>
                  <a:srgbClr val="FFFFFF"/>
                </a:highlight>
                <a:latin typeface="Source Sans Pro" panose="020B0503030403020204" pitchFamily="34" charset="0"/>
              </a:rPr>
              <a:t>Serangan Siber Terhadap Bank Syariah Indonesia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4599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278</Words>
  <Application>Microsoft Office PowerPoint</Application>
  <PresentationFormat>On-screen Show (16:9)</PresentationFormat>
  <Paragraphs>58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Open Sans Extra Bold</vt:lpstr>
      <vt:lpstr>Poppins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Presa Oliver</dc:creator>
  <cp:lastModifiedBy>Pitra Adytia</cp:lastModifiedBy>
  <cp:revision>2</cp:revision>
  <dcterms:created xsi:type="dcterms:W3CDTF">2024-07-14T13:41:54Z</dcterms:created>
  <dcterms:modified xsi:type="dcterms:W3CDTF">2024-08-04T07:51:10Z</dcterms:modified>
</cp:coreProperties>
</file>