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9" r:id="rId5"/>
    <p:sldId id="268" r:id="rId6"/>
    <p:sldId id="270" r:id="rId7"/>
    <p:sldId id="264" r:id="rId8"/>
    <p:sldId id="265" r:id="rId9"/>
    <p:sldId id="260" r:id="rId10"/>
    <p:sldId id="261" r:id="rId11"/>
    <p:sldId id="259" r:id="rId12"/>
    <p:sldId id="262" r:id="rId13"/>
    <p:sldId id="263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9D89F15-442A-4F14-A9B3-D60F276C45B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94CFD1C-1F71-4B2C-BF43-31CF6B0DB3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438400"/>
            <a:ext cx="8077200" cy="1673352"/>
          </a:xfrm>
        </p:spPr>
        <p:txBody>
          <a:bodyPr>
            <a:normAutofit/>
          </a:bodyPr>
          <a:lstStyle/>
          <a:p>
            <a:r>
              <a:rPr lang="nb-NO" dirty="0"/>
              <a:t>Setting Praktik </a:t>
            </a:r>
            <a:r>
              <a:rPr lang="nb-NO" dirty="0" smtClean="0"/>
              <a:t>Pekerjaan </a:t>
            </a:r>
            <a:r>
              <a:rPr lang="nb-NO" dirty="0"/>
              <a:t>Sosial di </a:t>
            </a:r>
            <a:r>
              <a:rPr lang="nb-NO" dirty="0" smtClean="0"/>
              <a:t>Bidang Kesehatan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3962400" y="4800600"/>
            <a:ext cx="8077200" cy="1499616"/>
          </a:xfrm>
        </p:spPr>
        <p:txBody>
          <a:bodyPr>
            <a:normAutofit/>
          </a:bodyPr>
          <a:lstStyle/>
          <a:p>
            <a:r>
              <a:rPr lang="en-US" b="1" cap="none" dirty="0" err="1" smtClean="0">
                <a:solidFill>
                  <a:schemeClr val="tx1"/>
                </a:solidFill>
              </a:rPr>
              <a:t>Puspitasari</a:t>
            </a:r>
            <a:r>
              <a:rPr lang="en-US" b="1" cap="none" dirty="0" smtClean="0">
                <a:solidFill>
                  <a:schemeClr val="tx1"/>
                </a:solidFill>
              </a:rPr>
              <a:t> </a:t>
            </a:r>
            <a:r>
              <a:rPr lang="en-US" b="1" cap="none" dirty="0" err="1" smtClean="0">
                <a:solidFill>
                  <a:schemeClr val="tx1"/>
                </a:solidFill>
              </a:rPr>
              <a:t>Nurul</a:t>
            </a:r>
            <a:r>
              <a:rPr lang="en-US" b="1" cap="none" dirty="0" smtClean="0">
                <a:solidFill>
                  <a:schemeClr val="tx1"/>
                </a:solidFill>
              </a:rPr>
              <a:t> D P, </a:t>
            </a:r>
            <a:r>
              <a:rPr lang="en-US" b="1" cap="none" dirty="0" err="1" smtClean="0">
                <a:solidFill>
                  <a:schemeClr val="tx1"/>
                </a:solidFill>
              </a:rPr>
              <a:t>S.Tr.Sos</a:t>
            </a:r>
            <a:r>
              <a:rPr lang="en-US" b="1" cap="none" dirty="0" smtClean="0">
                <a:solidFill>
                  <a:schemeClr val="tx1"/>
                </a:solidFill>
              </a:rPr>
              <a:t>, </a:t>
            </a:r>
            <a:r>
              <a:rPr lang="en-US" b="1" cap="none" dirty="0" err="1" smtClean="0">
                <a:solidFill>
                  <a:schemeClr val="tx1"/>
                </a:solidFill>
              </a:rPr>
              <a:t>Sp.P.S.P.D</a:t>
            </a:r>
            <a:endParaRPr lang="en-US" b="1" cap="none" dirty="0" smtClean="0">
              <a:solidFill>
                <a:schemeClr val="tx1"/>
              </a:solidFill>
            </a:endParaRPr>
          </a:p>
          <a:p>
            <a:endParaRPr lang="en-US" b="1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356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Pekerjaan Sosial </a:t>
            </a:r>
            <a:r>
              <a:rPr lang="en-US" dirty="0" smtClean="0"/>
              <a:t>d</a:t>
            </a:r>
            <a:r>
              <a:rPr lang="id-ID" dirty="0" smtClean="0"/>
              <a:t>i Rumah Sakit (</a:t>
            </a:r>
            <a:r>
              <a:rPr lang="id-ID" i="1" dirty="0"/>
              <a:t>Hospital-Base Service</a:t>
            </a:r>
            <a:r>
              <a:rPr lang="id-ID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id-ID" dirty="0"/>
              <a:t>Pekerjaan sosial di rumah sakit lebih mengkosentrasikan kepada pelayanan baik di rumah sakit kecil maupun rumah sakit </a:t>
            </a:r>
            <a:r>
              <a:rPr lang="id-ID" dirty="0" smtClean="0"/>
              <a:t>besar.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id-ID" dirty="0" smtClean="0"/>
              <a:t>Biasanya</a:t>
            </a:r>
            <a:r>
              <a:rPr lang="id-ID" dirty="0"/>
              <a:t>, pekerja sosial yang praktik di rumah sakit besar menangani </a:t>
            </a:r>
            <a:r>
              <a:rPr lang="en-US" dirty="0" err="1" smtClean="0"/>
              <a:t>ber</a:t>
            </a:r>
            <a:r>
              <a:rPr lang="id-ID" dirty="0" smtClean="0"/>
              <a:t>bagai </a:t>
            </a:r>
            <a:r>
              <a:rPr lang="id-ID" dirty="0"/>
              <a:t>masalah yang memerlukan spesialisasi pekerjaan sosial tersendiri seperti pediatrik, pusat trauma, rehabilitasi ortopedik, dialisis, neonatal, onkologi (kanker), dan pelayanan dalam ruang gawat darurat (Dubois &amp; Miley).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855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4119"/>
            <a:ext cx="8839200" cy="1252728"/>
          </a:xfrm>
        </p:spPr>
        <p:txBody>
          <a:bodyPr>
            <a:noAutofit/>
          </a:bodyPr>
          <a:lstStyle/>
          <a:p>
            <a:r>
              <a:rPr lang="id-ID" sz="3200" dirty="0" smtClean="0"/>
              <a:t>Pekerjaan Sosial </a:t>
            </a:r>
            <a:r>
              <a:rPr lang="en-US" sz="3200" dirty="0" smtClean="0"/>
              <a:t>d</a:t>
            </a:r>
            <a:r>
              <a:rPr lang="id-ID" sz="3200" dirty="0" smtClean="0"/>
              <a:t>alam Pusat Jagaan Kesehatan Primer (</a:t>
            </a:r>
            <a:r>
              <a:rPr lang="id-ID" sz="3200" i="1" dirty="0"/>
              <a:t>Social Work in Primary Health Care</a:t>
            </a:r>
            <a:r>
              <a:rPr lang="id-ID" sz="3200" dirty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id-ID" dirty="0"/>
              <a:t>Pekerjaan sosial dalam jagaan kesehatan primer pula berurusan dengan masalah yang dihadapi masayarakat termasuk pencegahan penyakit</a:t>
            </a:r>
            <a:r>
              <a:rPr lang="id-ID" dirty="0" smtClean="0"/>
              <a:t>.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id-ID" dirty="0" smtClean="0"/>
              <a:t> </a:t>
            </a:r>
            <a:r>
              <a:rPr lang="id-ID" dirty="0"/>
              <a:t>Pekerja sosial bekerja dalam berbagai badan kesehatan primer termasuk pusat ketetanggaan, klinik, dan organisasi pemeliharaan kesehatan (Dubois &amp; Miley, 1999).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129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Pekerjaan Sosial </a:t>
            </a:r>
            <a:r>
              <a:rPr lang="en-US" sz="3200" dirty="0" smtClean="0"/>
              <a:t>d</a:t>
            </a:r>
            <a:r>
              <a:rPr lang="id-ID" sz="3200" dirty="0" smtClean="0"/>
              <a:t>alam Kesehatan Masyarakat (</a:t>
            </a:r>
            <a:r>
              <a:rPr lang="id-ID" sz="3200" i="1" dirty="0"/>
              <a:t>Social Work in Public Health</a:t>
            </a:r>
            <a:r>
              <a:rPr lang="id-ID" sz="3200" dirty="0" smtClean="0"/>
              <a:t>)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/>
              <a:t>Pekerjaan sosial dalam kesehatan masyarakat memfokuskan kepada aspek sosial kesehatan dan ditujukan kepada kondisi sosial dari kesehatan dan kesejahteraan (Bracht, 1995; Moroney, 1995). </a:t>
            </a:r>
            <a:endParaRPr lang="en-US" dirty="0" smtClean="0"/>
          </a:p>
          <a:p>
            <a:endParaRPr lang="en-US" dirty="0"/>
          </a:p>
          <a:p>
            <a:r>
              <a:rPr lang="id-ID" dirty="0" smtClean="0"/>
              <a:t>Seting </a:t>
            </a:r>
            <a:r>
              <a:rPr lang="id-ID" dirty="0"/>
              <a:t>kesehatan masyarakat termasuklah klinik bersalin dan kesehatan anak, lembaga perencanaan kesehatan dan juga dalam organisasi kesehatan di tingkat nasional dan internasional seperti WHO (Dubois &amp; Miley, 1999).</a:t>
            </a:r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946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1252728"/>
          </a:xfrm>
        </p:spPr>
        <p:txBody>
          <a:bodyPr>
            <a:noAutofit/>
          </a:bodyPr>
          <a:lstStyle/>
          <a:p>
            <a:r>
              <a:rPr lang="id-ID" sz="3200" dirty="0" smtClean="0"/>
              <a:t>Pekerjaan Sosial </a:t>
            </a:r>
            <a:r>
              <a:rPr lang="en-US" sz="3200" dirty="0" smtClean="0"/>
              <a:t>d</a:t>
            </a:r>
            <a:r>
              <a:rPr lang="id-ID" sz="3200" dirty="0" smtClean="0"/>
              <a:t>alam Jagaan/Perawatan Jangka Panjang (</a:t>
            </a:r>
            <a:r>
              <a:rPr lang="id-ID" sz="3200" i="1" dirty="0"/>
              <a:t>Social Work in Long-Term Care</a:t>
            </a:r>
            <a:r>
              <a:rPr lang="id-ID" sz="3200" dirty="0"/>
              <a:t>).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id-ID" dirty="0"/>
              <a:t>Sedangkan pekerjaan sosial dalam jangka panjang berupa pelayanan pekerjaan sosial yang berterusan dan dalam jangka lama kepada orang-orang yang memerlukan akibat keterbatasan fisik, mental, kognitif, emosional dan sosial. 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id-ID" dirty="0" smtClean="0"/>
              <a:t>Dalam </a:t>
            </a:r>
            <a:r>
              <a:rPr lang="id-ID" dirty="0"/>
              <a:t>pelayanan ini termasuklah pelayanan pekerjaan sosial dalam jagaan kesehatan rumah (</a:t>
            </a:r>
            <a:r>
              <a:rPr lang="id-ID" i="1" dirty="0"/>
              <a:t>home health care</a:t>
            </a:r>
            <a:r>
              <a:rPr lang="id-ID" dirty="0"/>
              <a:t>), pekerjaan sosial di rumah perawatan biasanya bagi orang lanjut usia, dan pekerjaan sosial dalam program hospis bagi orang-orang yang berada dalam tahap akhir dari penyakit yang mematikan (Dubois &amp; Miley).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266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 algn="ctr">
              <a:buNone/>
            </a:pPr>
            <a:endParaRPr lang="en-US" b="1" dirty="0" smtClean="0"/>
          </a:p>
          <a:p>
            <a:pPr marL="118872" indent="0" algn="ctr">
              <a:buNone/>
            </a:pPr>
            <a:endParaRPr lang="en-US" b="1" dirty="0"/>
          </a:p>
          <a:p>
            <a:pPr marL="118872" indent="0" algn="ctr">
              <a:buNone/>
            </a:pPr>
            <a:endParaRPr lang="en-US" b="1" dirty="0" smtClean="0"/>
          </a:p>
          <a:p>
            <a:pPr marL="118872" indent="0" algn="ctr">
              <a:buNone/>
            </a:pPr>
            <a:endParaRPr lang="en-US" b="1" dirty="0"/>
          </a:p>
          <a:p>
            <a:pPr marL="118872" indent="0" algn="ctr">
              <a:buNone/>
            </a:pPr>
            <a:r>
              <a:rPr lang="en-US" b="1" dirty="0" smtClean="0"/>
              <a:t>TERIMA KASIH ATAS ATENSINYA!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3890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52728"/>
          </a:xfrm>
        </p:spPr>
        <p:txBody>
          <a:bodyPr>
            <a:noAutofit/>
          </a:bodyPr>
          <a:lstStyle/>
          <a:p>
            <a:pPr lvl="0"/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Pelayanan</a:t>
            </a:r>
            <a:r>
              <a:rPr lang="en-US" sz="3600" dirty="0" smtClean="0"/>
              <a:t> </a:t>
            </a:r>
            <a:r>
              <a:rPr lang="en-US" sz="3600" dirty="0" err="1" smtClean="0"/>
              <a:t>Kesehatan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(</a:t>
            </a:r>
            <a:r>
              <a:rPr lang="en-US" sz="3600" dirty="0" err="1"/>
              <a:t>Menurut</a:t>
            </a:r>
            <a:r>
              <a:rPr lang="en-US" sz="3600" dirty="0"/>
              <a:t> Dubois &amp; Miley (2005 : 317)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458200" cy="5082809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interdisipliner</a:t>
            </a:r>
            <a:r>
              <a:rPr lang="en-US" sz="2400" dirty="0"/>
              <a:t>, </a:t>
            </a:r>
            <a:r>
              <a:rPr lang="en-US" sz="2400" dirty="0" err="1"/>
              <a:t>komprehensif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kompleks</a:t>
            </a:r>
            <a:r>
              <a:rPr lang="en-US" sz="2400" dirty="0"/>
              <a:t>,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diagnosis, </a:t>
            </a:r>
            <a:r>
              <a:rPr lang="en-US" sz="2400" dirty="0" smtClean="0"/>
              <a:t>treatment, </a:t>
            </a:r>
            <a:r>
              <a:rPr lang="en-US" sz="2400" dirty="0" err="1"/>
              <a:t>rehabilitasi</a:t>
            </a:r>
            <a:r>
              <a:rPr lang="en-US" sz="2400" dirty="0"/>
              <a:t>, </a:t>
            </a:r>
            <a:r>
              <a:rPr lang="en-US" sz="2400" dirty="0" err="1"/>
              <a:t>pemeliharaan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pencegahan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umur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. 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 :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,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sakit-rumah</a:t>
            </a:r>
            <a:r>
              <a:rPr lang="en-US" sz="2400" dirty="0"/>
              <a:t> </a:t>
            </a:r>
            <a:r>
              <a:rPr lang="en-US" sz="2400" dirty="0" err="1"/>
              <a:t>sakit</a:t>
            </a:r>
            <a:r>
              <a:rPr lang="en-US" sz="2400" dirty="0"/>
              <a:t>, </a:t>
            </a:r>
            <a:r>
              <a:rPr lang="en-US" sz="2400" dirty="0" err="1"/>
              <a:t>klinik-klinik</a:t>
            </a:r>
            <a:r>
              <a:rPr lang="en-US" sz="2400" dirty="0"/>
              <a:t> </a:t>
            </a:r>
            <a:r>
              <a:rPr lang="en-US" sz="2400" dirty="0" err="1"/>
              <a:t>medikal</a:t>
            </a:r>
            <a:r>
              <a:rPr lang="en-US" sz="2400" dirty="0"/>
              <a:t>, </a:t>
            </a:r>
            <a:r>
              <a:rPr lang="en-US" sz="2400" dirty="0" err="1"/>
              <a:t>organisasi-organisasi</a:t>
            </a:r>
            <a:r>
              <a:rPr lang="en-US" sz="2400" dirty="0"/>
              <a:t> </a:t>
            </a:r>
            <a:r>
              <a:rPr lang="en-US" sz="2400" dirty="0" err="1"/>
              <a:t>pemeliharaan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,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rumah</a:t>
            </a:r>
            <a:r>
              <a:rPr lang="en-US" sz="2400" dirty="0"/>
              <a:t>, </a:t>
            </a:r>
            <a:r>
              <a:rPr lang="en-US" sz="2400" dirty="0" err="1"/>
              <a:t>perawatan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rumah</a:t>
            </a:r>
            <a:r>
              <a:rPr lang="en-US" sz="2400" dirty="0"/>
              <a:t>, </a:t>
            </a:r>
            <a:r>
              <a:rPr lang="en-US" sz="2400" dirty="0" err="1"/>
              <a:t>klinik-klinik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mental,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pelayanan-pelayanan</a:t>
            </a:r>
            <a:r>
              <a:rPr lang="en-US" sz="2400" dirty="0"/>
              <a:t> </a:t>
            </a:r>
            <a:r>
              <a:rPr lang="en-US" sz="2400" dirty="0" err="1"/>
              <a:t>rehabilitasi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0850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42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Medis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Skidmore</a:t>
            </a:r>
            <a:r>
              <a:rPr lang="en-US" dirty="0"/>
              <a:t>, </a:t>
            </a:r>
            <a:r>
              <a:rPr lang="en-US" dirty="0" err="1"/>
              <a:t>Trackery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Farley (1994) yang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program-program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tekanan-tekanan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kegagalan-kegagalan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relasi-relasi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395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 smtClean="0"/>
              <a:t>Medis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err="1" smtClean="0"/>
              <a:t>Memantau</a:t>
            </a:r>
            <a:r>
              <a:rPr lang="en-US" dirty="0" smtClean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: </a:t>
            </a:r>
            <a:r>
              <a:rPr lang="en-US" dirty="0" err="1" smtClean="0"/>
              <a:t>asesmen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/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/care giver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/>
              <a:t>bimbingan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r>
              <a:rPr lang="en-US" dirty="0"/>
              <a:t> :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/</a:t>
            </a:r>
            <a:r>
              <a:rPr lang="en-US" dirty="0" err="1"/>
              <a:t>dorongan</a:t>
            </a:r>
            <a:r>
              <a:rPr lang="en-US" dirty="0"/>
              <a:t> </a:t>
            </a:r>
            <a:r>
              <a:rPr lang="en-US" dirty="0" err="1"/>
              <a:t>moril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mental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(home visit).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.</a:t>
            </a:r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082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err="1"/>
              <a:t>Menyiapakan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/</a:t>
            </a:r>
            <a:r>
              <a:rPr lang="en-US" dirty="0" err="1"/>
              <a:t>bantuan</a:t>
            </a:r>
            <a:r>
              <a:rPr lang="en-US" dirty="0"/>
              <a:t> 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Bekerjasama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pemulangan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/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penderita</a:t>
            </a:r>
            <a:r>
              <a:rPr lang="en-US" dirty="0"/>
              <a:t> yang </a:t>
            </a:r>
            <a:r>
              <a:rPr lang="en-US" dirty="0" err="1"/>
              <a:t>disiapkan</a:t>
            </a:r>
            <a:r>
              <a:rPr lang="en-US" dirty="0"/>
              <a:t> </a:t>
            </a:r>
            <a:r>
              <a:rPr lang="en-US" dirty="0" err="1"/>
              <a:t>pulang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77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252728"/>
          </a:xfrm>
        </p:spPr>
        <p:txBody>
          <a:bodyPr>
            <a:noAutofit/>
          </a:bodyPr>
          <a:lstStyle/>
          <a:p>
            <a:pPr lvl="0" algn="ctr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/>
              <a:t>Pelayanan</a:t>
            </a:r>
            <a:r>
              <a:rPr lang="en-US" sz="3600" dirty="0"/>
              <a:t> </a:t>
            </a:r>
            <a:r>
              <a:rPr lang="en-US" sz="3600" dirty="0" err="1"/>
              <a:t>kesehatan</a:t>
            </a:r>
            <a:r>
              <a:rPr lang="en-US" sz="3600" dirty="0"/>
              <a:t> </a:t>
            </a:r>
            <a:r>
              <a:rPr lang="en-US" sz="3600" dirty="0" err="1"/>
              <a:t>diorganisasi</a:t>
            </a:r>
            <a:r>
              <a:rPr lang="en-US" sz="3600" dirty="0"/>
              <a:t> </a:t>
            </a:r>
            <a:r>
              <a:rPr lang="en-US" sz="3600" dirty="0" err="1"/>
              <a:t>Menurut</a:t>
            </a:r>
            <a:r>
              <a:rPr lang="en-US" sz="3600" dirty="0"/>
              <a:t> </a:t>
            </a:r>
            <a:r>
              <a:rPr lang="en-US" sz="3600" dirty="0" err="1"/>
              <a:t>Zastrow</a:t>
            </a:r>
            <a:r>
              <a:rPr lang="en-US" sz="3600" dirty="0"/>
              <a:t> </a:t>
            </a:r>
            <a:r>
              <a:rPr lang="en-US" sz="3600" dirty="0" smtClean="0"/>
              <a:t>(</a:t>
            </a:r>
            <a:r>
              <a:rPr lang="en-US" sz="3600" dirty="0"/>
              <a:t>1982 : 319 – 322)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952999"/>
          </a:xfrm>
        </p:spPr>
        <p:txBody>
          <a:bodyPr>
            <a:normAutofit fontScale="62500" lnSpcReduction="20000"/>
          </a:bodyPr>
          <a:lstStyle/>
          <a:p>
            <a:pPr marL="118872" indent="0">
              <a:buNone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diorganisasi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marL="118872" indent="0">
              <a:buNone/>
            </a:pPr>
            <a:endParaRPr lang="en-US" dirty="0"/>
          </a:p>
          <a:p>
            <a:pPr lvl="0"/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disupervisi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,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terisolasi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Setting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berkelompok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balai-balai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klinik-klinik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ginjal</a:t>
            </a:r>
            <a:r>
              <a:rPr lang="en-US" dirty="0"/>
              <a:t>, </a:t>
            </a:r>
            <a:r>
              <a:rPr lang="en-US" dirty="0" err="1"/>
              <a:t>balai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gigi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diselenggarakan</a:t>
            </a:r>
            <a:r>
              <a:rPr lang="en-US" dirty="0"/>
              <a:t> di </a:t>
            </a:r>
            <a:r>
              <a:rPr lang="en-US" dirty="0" err="1"/>
              <a:t>perguruan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sekolah-sekolah</a:t>
            </a:r>
            <a:r>
              <a:rPr lang="en-US" dirty="0"/>
              <a:t>, di </a:t>
            </a:r>
            <a:r>
              <a:rPr lang="en-US" dirty="0" err="1"/>
              <a:t>pabrik-pabrik</a:t>
            </a:r>
            <a:r>
              <a:rPr lang="en-US" dirty="0"/>
              <a:t>, di </a:t>
            </a:r>
            <a:r>
              <a:rPr lang="en-US" dirty="0" err="1"/>
              <a:t>perusahaan-perusahaan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tempat-tempat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lain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Setting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 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rumah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diorganisir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: </a:t>
            </a:r>
            <a:r>
              <a:rPr lang="en-US" dirty="0" err="1"/>
              <a:t>lokal</a:t>
            </a:r>
            <a:r>
              <a:rPr lang="en-US" dirty="0"/>
              <a:t>, regional,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 </a:t>
            </a:r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674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program-program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promotif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pencegahan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memberantas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menular</a:t>
            </a:r>
            <a:r>
              <a:rPr lang="en-US" dirty="0" smtClean="0"/>
              <a:t>.</a:t>
            </a:r>
          </a:p>
          <a:p>
            <a:pPr marL="118872" indent="0">
              <a:buNone/>
            </a:pPr>
            <a:endParaRPr lang="en-US" dirty="0"/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di Indonesia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terlepas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. </a:t>
            </a:r>
            <a:r>
              <a:rPr lang="en-US" dirty="0" err="1"/>
              <a:t>Intinya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aktifitas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mempromosikan</a:t>
            </a:r>
            <a:r>
              <a:rPr lang="en-US" dirty="0"/>
              <a:t>, </a:t>
            </a:r>
            <a:r>
              <a:rPr lang="en-US" dirty="0" err="1"/>
              <a:t>mengembalikan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7329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14" t="26306" r="23991" b="8077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4904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311</TotalTime>
  <Words>706</Words>
  <Application>Microsoft Office PowerPoint</Application>
  <PresentationFormat>On-screen Show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Setting Praktik Pekerjaan Sosial di Bidang Kesehatan</vt:lpstr>
      <vt:lpstr>Sistem Pelayanan Kesehatan (Menurut Dubois &amp; Miley (2005 : 317) </vt:lpstr>
      <vt:lpstr>  Pekerja sosial bekerja dalam berbagai sistem pelayanan kesehatan </vt:lpstr>
      <vt:lpstr>Praktik Pekerjaan Sosial Medis</vt:lpstr>
      <vt:lpstr>Tugas Pekerja Sosial Medis</vt:lpstr>
      <vt:lpstr>PowerPoint Presentation</vt:lpstr>
      <vt:lpstr> Pelayanan kesehatan diorganisasi Menurut Zastrow (1982 : 319 – 322) </vt:lpstr>
      <vt:lpstr>PowerPoint Presentation</vt:lpstr>
      <vt:lpstr>PowerPoint Presentation</vt:lpstr>
      <vt:lpstr>Pekerjaan Sosial di Rumah Sakit (Hospital-Base Service)</vt:lpstr>
      <vt:lpstr>Pekerjaan Sosial dalam Pusat Jagaan Kesehatan Primer (Social Work in Primary Health Care)</vt:lpstr>
      <vt:lpstr>Pekerjaan Sosial dalam Kesehatan Masyarakat (Social Work in Public Health) </vt:lpstr>
      <vt:lpstr>Pekerjaan Sosial dalam Jagaan/Perawatan Jangka Panjang (Social Work in Long-Term Care).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Asumsi yang Mendasari Praktik Pekerja Sosial di Rumah Sakit</dc:title>
  <dc:creator>samsung</dc:creator>
  <cp:lastModifiedBy>samsung</cp:lastModifiedBy>
  <cp:revision>7</cp:revision>
  <dcterms:created xsi:type="dcterms:W3CDTF">2020-10-26T07:02:02Z</dcterms:created>
  <dcterms:modified xsi:type="dcterms:W3CDTF">2020-10-26T12:14:16Z</dcterms:modified>
</cp:coreProperties>
</file>