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Force System Resultants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z="3200" dirty="0"/>
              <a:t>Statics</a:t>
            </a:r>
          </a:p>
          <a:p>
            <a:endParaRPr lang="en-AU" dirty="0"/>
          </a:p>
          <a:p>
            <a:r>
              <a:rPr lang="en-AU" dirty="0"/>
              <a:t>					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49307" y="6194738"/>
            <a:ext cx="188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Week #5</a:t>
            </a:r>
          </a:p>
        </p:txBody>
      </p:sp>
    </p:spTree>
    <p:extLst>
      <p:ext uri="{BB962C8B-B14F-4D97-AF65-F5344CB8AC3E}">
        <p14:creationId xmlns:p14="http://schemas.microsoft.com/office/powerpoint/2010/main" val="64477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Simplification of a Force and Couple</a:t>
            </a:r>
            <a:br>
              <a:rPr lang="en-AU" dirty="0"/>
            </a:br>
            <a:r>
              <a:rPr lang="en-AU" dirty="0"/>
              <a:t>System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3" y="2008135"/>
            <a:ext cx="7325747" cy="28388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3493" y="5164428"/>
            <a:ext cx="991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The weights of these traffic lights can be replaced by their equivalent resultant force </a:t>
            </a:r>
          </a:p>
          <a:p>
            <a:r>
              <a:rPr lang="en-AU" sz="2000" dirty="0"/>
              <a:t>W</a:t>
            </a:r>
            <a:r>
              <a:rPr lang="en-AU" sz="2000" baseline="-25000" dirty="0"/>
              <a:t>R</a:t>
            </a:r>
            <a:r>
              <a:rPr lang="en-AU" sz="2000" dirty="0"/>
              <a:t> = W</a:t>
            </a:r>
            <a:r>
              <a:rPr lang="en-AU" sz="2000" baseline="-25000" dirty="0"/>
              <a:t>1</a:t>
            </a:r>
            <a:r>
              <a:rPr lang="en-AU" sz="2000" dirty="0"/>
              <a:t> + W</a:t>
            </a:r>
            <a:r>
              <a:rPr lang="en-AU" sz="2000" baseline="-25000" dirty="0"/>
              <a:t>2</a:t>
            </a:r>
            <a:r>
              <a:rPr lang="en-AU" sz="2000" dirty="0"/>
              <a:t> and a couple moment (M</a:t>
            </a:r>
            <a:r>
              <a:rPr lang="en-AU" sz="2000" baseline="-25000" dirty="0"/>
              <a:t>R</a:t>
            </a:r>
            <a:r>
              <a:rPr lang="en-AU" sz="2000" dirty="0"/>
              <a:t>)</a:t>
            </a:r>
            <a:r>
              <a:rPr lang="en-AU" sz="2000" baseline="-25000" dirty="0"/>
              <a:t>O</a:t>
            </a:r>
            <a:r>
              <a:rPr lang="en-AU" sz="2000" dirty="0"/>
              <a:t> = W</a:t>
            </a:r>
            <a:r>
              <a:rPr lang="en-AU" sz="2000" baseline="-25000" dirty="0"/>
              <a:t>1</a:t>
            </a:r>
            <a:r>
              <a:rPr lang="en-AU" sz="2000" dirty="0"/>
              <a:t>d</a:t>
            </a:r>
            <a:r>
              <a:rPr lang="en-AU" sz="2000" baseline="-25000" dirty="0"/>
              <a:t>1</a:t>
            </a:r>
            <a:r>
              <a:rPr lang="en-AU" sz="2000" dirty="0"/>
              <a:t> + W</a:t>
            </a:r>
            <a:r>
              <a:rPr lang="en-AU" sz="2000" baseline="-25000" dirty="0"/>
              <a:t>2</a:t>
            </a:r>
            <a:r>
              <a:rPr lang="en-AU" sz="2000" dirty="0"/>
              <a:t>d</a:t>
            </a:r>
            <a:r>
              <a:rPr lang="en-AU" sz="2000" baseline="-25000" dirty="0"/>
              <a:t>2 </a:t>
            </a:r>
            <a:r>
              <a:rPr lang="en-AU" sz="2000" dirty="0"/>
              <a:t>at the support, </a:t>
            </a:r>
            <a:r>
              <a:rPr lang="en-AU" sz="2000" i="1" dirty="0"/>
              <a:t>O.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314198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1697"/>
            <a:ext cx="8821381" cy="80973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50" y="2907260"/>
            <a:ext cx="4696480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1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1" y="461511"/>
            <a:ext cx="6735115" cy="454405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745" y="1749398"/>
            <a:ext cx="3724795" cy="235300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936" y="4102401"/>
            <a:ext cx="3580604" cy="26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48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39" y="1337402"/>
            <a:ext cx="6725589" cy="271500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33" y="1337402"/>
            <a:ext cx="3724795" cy="235300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" y="4052406"/>
            <a:ext cx="4696480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20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Fundamental Problems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220429" cy="337232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73" y="1690688"/>
            <a:ext cx="5249008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89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Advanced Problems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144218" cy="61921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56820"/>
            <a:ext cx="4363059" cy="325800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00" y="1340645"/>
            <a:ext cx="5249008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1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Moment of Couple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3494" y="1690688"/>
            <a:ext cx="9916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A </a:t>
            </a:r>
            <a:r>
              <a:rPr lang="en-AU" sz="2400" i="1" dirty="0"/>
              <a:t>couple </a:t>
            </a:r>
            <a:r>
              <a:rPr lang="en-AU" sz="2400" dirty="0"/>
              <a:t>is defined as </a:t>
            </a:r>
            <a:r>
              <a:rPr lang="en-AU" sz="2400" u="sng" dirty="0"/>
              <a:t>two parallel forces</a:t>
            </a:r>
            <a:r>
              <a:rPr lang="en-AU" sz="2400" dirty="0"/>
              <a:t> that have the </a:t>
            </a:r>
            <a:r>
              <a:rPr lang="en-AU" sz="2400" u="sng" dirty="0"/>
              <a:t>same magnitude</a:t>
            </a:r>
            <a:r>
              <a:rPr lang="en-AU" sz="2400" dirty="0"/>
              <a:t>,</a:t>
            </a:r>
          </a:p>
          <a:p>
            <a:r>
              <a:rPr lang="en-AU" sz="2400" dirty="0"/>
              <a:t>but </a:t>
            </a:r>
            <a:r>
              <a:rPr lang="en-AU" sz="2400" u="sng" dirty="0"/>
              <a:t>opposite directions</a:t>
            </a:r>
            <a:r>
              <a:rPr lang="en-AU" sz="2400" dirty="0"/>
              <a:t>, and are </a:t>
            </a:r>
            <a:r>
              <a:rPr lang="en-AU" sz="2400" u="sng" dirty="0"/>
              <a:t>separated by a perpendicular distance </a:t>
            </a:r>
            <a:r>
              <a:rPr lang="en-AU" sz="2400" i="1" u="sng" dirty="0"/>
              <a:t>d</a:t>
            </a:r>
            <a:r>
              <a:rPr lang="en-AU" sz="2400" dirty="0"/>
              <a:t>,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07" y="2832694"/>
            <a:ext cx="2391109" cy="2029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3494" y="5357612"/>
            <a:ext cx="8847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Since the resultant force is zero, the only effect of a couple is to produce a rotation or tendency of rotation in a specified direction</a:t>
            </a:r>
          </a:p>
        </p:txBody>
      </p:sp>
    </p:spTree>
    <p:extLst>
      <p:ext uri="{BB962C8B-B14F-4D97-AF65-F5344CB8AC3E}">
        <p14:creationId xmlns:p14="http://schemas.microsoft.com/office/powerpoint/2010/main" val="308217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Moment of Couple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6813"/>
            <a:ext cx="3505689" cy="2953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1549" y="2016813"/>
            <a:ext cx="5975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The moment produced by a couple is called </a:t>
            </a:r>
          </a:p>
          <a:p>
            <a:r>
              <a:rPr lang="en-AU" sz="2000" dirty="0"/>
              <a:t>a </a:t>
            </a:r>
            <a:r>
              <a:rPr lang="en-AU" sz="2000" i="1" dirty="0"/>
              <a:t>couple moment. </a:t>
            </a:r>
          </a:p>
          <a:p>
            <a:r>
              <a:rPr lang="en-AU" sz="2000" dirty="0"/>
              <a:t>The couple moment determined about </a:t>
            </a:r>
            <a:r>
              <a:rPr lang="en-AU" sz="2000" i="1" dirty="0"/>
              <a:t>O </a:t>
            </a:r>
            <a:r>
              <a:rPr lang="en-AU" sz="2000" dirty="0"/>
              <a:t>is therefore,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9" y="3493394"/>
            <a:ext cx="5210902" cy="11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3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Moment of Couple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4" y="1690688"/>
            <a:ext cx="2905530" cy="3629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2299" y="1989668"/>
            <a:ext cx="2163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/>
              <a:t>Scalar formulation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2299" y="2434107"/>
            <a:ext cx="5357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The moment of a couple, </a:t>
            </a:r>
            <a:r>
              <a:rPr lang="en-AU" sz="2000" b="1" dirty="0"/>
              <a:t>M</a:t>
            </a:r>
            <a:r>
              <a:rPr lang="en-AU" sz="2000" dirty="0"/>
              <a:t>, is defined as having a </a:t>
            </a:r>
            <a:r>
              <a:rPr lang="en-AU" sz="2000" i="1" dirty="0"/>
              <a:t>magnitude </a:t>
            </a:r>
            <a:r>
              <a:rPr lang="en-AU" sz="2000" dirty="0"/>
              <a:t>of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60" y="3363160"/>
            <a:ext cx="1581371" cy="638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02298" y="4434507"/>
            <a:ext cx="244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/>
              <a:t>Vector formulation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60" y="5232749"/>
            <a:ext cx="1581371" cy="54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1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0410"/>
            <a:ext cx="8583223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9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08" y="1580342"/>
            <a:ext cx="6849431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1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Problems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172797" cy="337232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12" y="1770544"/>
            <a:ext cx="5191850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21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Advanced Problems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8408"/>
            <a:ext cx="4305901" cy="499179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52" y="1385986"/>
            <a:ext cx="4448796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2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Simplification of a Force and Couple</a:t>
            </a:r>
            <a:br>
              <a:rPr lang="en-AU" dirty="0"/>
            </a:br>
            <a:r>
              <a:rPr lang="en-AU" dirty="0"/>
              <a:t>System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9" y="1940621"/>
            <a:ext cx="10326541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4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1580</TotalTime>
  <Words>179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Force System Resultants</vt:lpstr>
      <vt:lpstr>Moment of Couple</vt:lpstr>
      <vt:lpstr>Moment of Couple</vt:lpstr>
      <vt:lpstr>Moment of Couple</vt:lpstr>
      <vt:lpstr>Example</vt:lpstr>
      <vt:lpstr>PowerPoint Presentation</vt:lpstr>
      <vt:lpstr>Problems</vt:lpstr>
      <vt:lpstr>Advanced Problems</vt:lpstr>
      <vt:lpstr>Simplification of a Force and Couple System</vt:lpstr>
      <vt:lpstr>Simplification of a Force and Couple System</vt:lpstr>
      <vt:lpstr>Example</vt:lpstr>
      <vt:lpstr>PowerPoint Presentation</vt:lpstr>
      <vt:lpstr>PowerPoint Presentation</vt:lpstr>
      <vt:lpstr>Fundamental Problems</vt:lpstr>
      <vt:lpstr>Advanced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 System Resultants</dc:title>
  <dc:creator>Berli Kamiel</dc:creator>
  <cp:lastModifiedBy>Berli P Kamiel</cp:lastModifiedBy>
  <cp:revision>34</cp:revision>
  <dcterms:created xsi:type="dcterms:W3CDTF">2016-03-04T23:50:46Z</dcterms:created>
  <dcterms:modified xsi:type="dcterms:W3CDTF">2021-03-13T05:43:39Z</dcterms:modified>
</cp:coreProperties>
</file>