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60" r:id="rId2"/>
    <p:sldId id="285" r:id="rId3"/>
    <p:sldId id="287" r:id="rId4"/>
    <p:sldId id="288" r:id="rId5"/>
    <p:sldId id="289" r:id="rId6"/>
    <p:sldId id="290" r:id="rId7"/>
    <p:sldId id="306" r:id="rId8"/>
    <p:sldId id="286" r:id="rId9"/>
    <p:sldId id="298" r:id="rId10"/>
    <p:sldId id="299" r:id="rId11"/>
    <p:sldId id="300" r:id="rId12"/>
    <p:sldId id="301" r:id="rId13"/>
    <p:sldId id="291" r:id="rId14"/>
    <p:sldId id="308" r:id="rId15"/>
    <p:sldId id="309" r:id="rId16"/>
    <p:sldId id="310" r:id="rId17"/>
    <p:sldId id="307" r:id="rId18"/>
    <p:sldId id="302" r:id="rId19"/>
    <p:sldId id="303" r:id="rId20"/>
    <p:sldId id="304" r:id="rId21"/>
    <p:sldId id="292" r:id="rId22"/>
    <p:sldId id="305" r:id="rId23"/>
    <p:sldId id="293" r:id="rId24"/>
    <p:sldId id="294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31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33"/>
    <p:restoredTop sz="94801"/>
  </p:normalViewPr>
  <p:slideViewPr>
    <p:cSldViewPr snapToGrid="0">
      <p:cViewPr varScale="1">
        <p:scale>
          <a:sx n="107" d="100"/>
          <a:sy n="107" d="100"/>
        </p:scale>
        <p:origin x="11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927BF-D6E9-6641-99A4-6F38EB190DBD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12C1C5-63C9-3042-85C2-ED6512F64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5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74">
            <a:extLst>
              <a:ext uri="{FF2B5EF4-FFF2-40B4-BE49-F238E27FC236}">
                <a16:creationId xmlns:a16="http://schemas.microsoft.com/office/drawing/2014/main" id="{82FA2CCD-6E14-19CD-D6EF-D332CA1D90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2803525"/>
            <a:ext cx="6915150" cy="14446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Judul</a:t>
            </a:r>
            <a:r>
              <a:rPr lang="en-US" dirty="0"/>
              <a:t> </a:t>
            </a:r>
            <a:r>
              <a:rPr lang="en-US" dirty="0" err="1"/>
              <a:t>presentasi</a:t>
            </a:r>
            <a:endParaRPr lang="en-US" dirty="0"/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1D5253E9-9488-5E65-C8CA-9B46A6BEA4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4514850"/>
            <a:ext cx="6915150" cy="51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9" name="Picture Placeholder 78">
            <a:extLst>
              <a:ext uri="{FF2B5EF4-FFF2-40B4-BE49-F238E27FC236}">
                <a16:creationId xmlns:a16="http://schemas.microsoft.com/office/drawing/2014/main" id="{2422B202-EB4A-EC21-8FF2-2DF7EA061E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24800" y="2111375"/>
            <a:ext cx="3695700" cy="367665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br>
              <a:rPr lang="en-US" dirty="0"/>
            </a:br>
            <a:r>
              <a:rPr lang="en-US" dirty="0" err="1"/>
              <a:t>Tambahkan</a:t>
            </a:r>
            <a:r>
              <a:rPr lang="en-US" dirty="0"/>
              <a:t> </a:t>
            </a:r>
            <a:r>
              <a:rPr lang="en-US" dirty="0" err="1"/>
              <a:t>foto</a:t>
            </a:r>
            <a:r>
              <a:rPr lang="en-US" dirty="0"/>
              <a:t> di </a:t>
            </a:r>
            <a:r>
              <a:rPr lang="en-US" dirty="0" err="1"/>
              <a:t>sini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578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2A61A6E-79FB-3821-FBC2-C64630CFA8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1999" y="919665"/>
            <a:ext cx="10701868" cy="500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Judul</a:t>
            </a:r>
            <a:endParaRPr lang="en-US" dirty="0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B8460BC-2E02-BC53-3F5F-16BA8BDBC3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1998" y="1752072"/>
            <a:ext cx="10735733" cy="10535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Slide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menampilkan</a:t>
            </a:r>
            <a:r>
              <a:rPr lang="en-US" dirty="0"/>
              <a:t> </a:t>
            </a:r>
            <a:r>
              <a:rPr lang="en-US" dirty="0" err="1"/>
              <a:t>angka</a:t>
            </a:r>
            <a:r>
              <a:rPr lang="en-US" dirty="0"/>
              <a:t> </a:t>
            </a:r>
            <a:r>
              <a:rPr lang="en-US" dirty="0" err="1"/>
              <a:t>beserta</a:t>
            </a:r>
            <a:r>
              <a:rPr lang="en-US" dirty="0"/>
              <a:t> </a:t>
            </a:r>
            <a:r>
              <a:rPr lang="en-US" dirty="0" err="1"/>
              <a:t>deskripsi</a:t>
            </a:r>
            <a:r>
              <a:rPr lang="en-US" dirty="0"/>
              <a:t> </a:t>
            </a:r>
            <a:r>
              <a:rPr lang="en-US" dirty="0" err="1"/>
              <a:t>singkat</a:t>
            </a:r>
            <a:endParaRPr lang="en-US" dirty="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CD52927-0429-4A11-B2DD-94F45F5DB5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16240" y="3717989"/>
            <a:ext cx="1801320" cy="12064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0" b="0">
                <a:solidFill>
                  <a:srgbClr val="2E318B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450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6EFE146B-03ED-6023-B427-B81AAA727B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1840" y="3717988"/>
            <a:ext cx="1801320" cy="12064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0" b="0">
                <a:solidFill>
                  <a:srgbClr val="2E318B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550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81EDFEF-483E-E69E-54C2-257A180A0B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7440" y="3717987"/>
            <a:ext cx="1801320" cy="12064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000" b="0">
                <a:solidFill>
                  <a:srgbClr val="2E318B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650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A1B495F-CDC5-1118-F027-1E30A9B134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6240" y="3137966"/>
            <a:ext cx="1801320" cy="4544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1">
                <a:solidFill>
                  <a:srgbClr val="2E318B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Poin</a:t>
            </a:r>
            <a:r>
              <a:rPr lang="en-US" dirty="0"/>
              <a:t>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50775F5-7A04-24F1-F9B2-A56B9287F6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11840" y="3137966"/>
            <a:ext cx="1801320" cy="4544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1">
                <a:solidFill>
                  <a:srgbClr val="2E318B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Poin</a:t>
            </a:r>
            <a:r>
              <a:rPr lang="en-US" dirty="0"/>
              <a:t> 2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72318F6-8FCC-7925-D34E-E3D7671908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07440" y="3137966"/>
            <a:ext cx="1801320" cy="4544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1">
                <a:solidFill>
                  <a:srgbClr val="2E318B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Poin</a:t>
            </a:r>
            <a:r>
              <a:rPr lang="en-US" dirty="0"/>
              <a:t> 3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0B7F691-7022-B46D-FB3A-A3A37688E1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16240" y="4992152"/>
            <a:ext cx="1801320" cy="5705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Deskripsi</a:t>
            </a:r>
            <a:endParaRPr lang="en-U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8B8613A-6EFD-5F5E-7B1A-8B7695ABA52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1840" y="4992152"/>
            <a:ext cx="1801320" cy="5705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Deskripsi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5FBA39E-2FF7-4C98-EED8-D88D55D654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07440" y="4992152"/>
            <a:ext cx="1801320" cy="5705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Deskripsi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866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and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BB83BD3E-4188-897D-0CB2-EA7C8C1AFF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1999" y="919665"/>
            <a:ext cx="10701868" cy="500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Judul</a:t>
            </a:r>
            <a:endParaRPr lang="en-US" dirty="0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73A97BA-7C17-CA5A-899A-A043FD2AD7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1998" y="1752072"/>
            <a:ext cx="10735733" cy="10535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Slide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menampilkan</a:t>
            </a:r>
            <a:r>
              <a:rPr lang="en-US" dirty="0"/>
              <a:t> </a:t>
            </a:r>
            <a:r>
              <a:rPr lang="en-US" dirty="0" err="1"/>
              <a:t>poin-poin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deskripsi</a:t>
            </a:r>
            <a:r>
              <a:rPr lang="en-US" dirty="0"/>
              <a:t> </a:t>
            </a:r>
            <a:r>
              <a:rPr lang="en-US" dirty="0" err="1"/>
              <a:t>panjang</a:t>
            </a:r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FE58F2F0-2171-5289-89DE-58D1AB7501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6593" y="3144635"/>
            <a:ext cx="4452707" cy="10535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Deskripsi</a:t>
            </a:r>
            <a:endParaRPr lang="en-US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DDB6447-40AC-993A-4118-A23A595748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6593" y="4537197"/>
            <a:ext cx="4452707" cy="10535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Deskripsi</a:t>
            </a: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CB3521-2DA6-72EA-C03B-27E059886803}"/>
              </a:ext>
            </a:extLst>
          </p:cNvPr>
          <p:cNvSpPr/>
          <p:nvPr userDrawn="1"/>
        </p:nvSpPr>
        <p:spPr>
          <a:xfrm>
            <a:off x="884420" y="3144635"/>
            <a:ext cx="329783" cy="329783"/>
          </a:xfrm>
          <a:prstGeom prst="ellipse">
            <a:avLst/>
          </a:prstGeom>
          <a:solidFill>
            <a:srgbClr val="2E31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52C2E64-48E3-FDF1-8804-73DB7FB6B487}"/>
              </a:ext>
            </a:extLst>
          </p:cNvPr>
          <p:cNvSpPr/>
          <p:nvPr userDrawn="1"/>
        </p:nvSpPr>
        <p:spPr>
          <a:xfrm>
            <a:off x="884420" y="4537197"/>
            <a:ext cx="329783" cy="329783"/>
          </a:xfrm>
          <a:prstGeom prst="ellipse">
            <a:avLst/>
          </a:prstGeom>
          <a:solidFill>
            <a:srgbClr val="2E31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334EE1A-0FBD-7DBE-33B0-ABDB61C324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11160" y="3144635"/>
            <a:ext cx="4452707" cy="10535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Deskripsi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0AC1FBA-FEF1-27CD-D7F5-162AC20C61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1160" y="4537197"/>
            <a:ext cx="4452707" cy="10535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Deskripsi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AE1CD41-AE2B-E43D-FC0A-7162C2726039}"/>
              </a:ext>
            </a:extLst>
          </p:cNvPr>
          <p:cNvSpPr/>
          <p:nvPr userDrawn="1"/>
        </p:nvSpPr>
        <p:spPr>
          <a:xfrm>
            <a:off x="6518987" y="3144635"/>
            <a:ext cx="329783" cy="329783"/>
          </a:xfrm>
          <a:prstGeom prst="ellipse">
            <a:avLst/>
          </a:prstGeom>
          <a:solidFill>
            <a:srgbClr val="2E31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ECFFF0-C8C5-097A-1B5F-1AA8CD563F9B}"/>
              </a:ext>
            </a:extLst>
          </p:cNvPr>
          <p:cNvSpPr/>
          <p:nvPr userDrawn="1"/>
        </p:nvSpPr>
        <p:spPr>
          <a:xfrm>
            <a:off x="6518987" y="4537197"/>
            <a:ext cx="329783" cy="329783"/>
          </a:xfrm>
          <a:prstGeom prst="ellipse">
            <a:avLst/>
          </a:prstGeom>
          <a:solidFill>
            <a:srgbClr val="2E31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84792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BB83BD3E-4188-897D-0CB2-EA7C8C1AFF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1999" y="919665"/>
            <a:ext cx="10701868" cy="500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Judul</a:t>
            </a:r>
            <a:endParaRPr lang="en-US" dirty="0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73A97BA-7C17-CA5A-899A-A043FD2AD7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1998" y="1752072"/>
            <a:ext cx="10735733" cy="10535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Slide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menampilkan</a:t>
            </a:r>
            <a:r>
              <a:rPr lang="en-US" dirty="0"/>
              <a:t> </a:t>
            </a:r>
            <a:r>
              <a:rPr lang="en-US" dirty="0" err="1"/>
              <a:t>anggota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dan </a:t>
            </a:r>
            <a:r>
              <a:rPr lang="en-US" dirty="0" err="1"/>
              <a:t>deskripsi</a:t>
            </a:r>
            <a:r>
              <a:rPr lang="en-US" dirty="0"/>
              <a:t> </a:t>
            </a:r>
            <a:r>
              <a:rPr lang="en-US" dirty="0" err="1"/>
              <a:t>singkat</a:t>
            </a:r>
            <a:r>
              <a:rPr lang="en-US" dirty="0"/>
              <a:t> </a:t>
            </a:r>
            <a:r>
              <a:rPr lang="en-US" dirty="0" err="1"/>
              <a:t>pekerjaan</a:t>
            </a:r>
            <a:r>
              <a:rPr lang="en-US" dirty="0"/>
              <a:t> masing-masing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3E7A02E-8E20-D54A-0771-46E77645D0C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43200" y="3137966"/>
            <a:ext cx="1828800" cy="1828800"/>
          </a:xfrm>
          <a:prstGeom prst="rect">
            <a:avLst/>
          </a:prstGeom>
          <a:solidFill>
            <a:srgbClr val="2E318B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3B633F0C-7F08-21FC-AFD1-6B1C865CDB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15464" y="3137966"/>
            <a:ext cx="1828800" cy="1828800"/>
          </a:xfrm>
          <a:prstGeom prst="rect">
            <a:avLst/>
          </a:prstGeom>
          <a:solidFill>
            <a:srgbClr val="2E318B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54B44FAA-7501-DE1A-C3BF-4D2D322BA29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87728" y="3137966"/>
            <a:ext cx="1828800" cy="1828800"/>
          </a:xfrm>
          <a:prstGeom prst="rect">
            <a:avLst/>
          </a:prstGeom>
          <a:solidFill>
            <a:srgbClr val="2E318B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86C9031-1AA6-24F3-1972-095A541A3C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43200" y="5133460"/>
            <a:ext cx="1828800" cy="3313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2E318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Nama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7A83773-7004-8B36-B928-83259AB8B8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43200" y="5464763"/>
            <a:ext cx="1828800" cy="5705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Deskripsi</a:t>
            </a:r>
            <a:endParaRPr lang="en-US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CB1ED95-B8ED-9574-5CC4-6E3AAC3FCE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464" y="5133460"/>
            <a:ext cx="1828800" cy="3313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2E318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Nama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D2193AC5-B60F-8FE8-6E41-60A36A4F0A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464" y="5464763"/>
            <a:ext cx="1828800" cy="5705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Deskripsi</a:t>
            </a:r>
            <a:endParaRPr lang="en-US" dirty="0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63C45350-54AC-85C9-4E9F-2F37F6D6D2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87728" y="5131561"/>
            <a:ext cx="1828800" cy="3313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2E318B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Nama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02D4720A-2587-E393-FB03-106F7302F6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87728" y="5462864"/>
            <a:ext cx="1828800" cy="5705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Deskripsi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369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and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5A8CB8A3-9615-8E05-6630-9635B44BAF5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767442" y="3137966"/>
            <a:ext cx="4702629" cy="275664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Chart Placeholder 4">
            <a:extLst>
              <a:ext uri="{FF2B5EF4-FFF2-40B4-BE49-F238E27FC236}">
                <a16:creationId xmlns:a16="http://schemas.microsoft.com/office/drawing/2014/main" id="{BBF0B4D0-71FF-05A6-2580-D3243260AB3F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602185" y="3137966"/>
            <a:ext cx="4702629" cy="275664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F71F6E8D-8257-377B-8E1B-85B6F2982C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919665"/>
            <a:ext cx="10701868" cy="500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Judul</a:t>
            </a:r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02296853-BD48-EA77-15A1-105EAEC5EE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1998" y="1752072"/>
            <a:ext cx="10735733" cy="10535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Slide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menampilkan</a:t>
            </a:r>
            <a:r>
              <a:rPr lang="en-US" dirty="0"/>
              <a:t> </a:t>
            </a:r>
            <a:r>
              <a:rPr lang="en-US" dirty="0" err="1"/>
              <a:t>deskripsi</a:t>
            </a:r>
            <a:r>
              <a:rPr lang="en-US" dirty="0"/>
              <a:t> dan </a:t>
            </a:r>
            <a:r>
              <a:rPr lang="en-US" dirty="0" err="1"/>
              <a:t>grafik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806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39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E9730029-FEE2-7B61-D639-0E3F48B21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2479" y="2897043"/>
            <a:ext cx="8900162" cy="108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560684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E935D61-5DF0-A894-B6DC-C764146339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A000291D-BCB2-2D36-31EA-B35CF03CC5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B4EBA4CA-3B84-4A77-ADC0-5B09338A0D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A9EF4-7237-4CF4-864C-DB748E7B36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144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B446A10-8B65-5135-A06B-93FC3617FEFB}"/>
              </a:ext>
            </a:extLst>
          </p:cNvPr>
          <p:cNvSpPr txBox="1"/>
          <p:nvPr userDrawn="1"/>
        </p:nvSpPr>
        <p:spPr>
          <a:xfrm>
            <a:off x="1504950" y="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E472D5F-8693-2D8D-036F-E891CAA8F1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1999" y="1207532"/>
            <a:ext cx="10488387" cy="51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Daftar </a:t>
            </a:r>
            <a:r>
              <a:rPr lang="en-US" dirty="0" err="1"/>
              <a:t>isi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65E124-F616-6750-1103-FC54A77A95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3949" y="2091214"/>
            <a:ext cx="565731" cy="51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2E318B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4076CF97-6D9C-1F70-6DA8-2B86B818B1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08809" y="2174796"/>
            <a:ext cx="3736643" cy="430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 err="1"/>
              <a:t>Judul</a:t>
            </a:r>
            <a:r>
              <a:rPr lang="en-US" dirty="0"/>
              <a:t> slide 1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95F3B5C-1DA9-2B12-20BA-236F9B8665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3949" y="2801303"/>
            <a:ext cx="565731" cy="51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2E318B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3B47609-8DAB-8D2A-F9FD-5EE339A0DB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8809" y="2884885"/>
            <a:ext cx="3736643" cy="430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 err="1"/>
              <a:t>Judul</a:t>
            </a:r>
            <a:r>
              <a:rPr lang="en-US" dirty="0"/>
              <a:t> slide 1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8E5FEA1-1B51-CB24-9D3E-8218E4E375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23949" y="3542348"/>
            <a:ext cx="565731" cy="51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2E318B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9649797-71E4-978E-870E-7FF39BD233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8809" y="3625930"/>
            <a:ext cx="3736643" cy="430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 err="1"/>
              <a:t>Judul</a:t>
            </a:r>
            <a:r>
              <a:rPr lang="en-US" dirty="0"/>
              <a:t> slide 1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1697FDA9-7E63-56F7-6A47-5AEC4CF1D4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3949" y="4252437"/>
            <a:ext cx="565731" cy="51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2E318B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445CA11-47A0-9072-CAB9-8FE8B7DB4C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08809" y="4336019"/>
            <a:ext cx="3736643" cy="430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 err="1"/>
              <a:t>Judul</a:t>
            </a:r>
            <a:r>
              <a:rPr lang="en-US" dirty="0"/>
              <a:t> slide 1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F3102C05-4C13-E821-DA61-D07AC81ABF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23949" y="4962526"/>
            <a:ext cx="565731" cy="51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2E318B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E36CBF3A-4208-A8D9-7C4D-A51E22BD7C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08809" y="5046108"/>
            <a:ext cx="3736643" cy="430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 err="1"/>
              <a:t>Judul</a:t>
            </a:r>
            <a:r>
              <a:rPr lang="en-US" dirty="0"/>
              <a:t> slide 1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B1C74131-1495-FF04-41A6-C86C7BE1B1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28883" y="2091214"/>
            <a:ext cx="565731" cy="51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2E318B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32657A31-9C6C-B022-39A0-A20890DF3B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13743" y="2174796"/>
            <a:ext cx="3736643" cy="430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 err="1"/>
              <a:t>Judul</a:t>
            </a:r>
            <a:r>
              <a:rPr lang="en-US" dirty="0"/>
              <a:t> slide 1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4D05D976-27A1-BE65-6839-94C723EAE5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28883" y="2801303"/>
            <a:ext cx="565731" cy="51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2E318B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A7D331AA-4989-FB32-6EBD-25C17E2955F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13743" y="2884885"/>
            <a:ext cx="3736643" cy="430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 err="1"/>
              <a:t>Judul</a:t>
            </a:r>
            <a:r>
              <a:rPr lang="en-US" dirty="0"/>
              <a:t> slide 1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B26DF02C-E421-15D7-771E-45D5F97174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28883" y="3542348"/>
            <a:ext cx="565731" cy="51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2E318B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024F6AE3-F3B7-B0C0-E4C4-FF039A43BC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13743" y="3625930"/>
            <a:ext cx="3736643" cy="430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 err="1"/>
              <a:t>Judul</a:t>
            </a:r>
            <a:r>
              <a:rPr lang="en-US" dirty="0"/>
              <a:t> slide 1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4974FBCF-DD99-978B-938E-51D5E5AC320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28883" y="4252437"/>
            <a:ext cx="565731" cy="51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2E318B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E7B9E9D7-078C-F416-6E77-77122BB18C5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513743" y="4336019"/>
            <a:ext cx="3736643" cy="430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 err="1"/>
              <a:t>Judul</a:t>
            </a:r>
            <a:r>
              <a:rPr lang="en-US" dirty="0"/>
              <a:t> slide 1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F7557215-AC1A-8340-CBE9-5F929CC78B2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28883" y="4962526"/>
            <a:ext cx="565731" cy="514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2E318B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EC7CA0CF-A9E4-7873-469D-0939B19ED1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513743" y="5046108"/>
            <a:ext cx="3736643" cy="4307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 err="1"/>
              <a:t>Judul</a:t>
            </a:r>
            <a:r>
              <a:rPr lang="en-US" dirty="0"/>
              <a:t> slide 1</a:t>
            </a:r>
          </a:p>
        </p:txBody>
      </p:sp>
    </p:spTree>
    <p:extLst>
      <p:ext uri="{BB962C8B-B14F-4D97-AF65-F5344CB8AC3E}">
        <p14:creationId xmlns:p14="http://schemas.microsoft.com/office/powerpoint/2010/main" val="206301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34886F1-88AE-EECF-B70C-869D6D1F92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1999" y="919665"/>
            <a:ext cx="10701868" cy="10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Judul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DA25B2-C283-11A5-7575-CCC54DCC78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8133" y="2252133"/>
            <a:ext cx="10735733" cy="3826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Slide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memuat</a:t>
            </a:r>
            <a:r>
              <a:rPr lang="en-US" dirty="0"/>
              <a:t> </a:t>
            </a:r>
            <a:r>
              <a:rPr lang="en-US" dirty="0" err="1"/>
              <a:t>deskripsi</a:t>
            </a:r>
            <a:r>
              <a:rPr lang="en-US" dirty="0"/>
              <a:t> </a:t>
            </a:r>
            <a:r>
              <a:rPr lang="en-US" dirty="0" err="1"/>
              <a:t>panjang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38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and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011DFE1E-11D3-F55B-42BA-60115B26C0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1999" y="919665"/>
            <a:ext cx="6519334" cy="10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Judul</a:t>
            </a:r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E23B3A1-56D2-155D-F792-78157B95F3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8134" y="2252133"/>
            <a:ext cx="6539964" cy="3826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Slide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deskripsi</a:t>
            </a:r>
            <a:r>
              <a:rPr lang="en-US" dirty="0"/>
              <a:t> yang </a:t>
            </a:r>
            <a:r>
              <a:rPr lang="en-US" dirty="0" err="1"/>
              <a:t>disertai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gambar</a:t>
            </a:r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636F7BFF-0DCC-49C5-C659-31EC49FCEAA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84671" y="0"/>
            <a:ext cx="4207329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80966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and 3 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93CF8D1-926B-811F-4F27-0A0452E3CB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1999" y="919665"/>
            <a:ext cx="10701868" cy="5948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Judul</a:t>
            </a:r>
            <a:endParaRPr lang="en-U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119F79E5-9460-4A8F-DE7C-96B4DEAD07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8133" y="1692275"/>
            <a:ext cx="10735733" cy="1355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Slide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penjelasan</a:t>
            </a:r>
            <a:r>
              <a:rPr lang="en-US" dirty="0"/>
              <a:t> </a:t>
            </a:r>
            <a:r>
              <a:rPr lang="en-US" dirty="0" err="1"/>
              <a:t>poin-poin</a:t>
            </a:r>
            <a:r>
              <a:rPr lang="en-US" dirty="0"/>
              <a:t>,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disertai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pada masing-masing </a:t>
            </a:r>
            <a:r>
              <a:rPr lang="en-US" dirty="0" err="1"/>
              <a:t>poin</a:t>
            </a:r>
            <a:r>
              <a:rPr lang="en-US" dirty="0"/>
              <a:t>.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740D277-DFD3-0090-36B5-73231E5F95E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8132" y="3316552"/>
            <a:ext cx="3403600" cy="13557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err="1"/>
              <a:t>Tambahkan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poin</a:t>
            </a:r>
            <a:r>
              <a:rPr lang="en-US" dirty="0"/>
              <a:t> 1</a:t>
            </a:r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34CED13D-53AF-211F-9E5F-E57306C754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94201" y="3316552"/>
            <a:ext cx="3403600" cy="13557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err="1"/>
              <a:t>Tambahkan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poin</a:t>
            </a:r>
            <a:r>
              <a:rPr lang="en-US" dirty="0"/>
              <a:t> 1</a:t>
            </a:r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8B67D570-EFEE-30B0-795E-65BB50F9DE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60267" y="3316552"/>
            <a:ext cx="3403600" cy="13557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err="1"/>
              <a:t>Tambahkan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poin</a:t>
            </a:r>
            <a:r>
              <a:rPr lang="en-US" dirty="0"/>
              <a:t> 1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67C729F-45C7-2880-27D5-9899CE60A4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8129" y="4775177"/>
            <a:ext cx="3403599" cy="331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Judul</a:t>
            </a:r>
            <a:r>
              <a:rPr lang="en-US" dirty="0"/>
              <a:t> </a:t>
            </a:r>
            <a:r>
              <a:rPr lang="en-US" dirty="0" err="1"/>
              <a:t>poin</a:t>
            </a:r>
            <a:endParaRPr lang="en-US" dirty="0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4DDFD59-7D27-552D-9FA3-C113F01A42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129" y="5106480"/>
            <a:ext cx="3403599" cy="83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Deskripsi</a:t>
            </a:r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70EF74D-98FE-C476-A21D-E674C93DEE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94202" y="4775177"/>
            <a:ext cx="3403599" cy="331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Judul</a:t>
            </a:r>
            <a:r>
              <a:rPr lang="en-US" dirty="0"/>
              <a:t> </a:t>
            </a:r>
            <a:r>
              <a:rPr lang="en-US" dirty="0" err="1"/>
              <a:t>poin</a:t>
            </a:r>
            <a:endParaRPr lang="en-US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03E1B73-B817-E91A-7699-086F801934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94202" y="5106480"/>
            <a:ext cx="3403599" cy="83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Deskripsi</a:t>
            </a:r>
            <a:endParaRPr lang="en-US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F0F828E-44A9-1AC6-EA9C-BDA48B10CF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60267" y="4775177"/>
            <a:ext cx="3403599" cy="331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Judul</a:t>
            </a:r>
            <a:r>
              <a:rPr lang="en-US" dirty="0"/>
              <a:t> </a:t>
            </a:r>
            <a:r>
              <a:rPr lang="en-US" dirty="0" err="1"/>
              <a:t>poin</a:t>
            </a:r>
            <a:endParaRPr lang="en-US" dirty="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F139A5C7-3AF8-5BB1-3BE5-90EA62DE09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0267" y="5106480"/>
            <a:ext cx="3403599" cy="83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Deskripsi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961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A4698B32-FDE2-FA46-1FE9-967B6D1C65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1998" y="919665"/>
            <a:ext cx="8564881" cy="10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Judul</a:t>
            </a:r>
            <a:endParaRPr lang="en-US" dirty="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BE971D1-27CC-E844-999B-874955E00C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8134" y="2252133"/>
            <a:ext cx="4087706" cy="382693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Slide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menjelaskan</a:t>
            </a:r>
            <a:r>
              <a:rPr lang="en-US" dirty="0"/>
              <a:t> </a:t>
            </a:r>
            <a:r>
              <a:rPr lang="en-US" dirty="0" err="1"/>
              <a:t>perbandingan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4F2423C-489A-CE03-160D-25DAD016D0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39173" y="2252133"/>
            <a:ext cx="4087706" cy="382693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21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6F6B0797-0804-54D3-D616-4FEF8818B7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2479" y="2897042"/>
            <a:ext cx="8900162" cy="27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Space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kutipan</a:t>
            </a:r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93D50F03-D7BD-588D-C1E6-8F3588853F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479" y="2094357"/>
            <a:ext cx="922021" cy="578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b="1">
                <a:solidFill>
                  <a:srgbClr val="2E318B"/>
                </a:solidFill>
                <a:latin typeface="Lucida Console" panose="020B0609040504020204" pitchFamily="49" charset="0"/>
                <a:ea typeface="Cambria Math" panose="02040503050406030204" pitchFamily="18" charset="0"/>
                <a:cs typeface="Tahoma" panose="020B060403050404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12690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ody &amp; 3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FE7EA5F-6083-0C7B-319E-DBC18F6A53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15969"/>
            <a:ext cx="5367867" cy="1063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Judul</a:t>
            </a:r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EED04F1-D232-80F6-4BEC-F5EFCD387F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708484"/>
            <a:ext cx="5367866" cy="443589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Slide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memuat</a:t>
            </a:r>
            <a:r>
              <a:rPr lang="en-US" dirty="0"/>
              <a:t> </a:t>
            </a:r>
            <a:r>
              <a:rPr lang="en-US" dirty="0" err="1"/>
              <a:t>deskripsi</a:t>
            </a:r>
            <a:r>
              <a:rPr lang="en-US" dirty="0"/>
              <a:t> </a:t>
            </a:r>
            <a:r>
              <a:rPr lang="en-US" dirty="0" err="1"/>
              <a:t>beserta</a:t>
            </a: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foto</a:t>
            </a:r>
            <a:r>
              <a:rPr lang="en-US" dirty="0"/>
              <a:t> </a:t>
            </a:r>
            <a:r>
              <a:rPr lang="en-US" dirty="0" err="1"/>
              <a:t>pelengkap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B07CBD7-52B8-467B-B703-077049D5B1E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2839452" cy="61436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86C1A0D4-F332-3DE0-9B26-0E22C6FBBE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06178" y="1"/>
            <a:ext cx="2839452" cy="29597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FA91D31A-C9CD-47A0-7FD4-2D3D1830F1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06178" y="3183857"/>
            <a:ext cx="2839452" cy="29597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477074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AF736BD-0D3C-0C65-E4C2-F963EFCB6B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1999" y="919665"/>
            <a:ext cx="10701868" cy="500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err="1"/>
              <a:t>Judul</a:t>
            </a:r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0D29764-67FF-F2E8-67BE-24B2E520A2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1998" y="1752072"/>
            <a:ext cx="10735733" cy="10535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Slide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menampilkan</a:t>
            </a:r>
            <a:r>
              <a:rPr lang="en-US" dirty="0"/>
              <a:t> timeline, </a:t>
            </a:r>
            <a:r>
              <a:rPr lang="en-US" dirty="0" err="1"/>
              <a:t>beserta</a:t>
            </a:r>
            <a:r>
              <a:rPr lang="en-US" dirty="0"/>
              <a:t> </a:t>
            </a:r>
            <a:r>
              <a:rPr lang="en-US" dirty="0" err="1"/>
              <a:t>deskripsi</a:t>
            </a:r>
            <a:r>
              <a:rPr lang="en-US" dirty="0"/>
              <a:t> </a:t>
            </a:r>
            <a:r>
              <a:rPr lang="en-US" dirty="0" err="1"/>
              <a:t>singkat</a:t>
            </a:r>
            <a:r>
              <a:rPr lang="en-US" dirty="0"/>
              <a:t> masing-masing </a:t>
            </a:r>
            <a:r>
              <a:rPr lang="en-US" dirty="0" err="1"/>
              <a:t>poin</a:t>
            </a:r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45225013-7B08-D30F-8AD3-62A0515317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8" y="3209545"/>
            <a:ext cx="2536786" cy="331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Judul</a:t>
            </a:r>
            <a:r>
              <a:rPr lang="en-US" dirty="0"/>
              <a:t> </a:t>
            </a:r>
            <a:r>
              <a:rPr lang="en-US" dirty="0" err="1"/>
              <a:t>poin</a:t>
            </a:r>
            <a:endParaRPr lang="en-U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937DB5A3-E5C4-A9E2-C6B8-FA36C60706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1998" y="3540848"/>
            <a:ext cx="2536786" cy="570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Deskripsi</a:t>
            </a:r>
            <a:endParaRPr lang="en-US" dirty="0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5E47D584-4043-3F31-5625-985CFCC778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66349" y="5252641"/>
            <a:ext cx="2536786" cy="331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Judul</a:t>
            </a:r>
            <a:r>
              <a:rPr lang="en-US" dirty="0"/>
              <a:t> </a:t>
            </a:r>
            <a:r>
              <a:rPr lang="en-US" dirty="0" err="1"/>
              <a:t>poin</a:t>
            </a:r>
            <a:endParaRPr lang="en-US" dirty="0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82D63104-0B54-163F-78D3-B1790C873B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66349" y="5583944"/>
            <a:ext cx="2536786" cy="570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Deskripsi</a:t>
            </a:r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53AD1CC3-2ADD-4744-8171-46D7557A3C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27606" y="3209545"/>
            <a:ext cx="2536786" cy="331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Judul</a:t>
            </a:r>
            <a:r>
              <a:rPr lang="en-US" dirty="0"/>
              <a:t> </a:t>
            </a:r>
            <a:r>
              <a:rPr lang="en-US" dirty="0" err="1"/>
              <a:t>poin</a:t>
            </a:r>
            <a:endParaRPr lang="en-US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5EE5EFA8-D1C0-4DF8-DCDB-CF3E323BFE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7606" y="3540848"/>
            <a:ext cx="2536786" cy="570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Deskripsi</a:t>
            </a:r>
            <a:endParaRPr lang="en-US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FCA83085-9DBE-4FBE-8082-FA109675B7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3119" y="5252641"/>
            <a:ext cx="2536786" cy="331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Judul</a:t>
            </a:r>
            <a:r>
              <a:rPr lang="en-US" dirty="0"/>
              <a:t> </a:t>
            </a:r>
            <a:r>
              <a:rPr lang="en-US" dirty="0" err="1"/>
              <a:t>poin</a:t>
            </a:r>
            <a:endParaRPr lang="en-US" dirty="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0E46363-C7B5-8FD8-1257-067198B362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73119" y="5583944"/>
            <a:ext cx="2536786" cy="570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Deskripsi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E4B3B1C-F0C7-0B08-E848-B01938974E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34376" y="3209545"/>
            <a:ext cx="2536786" cy="3313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Judul</a:t>
            </a:r>
            <a:r>
              <a:rPr lang="en-US" dirty="0"/>
              <a:t> </a:t>
            </a:r>
            <a:r>
              <a:rPr lang="en-US" dirty="0" err="1"/>
              <a:t>poin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F23B0F2-0EB3-DAAA-E42B-CF6FAFD9077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4376" y="3540848"/>
            <a:ext cx="2536786" cy="570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Deskripsi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1042AF-989C-BB21-F30A-53FAEEBA91C2}"/>
              </a:ext>
            </a:extLst>
          </p:cNvPr>
          <p:cNvCxnSpPr>
            <a:cxnSpLocks/>
          </p:cNvCxnSpPr>
          <p:nvPr userDrawn="1"/>
        </p:nvCxnSpPr>
        <p:spPr>
          <a:xfrm>
            <a:off x="761998" y="4678143"/>
            <a:ext cx="10609165" cy="0"/>
          </a:xfrm>
          <a:prstGeom prst="line">
            <a:avLst/>
          </a:prstGeom>
          <a:ln w="101600">
            <a:solidFill>
              <a:srgbClr val="2E31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C4260DE-A374-688D-7567-B442A869DB48}"/>
              </a:ext>
            </a:extLst>
          </p:cNvPr>
          <p:cNvCxnSpPr/>
          <p:nvPr userDrawn="1"/>
        </p:nvCxnSpPr>
        <p:spPr>
          <a:xfrm flipV="1">
            <a:off x="812200" y="4282633"/>
            <a:ext cx="0" cy="395510"/>
          </a:xfrm>
          <a:prstGeom prst="line">
            <a:avLst/>
          </a:prstGeom>
          <a:ln w="28575">
            <a:solidFill>
              <a:srgbClr val="2E318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0209673-BFED-8009-F29F-8F0B6064DCCB}"/>
              </a:ext>
            </a:extLst>
          </p:cNvPr>
          <p:cNvCxnSpPr/>
          <p:nvPr userDrawn="1"/>
        </p:nvCxnSpPr>
        <p:spPr>
          <a:xfrm flipV="1">
            <a:off x="2766349" y="4678143"/>
            <a:ext cx="0" cy="395510"/>
          </a:xfrm>
          <a:prstGeom prst="line">
            <a:avLst/>
          </a:prstGeom>
          <a:ln w="28575">
            <a:solidFill>
              <a:srgbClr val="2E318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0701C5-0FC1-D3C1-D578-8241437950A8}"/>
              </a:ext>
            </a:extLst>
          </p:cNvPr>
          <p:cNvCxnSpPr/>
          <p:nvPr userDrawn="1"/>
        </p:nvCxnSpPr>
        <p:spPr>
          <a:xfrm flipV="1">
            <a:off x="4827606" y="4282633"/>
            <a:ext cx="0" cy="395510"/>
          </a:xfrm>
          <a:prstGeom prst="line">
            <a:avLst/>
          </a:prstGeom>
          <a:ln w="28575">
            <a:solidFill>
              <a:srgbClr val="2E318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E618E5-76BC-BA16-B720-1606BD392236}"/>
              </a:ext>
            </a:extLst>
          </p:cNvPr>
          <p:cNvCxnSpPr/>
          <p:nvPr userDrawn="1"/>
        </p:nvCxnSpPr>
        <p:spPr>
          <a:xfrm flipV="1">
            <a:off x="6773119" y="4678143"/>
            <a:ext cx="0" cy="395510"/>
          </a:xfrm>
          <a:prstGeom prst="line">
            <a:avLst/>
          </a:prstGeom>
          <a:ln w="28575">
            <a:solidFill>
              <a:srgbClr val="2E318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03A437-7329-95F9-8FA8-784FAF72C6A1}"/>
              </a:ext>
            </a:extLst>
          </p:cNvPr>
          <p:cNvCxnSpPr/>
          <p:nvPr userDrawn="1"/>
        </p:nvCxnSpPr>
        <p:spPr>
          <a:xfrm flipV="1">
            <a:off x="8834376" y="4282633"/>
            <a:ext cx="0" cy="395510"/>
          </a:xfrm>
          <a:prstGeom prst="line">
            <a:avLst/>
          </a:prstGeom>
          <a:ln w="28575">
            <a:solidFill>
              <a:srgbClr val="2E318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119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02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6E509-9B0F-7C96-1D1C-6FD7748BA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532866"/>
            <a:ext cx="7825562" cy="2137091"/>
          </a:xfrm>
        </p:spPr>
        <p:txBody>
          <a:bodyPr/>
          <a:lstStyle/>
          <a:p>
            <a:pPr algn="ctr"/>
            <a:r>
              <a:rPr lang="en-US" sz="2400" dirty="0">
                <a:latin typeface="Trebuchet MS" panose="020B0703020202090204" pitchFamily="34" charset="0"/>
              </a:rPr>
              <a:t>MENGENAL DAN MENGAJARKAN BAHASA INDONESIA KEPADA DUNIA MELALUI PROGRAM BIPA</a:t>
            </a:r>
            <a:br>
              <a:rPr lang="en-US" sz="2400" dirty="0">
                <a:latin typeface="Trebuchet MS" panose="020B0703020202090204" pitchFamily="34" charset="0"/>
              </a:rPr>
            </a:br>
            <a:br>
              <a:rPr lang="en-US" sz="2400" dirty="0">
                <a:latin typeface="Trebuchet MS" panose="020B0703020202090204" pitchFamily="34" charset="0"/>
              </a:rPr>
            </a:br>
            <a:endParaRPr lang="en-US" sz="2400" dirty="0">
              <a:latin typeface="Trebuchet MS" panose="020B070302020209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7DFC8-E074-0277-C132-F834763A75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3978234"/>
            <a:ext cx="6915150" cy="1050966"/>
          </a:xfrm>
        </p:spPr>
        <p:txBody>
          <a:bodyPr/>
          <a:lstStyle/>
          <a:p>
            <a:pPr algn="ctr"/>
            <a:r>
              <a:rPr lang="en-US" sz="2000" dirty="0">
                <a:latin typeface="Trebuchet MS" panose="020B0703020202090204" pitchFamily="34" charset="0"/>
              </a:rPr>
              <a:t>Dr. Laili Etika </a:t>
            </a:r>
            <a:r>
              <a:rPr lang="en-US" sz="2000" dirty="0" err="1">
                <a:latin typeface="Trebuchet MS" panose="020B0703020202090204" pitchFamily="34" charset="0"/>
              </a:rPr>
              <a:t>Rahmawati</a:t>
            </a:r>
            <a:r>
              <a:rPr lang="en-US" sz="2000" dirty="0">
                <a:latin typeface="Trebuchet MS" panose="020B0703020202090204" pitchFamily="34" charset="0"/>
              </a:rPr>
              <a:t>, </a:t>
            </a:r>
            <a:r>
              <a:rPr lang="en-US" sz="2000" dirty="0" err="1">
                <a:latin typeface="Trebuchet MS" panose="020B0703020202090204" pitchFamily="34" charset="0"/>
              </a:rPr>
              <a:t>S.Pd</a:t>
            </a:r>
            <a:r>
              <a:rPr lang="en-US" sz="2000" dirty="0">
                <a:latin typeface="Trebuchet MS" panose="020B0703020202090204" pitchFamily="34" charset="0"/>
              </a:rPr>
              <a:t>., </a:t>
            </a:r>
            <a:r>
              <a:rPr lang="en-US" sz="2000" dirty="0" err="1">
                <a:latin typeface="Trebuchet MS" panose="020B0703020202090204" pitchFamily="34" charset="0"/>
              </a:rPr>
              <a:t>M.Pd</a:t>
            </a:r>
            <a:r>
              <a:rPr lang="en-US" sz="2000" dirty="0">
                <a:latin typeface="Trebuchet MS" panose="020B0703020202090204" pitchFamily="34" charset="0"/>
              </a:rPr>
              <a:t>. </a:t>
            </a:r>
          </a:p>
          <a:p>
            <a:pPr algn="ctr"/>
            <a:r>
              <a:rPr lang="en-US" sz="2000" dirty="0" err="1">
                <a:latin typeface="Trebuchet MS" panose="020B0703020202090204" pitchFamily="34" charset="0"/>
              </a:rPr>
              <a:t>Laili.Rahmawati@ums.ac.id</a:t>
            </a:r>
            <a:endParaRPr lang="en-US" sz="2000" dirty="0">
              <a:latin typeface="Trebuchet MS" panose="020B0703020202090204" pitchFamily="34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D84F4AA-E57F-F465-1BA8-CA8738E17E3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258" b="258"/>
          <a:stretch>
            <a:fillRect/>
          </a:stretch>
        </p:blipFill>
        <p:spPr>
          <a:xfrm>
            <a:off x="7924800" y="1398854"/>
            <a:ext cx="3695700" cy="3676650"/>
          </a:xfrm>
        </p:spPr>
      </p:pic>
    </p:spTree>
    <p:extLst>
      <p:ext uri="{BB962C8B-B14F-4D97-AF65-F5344CB8AC3E}">
        <p14:creationId xmlns:p14="http://schemas.microsoft.com/office/powerpoint/2010/main" val="2494307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307DF-79F8-00D8-A0B4-A7FCA38CC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>
            <a:extLst>
              <a:ext uri="{FF2B5EF4-FFF2-40B4-BE49-F238E27FC236}">
                <a16:creationId xmlns:a16="http://schemas.microsoft.com/office/drawing/2014/main" id="{30DF4FED-331E-9E30-CD6E-73A5ACF800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0639" y="121026"/>
            <a:ext cx="10220114" cy="6199093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 algn="just">
              <a:buNone/>
            </a:pPr>
            <a:endParaRPr lang="en-ID" sz="3600" b="1" dirty="0"/>
          </a:p>
          <a:p>
            <a:pPr marL="0" indent="0" algn="ctr">
              <a:buNone/>
            </a:pPr>
            <a:endParaRPr lang="en-ID" sz="3200" b="1" dirty="0"/>
          </a:p>
          <a:p>
            <a:pPr marL="0" indent="0" algn="ctr">
              <a:buNone/>
            </a:pPr>
            <a:endParaRPr lang="en-ID" sz="3200" b="1" dirty="0"/>
          </a:p>
        </p:txBody>
      </p:sp>
      <p:sp>
        <p:nvSpPr>
          <p:cNvPr id="12291" name="Title 1">
            <a:extLst>
              <a:ext uri="{FF2B5EF4-FFF2-40B4-BE49-F238E27FC236}">
                <a16:creationId xmlns:a16="http://schemas.microsoft.com/office/drawing/2014/main" id="{C62BE2FF-40FF-FCF6-5AC5-ED4A065140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	</a:t>
            </a:r>
            <a:endParaRPr lang="en-US" alt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754EE2-598F-BF2B-A501-8C759EFA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40928" cy="531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28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E7DB6-AFD3-7B80-E8AF-23E321524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>
            <a:extLst>
              <a:ext uri="{FF2B5EF4-FFF2-40B4-BE49-F238E27FC236}">
                <a16:creationId xmlns:a16="http://schemas.microsoft.com/office/drawing/2014/main" id="{4BD6EBFE-FB5F-1665-3EAF-1C2FBE3DC4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0639" y="121026"/>
            <a:ext cx="10220114" cy="6199093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 algn="just">
              <a:buNone/>
            </a:pPr>
            <a:endParaRPr lang="en-ID" sz="3600" b="1" dirty="0"/>
          </a:p>
          <a:p>
            <a:pPr marL="0" indent="0" algn="ctr">
              <a:buNone/>
            </a:pPr>
            <a:endParaRPr lang="en-ID" sz="3200" b="1" dirty="0"/>
          </a:p>
          <a:p>
            <a:pPr marL="0" indent="0" algn="ctr">
              <a:buNone/>
            </a:pPr>
            <a:endParaRPr lang="en-ID" sz="3200" b="1" dirty="0"/>
          </a:p>
        </p:txBody>
      </p:sp>
      <p:sp>
        <p:nvSpPr>
          <p:cNvPr id="12291" name="Title 1">
            <a:extLst>
              <a:ext uri="{FF2B5EF4-FFF2-40B4-BE49-F238E27FC236}">
                <a16:creationId xmlns:a16="http://schemas.microsoft.com/office/drawing/2014/main" id="{B5F834FF-C47E-7561-7F0F-8F47D82F1B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	</a:t>
            </a:r>
            <a:endParaRPr lang="en-US" alt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B5D186-498D-99DA-88B1-D168C4E6F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51948" cy="543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49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9AE06-644A-243D-CD06-BB01BBE81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>
            <a:extLst>
              <a:ext uri="{FF2B5EF4-FFF2-40B4-BE49-F238E27FC236}">
                <a16:creationId xmlns:a16="http://schemas.microsoft.com/office/drawing/2014/main" id="{303E1A27-50A9-A068-0BD5-57A70457C8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0639" y="121026"/>
            <a:ext cx="10220114" cy="6199093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 algn="just">
              <a:buNone/>
            </a:pPr>
            <a:endParaRPr lang="en-ID" sz="3600" b="1" dirty="0"/>
          </a:p>
          <a:p>
            <a:pPr marL="0" indent="0" algn="ctr">
              <a:buNone/>
            </a:pPr>
            <a:endParaRPr lang="en-ID" sz="3200" b="1" dirty="0"/>
          </a:p>
          <a:p>
            <a:pPr marL="0" indent="0" algn="ctr">
              <a:buNone/>
            </a:pPr>
            <a:endParaRPr lang="en-ID" sz="3200" b="1" dirty="0"/>
          </a:p>
        </p:txBody>
      </p:sp>
      <p:sp>
        <p:nvSpPr>
          <p:cNvPr id="12291" name="Title 1">
            <a:extLst>
              <a:ext uri="{FF2B5EF4-FFF2-40B4-BE49-F238E27FC236}">
                <a16:creationId xmlns:a16="http://schemas.microsoft.com/office/drawing/2014/main" id="{B885349C-C82B-3C4D-CEF0-FEDD5EDB16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	</a:t>
            </a:r>
            <a:endParaRPr lang="en-US" alt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E28CB-AD41-E69B-9062-DE7558053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" y="0"/>
            <a:ext cx="10215555" cy="573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55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4AE8F-E8C0-9DDE-5E0E-254BEE4A7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igher Education and Science Committee | Indonesian Government KNB  Scholarships 2024">
            <a:extLst>
              <a:ext uri="{FF2B5EF4-FFF2-40B4-BE49-F238E27FC236}">
                <a16:creationId xmlns:a16="http://schemas.microsoft.com/office/drawing/2014/main" id="{3752C9AA-F75A-CEC9-89F2-6427F8DDD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567" y="1682578"/>
            <a:ext cx="5181749" cy="290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ARMASISWA SCHOLARSHIP PROGRAM FOR ACADEMIC YEAR 2020/2021">
            <a:extLst>
              <a:ext uri="{FF2B5EF4-FFF2-40B4-BE49-F238E27FC236}">
                <a16:creationId xmlns:a16="http://schemas.microsoft.com/office/drawing/2014/main" id="{ED9F4347-9C82-66FD-C3CF-5B7A5F91C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76" y="2184829"/>
            <a:ext cx="4976684" cy="24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54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19995-79E1-E927-1208-00D2DD8EE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7FC012-E608-452B-C007-CE14B9BA8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41" y="463379"/>
            <a:ext cx="4462790" cy="55603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C51574-47B3-B79B-9C9F-8386E3746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130" y="463379"/>
            <a:ext cx="4462791" cy="554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25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EBF491-04C9-D5C8-54DA-BA86D39AF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83" y="494269"/>
            <a:ext cx="4513567" cy="5630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379F6F-FB1A-A64E-B126-4281BE9D1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550" y="494269"/>
            <a:ext cx="4627152" cy="579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65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982030-17C4-0B37-E2F7-330533F6F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54" y="125953"/>
            <a:ext cx="4607733" cy="57973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DFAB3E-356A-DC46-6185-FC589965E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787" y="125953"/>
            <a:ext cx="4607734" cy="575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28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28286-6373-5CF3-2D72-1BEC0DF1E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EDE5DD-BCF1-74E5-124D-6032818D87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68690"/>
            <a:ext cx="10701868" cy="1063916"/>
          </a:xfrm>
        </p:spPr>
        <p:txBody>
          <a:bodyPr/>
          <a:lstStyle/>
          <a:p>
            <a:pPr algn="ctr"/>
            <a:r>
              <a:rPr lang="en-US" sz="4000" dirty="0" err="1">
                <a:latin typeface="Trebuchet MS" panose="020B0703020202090204" pitchFamily="34" charset="0"/>
              </a:rPr>
              <a:t>Pengalaman</a:t>
            </a:r>
            <a:r>
              <a:rPr lang="en-US" sz="4000" dirty="0">
                <a:latin typeface="Trebuchet MS" panose="020B0703020202090204" pitchFamily="34" charset="0"/>
              </a:rPr>
              <a:t> </a:t>
            </a:r>
            <a:r>
              <a:rPr lang="en-US" sz="4000" dirty="0" err="1">
                <a:latin typeface="Trebuchet MS" panose="020B0703020202090204" pitchFamily="34" charset="0"/>
              </a:rPr>
              <a:t>Mengajar</a:t>
            </a:r>
            <a:r>
              <a:rPr lang="en-US" sz="4000" dirty="0">
                <a:latin typeface="Trebuchet MS" panose="020B0703020202090204" pitchFamily="34" charset="0"/>
              </a:rPr>
              <a:t> Program BIPA</a:t>
            </a:r>
          </a:p>
          <a:p>
            <a:pPr algn="ctr"/>
            <a:endParaRPr lang="en-US" sz="4000" dirty="0">
              <a:latin typeface="Trebuchet MS" panose="020B0703020202090204" pitchFamily="34" charset="0"/>
            </a:endParaRPr>
          </a:p>
          <a:p>
            <a:pPr algn="ctr"/>
            <a:endParaRPr lang="en-US" sz="4000" dirty="0">
              <a:latin typeface="Trebuchet MS" panose="020B070302020209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3F2FEE1-9C32-4939-5D3B-8ABBBB598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46" y="3971107"/>
            <a:ext cx="5090984" cy="22247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0D677E-791E-72E5-2373-CD4744589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738" y="1667272"/>
            <a:ext cx="3158785" cy="23187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B35E9DE-0359-A8E8-86C5-FE556E889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523" y="1682184"/>
            <a:ext cx="2796707" cy="23187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15D8385-B56E-BF7A-AD62-30E309C77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652380"/>
            <a:ext cx="3533739" cy="23187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EFEC552-CD07-5853-06BB-25D53D0F7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061011"/>
            <a:ext cx="3410465" cy="209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86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1AD2CA-DF66-F50C-3E0A-3B987858A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11" y="0"/>
            <a:ext cx="4382529" cy="328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915FA5-DA82-5971-8928-CDAAB3E62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71" y="3286897"/>
            <a:ext cx="4382529" cy="3286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067898-F06C-347D-3B0E-0A073482A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080" y="0"/>
            <a:ext cx="4930346" cy="657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14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C07F32-E868-EBE5-21C1-487806B54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6" y="963827"/>
            <a:ext cx="6355492" cy="4766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CF8E52-8B85-1B17-030B-C5C297C5B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487" y="963827"/>
            <a:ext cx="3558746" cy="474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65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AED8E-859B-4C6D-0C97-457303D14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3FE2AE-6938-D1FE-55C1-8D15EB16DF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233" y="159645"/>
            <a:ext cx="10701868" cy="1063916"/>
          </a:xfrm>
        </p:spPr>
        <p:txBody>
          <a:bodyPr/>
          <a:lstStyle/>
          <a:p>
            <a:pPr algn="ctr"/>
            <a:r>
              <a:rPr lang="en-US" sz="4000" dirty="0" err="1">
                <a:latin typeface="Trebuchet MS" panose="020B0703020202090204" pitchFamily="34" charset="0"/>
              </a:rPr>
              <a:t>Apa</a:t>
            </a:r>
            <a:r>
              <a:rPr lang="en-US" sz="4000" dirty="0">
                <a:latin typeface="Trebuchet MS" panose="020B0703020202090204" pitchFamily="34" charset="0"/>
              </a:rPr>
              <a:t> </a:t>
            </a:r>
            <a:r>
              <a:rPr lang="en-US" sz="4000" dirty="0" err="1">
                <a:latin typeface="Trebuchet MS" panose="020B0703020202090204" pitchFamily="34" charset="0"/>
              </a:rPr>
              <a:t>itu</a:t>
            </a:r>
            <a:r>
              <a:rPr lang="en-US" sz="4000" dirty="0">
                <a:latin typeface="Trebuchet MS" panose="020B0703020202090204" pitchFamily="34" charset="0"/>
              </a:rPr>
              <a:t> BIPA?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F68CAA-2D28-81EA-45F7-32ECEEF17731}"/>
              </a:ext>
            </a:extLst>
          </p:cNvPr>
          <p:cNvSpPr txBox="1"/>
          <p:nvPr/>
        </p:nvSpPr>
        <p:spPr>
          <a:xfrm>
            <a:off x="867479" y="1223561"/>
            <a:ext cx="9030283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rebuchet MS" panose="020B0703020202090204" pitchFamily="34" charset="0"/>
              </a:rPr>
              <a:t>Bahasa Indonesia </a:t>
            </a:r>
            <a:r>
              <a:rPr lang="en-US" sz="3200" b="1" dirty="0" err="1">
                <a:solidFill>
                  <a:srgbClr val="002060"/>
                </a:solidFill>
                <a:latin typeface="Trebuchet MS" panose="020B0703020202090204" pitchFamily="34" charset="0"/>
              </a:rPr>
              <a:t>bagi</a:t>
            </a:r>
            <a:r>
              <a:rPr lang="en-US" sz="3200" b="1" dirty="0">
                <a:solidFill>
                  <a:srgbClr val="002060"/>
                </a:solidFill>
                <a:latin typeface="Trebuchet MS" panose="020B070302020209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rebuchet MS" panose="020B0703020202090204" pitchFamily="34" charset="0"/>
              </a:rPr>
              <a:t>Penutur</a:t>
            </a:r>
            <a:r>
              <a:rPr lang="en-US" sz="3200" b="1" dirty="0">
                <a:solidFill>
                  <a:srgbClr val="002060"/>
                </a:solidFill>
                <a:latin typeface="Trebuchet MS" panose="020B070302020209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rebuchet MS" panose="020B0703020202090204" pitchFamily="34" charset="0"/>
              </a:rPr>
              <a:t>Asing</a:t>
            </a:r>
            <a:endParaRPr lang="en-US" sz="3200" b="1" dirty="0">
              <a:solidFill>
                <a:srgbClr val="002060"/>
              </a:solidFill>
              <a:latin typeface="Trebuchet MS" panose="020B0703020202090204" pitchFamily="34" charset="0"/>
            </a:endParaRPr>
          </a:p>
          <a:p>
            <a:pPr algn="ctr"/>
            <a:endParaRPr lang="en-US" sz="3200" b="1" dirty="0">
              <a:latin typeface="Trebuchet MS" panose="020B0703020202090204" pitchFamily="34" charset="0"/>
            </a:endParaRPr>
          </a:p>
          <a:p>
            <a:pPr algn="ctr"/>
            <a:r>
              <a:rPr lang="en-ID" sz="2800" dirty="0">
                <a:latin typeface="Trebuchet MS" panose="020B0703020202090204" pitchFamily="34" charset="0"/>
              </a:rPr>
              <a:t>Salah </a:t>
            </a:r>
            <a:r>
              <a:rPr lang="en-ID" sz="2800" dirty="0" err="1">
                <a:latin typeface="Trebuchet MS" panose="020B0703020202090204" pitchFamily="34" charset="0"/>
              </a:rPr>
              <a:t>satu</a:t>
            </a:r>
            <a:r>
              <a:rPr lang="en-ID" sz="2800" dirty="0">
                <a:latin typeface="Trebuchet MS" panose="020B0703020202090204" pitchFamily="34" charset="0"/>
              </a:rPr>
              <a:t> program </a:t>
            </a:r>
            <a:r>
              <a:rPr lang="en-ID" sz="2800" dirty="0" err="1">
                <a:latin typeface="Trebuchet MS" panose="020B0703020202090204" pitchFamily="34" charset="0"/>
              </a:rPr>
              <a:t>pelatihan</a:t>
            </a:r>
            <a:r>
              <a:rPr lang="en-ID" sz="2800" dirty="0">
                <a:latin typeface="Trebuchet MS" panose="020B0703020202090204" pitchFamily="34" charset="0"/>
              </a:rPr>
              <a:t> yang </a:t>
            </a:r>
            <a:r>
              <a:rPr lang="en-ID" sz="2800" dirty="0" err="1">
                <a:latin typeface="Trebuchet MS" panose="020B0703020202090204" pitchFamily="34" charset="0"/>
              </a:rPr>
              <a:t>diperlukan</a:t>
            </a:r>
            <a:r>
              <a:rPr lang="en-ID" sz="2800" dirty="0">
                <a:latin typeface="Trebuchet MS" panose="020B0703020202090204" pitchFamily="34" charset="0"/>
              </a:rPr>
              <a:t> </a:t>
            </a:r>
            <a:r>
              <a:rPr lang="en-ID" sz="2800" dirty="0" err="1">
                <a:latin typeface="Trebuchet MS" panose="020B0703020202090204" pitchFamily="34" charset="0"/>
              </a:rPr>
              <a:t>dalam</a:t>
            </a:r>
            <a:r>
              <a:rPr lang="en-ID" sz="2800" dirty="0">
                <a:latin typeface="Trebuchet MS" panose="020B0703020202090204" pitchFamily="34" charset="0"/>
              </a:rPr>
              <a:t> </a:t>
            </a:r>
            <a:r>
              <a:rPr lang="en-ID" sz="2800" dirty="0" err="1">
                <a:latin typeface="Trebuchet MS" panose="020B0703020202090204" pitchFamily="34" charset="0"/>
              </a:rPr>
              <a:t>rangka</a:t>
            </a:r>
            <a:r>
              <a:rPr lang="en-ID" sz="2800" dirty="0">
                <a:latin typeface="Trebuchet MS" panose="020B0703020202090204" pitchFamily="34" charset="0"/>
              </a:rPr>
              <a:t> </a:t>
            </a:r>
            <a:r>
              <a:rPr lang="en-ID" sz="2800" dirty="0" err="1">
                <a:latin typeface="Trebuchet MS" panose="020B0703020202090204" pitchFamily="34" charset="0"/>
              </a:rPr>
              <a:t>peningkatkan</a:t>
            </a:r>
            <a:r>
              <a:rPr lang="en-ID" sz="2800" dirty="0">
                <a:latin typeface="Trebuchet MS" panose="020B0703020202090204" pitchFamily="34" charset="0"/>
              </a:rPr>
              <a:t> </a:t>
            </a:r>
            <a:r>
              <a:rPr lang="en-ID" sz="2800" dirty="0" err="1">
                <a:latin typeface="Trebuchet MS" panose="020B0703020202090204" pitchFamily="34" charset="0"/>
              </a:rPr>
              <a:t>fungsi</a:t>
            </a:r>
            <a:r>
              <a:rPr lang="en-ID" sz="2800" dirty="0">
                <a:latin typeface="Trebuchet MS" panose="020B0703020202090204" pitchFamily="34" charset="0"/>
              </a:rPr>
              <a:t> </a:t>
            </a:r>
            <a:r>
              <a:rPr lang="en-ID" sz="2800" dirty="0" err="1">
                <a:latin typeface="Trebuchet MS" panose="020B0703020202090204" pitchFamily="34" charset="0"/>
              </a:rPr>
              <a:t>bahasa</a:t>
            </a:r>
            <a:r>
              <a:rPr lang="en-ID" sz="2800" dirty="0">
                <a:latin typeface="Trebuchet MS" panose="020B0703020202090204" pitchFamily="34" charset="0"/>
              </a:rPr>
              <a:t> negara </a:t>
            </a:r>
            <a:r>
              <a:rPr lang="en-ID" sz="2800" dirty="0" err="1">
                <a:latin typeface="Trebuchet MS" panose="020B0703020202090204" pitchFamily="34" charset="0"/>
              </a:rPr>
              <a:t>sebagai</a:t>
            </a:r>
            <a:r>
              <a:rPr lang="en-ID" sz="2800" dirty="0">
                <a:latin typeface="Trebuchet MS" panose="020B0703020202090204" pitchFamily="34" charset="0"/>
              </a:rPr>
              <a:t> </a:t>
            </a:r>
            <a:r>
              <a:rPr lang="en-ID" sz="2800" dirty="0" err="1">
                <a:latin typeface="Trebuchet MS" panose="020B0703020202090204" pitchFamily="34" charset="0"/>
              </a:rPr>
              <a:t>bahasa</a:t>
            </a:r>
            <a:r>
              <a:rPr lang="en-ID" sz="2800" dirty="0">
                <a:latin typeface="Trebuchet MS" panose="020B0703020202090204" pitchFamily="34" charset="0"/>
              </a:rPr>
              <a:t> </a:t>
            </a:r>
            <a:r>
              <a:rPr lang="en-ID" sz="2800" dirty="0" err="1">
                <a:latin typeface="Trebuchet MS" panose="020B0703020202090204" pitchFamily="34" charset="0"/>
              </a:rPr>
              <a:t>internasional</a:t>
            </a:r>
            <a:r>
              <a:rPr lang="en-ID" sz="2800" dirty="0">
                <a:latin typeface="Trebuchet MS" panose="020B0703020202090204" pitchFamily="34" charset="0"/>
              </a:rPr>
              <a:t> dan </a:t>
            </a:r>
            <a:r>
              <a:rPr lang="en-ID" sz="2800" dirty="0" err="1">
                <a:latin typeface="Trebuchet MS" panose="020B0703020202090204" pitchFamily="34" charset="0"/>
              </a:rPr>
              <a:t>pemenuhan</a:t>
            </a:r>
            <a:r>
              <a:rPr lang="en-ID" sz="2800" dirty="0">
                <a:latin typeface="Trebuchet MS" panose="020B0703020202090204" pitchFamily="34" charset="0"/>
              </a:rPr>
              <a:t> </a:t>
            </a:r>
            <a:r>
              <a:rPr lang="en-ID" sz="2800" dirty="0" err="1">
                <a:latin typeface="Trebuchet MS" panose="020B0703020202090204" pitchFamily="34" charset="0"/>
              </a:rPr>
              <a:t>kebutuhan</a:t>
            </a:r>
            <a:r>
              <a:rPr lang="en-ID" sz="2800" dirty="0">
                <a:latin typeface="Trebuchet MS" panose="020B0703020202090204" pitchFamily="34" charset="0"/>
              </a:rPr>
              <a:t> </a:t>
            </a:r>
            <a:r>
              <a:rPr lang="en-ID" sz="2800" dirty="0" err="1">
                <a:latin typeface="Trebuchet MS" panose="020B0703020202090204" pitchFamily="34" charset="0"/>
              </a:rPr>
              <a:t>tenaga</a:t>
            </a:r>
            <a:r>
              <a:rPr lang="en-ID" sz="2800" dirty="0">
                <a:latin typeface="Trebuchet MS" panose="020B0703020202090204" pitchFamily="34" charset="0"/>
              </a:rPr>
              <a:t> </a:t>
            </a:r>
            <a:r>
              <a:rPr lang="en-ID" sz="2800" dirty="0" err="1">
                <a:latin typeface="Trebuchet MS" panose="020B0703020202090204" pitchFamily="34" charset="0"/>
              </a:rPr>
              <a:t>kerja</a:t>
            </a:r>
            <a:r>
              <a:rPr lang="en-ID" sz="2800" dirty="0">
                <a:latin typeface="Trebuchet MS" panose="020B0703020202090204" pitchFamily="34" charset="0"/>
              </a:rPr>
              <a:t> </a:t>
            </a:r>
            <a:r>
              <a:rPr lang="en-ID" sz="2800" dirty="0" err="1">
                <a:latin typeface="Trebuchet MS" panose="020B0703020202090204" pitchFamily="34" charset="0"/>
              </a:rPr>
              <a:t>asing</a:t>
            </a:r>
            <a:r>
              <a:rPr lang="en-ID" sz="2800" dirty="0">
                <a:latin typeface="Trebuchet MS" panose="020B0703020202090204" pitchFamily="34" charset="0"/>
              </a:rPr>
              <a:t> </a:t>
            </a:r>
            <a:r>
              <a:rPr lang="en-ID" sz="2800" dirty="0" err="1">
                <a:latin typeface="Trebuchet MS" panose="020B0703020202090204" pitchFamily="34" charset="0"/>
              </a:rPr>
              <a:t>akan</a:t>
            </a:r>
            <a:r>
              <a:rPr lang="en-ID" sz="2800" dirty="0">
                <a:latin typeface="Trebuchet MS" panose="020B0703020202090204" pitchFamily="34" charset="0"/>
              </a:rPr>
              <a:t> program </a:t>
            </a:r>
            <a:r>
              <a:rPr lang="en-ID" sz="2800" dirty="0" err="1">
                <a:latin typeface="Trebuchet MS" panose="020B0703020202090204" pitchFamily="34" charset="0"/>
              </a:rPr>
              <a:t>pelatihan</a:t>
            </a:r>
            <a:r>
              <a:rPr lang="en-ID" sz="2800" dirty="0">
                <a:latin typeface="Trebuchet MS" panose="020B0703020202090204" pitchFamily="34" charset="0"/>
              </a:rPr>
              <a:t> </a:t>
            </a:r>
            <a:r>
              <a:rPr lang="en-ID" sz="2800" dirty="0" err="1">
                <a:latin typeface="Trebuchet MS" panose="020B0703020202090204" pitchFamily="34" charset="0"/>
              </a:rPr>
              <a:t>bahasa</a:t>
            </a:r>
            <a:r>
              <a:rPr lang="en-ID" sz="2800" dirty="0">
                <a:latin typeface="Trebuchet MS" panose="020B0703020202090204" pitchFamily="34" charset="0"/>
              </a:rPr>
              <a:t> Indonesia.</a:t>
            </a:r>
          </a:p>
          <a:p>
            <a:pPr algn="ctr"/>
            <a:endParaRPr lang="en-ID" sz="2800" b="0" i="0" dirty="0">
              <a:solidFill>
                <a:srgbClr val="000000"/>
              </a:solidFill>
              <a:effectLst/>
              <a:latin typeface="Trebuchet MS" panose="020B0703020202090204" pitchFamily="34" charset="0"/>
            </a:endParaRPr>
          </a:p>
          <a:p>
            <a:pPr algn="r"/>
            <a:r>
              <a:rPr lang="en-ID" sz="1200" dirty="0">
                <a:solidFill>
                  <a:srgbClr val="000000"/>
                </a:solidFill>
                <a:latin typeface="Trebuchet MS" panose="020B0703020202090204" pitchFamily="34" charset="0"/>
              </a:rPr>
              <a:t>(</a:t>
            </a:r>
            <a:r>
              <a:rPr lang="en-ID" sz="1200" dirty="0" err="1">
                <a:solidFill>
                  <a:srgbClr val="000000"/>
                </a:solidFill>
                <a:latin typeface="Trebuchet MS" panose="020B0703020202090204" pitchFamily="34" charset="0"/>
              </a:rPr>
              <a:t>Permendikbud</a:t>
            </a:r>
            <a:r>
              <a:rPr lang="en-ID" sz="1200" dirty="0">
                <a:solidFill>
                  <a:srgbClr val="000000"/>
                </a:solidFill>
                <a:latin typeface="Trebuchet MS" panose="020B0703020202090204" pitchFamily="34" charset="0"/>
              </a:rPr>
              <a:t> </a:t>
            </a:r>
            <a:r>
              <a:rPr lang="en-ID" sz="1200" dirty="0" err="1">
                <a:solidFill>
                  <a:srgbClr val="000000"/>
                </a:solidFill>
                <a:latin typeface="Trebuchet MS" panose="020B0703020202090204" pitchFamily="34" charset="0"/>
              </a:rPr>
              <a:t>Nomor</a:t>
            </a:r>
            <a:r>
              <a:rPr lang="en-ID" sz="1200" dirty="0">
                <a:solidFill>
                  <a:srgbClr val="000000"/>
                </a:solidFill>
                <a:latin typeface="Trebuchet MS" panose="020B0703020202090204" pitchFamily="34" charset="0"/>
              </a:rPr>
              <a:t> 27 </a:t>
            </a:r>
            <a:r>
              <a:rPr lang="en-ID" sz="1200" dirty="0" err="1">
                <a:solidFill>
                  <a:srgbClr val="000000"/>
                </a:solidFill>
                <a:latin typeface="Trebuchet MS" panose="020B0703020202090204" pitchFamily="34" charset="0"/>
              </a:rPr>
              <a:t>Tahun</a:t>
            </a:r>
            <a:r>
              <a:rPr lang="en-ID" sz="1200" dirty="0">
                <a:solidFill>
                  <a:srgbClr val="000000"/>
                </a:solidFill>
                <a:latin typeface="Trebuchet MS" panose="020B0703020202090204" pitchFamily="34" charset="0"/>
              </a:rPr>
              <a:t> 2017)</a:t>
            </a:r>
            <a:endParaRPr lang="en-ID" sz="1200" b="0" i="0" dirty="0">
              <a:solidFill>
                <a:srgbClr val="000000"/>
              </a:solidFill>
              <a:effectLst/>
              <a:latin typeface="Trebuchet MS" panose="020B0703020202090204" pitchFamily="34" charset="0"/>
            </a:endParaRPr>
          </a:p>
          <a:p>
            <a:endParaRPr lang="en-ID" sz="3200" b="1" i="0" dirty="0">
              <a:solidFill>
                <a:srgbClr val="000000"/>
              </a:solidFill>
              <a:effectLst/>
              <a:latin typeface="Heebo" panose="020F0502020204030204" pitchFamily="34" charset="0"/>
            </a:endParaRPr>
          </a:p>
          <a:p>
            <a:endParaRPr lang="en-ID" sz="3200" b="1" i="0" dirty="0">
              <a:solidFill>
                <a:srgbClr val="000000"/>
              </a:solidFill>
              <a:effectLst/>
              <a:latin typeface="Heeb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435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7F3F7-BC50-8739-FB8B-2964F117F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231" y="0"/>
            <a:ext cx="30861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5B8508-61D0-5C54-7277-087E482823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000"/>
          <a:stretch/>
        </p:blipFill>
        <p:spPr>
          <a:xfrm>
            <a:off x="0" y="0"/>
            <a:ext cx="6987230" cy="3144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B48FFA-8961-384C-1D48-B05D893BB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44255"/>
            <a:ext cx="6987231" cy="314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39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38796-6794-0C14-BBA3-56BE75CCE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1802955-2589-C3A8-E677-91289D954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12" y="593124"/>
            <a:ext cx="9782407" cy="56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34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1F337A8-3912-4AFE-882D-7BC9FA95C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73" y="0"/>
            <a:ext cx="9626428" cy="644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162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F2483-6C3A-7766-E9FF-728C167AC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C0750D-8E20-B5ED-CF6E-B117143B43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44779"/>
            <a:ext cx="10701868" cy="1063916"/>
          </a:xfrm>
        </p:spPr>
        <p:txBody>
          <a:bodyPr/>
          <a:lstStyle/>
          <a:p>
            <a:pPr algn="ctr"/>
            <a:r>
              <a:rPr lang="en-US" sz="4000" dirty="0" err="1">
                <a:latin typeface="Trebuchet MS" panose="020B0703020202090204" pitchFamily="34" charset="0"/>
              </a:rPr>
              <a:t>Karya</a:t>
            </a:r>
            <a:r>
              <a:rPr lang="en-US" sz="4000" dirty="0">
                <a:latin typeface="Trebuchet MS" panose="020B0703020202090204" pitchFamily="34" charset="0"/>
              </a:rPr>
              <a:t> </a:t>
            </a:r>
            <a:r>
              <a:rPr lang="en-US" sz="4000" dirty="0" err="1">
                <a:latin typeface="Trebuchet MS" panose="020B0703020202090204" pitchFamily="34" charset="0"/>
              </a:rPr>
              <a:t>Fenomenal</a:t>
            </a:r>
            <a:r>
              <a:rPr lang="en-US" sz="4000" dirty="0">
                <a:latin typeface="Trebuchet MS" panose="020B0703020202090204" pitchFamily="34" charset="0"/>
              </a:rPr>
              <a:t> Ke-BIPA-an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541BD6C-DCC4-33B9-E772-86CE69B8F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028" y="1720127"/>
            <a:ext cx="8017031" cy="426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947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504C1-C815-F465-E6F5-BF0BC2E00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43BAFC-B715-9E3F-FEBC-482222B8C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892" y="1189843"/>
            <a:ext cx="8539899" cy="385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8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108A13-43FF-2C48-D3AD-65736F2D07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Terima</a:t>
            </a:r>
            <a:r>
              <a:rPr lang="en-US" dirty="0"/>
              <a:t> Kasih</a:t>
            </a:r>
          </a:p>
        </p:txBody>
      </p:sp>
    </p:spTree>
    <p:extLst>
      <p:ext uri="{BB962C8B-B14F-4D97-AF65-F5344CB8AC3E}">
        <p14:creationId xmlns:p14="http://schemas.microsoft.com/office/powerpoint/2010/main" val="1449042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7CDAF-A825-6AF2-43FB-F4E402E43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6DEEC0-4DFD-4609-080B-289087FB7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4000" dirty="0" err="1">
                <a:latin typeface="Trebuchet MS" panose="020B0703020202090204" pitchFamily="34" charset="0"/>
              </a:rPr>
              <a:t>Tujuan</a:t>
            </a:r>
            <a:r>
              <a:rPr lang="en-US" sz="4000" dirty="0">
                <a:latin typeface="Trebuchet MS" panose="020B0703020202090204" pitchFamily="34" charset="0"/>
              </a:rPr>
              <a:t> Program BIPA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38BCC-1240-F551-E888-34B8AE3C68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1510" y="2188338"/>
            <a:ext cx="8096890" cy="3977684"/>
          </a:xfrm>
        </p:spPr>
        <p:txBody>
          <a:bodyPr/>
          <a:lstStyle/>
          <a:p>
            <a:pPr algn="ctr"/>
            <a:r>
              <a:rPr lang="en-ID" sz="2800" b="1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Tujuan</a:t>
            </a:r>
            <a:r>
              <a:rPr lang="en-ID" sz="2800" b="1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n-ID" sz="2800" b="1" dirty="0" err="1">
                <a:solidFill>
                  <a:srgbClr val="000000"/>
                </a:solidFill>
                <a:latin typeface="Trebuchet MS" panose="020B0703020202090204" pitchFamily="34" charset="0"/>
              </a:rPr>
              <a:t>u</a:t>
            </a:r>
            <a:r>
              <a:rPr lang="en-ID" sz="2800" b="1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mum</a:t>
            </a:r>
            <a:r>
              <a:rPr lang="en-ID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:</a:t>
            </a:r>
            <a:r>
              <a:rPr lang="en-ID" sz="3200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en-ID" dirty="0" err="1"/>
              <a:t>menghasilkan</a:t>
            </a:r>
            <a:r>
              <a:rPr lang="en-ID" dirty="0"/>
              <a:t> </a:t>
            </a:r>
            <a:r>
              <a:rPr lang="en-ID" dirty="0" err="1"/>
              <a:t>lulusan</a:t>
            </a:r>
            <a:r>
              <a:rPr lang="en-ID" dirty="0"/>
              <a:t> yang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keterampilan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sz="2800" b="1" dirty="0" err="1"/>
              <a:t>berbahasa</a:t>
            </a:r>
            <a:r>
              <a:rPr lang="en-ID" sz="2800" b="1" dirty="0"/>
              <a:t> Indonesia</a:t>
            </a:r>
            <a:r>
              <a:rPr lang="en-ID" dirty="0"/>
              <a:t> yang </a:t>
            </a:r>
            <a:r>
              <a:rPr lang="en-ID" sz="2800" b="1" dirty="0" err="1"/>
              <a:t>baik</a:t>
            </a:r>
            <a:r>
              <a:rPr lang="en-ID" sz="2800" b="1" dirty="0"/>
              <a:t> dan </a:t>
            </a:r>
            <a:r>
              <a:rPr lang="en-ID" sz="2800" b="1" dirty="0" err="1"/>
              <a:t>benar</a:t>
            </a:r>
            <a:r>
              <a:rPr lang="en-ID" sz="2000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berbagai</a:t>
            </a:r>
            <a:r>
              <a:rPr lang="en-ID" dirty="0"/>
              <a:t> </a:t>
            </a:r>
            <a:r>
              <a:rPr lang="en-ID" dirty="0" err="1"/>
              <a:t>tujuan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sz="2800" b="1" dirty="0" err="1"/>
              <a:t>berbagai</a:t>
            </a:r>
            <a:r>
              <a:rPr lang="en-ID" sz="2800" b="1" dirty="0"/>
              <a:t> </a:t>
            </a:r>
            <a:r>
              <a:rPr lang="en-ID" sz="2800" b="1" dirty="0" err="1"/>
              <a:t>konteks</a:t>
            </a:r>
            <a:r>
              <a:rPr lang="en-ID" dirty="0"/>
              <a:t>, </a:t>
            </a:r>
            <a:r>
              <a:rPr lang="en-ID" dirty="0" err="1"/>
              <a:t>baik</a:t>
            </a:r>
            <a:r>
              <a:rPr lang="en-ID" dirty="0"/>
              <a:t> </a:t>
            </a:r>
            <a:r>
              <a:rPr lang="en-ID" sz="2800" b="1" dirty="0" err="1"/>
              <a:t>lisan</a:t>
            </a:r>
            <a:r>
              <a:rPr lang="en-ID" dirty="0"/>
              <a:t> </a:t>
            </a:r>
            <a:r>
              <a:rPr lang="en-ID" dirty="0" err="1"/>
              <a:t>maupun</a:t>
            </a:r>
            <a:r>
              <a:rPr lang="en-ID" dirty="0"/>
              <a:t> </a:t>
            </a:r>
            <a:r>
              <a:rPr lang="en-ID" sz="2800" b="1" dirty="0" err="1"/>
              <a:t>tulis</a:t>
            </a:r>
            <a:r>
              <a:rPr lang="en-ID" dirty="0"/>
              <a:t>.</a:t>
            </a:r>
          </a:p>
          <a:p>
            <a:pPr algn="ctr"/>
            <a:r>
              <a:rPr lang="en-ID" sz="2800" b="1" dirty="0" err="1">
                <a:latin typeface="Trebuchet MS" panose="020B0703020202090204" pitchFamily="34" charset="0"/>
              </a:rPr>
              <a:t>Tujuan</a:t>
            </a:r>
            <a:r>
              <a:rPr lang="en-ID" sz="2800" b="1" dirty="0">
                <a:latin typeface="Trebuchet MS" panose="020B0703020202090204" pitchFamily="34" charset="0"/>
              </a:rPr>
              <a:t> </a:t>
            </a:r>
            <a:r>
              <a:rPr lang="en-ID" sz="2800" b="1" dirty="0" err="1">
                <a:latin typeface="Trebuchet MS" panose="020B0703020202090204" pitchFamily="34" charset="0"/>
              </a:rPr>
              <a:t>khusus</a:t>
            </a:r>
            <a:r>
              <a:rPr lang="en-ID" b="1" dirty="0">
                <a:latin typeface="Trebuchet MS" panose="020B0703020202090204" pitchFamily="34" charset="0"/>
              </a:rPr>
              <a:t>: </a:t>
            </a:r>
            <a:r>
              <a:rPr lang="en-ID" dirty="0" err="1"/>
              <a:t>menguasai</a:t>
            </a:r>
            <a:r>
              <a:rPr lang="en-ID" dirty="0"/>
              <a:t> </a:t>
            </a:r>
            <a:r>
              <a:rPr lang="en-ID" dirty="0" err="1"/>
              <a:t>keempat</a:t>
            </a:r>
            <a:r>
              <a:rPr lang="en-ID" dirty="0"/>
              <a:t> </a:t>
            </a:r>
            <a:r>
              <a:rPr lang="en-ID" dirty="0" err="1"/>
              <a:t>aspek</a:t>
            </a:r>
            <a:r>
              <a:rPr lang="en-ID" dirty="0"/>
              <a:t> </a:t>
            </a:r>
            <a:r>
              <a:rPr lang="en-ID" dirty="0" err="1"/>
              <a:t>keterampilan</a:t>
            </a:r>
            <a:r>
              <a:rPr lang="en-ID" dirty="0"/>
              <a:t> </a:t>
            </a:r>
            <a:r>
              <a:rPr lang="en-ID" dirty="0" err="1"/>
              <a:t>berbahasa</a:t>
            </a:r>
            <a:r>
              <a:rPr lang="en-ID" dirty="0"/>
              <a:t> yang </a:t>
            </a:r>
            <a:r>
              <a:rPr lang="en-ID" dirty="0" err="1"/>
              <a:t>meliputi</a:t>
            </a:r>
            <a:r>
              <a:rPr lang="en-ID" dirty="0"/>
              <a:t> </a:t>
            </a:r>
            <a:r>
              <a:rPr lang="en-ID" dirty="0" err="1"/>
              <a:t>keterampilan</a:t>
            </a:r>
            <a:r>
              <a:rPr lang="en-ID" dirty="0"/>
              <a:t> </a:t>
            </a:r>
            <a:r>
              <a:rPr lang="en-ID" sz="2800" b="1" dirty="0" err="1"/>
              <a:t>mendengarkan</a:t>
            </a:r>
            <a:r>
              <a:rPr lang="en-ID" sz="2800" b="1" dirty="0"/>
              <a:t>, </a:t>
            </a:r>
            <a:r>
              <a:rPr lang="en-ID" sz="2800" b="1" dirty="0" err="1"/>
              <a:t>membaca</a:t>
            </a:r>
            <a:r>
              <a:rPr lang="en-ID" sz="2800" b="1" dirty="0"/>
              <a:t>, </a:t>
            </a:r>
            <a:r>
              <a:rPr lang="en-ID" sz="2800" b="1" dirty="0" err="1"/>
              <a:t>berbicara</a:t>
            </a:r>
            <a:r>
              <a:rPr lang="en-ID" sz="2800" b="1" dirty="0"/>
              <a:t>, </a:t>
            </a:r>
            <a:r>
              <a:rPr lang="en-ID" sz="2800" dirty="0"/>
              <a:t>dan</a:t>
            </a:r>
            <a:r>
              <a:rPr lang="en-ID" sz="2800" b="1" dirty="0"/>
              <a:t> </a:t>
            </a:r>
            <a:r>
              <a:rPr lang="en-ID" sz="2800" b="1" dirty="0" err="1"/>
              <a:t>menulis</a:t>
            </a:r>
            <a:r>
              <a:rPr lang="en-ID" dirty="0"/>
              <a:t> </a:t>
            </a:r>
            <a:r>
              <a:rPr lang="en-ID" dirty="0" err="1"/>
              <a:t>sesuai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jenjangnya</a:t>
            </a:r>
            <a:r>
              <a:rPr lang="en-ID" dirty="0"/>
              <a:t>. </a:t>
            </a:r>
            <a:br>
              <a:rPr lang="en-ID" dirty="0">
                <a:latin typeface="Trebuchet MS" panose="020B0703020202090204" pitchFamily="34" charset="0"/>
              </a:rPr>
            </a:br>
            <a:br>
              <a:rPr lang="en-ID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968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D548A-EE84-3B6D-AF62-EE249247C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869B85-E710-5EB0-F89C-EB2CEC3105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1762"/>
            <a:ext cx="10701868" cy="1063916"/>
          </a:xfrm>
        </p:spPr>
        <p:txBody>
          <a:bodyPr/>
          <a:lstStyle/>
          <a:p>
            <a:pPr algn="ctr"/>
            <a:r>
              <a:rPr lang="en-US" sz="4000" dirty="0" err="1">
                <a:latin typeface="Trebuchet MS" panose="020B0703020202090204" pitchFamily="34" charset="0"/>
              </a:rPr>
              <a:t>Jenjang</a:t>
            </a:r>
            <a:r>
              <a:rPr lang="en-US" sz="4000" dirty="0">
                <a:latin typeface="Trebuchet MS" panose="020B0703020202090204" pitchFamily="34" charset="0"/>
              </a:rPr>
              <a:t> BIPA</a:t>
            </a:r>
          </a:p>
        </p:txBody>
      </p:sp>
      <p:pic>
        <p:nvPicPr>
          <p:cNvPr id="1026" name="Picture 2" descr="BIPA Daring">
            <a:extLst>
              <a:ext uri="{FF2B5EF4-FFF2-40B4-BE49-F238E27FC236}">
                <a16:creationId xmlns:a16="http://schemas.microsoft.com/office/drawing/2014/main" id="{7ABAE31C-7785-B35B-8423-12C8666E3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74" y="1167700"/>
            <a:ext cx="1900605" cy="265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PA Daring">
            <a:extLst>
              <a:ext uri="{FF2B5EF4-FFF2-40B4-BE49-F238E27FC236}">
                <a16:creationId xmlns:a16="http://schemas.microsoft.com/office/drawing/2014/main" id="{21A1921E-8A79-3E51-9C8A-3B4A8163B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571" y="1177315"/>
            <a:ext cx="1917846" cy="267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PA Daring">
            <a:extLst>
              <a:ext uri="{FF2B5EF4-FFF2-40B4-BE49-F238E27FC236}">
                <a16:creationId xmlns:a16="http://schemas.microsoft.com/office/drawing/2014/main" id="{CAE25BB1-DDB8-B1DB-CBF8-347C258E2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57" y="1159572"/>
            <a:ext cx="1926327" cy="268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PA Daring">
            <a:extLst>
              <a:ext uri="{FF2B5EF4-FFF2-40B4-BE49-F238E27FC236}">
                <a16:creationId xmlns:a16="http://schemas.microsoft.com/office/drawing/2014/main" id="{0E4A81DF-ACB7-F580-91BF-51A4ECCED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84" y="1161591"/>
            <a:ext cx="1909365" cy="266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PA Daring">
            <a:extLst>
              <a:ext uri="{FF2B5EF4-FFF2-40B4-BE49-F238E27FC236}">
                <a16:creationId xmlns:a16="http://schemas.microsoft.com/office/drawing/2014/main" id="{86787E1A-2552-1C0B-9BF2-95DC46131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792" y="3818544"/>
            <a:ext cx="1855077" cy="258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IPA Daring">
            <a:extLst>
              <a:ext uri="{FF2B5EF4-FFF2-40B4-BE49-F238E27FC236}">
                <a16:creationId xmlns:a16="http://schemas.microsoft.com/office/drawing/2014/main" id="{0657B4E2-DC03-E5BC-F100-80A1CA93F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275" y="3818544"/>
            <a:ext cx="1855077" cy="258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KAT - BUKU BIPA 2">
            <a:extLst>
              <a:ext uri="{FF2B5EF4-FFF2-40B4-BE49-F238E27FC236}">
                <a16:creationId xmlns:a16="http://schemas.microsoft.com/office/drawing/2014/main" id="{9F27A003-8BCC-D11F-CE12-9B41C706E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365206" y="1177315"/>
            <a:ext cx="1924381" cy="267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98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6CB2B-1340-D1C7-903B-9568C2C37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D2D96D-7D7B-D59A-9B65-4166E70378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3600" dirty="0" err="1">
                <a:latin typeface="Trebuchet MS" panose="020B0703020202090204" pitchFamily="34" charset="0"/>
              </a:rPr>
              <a:t>Permendikbud</a:t>
            </a:r>
            <a:r>
              <a:rPr lang="en-US" sz="3600" dirty="0">
                <a:latin typeface="Trebuchet MS" panose="020B0703020202090204" pitchFamily="34" charset="0"/>
              </a:rPr>
              <a:t> </a:t>
            </a:r>
            <a:r>
              <a:rPr lang="en-US" sz="3600" dirty="0" err="1">
                <a:latin typeface="Trebuchet MS" panose="020B0703020202090204" pitchFamily="34" charset="0"/>
              </a:rPr>
              <a:t>Nomor</a:t>
            </a:r>
            <a:r>
              <a:rPr lang="en-US" sz="3600" dirty="0">
                <a:latin typeface="Trebuchet MS" panose="020B0703020202090204" pitchFamily="34" charset="0"/>
              </a:rPr>
              <a:t> 27 </a:t>
            </a:r>
            <a:r>
              <a:rPr lang="en-US" sz="3600" dirty="0" err="1">
                <a:latin typeface="Trebuchet MS" panose="020B0703020202090204" pitchFamily="34" charset="0"/>
              </a:rPr>
              <a:t>Tahun</a:t>
            </a:r>
            <a:r>
              <a:rPr lang="en-US" sz="3600" dirty="0">
                <a:latin typeface="Trebuchet MS" panose="020B0703020202090204" pitchFamily="34" charset="0"/>
              </a:rPr>
              <a:t> 2017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9BFB84-157F-DE06-CBF0-C4392A30D3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0"/>
          <a:stretch/>
        </p:blipFill>
        <p:spPr>
          <a:xfrm>
            <a:off x="2236573" y="1825540"/>
            <a:ext cx="7630126" cy="360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86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19B34-D696-271E-EB1C-5B4186069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7B54A9-3346-E673-23DB-208C3757AC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999" y="919664"/>
            <a:ext cx="10701868" cy="3763547"/>
          </a:xfrm>
        </p:spPr>
        <p:txBody>
          <a:bodyPr/>
          <a:lstStyle/>
          <a:p>
            <a:pPr algn="ctr"/>
            <a:r>
              <a:rPr lang="en-US" sz="6600" dirty="0" err="1">
                <a:latin typeface="Trebuchet MS" panose="020B0703020202090204" pitchFamily="34" charset="0"/>
              </a:rPr>
              <a:t>Kunjungi</a:t>
            </a:r>
            <a:r>
              <a:rPr lang="en-US" sz="6600" dirty="0">
                <a:latin typeface="Trebuchet MS" panose="020B0703020202090204" pitchFamily="34" charset="0"/>
              </a:rPr>
              <a:t> </a:t>
            </a:r>
          </a:p>
          <a:p>
            <a:pPr algn="ctr"/>
            <a:endParaRPr lang="en-US" sz="4000" dirty="0">
              <a:latin typeface="Trebuchet MS" panose="020B0703020202090204" pitchFamily="34" charset="0"/>
            </a:endParaRPr>
          </a:p>
          <a:p>
            <a:pPr algn="ctr"/>
            <a:r>
              <a:rPr lang="en-US" sz="3600" dirty="0" err="1">
                <a:latin typeface="Trebuchet MS" panose="020B0703020202090204" pitchFamily="34" charset="0"/>
              </a:rPr>
              <a:t>bipa.kemdikbud.go.id</a:t>
            </a:r>
            <a:endParaRPr lang="en-US" sz="3600" dirty="0">
              <a:latin typeface="Trebuchet MS" panose="020B0703020202090204" pitchFamily="34" charset="0"/>
            </a:endParaRPr>
          </a:p>
          <a:p>
            <a:pPr algn="ctr"/>
            <a:endParaRPr lang="en-US" sz="3600" dirty="0">
              <a:latin typeface="Trebuchet MS" panose="020B0703020202090204" pitchFamily="34" charset="0"/>
            </a:endParaRPr>
          </a:p>
          <a:p>
            <a:pPr algn="ctr"/>
            <a:r>
              <a:rPr lang="en-US" sz="3600" dirty="0">
                <a:latin typeface="Trebuchet MS" panose="020B0703020202090204" pitchFamily="34" charset="0"/>
              </a:rPr>
              <a:t>https://</a:t>
            </a:r>
            <a:r>
              <a:rPr lang="en-US" sz="3600" dirty="0" err="1">
                <a:latin typeface="Trebuchet MS" panose="020B0703020202090204" pitchFamily="34" charset="0"/>
              </a:rPr>
              <a:t>www.instagram.com</a:t>
            </a:r>
            <a:r>
              <a:rPr lang="en-US" sz="3600" dirty="0">
                <a:latin typeface="Trebuchet MS" panose="020B0703020202090204" pitchFamily="34" charset="0"/>
              </a:rPr>
              <a:t>/</a:t>
            </a:r>
            <a:r>
              <a:rPr lang="en-US" sz="3600" dirty="0" err="1">
                <a:latin typeface="Trebuchet MS" panose="020B0703020202090204" pitchFamily="34" charset="0"/>
              </a:rPr>
              <a:t>bipakemdikbud</a:t>
            </a:r>
            <a:r>
              <a:rPr lang="en-US" sz="3600" dirty="0">
                <a:latin typeface="Trebuchet MS" panose="020B0703020202090204" pitchFamily="34" charset="0"/>
              </a:rPr>
              <a:t>/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DA14A8-6927-AD8C-650E-BDC99E6A18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3568" y="2188338"/>
            <a:ext cx="10911016" cy="2798332"/>
          </a:xfrm>
        </p:spPr>
        <p:txBody>
          <a:bodyPr/>
          <a:lstStyle/>
          <a:p>
            <a:pPr algn="ctr"/>
            <a:br>
              <a:rPr lang="en-ID" sz="2400" dirty="0"/>
            </a:br>
            <a:br>
              <a:rPr lang="en-ID" sz="2400" dirty="0"/>
            </a:br>
            <a:br>
              <a:rPr lang="en-ID" sz="2800" dirty="0"/>
            </a:br>
            <a:br>
              <a:rPr lang="en-ID" sz="2800" dirty="0"/>
            </a:br>
            <a:br>
              <a:rPr lang="en-ID" sz="2400" dirty="0"/>
            </a:br>
            <a:br>
              <a:rPr lang="en-ID" sz="2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003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6EEA6C-BC53-3AA4-94D7-05AED2668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097" y="271849"/>
            <a:ext cx="4315952" cy="6141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DC7EBA-D285-5B7B-A5F1-87F244ABD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049" y="272887"/>
            <a:ext cx="3975431" cy="614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46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E1F54-FEE7-3B02-34EA-442E9F480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>
            <a:extLst>
              <a:ext uri="{FF2B5EF4-FFF2-40B4-BE49-F238E27FC236}">
                <a16:creationId xmlns:a16="http://schemas.microsoft.com/office/drawing/2014/main" id="{C07A0A90-1FE5-948D-D56E-5874547D4B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0639" y="121026"/>
            <a:ext cx="10220114" cy="6199093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 algn="just">
              <a:buNone/>
            </a:pPr>
            <a:endParaRPr lang="en-ID" sz="3600" b="1" dirty="0"/>
          </a:p>
          <a:p>
            <a:pPr marL="0" indent="0" algn="ctr">
              <a:buNone/>
            </a:pPr>
            <a:endParaRPr lang="en-ID" sz="3200" b="1" dirty="0"/>
          </a:p>
          <a:p>
            <a:pPr marL="0" indent="0" algn="ctr">
              <a:buNone/>
            </a:pPr>
            <a:endParaRPr lang="en-ID" sz="3200" b="1" dirty="0"/>
          </a:p>
        </p:txBody>
      </p:sp>
      <p:sp>
        <p:nvSpPr>
          <p:cNvPr id="12291" name="Title 1">
            <a:extLst>
              <a:ext uri="{FF2B5EF4-FFF2-40B4-BE49-F238E27FC236}">
                <a16:creationId xmlns:a16="http://schemas.microsoft.com/office/drawing/2014/main" id="{1083E5A2-3D53-006C-BB27-ACC265834F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	</a:t>
            </a:r>
            <a:endParaRPr lang="en-US" alt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08E49B-353A-6705-0D14-50FE12DD6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39" y="121025"/>
            <a:ext cx="8806356" cy="584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64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42601-638B-5BBC-F8D9-0E41BEA57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>
            <a:extLst>
              <a:ext uri="{FF2B5EF4-FFF2-40B4-BE49-F238E27FC236}">
                <a16:creationId xmlns:a16="http://schemas.microsoft.com/office/drawing/2014/main" id="{F1911168-BA04-C69C-6C8D-B783939249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0639" y="121026"/>
            <a:ext cx="10220114" cy="6199093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 algn="just">
              <a:buNone/>
            </a:pPr>
            <a:endParaRPr lang="en-ID" sz="3600" b="1" dirty="0"/>
          </a:p>
          <a:p>
            <a:pPr marL="0" indent="0" algn="ctr">
              <a:buNone/>
            </a:pPr>
            <a:endParaRPr lang="en-ID" sz="3200" b="1" dirty="0"/>
          </a:p>
          <a:p>
            <a:pPr marL="0" indent="0" algn="ctr">
              <a:buNone/>
            </a:pPr>
            <a:endParaRPr lang="en-ID" sz="3200" b="1" dirty="0"/>
          </a:p>
        </p:txBody>
      </p:sp>
      <p:sp>
        <p:nvSpPr>
          <p:cNvPr id="12291" name="Title 1">
            <a:extLst>
              <a:ext uri="{FF2B5EF4-FFF2-40B4-BE49-F238E27FC236}">
                <a16:creationId xmlns:a16="http://schemas.microsoft.com/office/drawing/2014/main" id="{2EABA811-83FB-361E-D65D-12514A810E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	</a:t>
            </a:r>
            <a:endParaRPr lang="en-US" alt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9034DD-A28D-FFAF-E557-2EF848721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8" y="85372"/>
            <a:ext cx="4890977" cy="6113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C9EAD6-E8CA-7385-9A97-DA4B337C0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740" y="85371"/>
            <a:ext cx="4890977" cy="611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7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11289</TotalTime>
  <Words>193</Words>
  <Application>Microsoft Macintosh PowerPoint</Application>
  <PresentationFormat>Widescreen</PresentationFormat>
  <Paragraphs>33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Heebo</vt:lpstr>
      <vt:lpstr>Lucida Console</vt:lpstr>
      <vt:lpstr>Trebuchet MS</vt:lpstr>
      <vt:lpstr>Office Theme</vt:lpstr>
      <vt:lpstr>MENGENAL DAN MENGAJARKAN BAHASA INDONESIA KEPADA DUNIA MELALUI PROGRAM BIPA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</vt:lpstr>
      <vt:lpstr>    </vt:lpstr>
      <vt:lpstr>    </vt:lpstr>
      <vt:lpstr>    </vt:lpstr>
      <vt:lpstr>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UMS</dc:creator>
  <cp:lastModifiedBy>Laili</cp:lastModifiedBy>
  <cp:revision>62</cp:revision>
  <dcterms:created xsi:type="dcterms:W3CDTF">2024-08-26T02:32:45Z</dcterms:created>
  <dcterms:modified xsi:type="dcterms:W3CDTF">2024-10-28T05:45:11Z</dcterms:modified>
</cp:coreProperties>
</file>