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13"/>
  </p:normalViewPr>
  <p:slideViewPr>
    <p:cSldViewPr snapToGrid="0" snapToObjects="1">
      <p:cViewPr varScale="1">
        <p:scale>
          <a:sx n="88" d="100"/>
          <a:sy n="88" d="100"/>
        </p:scale>
        <p:origin x="-25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13801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138017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13801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13801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(16:9)</PresentationFormat>
  <Paragraphs>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user</cp:lastModifiedBy>
  <cp:revision>1</cp:revision>
  <dcterms:created xsi:type="dcterms:W3CDTF">2021-06-07T02:29:17Z</dcterms:created>
  <dcterms:modified xsi:type="dcterms:W3CDTF">2021-06-07T02:31:31Z</dcterms:modified>
</cp:coreProperties>
</file>