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notesMasterIdLst>
    <p:notesMasterId r:id="rId14"/>
  </p:notes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56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06E5D0-3560-4EC1-A7D3-CF5BC84FD584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A63FD-C7BE-41FD-8DB7-778B56877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241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Shape 4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3" name="Shape 4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84049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Shape 3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Shape 3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822258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hape 3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Shape 3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70835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Shape 4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3" name="Shape 4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089437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hape 3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Shape 3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787025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hape 3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Shape 3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39398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7A0B-B455-4548-9447-7D1E017F8042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CCA1-2672-4A01-B917-56572DCF4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59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7A0B-B455-4548-9447-7D1E017F8042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CCA1-2672-4A01-B917-56572DCF4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74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7A0B-B455-4548-9447-7D1E017F8042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CCA1-2672-4A01-B917-56572DCF4D5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4243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7A0B-B455-4548-9447-7D1E017F8042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CCA1-2672-4A01-B917-56572DCF4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2462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7A0B-B455-4548-9447-7D1E017F8042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CCA1-2672-4A01-B917-56572DCF4D5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2705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7A0B-B455-4548-9447-7D1E017F8042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CCA1-2672-4A01-B917-56572DCF4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0863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7A0B-B455-4548-9447-7D1E017F8042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CCA1-2672-4A01-B917-56572DCF4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0550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7A0B-B455-4548-9447-7D1E017F8042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CCA1-2672-4A01-B917-56572DCF4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3726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C:\Users\WIN7\Downloads\color-1305606_1920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350" b="7734"/>
          <a:stretch/>
        </p:blipFill>
        <p:spPr bwMode="auto">
          <a:xfrm>
            <a:off x="0" y="0"/>
            <a:ext cx="12192000" cy="4453467"/>
          </a:xfrm>
          <a:prstGeom prst="rect">
            <a:avLst/>
          </a:prstGeom>
          <a:solidFill>
            <a:srgbClr val="FE51C2"/>
          </a:solidFill>
        </p:spPr>
      </p:pic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5059659"/>
            <a:ext cx="12192000" cy="76808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800" b="1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97" y="5827744"/>
            <a:ext cx="12192000" cy="3840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67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823819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64638"/>
            <a:ext cx="12192000" cy="7680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800" b="0" baseline="0">
                <a:solidFill>
                  <a:schemeClr val="accent3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932723"/>
            <a:ext cx="12192000" cy="3840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67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2050" name="Picture 2" descr="E:\002-KIMS BUSINESS\007-02-Fullslidesppt-Contents\20161206\02-\color-pencil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1972"/>
            <a:ext cx="12192000" cy="715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72603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911424" y="644691"/>
            <a:ext cx="3456384" cy="1632181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4800" b="0" baseline="0">
                <a:solidFill>
                  <a:schemeClr val="accent3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911424" y="2276872"/>
            <a:ext cx="3456384" cy="768085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867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</a:t>
            </a:r>
          </a:p>
          <a:p>
            <a:pPr lvl="0"/>
            <a:r>
              <a:rPr lang="en-US" altLang="ko-KR" dirty="0"/>
              <a:t>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63106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7A0B-B455-4548-9447-7D1E017F8042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CCA1-2672-4A01-B917-56572DCF4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6372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hapes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8" y="12347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  <p:extLst>
      <p:ext uri="{BB962C8B-B14F-4D97-AF65-F5344CB8AC3E}">
        <p14:creationId xmlns:p14="http://schemas.microsoft.com/office/powerpoint/2010/main" val="41416788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third">
  <p:cSld name="Blank third"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>
            <a:spLocks noGrp="1"/>
          </p:cNvSpPr>
          <p:nvPr>
            <p:ph type="sldNum" idx="12"/>
          </p:nvPr>
        </p:nvSpPr>
        <p:spPr>
          <a:xfrm>
            <a:off x="11744000" y="2944233"/>
            <a:ext cx="448000" cy="96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8528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7A0B-B455-4548-9447-7D1E017F8042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CCA1-2672-4A01-B917-56572DCF4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7A0B-B455-4548-9447-7D1E017F8042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CCA1-2672-4A01-B917-56572DCF4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533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7A0B-B455-4548-9447-7D1E017F8042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CCA1-2672-4A01-B917-56572DCF4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476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7A0B-B455-4548-9447-7D1E017F8042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CCA1-2672-4A01-B917-56572DCF4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665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7A0B-B455-4548-9447-7D1E017F8042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CCA1-2672-4A01-B917-56572DCF4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549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7A0B-B455-4548-9447-7D1E017F8042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CCA1-2672-4A01-B917-56572DCF4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309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CCA1-2672-4A01-B917-56572DCF4D5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7A0B-B455-4548-9447-7D1E017F8042}" type="datetimeFigureOut">
              <a:rPr lang="en-US" smtClean="0"/>
              <a:t>9/26/2023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446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37A0B-B455-4548-9447-7D1E017F8042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211CCA1-2672-4A01-B917-56572DCF4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377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  <p:sldLayoutId id="2147483748" r:id="rId17"/>
    <p:sldLayoutId id="2147483749" r:id="rId18"/>
    <p:sldLayoutId id="2147483750" r:id="rId19"/>
    <p:sldLayoutId id="2147483751" r:id="rId20"/>
    <p:sldLayoutId id="2147483752" r:id="rId2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b="1" dirty="0"/>
              <a:t>Media Audio-Visual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US" dirty="0"/>
              <a:t>Present By :</a:t>
            </a:r>
          </a:p>
          <a:p>
            <a:r>
              <a:rPr lang="en-US" dirty="0"/>
              <a:t>Yeni Raini, </a:t>
            </a:r>
            <a:r>
              <a:rPr lang="en-US" dirty="0" err="1"/>
              <a:t>M.Pd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733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>
            <a:spLocks noGrp="1"/>
          </p:cNvSpPr>
          <p:nvPr>
            <p:ph type="body" sz="quarter" idx="10"/>
          </p:nvPr>
        </p:nvSpPr>
        <p:spPr>
          <a:xfrm>
            <a:off x="4655839" y="644691"/>
            <a:ext cx="7278985" cy="519413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101597" algn="ctr"/>
            <a:r>
              <a:rPr lang="en-US" sz="3733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Jaringan</a:t>
            </a:r>
            <a:r>
              <a:rPr lang="en-US" sz="37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733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televisi</a:t>
            </a:r>
            <a:r>
              <a:rPr lang="en-US" sz="37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733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sekitar</a:t>
            </a:r>
            <a:r>
              <a:rPr lang="en-US" sz="37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733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merupakan</a:t>
            </a:r>
            <a:r>
              <a:rPr lang="en-US" sz="37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program </a:t>
            </a:r>
            <a:r>
              <a:rPr lang="en-US" sz="3733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televisi</a:t>
            </a:r>
            <a:r>
              <a:rPr lang="en-US" sz="37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yang </a:t>
            </a:r>
            <a:r>
              <a:rPr lang="en-US" sz="3733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dioperasikan</a:t>
            </a:r>
            <a:r>
              <a:rPr lang="en-US" sz="37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di </a:t>
            </a:r>
            <a:r>
              <a:rPr lang="en-US" sz="3733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kampus</a:t>
            </a:r>
            <a:r>
              <a:rPr lang="en-US" sz="37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733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atau</a:t>
            </a:r>
            <a:r>
              <a:rPr lang="en-US" sz="37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di </a:t>
            </a:r>
            <a:r>
              <a:rPr lang="en-US" sz="3733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tempat-tempat</a:t>
            </a:r>
            <a:r>
              <a:rPr lang="en-US" sz="37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 lain yang </a:t>
            </a:r>
            <a:r>
              <a:rPr lang="en-US" sz="3733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berjarak</a:t>
            </a:r>
            <a:r>
              <a:rPr lang="en-US" sz="37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733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dekat</a:t>
            </a:r>
            <a:r>
              <a:rPr lang="en-US" sz="37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sz="3733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Selain</a:t>
            </a:r>
            <a:r>
              <a:rPr lang="en-US" sz="37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733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itu</a:t>
            </a:r>
            <a:r>
              <a:rPr lang="en-US" sz="37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3733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pesannya</a:t>
            </a:r>
            <a:r>
              <a:rPr lang="en-US" sz="37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733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bersifat</a:t>
            </a:r>
            <a:r>
              <a:rPr lang="en-US" sz="37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</a:t>
            </a:r>
            <a:r>
              <a:rPr lang="en-US" sz="3733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khusus</a:t>
            </a:r>
            <a:r>
              <a:rPr lang="en-US" sz="37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3733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misalnya</a:t>
            </a:r>
            <a:r>
              <a:rPr lang="en-US" sz="37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  <a:r>
              <a:rPr lang="en-US" sz="3733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bahan-bahan</a:t>
            </a:r>
            <a:r>
              <a:rPr lang="en-US" sz="37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733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kuliah</a:t>
            </a:r>
            <a:endParaRPr sz="3733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16" name="Shape 316"/>
          <p:cNvSpPr txBox="1">
            <a:spLocks noGrp="1"/>
          </p:cNvSpPr>
          <p:nvPr>
            <p:ph type="title" idx="4294967295"/>
          </p:nvPr>
        </p:nvSpPr>
        <p:spPr>
          <a:xfrm>
            <a:off x="0" y="2181225"/>
            <a:ext cx="3700463" cy="104457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" sz="5867" b="1" dirty="0">
                <a:solidFill>
                  <a:schemeClr val="tx1">
                    <a:lumMod val="85000"/>
                    <a:lumOff val="15000"/>
                  </a:schemeClr>
                </a:solidFill>
                <a:latin typeface="Perpetua Titling MT" panose="02020502060505020804" pitchFamily="18" charset="0"/>
              </a:rPr>
              <a:t>CCTV</a:t>
            </a:r>
            <a:endParaRPr sz="5867" b="1" dirty="0">
              <a:solidFill>
                <a:schemeClr val="tx1">
                  <a:lumMod val="85000"/>
                  <a:lumOff val="15000"/>
                </a:schemeClr>
              </a:solidFill>
              <a:latin typeface="Perpetua Titling MT" panose="020205020605050208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588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>
            <a:spLocks noGrp="1"/>
          </p:cNvSpPr>
          <p:nvPr>
            <p:ph type="body" sz="quarter" idx="10"/>
          </p:nvPr>
        </p:nvSpPr>
        <p:spPr>
          <a:xfrm>
            <a:off x="4559830" y="1412776"/>
            <a:ext cx="6841596" cy="4140299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101597"/>
            <a:r>
              <a:rPr lang="en-US" sz="2933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Program </a:t>
            </a:r>
            <a:r>
              <a:rPr lang="en-US" sz="2933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ini</a:t>
            </a:r>
            <a:r>
              <a:rPr lang="en-US" sz="2933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933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merupakan</a:t>
            </a:r>
            <a:r>
              <a:rPr lang="en-US" sz="2933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media </a:t>
            </a:r>
            <a:r>
              <a:rPr lang="en-US" sz="2933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komunikasi</a:t>
            </a:r>
            <a:r>
              <a:rPr lang="en-US" sz="2933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933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massa</a:t>
            </a:r>
            <a:r>
              <a:rPr lang="en-US" sz="2933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933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dengan</a:t>
            </a:r>
            <a:r>
              <a:rPr lang="en-US" sz="2933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 </a:t>
            </a:r>
            <a:r>
              <a:rPr lang="en-US" sz="2933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ciri-ciri</a:t>
            </a:r>
            <a:r>
              <a:rPr lang="en-US" sz="2933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</a:p>
          <a:p>
            <a:pPr marL="685783" indent="-450839">
              <a:buFont typeface="+mj-lt"/>
              <a:buAutoNum type="arabicPeriod"/>
            </a:pPr>
            <a:r>
              <a:rPr lang="en-US" sz="2933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Berlangsung</a:t>
            </a:r>
            <a:r>
              <a:rPr lang="en-US" sz="2933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933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satu</a:t>
            </a:r>
            <a:r>
              <a:rPr lang="en-US" sz="2933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933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arah</a:t>
            </a:r>
            <a:endParaRPr lang="en-US" sz="2933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685783" indent="-450839">
              <a:buFont typeface="+mj-lt"/>
              <a:buAutoNum type="arabicPeriod"/>
            </a:pPr>
            <a:r>
              <a:rPr lang="en-US" sz="2933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Komunikator</a:t>
            </a:r>
            <a:r>
              <a:rPr lang="en-US" sz="2933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933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melembaga</a:t>
            </a:r>
            <a:endParaRPr lang="en-US" sz="2933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685783" indent="-450839">
              <a:buFont typeface="+mj-lt"/>
              <a:buAutoNum type="arabicPeriod"/>
            </a:pPr>
            <a:r>
              <a:rPr lang="en-US" sz="2933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Pesan</a:t>
            </a:r>
            <a:r>
              <a:rPr lang="en-US" sz="2933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933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bersifat</a:t>
            </a:r>
            <a:r>
              <a:rPr lang="en-US" sz="2933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933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umum</a:t>
            </a:r>
            <a:endParaRPr lang="en-US" sz="2933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685783" indent="-450839">
              <a:buFont typeface="+mj-lt"/>
              <a:buAutoNum type="arabicPeriod"/>
            </a:pPr>
            <a:r>
              <a:rPr lang="en-US" sz="2933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Menimbulkan</a:t>
            </a:r>
            <a:r>
              <a:rPr lang="en-US" sz="2933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933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keserempakan</a:t>
            </a:r>
            <a:endParaRPr lang="en-US" sz="2933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685783" indent="-450839">
              <a:buFont typeface="+mj-lt"/>
              <a:buAutoNum type="arabicPeriod"/>
            </a:pPr>
            <a:r>
              <a:rPr lang="en-US" sz="2933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Bersifat</a:t>
            </a:r>
            <a:r>
              <a:rPr lang="en-US" sz="2933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933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heterogen</a:t>
            </a:r>
            <a:endParaRPr lang="en-US" sz="2933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16" name="Shape 316"/>
          <p:cNvSpPr txBox="1">
            <a:spLocks noGrp="1"/>
          </p:cNvSpPr>
          <p:nvPr>
            <p:ph type="title" idx="4294967295"/>
          </p:nvPr>
        </p:nvSpPr>
        <p:spPr>
          <a:xfrm>
            <a:off x="6946900" y="357188"/>
            <a:ext cx="5245100" cy="1044575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" sz="4800" b="1" i="1" dirty="0">
                <a:solidFill>
                  <a:srgbClr val="0070C0"/>
                </a:solidFill>
                <a:latin typeface="Agency FB" panose="020B0503020202020204" pitchFamily="34" charset="0"/>
              </a:rPr>
              <a:t>Television Broadcast</a:t>
            </a:r>
            <a:endParaRPr sz="4800" b="1" i="1" dirty="0">
              <a:solidFill>
                <a:srgbClr val="0070C0"/>
              </a:solidFill>
              <a:latin typeface="Agency FB" panose="020B0503020202020204" pitchFamily="34" charset="0"/>
            </a:endParaRPr>
          </a:p>
        </p:txBody>
      </p:sp>
      <p:sp>
        <p:nvSpPr>
          <p:cNvPr id="318" name="Shape 318"/>
          <p:cNvSpPr txBox="1">
            <a:spLocks noGrp="1"/>
          </p:cNvSpPr>
          <p:nvPr>
            <p:ph type="sldNum" idx="4294967295"/>
          </p:nvPr>
        </p:nvSpPr>
        <p:spPr>
          <a:xfrm>
            <a:off x="0" y="6408738"/>
            <a:ext cx="1214438" cy="44926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fld id="{00000000-1234-1234-1234-123412341234}" type="slidenum">
              <a:rPr lang="en"/>
              <a:pPr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2765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64637"/>
            <a:ext cx="12192000" cy="1049779"/>
          </a:xfrm>
        </p:spPr>
        <p:txBody>
          <a:bodyPr/>
          <a:lstStyle/>
          <a:p>
            <a:r>
              <a:rPr lang="en-US" altLang="ko-KR" sz="5333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roadway" panose="04040905080B02020502" pitchFamily="82" charset="0"/>
              </a:rPr>
              <a:t>Fungsi</a:t>
            </a:r>
            <a:r>
              <a:rPr lang="en-US" altLang="ko-KR" sz="5333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roadway" panose="04040905080B02020502" pitchFamily="82" charset="0"/>
              </a:rPr>
              <a:t> </a:t>
            </a:r>
            <a:r>
              <a:rPr lang="en-US" altLang="ko-KR" sz="5333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roadway" panose="04040905080B02020502" pitchFamily="82" charset="0"/>
              </a:rPr>
              <a:t>Televisi</a:t>
            </a:r>
            <a:endParaRPr lang="ko-KR" altLang="en-US" sz="5333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Broadway" panose="04040905080B02020502" pitchFamily="82" charset="0"/>
            </a:endParaRPr>
          </a:p>
        </p:txBody>
      </p:sp>
      <p:grpSp>
        <p:nvGrpSpPr>
          <p:cNvPr id="85" name="Group 84"/>
          <p:cNvGrpSpPr/>
          <p:nvPr/>
        </p:nvGrpSpPr>
        <p:grpSpPr>
          <a:xfrm>
            <a:off x="5139011" y="2360830"/>
            <a:ext cx="4443443" cy="3999327"/>
            <a:chOff x="3203848" y="1779662"/>
            <a:chExt cx="3332582" cy="2999495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86" name="Rectangle 85"/>
            <p:cNvSpPr/>
            <p:nvPr/>
          </p:nvSpPr>
          <p:spPr>
            <a:xfrm>
              <a:off x="3203848" y="1779662"/>
              <a:ext cx="108000" cy="27733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400">
                <a:solidFill>
                  <a:prstClr val="white"/>
                </a:solidFill>
                <a:sym typeface="Arial"/>
              </a:endParaRPr>
            </a:p>
          </p:txBody>
        </p:sp>
        <p:sp>
          <p:nvSpPr>
            <p:cNvPr id="87" name="Block Arc 86"/>
            <p:cNvSpPr/>
            <p:nvPr/>
          </p:nvSpPr>
          <p:spPr>
            <a:xfrm>
              <a:off x="3203848" y="4326895"/>
              <a:ext cx="452262" cy="452262"/>
            </a:xfrm>
            <a:prstGeom prst="blockArc">
              <a:avLst>
                <a:gd name="adj1" fmla="val 5431834"/>
                <a:gd name="adj2" fmla="val 10817112"/>
                <a:gd name="adj3" fmla="val 2428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400">
                <a:solidFill>
                  <a:prstClr val="black"/>
                </a:solidFill>
                <a:sym typeface="Arial"/>
              </a:endParaRP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3425216" y="4671157"/>
              <a:ext cx="2916000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400">
                <a:solidFill>
                  <a:prstClr val="white"/>
                </a:solidFill>
                <a:sym typeface="Arial"/>
              </a:endParaRPr>
            </a:p>
          </p:txBody>
        </p:sp>
        <p:sp>
          <p:nvSpPr>
            <p:cNvPr id="89" name="Block Arc 88"/>
            <p:cNvSpPr/>
            <p:nvPr/>
          </p:nvSpPr>
          <p:spPr>
            <a:xfrm rot="16200000">
              <a:off x="6084168" y="4326895"/>
              <a:ext cx="452262" cy="452262"/>
            </a:xfrm>
            <a:prstGeom prst="blockArc">
              <a:avLst>
                <a:gd name="adj1" fmla="val 5431834"/>
                <a:gd name="adj2" fmla="val 10817112"/>
                <a:gd name="adj3" fmla="val 2428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400">
                <a:solidFill>
                  <a:prstClr val="black"/>
                </a:solidFill>
                <a:sym typeface="Arial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6428430" y="3989950"/>
              <a:ext cx="108000" cy="576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400">
                <a:solidFill>
                  <a:prstClr val="white"/>
                </a:solidFill>
                <a:sym typeface="Arial"/>
              </a:endParaRPr>
            </a:p>
          </p:txBody>
        </p:sp>
      </p:grpSp>
      <p:sp>
        <p:nvSpPr>
          <p:cNvPr id="91" name="Rectangle 90"/>
          <p:cNvSpPr/>
          <p:nvPr/>
        </p:nvSpPr>
        <p:spPr>
          <a:xfrm>
            <a:off x="917034" y="1428886"/>
            <a:ext cx="5413055" cy="137327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>
              <a:solidFill>
                <a:prstClr val="white"/>
              </a:solidFill>
              <a:sym typeface="Arial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058529" y="1574255"/>
            <a:ext cx="782395" cy="108666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>
              <a:solidFill>
                <a:prstClr val="white"/>
              </a:solidFill>
              <a:sym typeface="Arial"/>
            </a:endParaRPr>
          </a:p>
        </p:txBody>
      </p:sp>
      <p:grpSp>
        <p:nvGrpSpPr>
          <p:cNvPr id="93" name="Group 92"/>
          <p:cNvGrpSpPr/>
          <p:nvPr/>
        </p:nvGrpSpPr>
        <p:grpSpPr>
          <a:xfrm>
            <a:off x="1906403" y="1488911"/>
            <a:ext cx="4189597" cy="861366"/>
            <a:chOff x="803640" y="3296172"/>
            <a:chExt cx="2068978" cy="507279"/>
          </a:xfrm>
          <a:solidFill>
            <a:schemeClr val="bg1">
              <a:lumMod val="85000"/>
            </a:schemeClr>
          </a:solidFill>
        </p:grpSpPr>
        <p:sp>
          <p:nvSpPr>
            <p:cNvPr id="94" name="TextBox 93"/>
            <p:cNvSpPr txBox="1"/>
            <p:nvPr/>
          </p:nvSpPr>
          <p:spPr>
            <a:xfrm>
              <a:off x="803640" y="3579862"/>
              <a:ext cx="2059657" cy="22358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867" dirty="0" err="1">
                  <a:solidFill>
                    <a:prstClr val="black"/>
                  </a:solidFill>
                  <a:latin typeface="CentSchbkCyrill BT" panose="02040603050705020303" pitchFamily="18" charset="-52"/>
                  <a:cs typeface="Arial" pitchFamily="34" charset="0"/>
                  <a:sym typeface="Arial"/>
                </a:rPr>
                <a:t>Memberi</a:t>
              </a:r>
              <a:r>
                <a:rPr lang="en-US" altLang="ko-KR" sz="1867" dirty="0">
                  <a:solidFill>
                    <a:prstClr val="black"/>
                  </a:solidFill>
                  <a:latin typeface="CentSchbkCyrill BT" panose="02040603050705020303" pitchFamily="18" charset="-52"/>
                  <a:cs typeface="Arial" pitchFamily="34" charset="0"/>
                  <a:sym typeface="Arial"/>
                </a:rPr>
                <a:t> </a:t>
              </a:r>
              <a:r>
                <a:rPr lang="en-US" altLang="ko-KR" sz="1867" dirty="0" err="1">
                  <a:solidFill>
                    <a:prstClr val="black"/>
                  </a:solidFill>
                  <a:latin typeface="CentSchbkCyrill BT" panose="02040603050705020303" pitchFamily="18" charset="-52"/>
                  <a:cs typeface="Arial" pitchFamily="34" charset="0"/>
                  <a:sym typeface="Arial"/>
                </a:rPr>
                <a:t>penerangan</a:t>
              </a:r>
              <a:r>
                <a:rPr lang="en-US" altLang="ko-KR" sz="1867" dirty="0">
                  <a:solidFill>
                    <a:prstClr val="black"/>
                  </a:solidFill>
                  <a:latin typeface="CentSchbkCyrill BT" panose="02040603050705020303" pitchFamily="18" charset="-52"/>
                  <a:cs typeface="Arial" pitchFamily="34" charset="0"/>
                  <a:sym typeface="Arial"/>
                </a:rPr>
                <a:t> </a:t>
              </a:r>
              <a:r>
                <a:rPr lang="en-US" altLang="ko-KR" sz="1867" dirty="0" err="1">
                  <a:solidFill>
                    <a:prstClr val="black"/>
                  </a:solidFill>
                  <a:latin typeface="CentSchbkCyrill BT" panose="02040603050705020303" pitchFamily="18" charset="-52"/>
                  <a:cs typeface="Arial" pitchFamily="34" charset="0"/>
                  <a:sym typeface="Arial"/>
                </a:rPr>
                <a:t>kepada</a:t>
              </a:r>
              <a:r>
                <a:rPr lang="en-US" altLang="ko-KR" sz="1867" dirty="0">
                  <a:solidFill>
                    <a:prstClr val="black"/>
                  </a:solidFill>
                  <a:latin typeface="CentSchbkCyrill BT" panose="02040603050705020303" pitchFamily="18" charset="-52"/>
                  <a:cs typeface="Arial" pitchFamily="34" charset="0"/>
                  <a:sym typeface="Arial"/>
                </a:rPr>
                <a:t> </a:t>
              </a:r>
              <a:r>
                <a:rPr lang="en-US" altLang="ko-KR" sz="1867" dirty="0" err="1">
                  <a:solidFill>
                    <a:prstClr val="black"/>
                  </a:solidFill>
                  <a:latin typeface="CentSchbkCyrill BT" panose="02040603050705020303" pitchFamily="18" charset="-52"/>
                  <a:cs typeface="Arial" pitchFamily="34" charset="0"/>
                  <a:sym typeface="Arial"/>
                </a:rPr>
                <a:t>massa</a:t>
              </a:r>
              <a:r>
                <a:rPr lang="en-US" altLang="ko-KR" sz="1867" dirty="0">
                  <a:solidFill>
                    <a:prstClr val="black"/>
                  </a:solidFill>
                  <a:latin typeface="CentSchbkCyrill BT" panose="02040603050705020303" pitchFamily="18" charset="-52"/>
                  <a:cs typeface="Arial" pitchFamily="34" charset="0"/>
                  <a:sym typeface="Arial"/>
                </a:rPr>
                <a:t> </a:t>
              </a:r>
              <a:endParaRPr lang="ko-KR" altLang="en-US" sz="1867" dirty="0">
                <a:solidFill>
                  <a:prstClr val="black"/>
                </a:solidFill>
                <a:latin typeface="CentSchbkCyrill BT" panose="02040603050705020303" pitchFamily="18" charset="-52"/>
                <a:cs typeface="Arial" pitchFamily="34" charset="0"/>
                <a:sym typeface="Arial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812961" y="3296172"/>
              <a:ext cx="2059657" cy="24768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2133" b="1" dirty="0" err="1">
                  <a:solidFill>
                    <a:srgbClr val="FF0000"/>
                  </a:solidFill>
                  <a:latin typeface="Consolas" panose="020B0609020204030204" pitchFamily="49" charset="0"/>
                  <a:cs typeface="Arial" pitchFamily="34" charset="0"/>
                  <a:sym typeface="Arial"/>
                </a:rPr>
                <a:t>Fungsi</a:t>
              </a:r>
              <a:r>
                <a:rPr lang="en-US" altLang="ko-KR" sz="2133" b="1" dirty="0">
                  <a:solidFill>
                    <a:srgbClr val="FF0000"/>
                  </a:solidFill>
                  <a:latin typeface="Consolas" panose="020B0609020204030204" pitchFamily="49" charset="0"/>
                  <a:cs typeface="Arial" pitchFamily="34" charset="0"/>
                  <a:sym typeface="Arial"/>
                </a:rPr>
                <a:t> </a:t>
              </a:r>
              <a:r>
                <a:rPr lang="en-US" altLang="ko-KR" sz="2133" b="1" dirty="0" err="1">
                  <a:solidFill>
                    <a:srgbClr val="FF0000"/>
                  </a:solidFill>
                  <a:latin typeface="Consolas" panose="020B0609020204030204" pitchFamily="49" charset="0"/>
                  <a:cs typeface="Arial" pitchFamily="34" charset="0"/>
                  <a:sym typeface="Arial"/>
                </a:rPr>
                <a:t>Penerangan</a:t>
              </a:r>
              <a:endParaRPr lang="ko-KR" altLang="en-US" sz="2133" b="1" dirty="0">
                <a:solidFill>
                  <a:srgbClr val="FF0000"/>
                </a:solidFill>
                <a:latin typeface="Consolas" panose="020B0609020204030204" pitchFamily="49" charset="0"/>
                <a:cs typeface="Arial" pitchFamily="34" charset="0"/>
                <a:sym typeface="Arial"/>
              </a:endParaRPr>
            </a:p>
          </p:txBody>
        </p:sp>
      </p:grpSp>
      <p:sp>
        <p:nvSpPr>
          <p:cNvPr id="96" name="TextBox 95"/>
          <p:cNvSpPr txBox="1"/>
          <p:nvPr/>
        </p:nvSpPr>
        <p:spPr>
          <a:xfrm>
            <a:off x="1123679" y="1881354"/>
            <a:ext cx="680972" cy="50276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ko-KR" sz="2667" b="1" dirty="0">
                <a:solidFill>
                  <a:prstClr val="white"/>
                </a:solidFill>
                <a:cs typeface="Arial" pitchFamily="34" charset="0"/>
                <a:sym typeface="Arial"/>
              </a:rPr>
              <a:t>01</a:t>
            </a:r>
            <a:endParaRPr lang="ko-KR" altLang="en-US" sz="2667" b="1" dirty="0">
              <a:solidFill>
                <a:prstClr val="white"/>
              </a:solidFill>
              <a:cs typeface="Arial" pitchFamily="34" charset="0"/>
              <a:sym typeface="Arial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936899" y="3065181"/>
            <a:ext cx="5393189" cy="14227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>
              <a:solidFill>
                <a:prstClr val="white"/>
              </a:solidFill>
              <a:sym typeface="Arial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1078394" y="3210550"/>
            <a:ext cx="786297" cy="111835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>
              <a:solidFill>
                <a:prstClr val="white"/>
              </a:solidFill>
              <a:sym typeface="Arial"/>
            </a:endParaRPr>
          </a:p>
        </p:txBody>
      </p:sp>
      <p:grpSp>
        <p:nvGrpSpPr>
          <p:cNvPr id="99" name="Group 98"/>
          <p:cNvGrpSpPr/>
          <p:nvPr/>
        </p:nvGrpSpPr>
        <p:grpSpPr>
          <a:xfrm>
            <a:off x="1926267" y="3125602"/>
            <a:ext cx="4265744" cy="1029597"/>
            <a:chOff x="803640" y="3307897"/>
            <a:chExt cx="2059657" cy="772198"/>
          </a:xfrm>
          <a:solidFill>
            <a:schemeClr val="bg1">
              <a:lumMod val="85000"/>
            </a:schemeClr>
          </a:solidFill>
        </p:grpSpPr>
        <p:sp>
          <p:nvSpPr>
            <p:cNvPr id="100" name="TextBox 99"/>
            <p:cNvSpPr txBox="1"/>
            <p:nvPr/>
          </p:nvSpPr>
          <p:spPr>
            <a:xfrm>
              <a:off x="803640" y="3579862"/>
              <a:ext cx="2048429" cy="5002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867" dirty="0">
                  <a:solidFill>
                    <a:prstClr val="black"/>
                  </a:solidFill>
                  <a:latin typeface="CentSchbkCyrill BT" panose="02040603050705020303" pitchFamily="18" charset="-52"/>
                  <a:sym typeface="Arial"/>
                </a:rPr>
                <a:t>TV </a:t>
              </a:r>
              <a:r>
                <a:rPr lang="en-US" sz="1867" dirty="0" err="1">
                  <a:solidFill>
                    <a:prstClr val="black"/>
                  </a:solidFill>
                  <a:latin typeface="CentSchbkCyrill BT" panose="02040603050705020303" pitchFamily="18" charset="-52"/>
                  <a:sym typeface="Arial"/>
                </a:rPr>
                <a:t>menyiarkan</a:t>
              </a:r>
              <a:r>
                <a:rPr lang="en-US" sz="1867" dirty="0">
                  <a:solidFill>
                    <a:prstClr val="black"/>
                  </a:solidFill>
                  <a:latin typeface="CentSchbkCyrill BT" panose="02040603050705020303" pitchFamily="18" charset="-52"/>
                  <a:sym typeface="Arial"/>
                </a:rPr>
                <a:t> </a:t>
              </a:r>
              <a:r>
                <a:rPr lang="en-US" sz="1867" dirty="0" err="1">
                  <a:solidFill>
                    <a:prstClr val="black"/>
                  </a:solidFill>
                  <a:latin typeface="CentSchbkCyrill BT" panose="02040603050705020303" pitchFamily="18" charset="-52"/>
                  <a:sym typeface="Arial"/>
                </a:rPr>
                <a:t>berbagai</a:t>
              </a:r>
              <a:r>
                <a:rPr lang="en-US" sz="1867" dirty="0">
                  <a:solidFill>
                    <a:prstClr val="black"/>
                  </a:solidFill>
                  <a:latin typeface="CentSchbkCyrill BT" panose="02040603050705020303" pitchFamily="18" charset="-52"/>
                  <a:sym typeface="Arial"/>
                </a:rPr>
                <a:t> acara yang </a:t>
              </a:r>
              <a:r>
                <a:rPr lang="en-US" sz="1867" dirty="0" err="1">
                  <a:solidFill>
                    <a:prstClr val="black"/>
                  </a:solidFill>
                  <a:latin typeface="CentSchbkCyrill BT" panose="02040603050705020303" pitchFamily="18" charset="-52"/>
                  <a:sym typeface="Arial"/>
                </a:rPr>
                <a:t>mengandung</a:t>
              </a:r>
              <a:r>
                <a:rPr lang="en-US" sz="1867" dirty="0">
                  <a:solidFill>
                    <a:prstClr val="black"/>
                  </a:solidFill>
                  <a:latin typeface="CentSchbkCyrill BT" panose="02040603050705020303" pitchFamily="18" charset="-52"/>
                  <a:sym typeface="Arial"/>
                </a:rPr>
                <a:t> </a:t>
              </a:r>
              <a:r>
                <a:rPr lang="en-US" sz="1867" dirty="0" err="1">
                  <a:solidFill>
                    <a:prstClr val="black"/>
                  </a:solidFill>
                  <a:latin typeface="CentSchbkCyrill BT" panose="02040603050705020303" pitchFamily="18" charset="-52"/>
                  <a:sym typeface="Arial"/>
                </a:rPr>
                <a:t>unsur</a:t>
              </a:r>
              <a:r>
                <a:rPr lang="en-US" sz="1867" dirty="0">
                  <a:solidFill>
                    <a:prstClr val="black"/>
                  </a:solidFill>
                  <a:latin typeface="CentSchbkCyrill BT" panose="02040603050705020303" pitchFamily="18" charset="-52"/>
                  <a:sym typeface="Arial"/>
                </a:rPr>
                <a:t> </a:t>
              </a:r>
              <a:r>
                <a:rPr lang="en-US" sz="1867" dirty="0" err="1">
                  <a:solidFill>
                    <a:prstClr val="black"/>
                  </a:solidFill>
                  <a:latin typeface="CentSchbkCyrill BT" panose="02040603050705020303" pitchFamily="18" charset="-52"/>
                  <a:sym typeface="Arial"/>
                </a:rPr>
                <a:t>pendidikan</a:t>
              </a:r>
              <a:endParaRPr lang="ko-KR" altLang="en-US" sz="1867" dirty="0">
                <a:solidFill>
                  <a:prstClr val="black">
                    <a:lumMod val="75000"/>
                    <a:lumOff val="25000"/>
                  </a:prstClr>
                </a:solidFill>
                <a:latin typeface="CentSchbkCyrill BT" panose="02040603050705020303" pitchFamily="18" charset="-52"/>
                <a:cs typeface="Arial" pitchFamily="34" charset="0"/>
                <a:sym typeface="Arial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803640" y="3307897"/>
              <a:ext cx="2059657" cy="31542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2133" b="1" dirty="0" err="1">
                  <a:solidFill>
                    <a:srgbClr val="FF0000"/>
                  </a:solidFill>
                  <a:latin typeface="Consolas" panose="020B0609020204030204" pitchFamily="49" charset="0"/>
                  <a:cs typeface="Arial" pitchFamily="34" charset="0"/>
                  <a:sym typeface="Arial"/>
                </a:rPr>
                <a:t>Fungsi</a:t>
              </a:r>
              <a:r>
                <a:rPr lang="en-US" altLang="ko-KR" sz="2133" b="1" dirty="0">
                  <a:solidFill>
                    <a:srgbClr val="FF0000"/>
                  </a:solidFill>
                  <a:latin typeface="Consolas" panose="020B0609020204030204" pitchFamily="49" charset="0"/>
                  <a:cs typeface="Arial" pitchFamily="34" charset="0"/>
                  <a:sym typeface="Arial"/>
                </a:rPr>
                <a:t> </a:t>
              </a:r>
              <a:r>
                <a:rPr lang="en-US" altLang="ko-KR" sz="2133" b="1" dirty="0" err="1">
                  <a:solidFill>
                    <a:srgbClr val="FF0000"/>
                  </a:solidFill>
                  <a:latin typeface="Consolas" panose="020B0609020204030204" pitchFamily="49" charset="0"/>
                  <a:cs typeface="Arial" pitchFamily="34" charset="0"/>
                  <a:sym typeface="Arial"/>
                </a:rPr>
                <a:t>Pendidikan</a:t>
              </a:r>
              <a:endParaRPr lang="ko-KR" altLang="en-US" sz="2133" b="1" dirty="0">
                <a:solidFill>
                  <a:srgbClr val="FF0000"/>
                </a:solidFill>
                <a:latin typeface="Consolas" panose="020B0609020204030204" pitchFamily="49" charset="0"/>
                <a:cs typeface="Arial" pitchFamily="34" charset="0"/>
                <a:sym typeface="Arial"/>
              </a:endParaRPr>
            </a:p>
          </p:txBody>
        </p:sp>
      </p:grpSp>
      <p:sp>
        <p:nvSpPr>
          <p:cNvPr id="102" name="TextBox 101"/>
          <p:cNvSpPr txBox="1"/>
          <p:nvPr/>
        </p:nvSpPr>
        <p:spPr>
          <a:xfrm>
            <a:off x="1126717" y="3533087"/>
            <a:ext cx="678473" cy="50276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ko-KR" sz="2667" b="1" dirty="0">
                <a:solidFill>
                  <a:prstClr val="white"/>
                </a:solidFill>
                <a:cs typeface="Arial" pitchFamily="34" charset="0"/>
                <a:sym typeface="Arial"/>
              </a:rPr>
              <a:t>02</a:t>
            </a:r>
            <a:endParaRPr lang="ko-KR" altLang="en-US" sz="2667" b="1" dirty="0">
              <a:solidFill>
                <a:prstClr val="white"/>
              </a:solidFill>
              <a:cs typeface="Arial" pitchFamily="34" charset="0"/>
              <a:sym typeface="Arial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935909" y="4716234"/>
            <a:ext cx="5466807" cy="15458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>
              <a:solidFill>
                <a:prstClr val="white"/>
              </a:solidFill>
              <a:sym typeface="Arial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077405" y="4861603"/>
            <a:ext cx="798823" cy="117219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>
              <a:solidFill>
                <a:prstClr val="white"/>
              </a:solidFill>
              <a:sym typeface="Arial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1959777" y="5255445"/>
            <a:ext cx="4221612" cy="6669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867" dirty="0" err="1">
                <a:solidFill>
                  <a:prstClr val="black"/>
                </a:solidFill>
                <a:latin typeface="CentSchbkCyrill BT" panose="02040603050705020303" pitchFamily="18" charset="-52"/>
                <a:sym typeface="Arial"/>
              </a:rPr>
              <a:t>Sebagian</a:t>
            </a:r>
            <a:r>
              <a:rPr lang="en-US" sz="1867" dirty="0">
                <a:solidFill>
                  <a:prstClr val="black"/>
                </a:solidFill>
                <a:latin typeface="CentSchbkCyrill BT" panose="02040603050705020303" pitchFamily="18" charset="-52"/>
                <a:sym typeface="Arial"/>
              </a:rPr>
              <a:t> </a:t>
            </a:r>
            <a:r>
              <a:rPr lang="en-US" sz="1867" dirty="0" err="1">
                <a:solidFill>
                  <a:prstClr val="black"/>
                </a:solidFill>
                <a:latin typeface="CentSchbkCyrill BT" panose="02040603050705020303" pitchFamily="18" charset="-52"/>
                <a:sym typeface="Arial"/>
              </a:rPr>
              <a:t>besar</a:t>
            </a:r>
            <a:r>
              <a:rPr lang="en-US" sz="1867" dirty="0">
                <a:solidFill>
                  <a:prstClr val="black"/>
                </a:solidFill>
                <a:latin typeface="CentSchbkCyrill BT" panose="02040603050705020303" pitchFamily="18" charset="-52"/>
                <a:sym typeface="Arial"/>
              </a:rPr>
              <a:t> </a:t>
            </a:r>
            <a:r>
              <a:rPr lang="en-US" sz="1867" dirty="0" err="1">
                <a:solidFill>
                  <a:prstClr val="black"/>
                </a:solidFill>
                <a:latin typeface="CentSchbkCyrill BT" panose="02040603050705020303" pitchFamily="18" charset="-52"/>
                <a:sym typeface="Arial"/>
              </a:rPr>
              <a:t>alokasi</a:t>
            </a:r>
            <a:r>
              <a:rPr lang="en-US" sz="1867" dirty="0">
                <a:solidFill>
                  <a:prstClr val="black"/>
                </a:solidFill>
                <a:latin typeface="CentSchbkCyrill BT" panose="02040603050705020303" pitchFamily="18" charset="-52"/>
                <a:sym typeface="Arial"/>
              </a:rPr>
              <a:t> </a:t>
            </a:r>
            <a:r>
              <a:rPr lang="en-US" sz="1867" dirty="0" err="1">
                <a:solidFill>
                  <a:prstClr val="black"/>
                </a:solidFill>
                <a:latin typeface="CentSchbkCyrill BT" panose="02040603050705020303" pitchFamily="18" charset="-52"/>
                <a:sym typeface="Arial"/>
              </a:rPr>
              <a:t>waktu</a:t>
            </a:r>
            <a:r>
              <a:rPr lang="en-US" sz="1867" dirty="0">
                <a:solidFill>
                  <a:prstClr val="black"/>
                </a:solidFill>
                <a:latin typeface="CentSchbkCyrill BT" panose="02040603050705020303" pitchFamily="18" charset="-52"/>
                <a:sym typeface="Arial"/>
              </a:rPr>
              <a:t> di TV </a:t>
            </a:r>
            <a:r>
              <a:rPr lang="en-US" sz="1867" dirty="0" err="1">
                <a:solidFill>
                  <a:prstClr val="black"/>
                </a:solidFill>
                <a:latin typeface="CentSchbkCyrill BT" panose="02040603050705020303" pitchFamily="18" charset="-52"/>
                <a:sym typeface="Arial"/>
              </a:rPr>
              <a:t>diisi</a:t>
            </a:r>
            <a:r>
              <a:rPr lang="en-US" sz="1867" dirty="0">
                <a:solidFill>
                  <a:prstClr val="black"/>
                </a:solidFill>
                <a:latin typeface="CentSchbkCyrill BT" panose="02040603050705020303" pitchFamily="18" charset="-52"/>
                <a:sym typeface="Arial"/>
              </a:rPr>
              <a:t> </a:t>
            </a:r>
            <a:r>
              <a:rPr lang="en-US" sz="1867" dirty="0" err="1">
                <a:solidFill>
                  <a:prstClr val="black"/>
                </a:solidFill>
                <a:latin typeface="CentSchbkCyrill BT" panose="02040603050705020303" pitchFamily="18" charset="-52"/>
                <a:sym typeface="Arial"/>
              </a:rPr>
              <a:t>oleh</a:t>
            </a:r>
            <a:r>
              <a:rPr lang="en-US" sz="1867" dirty="0">
                <a:solidFill>
                  <a:prstClr val="black"/>
                </a:solidFill>
                <a:latin typeface="CentSchbkCyrill BT" panose="02040603050705020303" pitchFamily="18" charset="-52"/>
                <a:sym typeface="Arial"/>
              </a:rPr>
              <a:t> acara-acara </a:t>
            </a:r>
            <a:r>
              <a:rPr lang="en-US" sz="1867" dirty="0" err="1">
                <a:solidFill>
                  <a:prstClr val="black"/>
                </a:solidFill>
                <a:latin typeface="CentSchbkCyrill BT" panose="02040603050705020303" pitchFamily="18" charset="-52"/>
                <a:sym typeface="Arial"/>
              </a:rPr>
              <a:t>hiburan</a:t>
            </a:r>
            <a:endParaRPr lang="ko-KR" altLang="en-US" sz="1867" dirty="0">
              <a:solidFill>
                <a:prstClr val="black"/>
              </a:solidFill>
              <a:latin typeface="CentSchbkCyrill BT" panose="02040603050705020303" pitchFamily="18" charset="-52"/>
              <a:cs typeface="Arial" pitchFamily="34" charset="0"/>
              <a:sym typeface="Arial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1123680" y="5158401"/>
            <a:ext cx="689281" cy="50276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ko-KR" sz="2667" b="1" dirty="0">
                <a:solidFill>
                  <a:prstClr val="white"/>
                </a:solidFill>
                <a:cs typeface="Arial" pitchFamily="34" charset="0"/>
                <a:sym typeface="Arial"/>
              </a:rPr>
              <a:t>03</a:t>
            </a:r>
            <a:endParaRPr lang="ko-KR" altLang="en-US" sz="2667" b="1" dirty="0">
              <a:solidFill>
                <a:prstClr val="white"/>
              </a:solidFill>
              <a:cs typeface="Arial" pitchFamily="34" charset="0"/>
              <a:sym typeface="Arial"/>
            </a:endParaRPr>
          </a:p>
        </p:txBody>
      </p:sp>
      <p:sp>
        <p:nvSpPr>
          <p:cNvPr id="45" name="Shape 475"/>
          <p:cNvSpPr/>
          <p:nvPr/>
        </p:nvSpPr>
        <p:spPr>
          <a:xfrm>
            <a:off x="7190732" y="1881354"/>
            <a:ext cx="4588781" cy="3449847"/>
          </a:xfrm>
          <a:custGeom>
            <a:avLst/>
            <a:gdLst/>
            <a:ahLst/>
            <a:cxnLst/>
            <a:rect l="0" t="0" r="0" b="0"/>
            <a:pathLst>
              <a:path w="143434" h="111665" extrusionOk="0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solidFill>
            <a:srgbClr val="000000"/>
          </a:solidFill>
          <a:ln w="9525" cap="flat" cmpd="sng">
            <a:solidFill>
              <a:srgbClr val="A5B0F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>
              <a:solidFill>
                <a:prstClr val="black"/>
              </a:solidFill>
              <a:sym typeface="Arial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6" t="3802" r="1966" b="22001"/>
          <a:stretch/>
        </p:blipFill>
        <p:spPr>
          <a:xfrm>
            <a:off x="7355787" y="2063775"/>
            <a:ext cx="4308832" cy="2577167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1948281" y="4769161"/>
            <a:ext cx="4265744" cy="4205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ko-KR" sz="2133" b="1" dirty="0" err="1">
                <a:solidFill>
                  <a:srgbClr val="FF0000"/>
                </a:solidFill>
                <a:latin typeface="Consolas" panose="020B0609020204030204" pitchFamily="49" charset="0"/>
                <a:cs typeface="Arial" pitchFamily="34" charset="0"/>
                <a:sym typeface="Arial"/>
              </a:rPr>
              <a:t>Fungsi</a:t>
            </a:r>
            <a:r>
              <a:rPr lang="en-US" altLang="ko-KR" sz="2133" b="1" dirty="0">
                <a:solidFill>
                  <a:srgbClr val="FF0000"/>
                </a:solidFill>
                <a:latin typeface="Consolas" panose="020B0609020204030204" pitchFamily="49" charset="0"/>
                <a:cs typeface="Arial" pitchFamily="34" charset="0"/>
                <a:sym typeface="Arial"/>
              </a:rPr>
              <a:t> </a:t>
            </a:r>
            <a:r>
              <a:rPr lang="en-US" altLang="ko-KR" sz="2133" b="1" dirty="0" err="1">
                <a:solidFill>
                  <a:srgbClr val="FF0000"/>
                </a:solidFill>
                <a:latin typeface="Consolas" panose="020B0609020204030204" pitchFamily="49" charset="0"/>
                <a:cs typeface="Arial" pitchFamily="34" charset="0"/>
                <a:sym typeface="Arial"/>
              </a:rPr>
              <a:t>Hiburan</a:t>
            </a:r>
            <a:endParaRPr lang="ko-KR" altLang="en-US" sz="2133" b="1" dirty="0">
              <a:solidFill>
                <a:srgbClr val="FF0000"/>
              </a:solidFill>
              <a:latin typeface="Consolas" panose="020B0609020204030204" pitchFamily="49" charset="0"/>
              <a:cs typeface="Arial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8964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  <p:bldP spid="92" grpId="0" animBg="1"/>
      <p:bldP spid="96" grpId="0" animBg="1"/>
      <p:bldP spid="97" grpId="0" animBg="1"/>
      <p:bldP spid="98" grpId="0" animBg="1"/>
      <p:bldP spid="102" grpId="0" animBg="1"/>
      <p:bldP spid="103" grpId="0" animBg="1"/>
      <p:bldP spid="104" grpId="0" animBg="1"/>
      <p:bldP spid="106" grpId="0" animBg="1"/>
      <p:bldP spid="108" grpId="0" animBg="1"/>
      <p:bldP spid="4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Shape 476"/>
          <p:cNvSpPr/>
          <p:nvPr/>
        </p:nvSpPr>
        <p:spPr>
          <a:xfrm>
            <a:off x="2526970" y="3055212"/>
            <a:ext cx="7071117" cy="4232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latinLnBrk="0">
              <a:buClr>
                <a:srgbClr val="000000"/>
              </a:buClr>
              <a:buFont typeface="Arial"/>
              <a:buNone/>
            </a:pPr>
            <a:r>
              <a:rPr lang="en-US" sz="8000" kern="0" dirty="0">
                <a:solidFill>
                  <a:srgbClr val="000000"/>
                </a:solidFill>
                <a:latin typeface="Schadow BT" panose="02060504050505030204" pitchFamily="18" charset="0"/>
                <a:cs typeface="Arial"/>
                <a:sym typeface="Arial"/>
              </a:rPr>
              <a:t>MEDIA AUDIOVISUAL</a:t>
            </a:r>
            <a:endParaRPr sz="8000" kern="0" dirty="0">
              <a:solidFill>
                <a:srgbClr val="999999"/>
              </a:solidFill>
              <a:latin typeface="Schadow BT" panose="02060504050505030204" pitchFamily="18" charset="0"/>
              <a:cs typeface="Arial"/>
              <a:sym typeface="Arial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77" name="Shape 477"/>
          <p:cNvSpPr txBox="1">
            <a:spLocks noGrp="1"/>
          </p:cNvSpPr>
          <p:nvPr>
            <p:ph type="sldNum" idx="4294967295"/>
          </p:nvPr>
        </p:nvSpPr>
        <p:spPr>
          <a:xfrm>
            <a:off x="11742738" y="2944813"/>
            <a:ext cx="449262" cy="968375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fld id="{00000000-1234-1234-1234-123412341234}" type="slidenum">
              <a:rPr lang="en"/>
              <a:pPr/>
              <a:t>2</a:t>
            </a:fld>
            <a:endParaRPr/>
          </a:p>
        </p:txBody>
      </p:sp>
      <p:grpSp>
        <p:nvGrpSpPr>
          <p:cNvPr id="78" name="Shape 631"/>
          <p:cNvGrpSpPr/>
          <p:nvPr/>
        </p:nvGrpSpPr>
        <p:grpSpPr>
          <a:xfrm>
            <a:off x="480067" y="337851"/>
            <a:ext cx="600076" cy="499431"/>
            <a:chOff x="1929775" y="320925"/>
            <a:chExt cx="423800" cy="372650"/>
          </a:xfrm>
        </p:grpSpPr>
        <p:sp>
          <p:nvSpPr>
            <p:cNvPr id="79" name="Shape 632"/>
            <p:cNvSpPr/>
            <p:nvPr/>
          </p:nvSpPr>
          <p:spPr>
            <a:xfrm>
              <a:off x="1929775" y="320925"/>
              <a:ext cx="423800" cy="372650"/>
            </a:xfrm>
            <a:custGeom>
              <a:avLst/>
              <a:gdLst/>
              <a:ahLst/>
              <a:cxnLst/>
              <a:rect l="0" t="0" r="0" b="0"/>
              <a:pathLst>
                <a:path w="16952" h="14906" fill="none" extrusionOk="0">
                  <a:moveTo>
                    <a:pt x="16172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3"/>
                  </a:lnTo>
                  <a:lnTo>
                    <a:pt x="341" y="146"/>
                  </a:lnTo>
                  <a:lnTo>
                    <a:pt x="220" y="244"/>
                  </a:lnTo>
                  <a:lnTo>
                    <a:pt x="122" y="341"/>
                  </a:lnTo>
                  <a:lnTo>
                    <a:pt x="74" y="487"/>
                  </a:lnTo>
                  <a:lnTo>
                    <a:pt x="25" y="634"/>
                  </a:lnTo>
                  <a:lnTo>
                    <a:pt x="0" y="780"/>
                  </a:lnTo>
                  <a:lnTo>
                    <a:pt x="0" y="14126"/>
                  </a:lnTo>
                  <a:lnTo>
                    <a:pt x="0" y="14126"/>
                  </a:lnTo>
                  <a:lnTo>
                    <a:pt x="25" y="14272"/>
                  </a:lnTo>
                  <a:lnTo>
                    <a:pt x="74" y="14418"/>
                  </a:lnTo>
                  <a:lnTo>
                    <a:pt x="122" y="14565"/>
                  </a:lnTo>
                  <a:lnTo>
                    <a:pt x="220" y="14662"/>
                  </a:lnTo>
                  <a:lnTo>
                    <a:pt x="341" y="14759"/>
                  </a:lnTo>
                  <a:lnTo>
                    <a:pt x="488" y="14832"/>
                  </a:lnTo>
                  <a:lnTo>
                    <a:pt x="634" y="14881"/>
                  </a:lnTo>
                  <a:lnTo>
                    <a:pt x="780" y="14906"/>
                  </a:lnTo>
                  <a:lnTo>
                    <a:pt x="16172" y="14906"/>
                  </a:lnTo>
                  <a:lnTo>
                    <a:pt x="16172" y="14906"/>
                  </a:lnTo>
                  <a:lnTo>
                    <a:pt x="16318" y="14881"/>
                  </a:lnTo>
                  <a:lnTo>
                    <a:pt x="16464" y="14832"/>
                  </a:lnTo>
                  <a:lnTo>
                    <a:pt x="16611" y="14759"/>
                  </a:lnTo>
                  <a:lnTo>
                    <a:pt x="16732" y="14662"/>
                  </a:lnTo>
                  <a:lnTo>
                    <a:pt x="16830" y="14565"/>
                  </a:lnTo>
                  <a:lnTo>
                    <a:pt x="16878" y="14418"/>
                  </a:lnTo>
                  <a:lnTo>
                    <a:pt x="16927" y="14272"/>
                  </a:lnTo>
                  <a:lnTo>
                    <a:pt x="16952" y="14126"/>
                  </a:lnTo>
                  <a:lnTo>
                    <a:pt x="16952" y="780"/>
                  </a:lnTo>
                  <a:lnTo>
                    <a:pt x="16952" y="780"/>
                  </a:lnTo>
                  <a:lnTo>
                    <a:pt x="16927" y="634"/>
                  </a:lnTo>
                  <a:lnTo>
                    <a:pt x="16878" y="487"/>
                  </a:lnTo>
                  <a:lnTo>
                    <a:pt x="16830" y="341"/>
                  </a:lnTo>
                  <a:lnTo>
                    <a:pt x="16732" y="244"/>
                  </a:lnTo>
                  <a:lnTo>
                    <a:pt x="16611" y="146"/>
                  </a:lnTo>
                  <a:lnTo>
                    <a:pt x="16464" y="73"/>
                  </a:lnTo>
                  <a:lnTo>
                    <a:pt x="16318" y="25"/>
                  </a:lnTo>
                  <a:lnTo>
                    <a:pt x="16172" y="0"/>
                  </a:lnTo>
                  <a:lnTo>
                    <a:pt x="16172" y="0"/>
                  </a:lnTo>
                  <a:close/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0" name="Shape 633"/>
            <p:cNvSpPr/>
            <p:nvPr/>
          </p:nvSpPr>
          <p:spPr>
            <a:xfrm>
              <a:off x="1954125" y="345275"/>
              <a:ext cx="375100" cy="323950"/>
            </a:xfrm>
            <a:custGeom>
              <a:avLst/>
              <a:gdLst/>
              <a:ahLst/>
              <a:cxnLst/>
              <a:rect l="0" t="0" r="0" b="0"/>
              <a:pathLst>
                <a:path w="15004" h="12958" fill="none" extrusionOk="0">
                  <a:moveTo>
                    <a:pt x="15003" y="12957"/>
                  </a:moveTo>
                  <a:lnTo>
                    <a:pt x="1" y="12957"/>
                  </a:lnTo>
                  <a:lnTo>
                    <a:pt x="1" y="0"/>
                  </a:lnTo>
                  <a:lnTo>
                    <a:pt x="15003" y="0"/>
                  </a:lnTo>
                  <a:lnTo>
                    <a:pt x="15003" y="12957"/>
                  </a:lnTo>
                  <a:close/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1" name="Shape 634"/>
            <p:cNvSpPr/>
            <p:nvPr/>
          </p:nvSpPr>
          <p:spPr>
            <a:xfrm>
              <a:off x="2162375" y="534625"/>
              <a:ext cx="146750" cy="113275"/>
            </a:xfrm>
            <a:custGeom>
              <a:avLst/>
              <a:gdLst/>
              <a:ahLst/>
              <a:cxnLst/>
              <a:rect l="0" t="0" r="0" b="0"/>
              <a:pathLst>
                <a:path w="5870" h="4531" fill="none" extrusionOk="0">
                  <a:moveTo>
                    <a:pt x="0" y="2266"/>
                  </a:moveTo>
                  <a:lnTo>
                    <a:pt x="1534" y="244"/>
                  </a:lnTo>
                  <a:lnTo>
                    <a:pt x="1534" y="244"/>
                  </a:lnTo>
                  <a:lnTo>
                    <a:pt x="1632" y="147"/>
                  </a:lnTo>
                  <a:lnTo>
                    <a:pt x="1754" y="50"/>
                  </a:lnTo>
                  <a:lnTo>
                    <a:pt x="1875" y="1"/>
                  </a:lnTo>
                  <a:lnTo>
                    <a:pt x="2022" y="1"/>
                  </a:lnTo>
                  <a:lnTo>
                    <a:pt x="2143" y="1"/>
                  </a:lnTo>
                  <a:lnTo>
                    <a:pt x="2289" y="50"/>
                  </a:lnTo>
                  <a:lnTo>
                    <a:pt x="2411" y="147"/>
                  </a:lnTo>
                  <a:lnTo>
                    <a:pt x="2509" y="244"/>
                  </a:lnTo>
                  <a:lnTo>
                    <a:pt x="5870" y="4531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2" name="Shape 635"/>
            <p:cNvSpPr/>
            <p:nvPr/>
          </p:nvSpPr>
          <p:spPr>
            <a:xfrm>
              <a:off x="1974225" y="468875"/>
              <a:ext cx="232600" cy="179025"/>
            </a:xfrm>
            <a:custGeom>
              <a:avLst/>
              <a:gdLst/>
              <a:ahLst/>
              <a:cxnLst/>
              <a:rect l="0" t="0" r="0" b="0"/>
              <a:pathLst>
                <a:path w="9304" h="7161" fill="none" extrusionOk="0">
                  <a:moveTo>
                    <a:pt x="0" y="3995"/>
                  </a:moveTo>
                  <a:lnTo>
                    <a:pt x="2923" y="244"/>
                  </a:lnTo>
                  <a:lnTo>
                    <a:pt x="2923" y="244"/>
                  </a:lnTo>
                  <a:lnTo>
                    <a:pt x="3020" y="147"/>
                  </a:lnTo>
                  <a:lnTo>
                    <a:pt x="3142" y="49"/>
                  </a:lnTo>
                  <a:lnTo>
                    <a:pt x="3264" y="1"/>
                  </a:lnTo>
                  <a:lnTo>
                    <a:pt x="3410" y="1"/>
                  </a:lnTo>
                  <a:lnTo>
                    <a:pt x="3532" y="1"/>
                  </a:lnTo>
                  <a:lnTo>
                    <a:pt x="3678" y="49"/>
                  </a:lnTo>
                  <a:lnTo>
                    <a:pt x="3800" y="147"/>
                  </a:lnTo>
                  <a:lnTo>
                    <a:pt x="3897" y="244"/>
                  </a:lnTo>
                  <a:lnTo>
                    <a:pt x="9304" y="7161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3" name="Shape 636"/>
            <p:cNvSpPr/>
            <p:nvPr/>
          </p:nvSpPr>
          <p:spPr>
            <a:xfrm>
              <a:off x="2169675" y="396425"/>
              <a:ext cx="97450" cy="97450"/>
            </a:xfrm>
            <a:custGeom>
              <a:avLst/>
              <a:gdLst/>
              <a:ahLst/>
              <a:cxnLst/>
              <a:rect l="0" t="0" r="0" b="0"/>
              <a:pathLst>
                <a:path w="3898" h="3898" fill="none" extrusionOk="0">
                  <a:moveTo>
                    <a:pt x="1949" y="3897"/>
                  </a:moveTo>
                  <a:lnTo>
                    <a:pt x="1949" y="3897"/>
                  </a:lnTo>
                  <a:lnTo>
                    <a:pt x="1754" y="3897"/>
                  </a:lnTo>
                  <a:lnTo>
                    <a:pt x="1559" y="3873"/>
                  </a:lnTo>
                  <a:lnTo>
                    <a:pt x="1364" y="3824"/>
                  </a:lnTo>
                  <a:lnTo>
                    <a:pt x="1194" y="3751"/>
                  </a:lnTo>
                  <a:lnTo>
                    <a:pt x="1023" y="3678"/>
                  </a:lnTo>
                  <a:lnTo>
                    <a:pt x="853" y="3580"/>
                  </a:lnTo>
                  <a:lnTo>
                    <a:pt x="707" y="3459"/>
                  </a:lnTo>
                  <a:lnTo>
                    <a:pt x="560" y="3337"/>
                  </a:lnTo>
                  <a:lnTo>
                    <a:pt x="439" y="3191"/>
                  </a:lnTo>
                  <a:lnTo>
                    <a:pt x="317" y="3045"/>
                  </a:lnTo>
                  <a:lnTo>
                    <a:pt x="220" y="2874"/>
                  </a:lnTo>
                  <a:lnTo>
                    <a:pt x="146" y="2704"/>
                  </a:lnTo>
                  <a:lnTo>
                    <a:pt x="73" y="2533"/>
                  </a:lnTo>
                  <a:lnTo>
                    <a:pt x="25" y="2338"/>
                  </a:lnTo>
                  <a:lnTo>
                    <a:pt x="0" y="2168"/>
                  </a:lnTo>
                  <a:lnTo>
                    <a:pt x="0" y="1949"/>
                  </a:lnTo>
                  <a:lnTo>
                    <a:pt x="0" y="1949"/>
                  </a:lnTo>
                  <a:lnTo>
                    <a:pt x="0" y="1754"/>
                  </a:lnTo>
                  <a:lnTo>
                    <a:pt x="25" y="1559"/>
                  </a:lnTo>
                  <a:lnTo>
                    <a:pt x="73" y="1389"/>
                  </a:lnTo>
                  <a:lnTo>
                    <a:pt x="146" y="1194"/>
                  </a:lnTo>
                  <a:lnTo>
                    <a:pt x="220" y="1023"/>
                  </a:lnTo>
                  <a:lnTo>
                    <a:pt x="317" y="877"/>
                  </a:lnTo>
                  <a:lnTo>
                    <a:pt x="439" y="707"/>
                  </a:lnTo>
                  <a:lnTo>
                    <a:pt x="560" y="585"/>
                  </a:lnTo>
                  <a:lnTo>
                    <a:pt x="707" y="463"/>
                  </a:lnTo>
                  <a:lnTo>
                    <a:pt x="853" y="341"/>
                  </a:lnTo>
                  <a:lnTo>
                    <a:pt x="1023" y="244"/>
                  </a:lnTo>
                  <a:lnTo>
                    <a:pt x="1194" y="171"/>
                  </a:lnTo>
                  <a:lnTo>
                    <a:pt x="1364" y="98"/>
                  </a:lnTo>
                  <a:lnTo>
                    <a:pt x="1559" y="49"/>
                  </a:lnTo>
                  <a:lnTo>
                    <a:pt x="1754" y="25"/>
                  </a:lnTo>
                  <a:lnTo>
                    <a:pt x="1949" y="0"/>
                  </a:lnTo>
                  <a:lnTo>
                    <a:pt x="1949" y="0"/>
                  </a:lnTo>
                  <a:lnTo>
                    <a:pt x="2144" y="25"/>
                  </a:lnTo>
                  <a:lnTo>
                    <a:pt x="2338" y="49"/>
                  </a:lnTo>
                  <a:lnTo>
                    <a:pt x="2533" y="98"/>
                  </a:lnTo>
                  <a:lnTo>
                    <a:pt x="2704" y="171"/>
                  </a:lnTo>
                  <a:lnTo>
                    <a:pt x="2874" y="244"/>
                  </a:lnTo>
                  <a:lnTo>
                    <a:pt x="3020" y="341"/>
                  </a:lnTo>
                  <a:lnTo>
                    <a:pt x="3191" y="463"/>
                  </a:lnTo>
                  <a:lnTo>
                    <a:pt x="3313" y="585"/>
                  </a:lnTo>
                  <a:lnTo>
                    <a:pt x="3459" y="707"/>
                  </a:lnTo>
                  <a:lnTo>
                    <a:pt x="3556" y="877"/>
                  </a:lnTo>
                  <a:lnTo>
                    <a:pt x="3654" y="1023"/>
                  </a:lnTo>
                  <a:lnTo>
                    <a:pt x="3727" y="1194"/>
                  </a:lnTo>
                  <a:lnTo>
                    <a:pt x="3800" y="1389"/>
                  </a:lnTo>
                  <a:lnTo>
                    <a:pt x="3848" y="1559"/>
                  </a:lnTo>
                  <a:lnTo>
                    <a:pt x="3873" y="1754"/>
                  </a:lnTo>
                  <a:lnTo>
                    <a:pt x="3897" y="1949"/>
                  </a:lnTo>
                  <a:lnTo>
                    <a:pt x="3897" y="1949"/>
                  </a:lnTo>
                  <a:lnTo>
                    <a:pt x="3873" y="2168"/>
                  </a:lnTo>
                  <a:lnTo>
                    <a:pt x="3848" y="2338"/>
                  </a:lnTo>
                  <a:lnTo>
                    <a:pt x="3800" y="2533"/>
                  </a:lnTo>
                  <a:lnTo>
                    <a:pt x="3727" y="2704"/>
                  </a:lnTo>
                  <a:lnTo>
                    <a:pt x="3654" y="2874"/>
                  </a:lnTo>
                  <a:lnTo>
                    <a:pt x="3556" y="3045"/>
                  </a:lnTo>
                  <a:lnTo>
                    <a:pt x="3459" y="3191"/>
                  </a:lnTo>
                  <a:lnTo>
                    <a:pt x="3313" y="3337"/>
                  </a:lnTo>
                  <a:lnTo>
                    <a:pt x="3191" y="3459"/>
                  </a:lnTo>
                  <a:lnTo>
                    <a:pt x="3020" y="3580"/>
                  </a:lnTo>
                  <a:lnTo>
                    <a:pt x="2874" y="3678"/>
                  </a:lnTo>
                  <a:lnTo>
                    <a:pt x="2704" y="3751"/>
                  </a:lnTo>
                  <a:lnTo>
                    <a:pt x="2533" y="3824"/>
                  </a:lnTo>
                  <a:lnTo>
                    <a:pt x="2338" y="3873"/>
                  </a:lnTo>
                  <a:lnTo>
                    <a:pt x="2144" y="3897"/>
                  </a:lnTo>
                  <a:lnTo>
                    <a:pt x="1949" y="3897"/>
                  </a:lnTo>
                  <a:lnTo>
                    <a:pt x="1949" y="3897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84" name="Shape 774"/>
          <p:cNvGrpSpPr/>
          <p:nvPr/>
        </p:nvGrpSpPr>
        <p:grpSpPr>
          <a:xfrm>
            <a:off x="10579520" y="4992759"/>
            <a:ext cx="414043" cy="422720"/>
            <a:chOff x="3951850" y="2985350"/>
            <a:chExt cx="407950" cy="416500"/>
          </a:xfrm>
        </p:grpSpPr>
        <p:sp>
          <p:nvSpPr>
            <p:cNvPr id="85" name="Shape 775"/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0" t="0" r="0" b="0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6" name="Shape 776"/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0" t="0" r="0" b="0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7" name="Shape 777"/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0" t="0" r="0" b="0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8" name="Shape 778"/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0" t="0" r="0" b="0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89" name="Shape 897"/>
          <p:cNvGrpSpPr/>
          <p:nvPr/>
        </p:nvGrpSpPr>
        <p:grpSpPr>
          <a:xfrm>
            <a:off x="1830108" y="1231985"/>
            <a:ext cx="692533" cy="618848"/>
            <a:chOff x="3927500" y="301425"/>
            <a:chExt cx="461550" cy="411625"/>
          </a:xfrm>
        </p:grpSpPr>
        <p:sp>
          <p:nvSpPr>
            <p:cNvPr id="90" name="Shape 898"/>
            <p:cNvSpPr/>
            <p:nvPr/>
          </p:nvSpPr>
          <p:spPr>
            <a:xfrm>
              <a:off x="4080925" y="302050"/>
              <a:ext cx="154075" cy="411000"/>
            </a:xfrm>
            <a:custGeom>
              <a:avLst/>
              <a:gdLst/>
              <a:ahLst/>
              <a:cxnLst/>
              <a:rect l="0" t="0" r="0" b="0"/>
              <a:pathLst>
                <a:path w="6163" h="16440" fill="none" extrusionOk="0">
                  <a:moveTo>
                    <a:pt x="6162" y="3118"/>
                  </a:moveTo>
                  <a:lnTo>
                    <a:pt x="0" y="0"/>
                  </a:lnTo>
                  <a:lnTo>
                    <a:pt x="0" y="13322"/>
                  </a:lnTo>
                  <a:lnTo>
                    <a:pt x="6162" y="16440"/>
                  </a:lnTo>
                  <a:lnTo>
                    <a:pt x="6162" y="3118"/>
                  </a:lnTo>
                  <a:close/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1" name="Shape 899"/>
            <p:cNvSpPr/>
            <p:nvPr/>
          </p:nvSpPr>
          <p:spPr>
            <a:xfrm>
              <a:off x="3927500" y="301425"/>
              <a:ext cx="153450" cy="406150"/>
            </a:xfrm>
            <a:custGeom>
              <a:avLst/>
              <a:gdLst/>
              <a:ahLst/>
              <a:cxnLst/>
              <a:rect l="0" t="0" r="0" b="0"/>
              <a:pathLst>
                <a:path w="6138" h="16246" fill="none" extrusionOk="0">
                  <a:moveTo>
                    <a:pt x="6137" y="1"/>
                  </a:moveTo>
                  <a:lnTo>
                    <a:pt x="536" y="2850"/>
                  </a:lnTo>
                  <a:lnTo>
                    <a:pt x="536" y="2850"/>
                  </a:lnTo>
                  <a:lnTo>
                    <a:pt x="414" y="2899"/>
                  </a:lnTo>
                  <a:lnTo>
                    <a:pt x="317" y="2997"/>
                  </a:lnTo>
                  <a:lnTo>
                    <a:pt x="219" y="3094"/>
                  </a:lnTo>
                  <a:lnTo>
                    <a:pt x="146" y="3216"/>
                  </a:lnTo>
                  <a:lnTo>
                    <a:pt x="73" y="3313"/>
                  </a:lnTo>
                  <a:lnTo>
                    <a:pt x="24" y="3435"/>
                  </a:lnTo>
                  <a:lnTo>
                    <a:pt x="0" y="3557"/>
                  </a:lnTo>
                  <a:lnTo>
                    <a:pt x="0" y="3679"/>
                  </a:lnTo>
                  <a:lnTo>
                    <a:pt x="0" y="15880"/>
                  </a:lnTo>
                  <a:lnTo>
                    <a:pt x="0" y="15880"/>
                  </a:lnTo>
                  <a:lnTo>
                    <a:pt x="0" y="16002"/>
                  </a:lnTo>
                  <a:lnTo>
                    <a:pt x="49" y="16075"/>
                  </a:lnTo>
                  <a:lnTo>
                    <a:pt x="97" y="16148"/>
                  </a:lnTo>
                  <a:lnTo>
                    <a:pt x="170" y="16197"/>
                  </a:lnTo>
                  <a:lnTo>
                    <a:pt x="244" y="16221"/>
                  </a:lnTo>
                  <a:lnTo>
                    <a:pt x="341" y="16246"/>
                  </a:lnTo>
                  <a:lnTo>
                    <a:pt x="463" y="16221"/>
                  </a:lnTo>
                  <a:lnTo>
                    <a:pt x="560" y="16173"/>
                  </a:lnTo>
                  <a:lnTo>
                    <a:pt x="6137" y="13323"/>
                  </a:lnTo>
                  <a:lnTo>
                    <a:pt x="6137" y="1"/>
                  </a:lnTo>
                  <a:close/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2" name="Shape 900"/>
            <p:cNvSpPr/>
            <p:nvPr/>
          </p:nvSpPr>
          <p:spPr>
            <a:xfrm>
              <a:off x="4234975" y="306925"/>
              <a:ext cx="154075" cy="405525"/>
            </a:xfrm>
            <a:custGeom>
              <a:avLst/>
              <a:gdLst/>
              <a:ahLst/>
              <a:cxnLst/>
              <a:rect l="0" t="0" r="0" b="0"/>
              <a:pathLst>
                <a:path w="6163" h="16221" fill="none" extrusionOk="0">
                  <a:moveTo>
                    <a:pt x="5578" y="49"/>
                  </a:moveTo>
                  <a:lnTo>
                    <a:pt x="0" y="2898"/>
                  </a:lnTo>
                  <a:lnTo>
                    <a:pt x="0" y="16221"/>
                  </a:lnTo>
                  <a:lnTo>
                    <a:pt x="5626" y="13371"/>
                  </a:lnTo>
                  <a:lnTo>
                    <a:pt x="5626" y="13371"/>
                  </a:lnTo>
                  <a:lnTo>
                    <a:pt x="5724" y="13322"/>
                  </a:lnTo>
                  <a:lnTo>
                    <a:pt x="5845" y="13225"/>
                  </a:lnTo>
                  <a:lnTo>
                    <a:pt x="5918" y="13127"/>
                  </a:lnTo>
                  <a:lnTo>
                    <a:pt x="6016" y="13030"/>
                  </a:lnTo>
                  <a:lnTo>
                    <a:pt x="6065" y="12908"/>
                  </a:lnTo>
                  <a:lnTo>
                    <a:pt x="6113" y="12786"/>
                  </a:lnTo>
                  <a:lnTo>
                    <a:pt x="6138" y="12665"/>
                  </a:lnTo>
                  <a:lnTo>
                    <a:pt x="6162" y="12543"/>
                  </a:lnTo>
                  <a:lnTo>
                    <a:pt x="6162" y="341"/>
                  </a:lnTo>
                  <a:lnTo>
                    <a:pt x="6162" y="341"/>
                  </a:lnTo>
                  <a:lnTo>
                    <a:pt x="6138" y="219"/>
                  </a:lnTo>
                  <a:lnTo>
                    <a:pt x="6113" y="146"/>
                  </a:lnTo>
                  <a:lnTo>
                    <a:pt x="6065" y="73"/>
                  </a:lnTo>
                  <a:lnTo>
                    <a:pt x="5992" y="24"/>
                  </a:lnTo>
                  <a:lnTo>
                    <a:pt x="5894" y="0"/>
                  </a:lnTo>
                  <a:lnTo>
                    <a:pt x="5797" y="0"/>
                  </a:lnTo>
                  <a:lnTo>
                    <a:pt x="5699" y="0"/>
                  </a:lnTo>
                  <a:lnTo>
                    <a:pt x="5578" y="49"/>
                  </a:lnTo>
                  <a:lnTo>
                    <a:pt x="5578" y="49"/>
                  </a:lnTo>
                  <a:close/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3" name="Shape 901"/>
            <p:cNvSpPr/>
            <p:nvPr/>
          </p:nvSpPr>
          <p:spPr>
            <a:xfrm>
              <a:off x="4295850" y="442075"/>
              <a:ext cx="46300" cy="26225"/>
            </a:xfrm>
            <a:custGeom>
              <a:avLst/>
              <a:gdLst/>
              <a:ahLst/>
              <a:cxnLst/>
              <a:rect l="0" t="0" r="0" b="0"/>
              <a:pathLst>
                <a:path w="1852" h="1049" fill="none" extrusionOk="0">
                  <a:moveTo>
                    <a:pt x="1" y="1"/>
                  </a:moveTo>
                  <a:lnTo>
                    <a:pt x="1852" y="1048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4" name="Shape 902"/>
            <p:cNvSpPr/>
            <p:nvPr/>
          </p:nvSpPr>
          <p:spPr>
            <a:xfrm>
              <a:off x="4296475" y="415900"/>
              <a:ext cx="45075" cy="78575"/>
            </a:xfrm>
            <a:custGeom>
              <a:avLst/>
              <a:gdLst/>
              <a:ahLst/>
              <a:cxnLst/>
              <a:rect l="0" t="0" r="0" b="0"/>
              <a:pathLst>
                <a:path w="1803" h="3143" fill="none" extrusionOk="0">
                  <a:moveTo>
                    <a:pt x="1802" y="1"/>
                  </a:moveTo>
                  <a:lnTo>
                    <a:pt x="0" y="3142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5" name="Shape 903"/>
            <p:cNvSpPr/>
            <p:nvPr/>
          </p:nvSpPr>
          <p:spPr>
            <a:xfrm>
              <a:off x="3968275" y="590050"/>
              <a:ext cx="25" cy="6100"/>
            </a:xfrm>
            <a:custGeom>
              <a:avLst/>
              <a:gdLst/>
              <a:ahLst/>
              <a:cxnLst/>
              <a:rect l="0" t="0" r="0" b="0"/>
              <a:pathLst>
                <a:path w="1" h="244" fill="none" extrusionOk="0">
                  <a:moveTo>
                    <a:pt x="1" y="244"/>
                  </a:moveTo>
                  <a:lnTo>
                    <a:pt x="1" y="244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6" name="Shape 904"/>
            <p:cNvSpPr/>
            <p:nvPr/>
          </p:nvSpPr>
          <p:spPr>
            <a:xfrm>
              <a:off x="3970725" y="558375"/>
              <a:ext cx="1850" cy="12200"/>
            </a:xfrm>
            <a:custGeom>
              <a:avLst/>
              <a:gdLst/>
              <a:ahLst/>
              <a:cxnLst/>
              <a:rect l="0" t="0" r="0" b="0"/>
              <a:pathLst>
                <a:path w="74" h="488" fill="none" extrusionOk="0">
                  <a:moveTo>
                    <a:pt x="0" y="488"/>
                  </a:moveTo>
                  <a:lnTo>
                    <a:pt x="73" y="1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" name="Shape 905"/>
            <p:cNvSpPr/>
            <p:nvPr/>
          </p:nvSpPr>
          <p:spPr>
            <a:xfrm>
              <a:off x="3976200" y="527325"/>
              <a:ext cx="3675" cy="12200"/>
            </a:xfrm>
            <a:custGeom>
              <a:avLst/>
              <a:gdLst/>
              <a:ahLst/>
              <a:cxnLst/>
              <a:rect l="0" t="0" r="0" b="0"/>
              <a:pathLst>
                <a:path w="147" h="488" fill="none" extrusionOk="0">
                  <a:moveTo>
                    <a:pt x="0" y="488"/>
                  </a:moveTo>
                  <a:lnTo>
                    <a:pt x="98" y="147"/>
                  </a:lnTo>
                  <a:lnTo>
                    <a:pt x="147" y="1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8" name="Shape 906"/>
            <p:cNvSpPr/>
            <p:nvPr/>
          </p:nvSpPr>
          <p:spPr>
            <a:xfrm>
              <a:off x="3985950" y="498100"/>
              <a:ext cx="4875" cy="10975"/>
            </a:xfrm>
            <a:custGeom>
              <a:avLst/>
              <a:gdLst/>
              <a:ahLst/>
              <a:cxnLst/>
              <a:rect l="0" t="0" r="0" b="0"/>
              <a:pathLst>
                <a:path w="195" h="439" fill="none" extrusionOk="0">
                  <a:moveTo>
                    <a:pt x="0" y="439"/>
                  </a:moveTo>
                  <a:lnTo>
                    <a:pt x="195" y="25"/>
                  </a:lnTo>
                  <a:lnTo>
                    <a:pt x="195" y="1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9" name="Shape 907"/>
            <p:cNvSpPr/>
            <p:nvPr/>
          </p:nvSpPr>
          <p:spPr>
            <a:xfrm>
              <a:off x="4000550" y="471300"/>
              <a:ext cx="7325" cy="9775"/>
            </a:xfrm>
            <a:custGeom>
              <a:avLst/>
              <a:gdLst/>
              <a:ahLst/>
              <a:cxnLst/>
              <a:rect l="0" t="0" r="0" b="0"/>
              <a:pathLst>
                <a:path w="293" h="391" fill="none" extrusionOk="0">
                  <a:moveTo>
                    <a:pt x="1" y="391"/>
                  </a:moveTo>
                  <a:lnTo>
                    <a:pt x="74" y="269"/>
                  </a:lnTo>
                  <a:lnTo>
                    <a:pt x="293" y="1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0" name="Shape 908"/>
            <p:cNvSpPr/>
            <p:nvPr/>
          </p:nvSpPr>
          <p:spPr>
            <a:xfrm>
              <a:off x="4021250" y="450600"/>
              <a:ext cx="10375" cy="6725"/>
            </a:xfrm>
            <a:custGeom>
              <a:avLst/>
              <a:gdLst/>
              <a:ahLst/>
              <a:cxnLst/>
              <a:rect l="0" t="0" r="0" b="0"/>
              <a:pathLst>
                <a:path w="415" h="269" fill="none" extrusionOk="0">
                  <a:moveTo>
                    <a:pt x="1" y="269"/>
                  </a:moveTo>
                  <a:lnTo>
                    <a:pt x="25" y="244"/>
                  </a:lnTo>
                  <a:lnTo>
                    <a:pt x="220" y="123"/>
                  </a:lnTo>
                  <a:lnTo>
                    <a:pt x="415" y="1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1" name="Shape 909"/>
            <p:cNvSpPr/>
            <p:nvPr/>
          </p:nvSpPr>
          <p:spPr>
            <a:xfrm>
              <a:off x="4049250" y="440250"/>
              <a:ext cx="11600" cy="2475"/>
            </a:xfrm>
            <a:custGeom>
              <a:avLst/>
              <a:gdLst/>
              <a:ahLst/>
              <a:cxnLst/>
              <a:rect l="0" t="0" r="0" b="0"/>
              <a:pathLst>
                <a:path w="464" h="99" fill="none" extrusionOk="0">
                  <a:moveTo>
                    <a:pt x="1" y="98"/>
                  </a:moveTo>
                  <a:lnTo>
                    <a:pt x="220" y="50"/>
                  </a:lnTo>
                  <a:lnTo>
                    <a:pt x="464" y="1"/>
                  </a:lnTo>
                  <a:lnTo>
                    <a:pt x="464" y="1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2" name="Shape 910"/>
            <p:cNvSpPr/>
            <p:nvPr/>
          </p:nvSpPr>
          <p:spPr>
            <a:xfrm>
              <a:off x="4080325" y="439650"/>
              <a:ext cx="12200" cy="1850"/>
            </a:xfrm>
            <a:custGeom>
              <a:avLst/>
              <a:gdLst/>
              <a:ahLst/>
              <a:cxnLst/>
              <a:rect l="0" t="0" r="0" b="0"/>
              <a:pathLst>
                <a:path w="488" h="74" fill="none" extrusionOk="0">
                  <a:moveTo>
                    <a:pt x="0" y="0"/>
                  </a:moveTo>
                  <a:lnTo>
                    <a:pt x="146" y="0"/>
                  </a:lnTo>
                  <a:lnTo>
                    <a:pt x="463" y="74"/>
                  </a:lnTo>
                  <a:lnTo>
                    <a:pt x="487" y="74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3" name="Shape 911"/>
            <p:cNvSpPr/>
            <p:nvPr/>
          </p:nvSpPr>
          <p:spPr>
            <a:xfrm>
              <a:off x="4110150" y="450000"/>
              <a:ext cx="9150" cy="7950"/>
            </a:xfrm>
            <a:custGeom>
              <a:avLst/>
              <a:gdLst/>
              <a:ahLst/>
              <a:cxnLst/>
              <a:rect l="0" t="0" r="0" b="0"/>
              <a:pathLst>
                <a:path w="366" h="318" fill="none" extrusionOk="0">
                  <a:moveTo>
                    <a:pt x="0" y="1"/>
                  </a:moveTo>
                  <a:lnTo>
                    <a:pt x="98" y="74"/>
                  </a:lnTo>
                  <a:lnTo>
                    <a:pt x="317" y="268"/>
                  </a:lnTo>
                  <a:lnTo>
                    <a:pt x="366" y="317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4" name="Shape 912"/>
            <p:cNvSpPr/>
            <p:nvPr/>
          </p:nvSpPr>
          <p:spPr>
            <a:xfrm>
              <a:off x="4130250" y="473750"/>
              <a:ext cx="4900" cy="10975"/>
            </a:xfrm>
            <a:custGeom>
              <a:avLst/>
              <a:gdLst/>
              <a:ahLst/>
              <a:cxnLst/>
              <a:rect l="0" t="0" r="0" b="0"/>
              <a:pathLst>
                <a:path w="196" h="439" fill="none" extrusionOk="0">
                  <a:moveTo>
                    <a:pt x="0" y="0"/>
                  </a:moveTo>
                  <a:lnTo>
                    <a:pt x="25" y="73"/>
                  </a:lnTo>
                  <a:lnTo>
                    <a:pt x="171" y="366"/>
                  </a:lnTo>
                  <a:lnTo>
                    <a:pt x="195" y="439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5" name="Shape 913"/>
            <p:cNvSpPr/>
            <p:nvPr/>
          </p:nvSpPr>
          <p:spPr>
            <a:xfrm>
              <a:off x="4141800" y="502975"/>
              <a:ext cx="3700" cy="11600"/>
            </a:xfrm>
            <a:custGeom>
              <a:avLst/>
              <a:gdLst/>
              <a:ahLst/>
              <a:cxnLst/>
              <a:rect l="0" t="0" r="0" b="0"/>
              <a:pathLst>
                <a:path w="148" h="464" fill="none" extrusionOk="0">
                  <a:moveTo>
                    <a:pt x="1" y="0"/>
                  </a:moveTo>
                  <a:lnTo>
                    <a:pt x="147" y="463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6" name="Shape 914"/>
            <p:cNvSpPr/>
            <p:nvPr/>
          </p:nvSpPr>
          <p:spPr>
            <a:xfrm>
              <a:off x="4150950" y="533425"/>
              <a:ext cx="3675" cy="11575"/>
            </a:xfrm>
            <a:custGeom>
              <a:avLst/>
              <a:gdLst/>
              <a:ahLst/>
              <a:cxnLst/>
              <a:rect l="0" t="0" r="0" b="0"/>
              <a:pathLst>
                <a:path w="147" h="463" fill="none" extrusionOk="0">
                  <a:moveTo>
                    <a:pt x="0" y="0"/>
                  </a:moveTo>
                  <a:lnTo>
                    <a:pt x="146" y="463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7" name="Shape 915"/>
            <p:cNvSpPr/>
            <p:nvPr/>
          </p:nvSpPr>
          <p:spPr>
            <a:xfrm>
              <a:off x="4160675" y="563850"/>
              <a:ext cx="4900" cy="11000"/>
            </a:xfrm>
            <a:custGeom>
              <a:avLst/>
              <a:gdLst/>
              <a:ahLst/>
              <a:cxnLst/>
              <a:rect l="0" t="0" r="0" b="0"/>
              <a:pathLst>
                <a:path w="196" h="440" fill="none" extrusionOk="0">
                  <a:moveTo>
                    <a:pt x="1" y="1"/>
                  </a:moveTo>
                  <a:lnTo>
                    <a:pt x="50" y="123"/>
                  </a:lnTo>
                  <a:lnTo>
                    <a:pt x="196" y="415"/>
                  </a:lnTo>
                  <a:lnTo>
                    <a:pt x="196" y="439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8" name="Shape 916"/>
            <p:cNvSpPr/>
            <p:nvPr/>
          </p:nvSpPr>
          <p:spPr>
            <a:xfrm>
              <a:off x="4175300" y="591875"/>
              <a:ext cx="7325" cy="9150"/>
            </a:xfrm>
            <a:custGeom>
              <a:avLst/>
              <a:gdLst/>
              <a:ahLst/>
              <a:cxnLst/>
              <a:rect l="0" t="0" r="0" b="0"/>
              <a:pathLst>
                <a:path w="293" h="366" fill="none" extrusionOk="0">
                  <a:moveTo>
                    <a:pt x="0" y="0"/>
                  </a:moveTo>
                  <a:lnTo>
                    <a:pt x="98" y="146"/>
                  </a:lnTo>
                  <a:lnTo>
                    <a:pt x="293" y="366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9" name="Shape 917"/>
            <p:cNvSpPr/>
            <p:nvPr/>
          </p:nvSpPr>
          <p:spPr>
            <a:xfrm>
              <a:off x="4198425" y="613175"/>
              <a:ext cx="11000" cy="4900"/>
            </a:xfrm>
            <a:custGeom>
              <a:avLst/>
              <a:gdLst/>
              <a:ahLst/>
              <a:cxnLst/>
              <a:rect l="0" t="0" r="0" b="0"/>
              <a:pathLst>
                <a:path w="440" h="196" fill="none" extrusionOk="0">
                  <a:moveTo>
                    <a:pt x="1" y="1"/>
                  </a:moveTo>
                  <a:lnTo>
                    <a:pt x="171" y="98"/>
                  </a:lnTo>
                  <a:lnTo>
                    <a:pt x="439" y="195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0" name="Shape 918"/>
            <p:cNvSpPr/>
            <p:nvPr/>
          </p:nvSpPr>
          <p:spPr>
            <a:xfrm>
              <a:off x="4228275" y="621100"/>
              <a:ext cx="12200" cy="625"/>
            </a:xfrm>
            <a:custGeom>
              <a:avLst/>
              <a:gdLst/>
              <a:ahLst/>
              <a:cxnLst/>
              <a:rect l="0" t="0" r="0" b="0"/>
              <a:pathLst>
                <a:path w="488" h="25" fill="none" extrusionOk="0">
                  <a:moveTo>
                    <a:pt x="0" y="0"/>
                  </a:moveTo>
                  <a:lnTo>
                    <a:pt x="49" y="25"/>
                  </a:lnTo>
                  <a:lnTo>
                    <a:pt x="487" y="0"/>
                  </a:lnTo>
                  <a:lnTo>
                    <a:pt x="487" y="0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1" name="Shape 919"/>
            <p:cNvSpPr/>
            <p:nvPr/>
          </p:nvSpPr>
          <p:spPr>
            <a:xfrm>
              <a:off x="4259925" y="616225"/>
              <a:ext cx="11600" cy="3075"/>
            </a:xfrm>
            <a:custGeom>
              <a:avLst/>
              <a:gdLst/>
              <a:ahLst/>
              <a:cxnLst/>
              <a:rect l="0" t="0" r="0" b="0"/>
              <a:pathLst>
                <a:path w="464" h="123" fill="none" extrusionOk="0">
                  <a:moveTo>
                    <a:pt x="1" y="122"/>
                  </a:moveTo>
                  <a:lnTo>
                    <a:pt x="196" y="73"/>
                  </a:lnTo>
                  <a:lnTo>
                    <a:pt x="464" y="0"/>
                  </a:lnTo>
                  <a:lnTo>
                    <a:pt x="464" y="0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2" name="Shape 920"/>
            <p:cNvSpPr/>
            <p:nvPr/>
          </p:nvSpPr>
          <p:spPr>
            <a:xfrm>
              <a:off x="4289775" y="602225"/>
              <a:ext cx="10375" cy="6725"/>
            </a:xfrm>
            <a:custGeom>
              <a:avLst/>
              <a:gdLst/>
              <a:ahLst/>
              <a:cxnLst/>
              <a:rect l="0" t="0" r="0" b="0"/>
              <a:pathLst>
                <a:path w="415" h="269" fill="none" extrusionOk="0">
                  <a:moveTo>
                    <a:pt x="0" y="268"/>
                  </a:moveTo>
                  <a:lnTo>
                    <a:pt x="195" y="146"/>
                  </a:lnTo>
                  <a:lnTo>
                    <a:pt x="390" y="0"/>
                  </a:lnTo>
                  <a:lnTo>
                    <a:pt x="414" y="0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3" name="Shape 921"/>
            <p:cNvSpPr/>
            <p:nvPr/>
          </p:nvSpPr>
          <p:spPr>
            <a:xfrm>
              <a:off x="4313525" y="577875"/>
              <a:ext cx="6100" cy="10375"/>
            </a:xfrm>
            <a:custGeom>
              <a:avLst/>
              <a:gdLst/>
              <a:ahLst/>
              <a:cxnLst/>
              <a:rect l="0" t="0" r="0" b="0"/>
              <a:pathLst>
                <a:path w="244" h="415" fill="none" extrusionOk="0">
                  <a:moveTo>
                    <a:pt x="0" y="414"/>
                  </a:moveTo>
                  <a:lnTo>
                    <a:pt x="24" y="365"/>
                  </a:lnTo>
                  <a:lnTo>
                    <a:pt x="146" y="195"/>
                  </a:lnTo>
                  <a:lnTo>
                    <a:pt x="244" y="0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4" name="Shape 922"/>
            <p:cNvSpPr/>
            <p:nvPr/>
          </p:nvSpPr>
          <p:spPr>
            <a:xfrm>
              <a:off x="4326300" y="547425"/>
              <a:ext cx="2450" cy="12200"/>
            </a:xfrm>
            <a:custGeom>
              <a:avLst/>
              <a:gdLst/>
              <a:ahLst/>
              <a:cxnLst/>
              <a:rect l="0" t="0" r="0" b="0"/>
              <a:pathLst>
                <a:path w="98" h="488" fill="none" extrusionOk="0">
                  <a:moveTo>
                    <a:pt x="0" y="487"/>
                  </a:moveTo>
                  <a:lnTo>
                    <a:pt x="49" y="293"/>
                  </a:lnTo>
                  <a:lnTo>
                    <a:pt x="98" y="0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5" name="Shape 923"/>
            <p:cNvSpPr/>
            <p:nvPr/>
          </p:nvSpPr>
          <p:spPr>
            <a:xfrm>
              <a:off x="4329350" y="515750"/>
              <a:ext cx="625" cy="12200"/>
            </a:xfrm>
            <a:custGeom>
              <a:avLst/>
              <a:gdLst/>
              <a:ahLst/>
              <a:cxnLst/>
              <a:rect l="0" t="0" r="0" b="0"/>
              <a:pathLst>
                <a:path w="25" h="488" fill="none" extrusionOk="0">
                  <a:moveTo>
                    <a:pt x="25" y="488"/>
                  </a:moveTo>
                  <a:lnTo>
                    <a:pt x="25" y="464"/>
                  </a:lnTo>
                  <a:lnTo>
                    <a:pt x="25" y="123"/>
                  </a:ln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6" name="Shape 924"/>
            <p:cNvSpPr/>
            <p:nvPr/>
          </p:nvSpPr>
          <p:spPr>
            <a:xfrm>
              <a:off x="4325075" y="488975"/>
              <a:ext cx="1250" cy="6100"/>
            </a:xfrm>
            <a:custGeom>
              <a:avLst/>
              <a:gdLst/>
              <a:ahLst/>
              <a:cxnLst/>
              <a:rect l="0" t="0" r="0" b="0"/>
              <a:pathLst>
                <a:path w="50" h="244" fill="none" extrusionOk="0">
                  <a:moveTo>
                    <a:pt x="49" y="244"/>
                  </a:moveTo>
                  <a:lnTo>
                    <a:pt x="49" y="244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17" name="Shape 692"/>
          <p:cNvSpPr/>
          <p:nvPr/>
        </p:nvSpPr>
        <p:spPr>
          <a:xfrm>
            <a:off x="595527" y="2253931"/>
            <a:ext cx="493072" cy="507632"/>
          </a:xfrm>
          <a:custGeom>
            <a:avLst/>
            <a:gdLst/>
            <a:ahLst/>
            <a:cxnLst/>
            <a:rect l="0" t="0" r="0" b="0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9050" cap="rnd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latinLnBrk="0"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123" name="Shape 857"/>
          <p:cNvGrpSpPr/>
          <p:nvPr/>
        </p:nvGrpSpPr>
        <p:grpSpPr>
          <a:xfrm>
            <a:off x="1496151" y="3128791"/>
            <a:ext cx="715099" cy="795676"/>
            <a:chOff x="1247825" y="5001950"/>
            <a:chExt cx="443300" cy="428675"/>
          </a:xfrm>
        </p:grpSpPr>
        <p:sp>
          <p:nvSpPr>
            <p:cNvPr id="124" name="Shape 858"/>
            <p:cNvSpPr/>
            <p:nvPr/>
          </p:nvSpPr>
          <p:spPr>
            <a:xfrm>
              <a:off x="1247825" y="5168175"/>
              <a:ext cx="373875" cy="221650"/>
            </a:xfrm>
            <a:custGeom>
              <a:avLst/>
              <a:gdLst/>
              <a:ahLst/>
              <a:cxnLst/>
              <a:rect l="0" t="0" r="0" b="0"/>
              <a:pathLst>
                <a:path w="14955" h="8866" fill="none" extrusionOk="0">
                  <a:moveTo>
                    <a:pt x="12178" y="8865"/>
                  </a:moveTo>
                  <a:lnTo>
                    <a:pt x="12178" y="8865"/>
                  </a:lnTo>
                  <a:lnTo>
                    <a:pt x="12325" y="8841"/>
                  </a:lnTo>
                  <a:lnTo>
                    <a:pt x="12471" y="8792"/>
                  </a:lnTo>
                  <a:lnTo>
                    <a:pt x="12592" y="8695"/>
                  </a:lnTo>
                  <a:lnTo>
                    <a:pt x="12666" y="8573"/>
                  </a:lnTo>
                  <a:lnTo>
                    <a:pt x="12666" y="8573"/>
                  </a:lnTo>
                  <a:lnTo>
                    <a:pt x="12958" y="8037"/>
                  </a:lnTo>
                  <a:lnTo>
                    <a:pt x="13323" y="7331"/>
                  </a:lnTo>
                  <a:lnTo>
                    <a:pt x="13688" y="6454"/>
                  </a:lnTo>
                  <a:lnTo>
                    <a:pt x="13883" y="5991"/>
                  </a:lnTo>
                  <a:lnTo>
                    <a:pt x="14078" y="5480"/>
                  </a:lnTo>
                  <a:lnTo>
                    <a:pt x="14249" y="4944"/>
                  </a:lnTo>
                  <a:lnTo>
                    <a:pt x="14419" y="4360"/>
                  </a:lnTo>
                  <a:lnTo>
                    <a:pt x="14565" y="3775"/>
                  </a:lnTo>
                  <a:lnTo>
                    <a:pt x="14711" y="3166"/>
                  </a:lnTo>
                  <a:lnTo>
                    <a:pt x="14809" y="2533"/>
                  </a:lnTo>
                  <a:lnTo>
                    <a:pt x="14882" y="1875"/>
                  </a:lnTo>
                  <a:lnTo>
                    <a:pt x="14931" y="1218"/>
                  </a:lnTo>
                  <a:lnTo>
                    <a:pt x="14955" y="536"/>
                  </a:lnTo>
                  <a:lnTo>
                    <a:pt x="14955" y="536"/>
                  </a:lnTo>
                  <a:lnTo>
                    <a:pt x="14955" y="438"/>
                  </a:lnTo>
                  <a:lnTo>
                    <a:pt x="14906" y="341"/>
                  </a:lnTo>
                  <a:lnTo>
                    <a:pt x="14857" y="244"/>
                  </a:lnTo>
                  <a:lnTo>
                    <a:pt x="14809" y="146"/>
                  </a:lnTo>
                  <a:lnTo>
                    <a:pt x="14711" y="97"/>
                  </a:lnTo>
                  <a:lnTo>
                    <a:pt x="14614" y="24"/>
                  </a:lnTo>
                  <a:lnTo>
                    <a:pt x="14516" y="0"/>
                  </a:lnTo>
                  <a:lnTo>
                    <a:pt x="14395" y="0"/>
                  </a:lnTo>
                  <a:lnTo>
                    <a:pt x="3338" y="0"/>
                  </a:lnTo>
                  <a:lnTo>
                    <a:pt x="3338" y="0"/>
                  </a:lnTo>
                  <a:lnTo>
                    <a:pt x="3216" y="0"/>
                  </a:lnTo>
                  <a:lnTo>
                    <a:pt x="3118" y="24"/>
                  </a:lnTo>
                  <a:lnTo>
                    <a:pt x="3021" y="97"/>
                  </a:lnTo>
                  <a:lnTo>
                    <a:pt x="2924" y="146"/>
                  </a:lnTo>
                  <a:lnTo>
                    <a:pt x="2875" y="244"/>
                  </a:lnTo>
                  <a:lnTo>
                    <a:pt x="2826" y="341"/>
                  </a:lnTo>
                  <a:lnTo>
                    <a:pt x="2777" y="438"/>
                  </a:lnTo>
                  <a:lnTo>
                    <a:pt x="2777" y="536"/>
                  </a:lnTo>
                  <a:lnTo>
                    <a:pt x="2777" y="536"/>
                  </a:lnTo>
                  <a:lnTo>
                    <a:pt x="2777" y="706"/>
                  </a:lnTo>
                  <a:lnTo>
                    <a:pt x="2777" y="706"/>
                  </a:lnTo>
                  <a:lnTo>
                    <a:pt x="2558" y="633"/>
                  </a:lnTo>
                  <a:lnTo>
                    <a:pt x="2363" y="585"/>
                  </a:lnTo>
                  <a:lnTo>
                    <a:pt x="2144" y="560"/>
                  </a:lnTo>
                  <a:lnTo>
                    <a:pt x="1949" y="536"/>
                  </a:lnTo>
                  <a:lnTo>
                    <a:pt x="1949" y="536"/>
                  </a:lnTo>
                  <a:lnTo>
                    <a:pt x="1755" y="560"/>
                  </a:lnTo>
                  <a:lnTo>
                    <a:pt x="1560" y="585"/>
                  </a:lnTo>
                  <a:lnTo>
                    <a:pt x="1365" y="633"/>
                  </a:lnTo>
                  <a:lnTo>
                    <a:pt x="1194" y="706"/>
                  </a:lnTo>
                  <a:lnTo>
                    <a:pt x="1024" y="779"/>
                  </a:lnTo>
                  <a:lnTo>
                    <a:pt x="853" y="877"/>
                  </a:lnTo>
                  <a:lnTo>
                    <a:pt x="707" y="999"/>
                  </a:lnTo>
                  <a:lnTo>
                    <a:pt x="561" y="1120"/>
                  </a:lnTo>
                  <a:lnTo>
                    <a:pt x="439" y="1242"/>
                  </a:lnTo>
                  <a:lnTo>
                    <a:pt x="342" y="1413"/>
                  </a:lnTo>
                  <a:lnTo>
                    <a:pt x="244" y="1559"/>
                  </a:lnTo>
                  <a:lnTo>
                    <a:pt x="147" y="1729"/>
                  </a:lnTo>
                  <a:lnTo>
                    <a:pt x="98" y="1900"/>
                  </a:lnTo>
                  <a:lnTo>
                    <a:pt x="50" y="2095"/>
                  </a:lnTo>
                  <a:lnTo>
                    <a:pt x="1" y="2289"/>
                  </a:lnTo>
                  <a:lnTo>
                    <a:pt x="1" y="2484"/>
                  </a:lnTo>
                  <a:lnTo>
                    <a:pt x="1" y="2484"/>
                  </a:lnTo>
                  <a:lnTo>
                    <a:pt x="25" y="2850"/>
                  </a:lnTo>
                  <a:lnTo>
                    <a:pt x="98" y="3191"/>
                  </a:lnTo>
                  <a:lnTo>
                    <a:pt x="220" y="3556"/>
                  </a:lnTo>
                  <a:lnTo>
                    <a:pt x="366" y="3872"/>
                  </a:lnTo>
                  <a:lnTo>
                    <a:pt x="561" y="4213"/>
                  </a:lnTo>
                  <a:lnTo>
                    <a:pt x="780" y="4530"/>
                  </a:lnTo>
                  <a:lnTo>
                    <a:pt x="1024" y="4822"/>
                  </a:lnTo>
                  <a:lnTo>
                    <a:pt x="1292" y="5090"/>
                  </a:lnTo>
                  <a:lnTo>
                    <a:pt x="1584" y="5334"/>
                  </a:lnTo>
                  <a:lnTo>
                    <a:pt x="1901" y="5577"/>
                  </a:lnTo>
                  <a:lnTo>
                    <a:pt x="2242" y="5772"/>
                  </a:lnTo>
                  <a:lnTo>
                    <a:pt x="2583" y="5943"/>
                  </a:lnTo>
                  <a:lnTo>
                    <a:pt x="2924" y="6089"/>
                  </a:lnTo>
                  <a:lnTo>
                    <a:pt x="3265" y="6186"/>
                  </a:lnTo>
                  <a:lnTo>
                    <a:pt x="3605" y="6259"/>
                  </a:lnTo>
                  <a:lnTo>
                    <a:pt x="3946" y="6284"/>
                  </a:lnTo>
                  <a:lnTo>
                    <a:pt x="3946" y="6284"/>
                  </a:lnTo>
                  <a:lnTo>
                    <a:pt x="4068" y="6625"/>
                  </a:lnTo>
                  <a:lnTo>
                    <a:pt x="4214" y="6941"/>
                  </a:lnTo>
                  <a:lnTo>
                    <a:pt x="4507" y="7574"/>
                  </a:lnTo>
                  <a:lnTo>
                    <a:pt x="4799" y="8110"/>
                  </a:lnTo>
                  <a:lnTo>
                    <a:pt x="5067" y="8573"/>
                  </a:lnTo>
                  <a:lnTo>
                    <a:pt x="5067" y="8573"/>
                  </a:lnTo>
                  <a:lnTo>
                    <a:pt x="5140" y="8695"/>
                  </a:lnTo>
                  <a:lnTo>
                    <a:pt x="5262" y="8792"/>
                  </a:lnTo>
                  <a:lnTo>
                    <a:pt x="5408" y="8841"/>
                  </a:lnTo>
                  <a:lnTo>
                    <a:pt x="5554" y="8865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5" name="Shape 859"/>
            <p:cNvSpPr/>
            <p:nvPr/>
          </p:nvSpPr>
          <p:spPr>
            <a:xfrm>
              <a:off x="1275850" y="5209575"/>
              <a:ext cx="60900" cy="87075"/>
            </a:xfrm>
            <a:custGeom>
              <a:avLst/>
              <a:gdLst/>
              <a:ahLst/>
              <a:cxnLst/>
              <a:rect l="0" t="0" r="0" b="0"/>
              <a:pathLst>
                <a:path w="2436" h="3483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0" y="658"/>
                  </a:lnTo>
                  <a:lnTo>
                    <a:pt x="49" y="512"/>
                  </a:lnTo>
                  <a:lnTo>
                    <a:pt x="122" y="366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487" y="73"/>
                  </a:lnTo>
                  <a:lnTo>
                    <a:pt x="658" y="25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50" y="0"/>
                  </a:lnTo>
                  <a:lnTo>
                    <a:pt x="1072" y="25"/>
                  </a:lnTo>
                  <a:lnTo>
                    <a:pt x="1340" y="122"/>
                  </a:lnTo>
                  <a:lnTo>
                    <a:pt x="1559" y="268"/>
                  </a:lnTo>
                  <a:lnTo>
                    <a:pt x="1754" y="414"/>
                  </a:lnTo>
                  <a:lnTo>
                    <a:pt x="1754" y="414"/>
                  </a:lnTo>
                  <a:lnTo>
                    <a:pt x="1803" y="780"/>
                  </a:lnTo>
                  <a:lnTo>
                    <a:pt x="1876" y="1169"/>
                  </a:lnTo>
                  <a:lnTo>
                    <a:pt x="2046" y="1997"/>
                  </a:lnTo>
                  <a:lnTo>
                    <a:pt x="2265" y="2801"/>
                  </a:lnTo>
                  <a:lnTo>
                    <a:pt x="2436" y="3483"/>
                  </a:lnTo>
                  <a:lnTo>
                    <a:pt x="2436" y="3483"/>
                  </a:lnTo>
                  <a:lnTo>
                    <a:pt x="2241" y="3434"/>
                  </a:lnTo>
                  <a:lnTo>
                    <a:pt x="2022" y="3361"/>
                  </a:lnTo>
                  <a:lnTo>
                    <a:pt x="1827" y="3264"/>
                  </a:lnTo>
                  <a:lnTo>
                    <a:pt x="1608" y="3142"/>
                  </a:lnTo>
                  <a:lnTo>
                    <a:pt x="1413" y="3020"/>
                  </a:lnTo>
                  <a:lnTo>
                    <a:pt x="1194" y="2874"/>
                  </a:lnTo>
                  <a:lnTo>
                    <a:pt x="999" y="2704"/>
                  </a:lnTo>
                  <a:lnTo>
                    <a:pt x="804" y="2533"/>
                  </a:lnTo>
                  <a:lnTo>
                    <a:pt x="634" y="2338"/>
                  </a:lnTo>
                  <a:lnTo>
                    <a:pt x="487" y="2143"/>
                  </a:lnTo>
                  <a:lnTo>
                    <a:pt x="341" y="1924"/>
                  </a:lnTo>
                  <a:lnTo>
                    <a:pt x="219" y="1729"/>
                  </a:lnTo>
                  <a:lnTo>
                    <a:pt x="122" y="1510"/>
                  </a:lnTo>
                  <a:lnTo>
                    <a:pt x="49" y="1267"/>
                  </a:lnTo>
                  <a:lnTo>
                    <a:pt x="0" y="1047"/>
                  </a:lnTo>
                  <a:lnTo>
                    <a:pt x="0" y="828"/>
                  </a:lnTo>
                  <a:lnTo>
                    <a:pt x="0" y="828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6" name="Shape 860"/>
            <p:cNvSpPr/>
            <p:nvPr/>
          </p:nvSpPr>
          <p:spPr>
            <a:xfrm>
              <a:off x="1247825" y="5391625"/>
              <a:ext cx="443300" cy="39000"/>
            </a:xfrm>
            <a:custGeom>
              <a:avLst/>
              <a:gdLst/>
              <a:ahLst/>
              <a:cxnLst/>
              <a:rect l="0" t="0" r="0" b="0"/>
              <a:pathLst>
                <a:path w="17732" h="1560" fill="none" extrusionOk="0">
                  <a:moveTo>
                    <a:pt x="16611" y="1559"/>
                  </a:moveTo>
                  <a:lnTo>
                    <a:pt x="1121" y="1559"/>
                  </a:lnTo>
                  <a:lnTo>
                    <a:pt x="1121" y="1559"/>
                  </a:lnTo>
                  <a:lnTo>
                    <a:pt x="1000" y="1535"/>
                  </a:lnTo>
                  <a:lnTo>
                    <a:pt x="878" y="1510"/>
                  </a:lnTo>
                  <a:lnTo>
                    <a:pt x="780" y="1462"/>
                  </a:lnTo>
                  <a:lnTo>
                    <a:pt x="683" y="1389"/>
                  </a:lnTo>
                  <a:lnTo>
                    <a:pt x="488" y="1218"/>
                  </a:lnTo>
                  <a:lnTo>
                    <a:pt x="318" y="999"/>
                  </a:lnTo>
                  <a:lnTo>
                    <a:pt x="196" y="755"/>
                  </a:lnTo>
                  <a:lnTo>
                    <a:pt x="98" y="487"/>
                  </a:lnTo>
                  <a:lnTo>
                    <a:pt x="25" y="244"/>
                  </a:lnTo>
                  <a:lnTo>
                    <a:pt x="1" y="0"/>
                  </a:lnTo>
                  <a:lnTo>
                    <a:pt x="17731" y="0"/>
                  </a:lnTo>
                  <a:lnTo>
                    <a:pt x="17731" y="0"/>
                  </a:lnTo>
                  <a:lnTo>
                    <a:pt x="17707" y="244"/>
                  </a:lnTo>
                  <a:lnTo>
                    <a:pt x="17634" y="487"/>
                  </a:lnTo>
                  <a:lnTo>
                    <a:pt x="17537" y="755"/>
                  </a:lnTo>
                  <a:lnTo>
                    <a:pt x="17415" y="999"/>
                  </a:lnTo>
                  <a:lnTo>
                    <a:pt x="17244" y="1218"/>
                  </a:lnTo>
                  <a:lnTo>
                    <a:pt x="17049" y="1389"/>
                  </a:lnTo>
                  <a:lnTo>
                    <a:pt x="16952" y="1462"/>
                  </a:lnTo>
                  <a:lnTo>
                    <a:pt x="16855" y="1510"/>
                  </a:lnTo>
                  <a:lnTo>
                    <a:pt x="16733" y="1535"/>
                  </a:lnTo>
                  <a:lnTo>
                    <a:pt x="16611" y="1559"/>
                  </a:lnTo>
                  <a:lnTo>
                    <a:pt x="16611" y="1559"/>
                  </a:lnTo>
                  <a:close/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7" name="Shape 861"/>
            <p:cNvSpPr/>
            <p:nvPr/>
          </p:nvSpPr>
          <p:spPr>
            <a:xfrm>
              <a:off x="1454850" y="5001950"/>
              <a:ext cx="17075" cy="114475"/>
            </a:xfrm>
            <a:custGeom>
              <a:avLst/>
              <a:gdLst/>
              <a:ahLst/>
              <a:cxnLst/>
              <a:rect l="0" t="0" r="0" b="0"/>
              <a:pathLst>
                <a:path w="683" h="4579" fill="none" extrusionOk="0">
                  <a:moveTo>
                    <a:pt x="683" y="0"/>
                  </a:moveTo>
                  <a:lnTo>
                    <a:pt x="683" y="0"/>
                  </a:lnTo>
                  <a:lnTo>
                    <a:pt x="658" y="171"/>
                  </a:lnTo>
                  <a:lnTo>
                    <a:pt x="610" y="317"/>
                  </a:lnTo>
                  <a:lnTo>
                    <a:pt x="512" y="439"/>
                  </a:lnTo>
                  <a:lnTo>
                    <a:pt x="415" y="585"/>
                  </a:lnTo>
                  <a:lnTo>
                    <a:pt x="415" y="585"/>
                  </a:lnTo>
                  <a:lnTo>
                    <a:pt x="269" y="731"/>
                  </a:lnTo>
                  <a:lnTo>
                    <a:pt x="147" y="950"/>
                  </a:lnTo>
                  <a:lnTo>
                    <a:pt x="74" y="1072"/>
                  </a:lnTo>
                  <a:lnTo>
                    <a:pt x="49" y="1194"/>
                  </a:lnTo>
                  <a:lnTo>
                    <a:pt x="1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1" y="1705"/>
                  </a:lnTo>
                  <a:lnTo>
                    <a:pt x="49" y="1851"/>
                  </a:lnTo>
                  <a:lnTo>
                    <a:pt x="74" y="1997"/>
                  </a:lnTo>
                  <a:lnTo>
                    <a:pt x="147" y="2095"/>
                  </a:lnTo>
                  <a:lnTo>
                    <a:pt x="269" y="2314"/>
                  </a:lnTo>
                  <a:lnTo>
                    <a:pt x="415" y="2484"/>
                  </a:lnTo>
                  <a:lnTo>
                    <a:pt x="415" y="2484"/>
                  </a:lnTo>
                  <a:lnTo>
                    <a:pt x="512" y="2606"/>
                  </a:lnTo>
                  <a:lnTo>
                    <a:pt x="610" y="2728"/>
                  </a:lnTo>
                  <a:lnTo>
                    <a:pt x="658" y="2874"/>
                  </a:lnTo>
                  <a:lnTo>
                    <a:pt x="683" y="3045"/>
                  </a:lnTo>
                  <a:lnTo>
                    <a:pt x="683" y="3045"/>
                  </a:lnTo>
                  <a:lnTo>
                    <a:pt x="658" y="3239"/>
                  </a:lnTo>
                  <a:lnTo>
                    <a:pt x="610" y="3385"/>
                  </a:lnTo>
                  <a:lnTo>
                    <a:pt x="512" y="3507"/>
                  </a:lnTo>
                  <a:lnTo>
                    <a:pt x="415" y="3629"/>
                  </a:lnTo>
                  <a:lnTo>
                    <a:pt x="415" y="3629"/>
                  </a:lnTo>
                  <a:lnTo>
                    <a:pt x="269" y="3800"/>
                  </a:lnTo>
                  <a:lnTo>
                    <a:pt x="147" y="3994"/>
                  </a:lnTo>
                  <a:lnTo>
                    <a:pt x="74" y="4116"/>
                  </a:lnTo>
                  <a:lnTo>
                    <a:pt x="49" y="4262"/>
                  </a:lnTo>
                  <a:lnTo>
                    <a:pt x="1" y="4408"/>
                  </a:lnTo>
                  <a:lnTo>
                    <a:pt x="1" y="4579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8" name="Shape 862"/>
            <p:cNvSpPr/>
            <p:nvPr/>
          </p:nvSpPr>
          <p:spPr>
            <a:xfrm>
              <a:off x="1411025" y="5001950"/>
              <a:ext cx="17075" cy="114475"/>
            </a:xfrm>
            <a:custGeom>
              <a:avLst/>
              <a:gdLst/>
              <a:ahLst/>
              <a:cxnLst/>
              <a:rect l="0" t="0" r="0" b="0"/>
              <a:pathLst>
                <a:path w="683" h="4579" fill="none" extrusionOk="0">
                  <a:moveTo>
                    <a:pt x="682" y="0"/>
                  </a:moveTo>
                  <a:lnTo>
                    <a:pt x="682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36" y="439"/>
                  </a:lnTo>
                  <a:lnTo>
                    <a:pt x="414" y="585"/>
                  </a:lnTo>
                  <a:lnTo>
                    <a:pt x="414" y="585"/>
                  </a:lnTo>
                  <a:lnTo>
                    <a:pt x="268" y="731"/>
                  </a:lnTo>
                  <a:lnTo>
                    <a:pt x="146" y="950"/>
                  </a:lnTo>
                  <a:lnTo>
                    <a:pt x="97" y="1072"/>
                  </a:lnTo>
                  <a:lnTo>
                    <a:pt x="49" y="1194"/>
                  </a:lnTo>
                  <a:lnTo>
                    <a:pt x="24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24" y="1705"/>
                  </a:lnTo>
                  <a:lnTo>
                    <a:pt x="49" y="1851"/>
                  </a:lnTo>
                  <a:lnTo>
                    <a:pt x="97" y="1997"/>
                  </a:lnTo>
                  <a:lnTo>
                    <a:pt x="146" y="2095"/>
                  </a:lnTo>
                  <a:lnTo>
                    <a:pt x="268" y="2314"/>
                  </a:lnTo>
                  <a:lnTo>
                    <a:pt x="414" y="2484"/>
                  </a:lnTo>
                  <a:lnTo>
                    <a:pt x="414" y="2484"/>
                  </a:lnTo>
                  <a:lnTo>
                    <a:pt x="536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2" y="3045"/>
                  </a:lnTo>
                  <a:lnTo>
                    <a:pt x="682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36" y="3507"/>
                  </a:lnTo>
                  <a:lnTo>
                    <a:pt x="414" y="3629"/>
                  </a:lnTo>
                  <a:lnTo>
                    <a:pt x="414" y="3629"/>
                  </a:lnTo>
                  <a:lnTo>
                    <a:pt x="268" y="3800"/>
                  </a:lnTo>
                  <a:lnTo>
                    <a:pt x="146" y="3994"/>
                  </a:lnTo>
                  <a:lnTo>
                    <a:pt x="97" y="4116"/>
                  </a:lnTo>
                  <a:lnTo>
                    <a:pt x="49" y="4262"/>
                  </a:lnTo>
                  <a:lnTo>
                    <a:pt x="24" y="4408"/>
                  </a:lnTo>
                  <a:lnTo>
                    <a:pt x="0" y="4579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9" name="Shape 863"/>
            <p:cNvSpPr/>
            <p:nvPr/>
          </p:nvSpPr>
          <p:spPr>
            <a:xfrm>
              <a:off x="1498700" y="5001950"/>
              <a:ext cx="16450" cy="114475"/>
            </a:xfrm>
            <a:custGeom>
              <a:avLst/>
              <a:gdLst/>
              <a:ahLst/>
              <a:cxnLst/>
              <a:rect l="0" t="0" r="0" b="0"/>
              <a:pathLst>
                <a:path w="658" h="4579" fill="none" extrusionOk="0">
                  <a:moveTo>
                    <a:pt x="658" y="0"/>
                  </a:moveTo>
                  <a:lnTo>
                    <a:pt x="658" y="0"/>
                  </a:lnTo>
                  <a:lnTo>
                    <a:pt x="658" y="171"/>
                  </a:lnTo>
                  <a:lnTo>
                    <a:pt x="585" y="317"/>
                  </a:lnTo>
                  <a:lnTo>
                    <a:pt x="512" y="439"/>
                  </a:lnTo>
                  <a:lnTo>
                    <a:pt x="390" y="585"/>
                  </a:lnTo>
                  <a:lnTo>
                    <a:pt x="390" y="585"/>
                  </a:lnTo>
                  <a:lnTo>
                    <a:pt x="268" y="731"/>
                  </a:lnTo>
                  <a:lnTo>
                    <a:pt x="122" y="950"/>
                  </a:lnTo>
                  <a:lnTo>
                    <a:pt x="73" y="1072"/>
                  </a:lnTo>
                  <a:lnTo>
                    <a:pt x="25" y="1194"/>
                  </a:lnTo>
                  <a:lnTo>
                    <a:pt x="0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0" y="1705"/>
                  </a:lnTo>
                  <a:lnTo>
                    <a:pt x="25" y="1851"/>
                  </a:lnTo>
                  <a:lnTo>
                    <a:pt x="73" y="1997"/>
                  </a:lnTo>
                  <a:lnTo>
                    <a:pt x="122" y="2095"/>
                  </a:lnTo>
                  <a:lnTo>
                    <a:pt x="268" y="2314"/>
                  </a:lnTo>
                  <a:lnTo>
                    <a:pt x="390" y="2484"/>
                  </a:lnTo>
                  <a:lnTo>
                    <a:pt x="390" y="2484"/>
                  </a:lnTo>
                  <a:lnTo>
                    <a:pt x="512" y="2606"/>
                  </a:lnTo>
                  <a:lnTo>
                    <a:pt x="585" y="2728"/>
                  </a:lnTo>
                  <a:lnTo>
                    <a:pt x="658" y="2874"/>
                  </a:lnTo>
                  <a:lnTo>
                    <a:pt x="658" y="3045"/>
                  </a:lnTo>
                  <a:lnTo>
                    <a:pt x="658" y="3045"/>
                  </a:lnTo>
                  <a:lnTo>
                    <a:pt x="658" y="3239"/>
                  </a:lnTo>
                  <a:lnTo>
                    <a:pt x="585" y="3385"/>
                  </a:lnTo>
                  <a:lnTo>
                    <a:pt x="512" y="3507"/>
                  </a:lnTo>
                  <a:lnTo>
                    <a:pt x="390" y="3629"/>
                  </a:lnTo>
                  <a:lnTo>
                    <a:pt x="390" y="3629"/>
                  </a:lnTo>
                  <a:lnTo>
                    <a:pt x="268" y="3800"/>
                  </a:lnTo>
                  <a:lnTo>
                    <a:pt x="122" y="3994"/>
                  </a:lnTo>
                  <a:lnTo>
                    <a:pt x="73" y="4116"/>
                  </a:lnTo>
                  <a:lnTo>
                    <a:pt x="25" y="4262"/>
                  </a:lnTo>
                  <a:lnTo>
                    <a:pt x="0" y="4408"/>
                  </a:lnTo>
                  <a:lnTo>
                    <a:pt x="0" y="4579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83703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>
                <a:solidFill>
                  <a:srgbClr val="C00000"/>
                </a:solidFill>
              </a:rPr>
              <a:t>Apa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Itu</a:t>
            </a:r>
            <a:r>
              <a:rPr lang="en-US" b="1" dirty="0">
                <a:solidFill>
                  <a:srgbClr val="C00000"/>
                </a:solidFill>
              </a:rPr>
              <a:t> Media Audiovisual</a:t>
            </a:r>
            <a:endParaRPr lang="id-ID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36" name="Shape 336"/>
          <p:cNvSpPr txBox="1">
            <a:spLocks noGrp="1"/>
          </p:cNvSpPr>
          <p:nvPr>
            <p:ph type="title" idx="4294967295"/>
          </p:nvPr>
        </p:nvSpPr>
        <p:spPr>
          <a:xfrm>
            <a:off x="2343150" y="1700213"/>
            <a:ext cx="9848850" cy="383698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x-none" sz="3467" dirty="0"/>
              <a:t>Media audio-visual adalah jenis media yang</a:t>
            </a:r>
            <a:br>
              <a:rPr lang="x-none" sz="3467" dirty="0"/>
            </a:br>
            <a:r>
              <a:rPr lang="x-none" sz="3467" dirty="0"/>
              <a:t>digunakan dalam kegiatan pembelajaran dengan melibatkan pendengaran dan penglihatan </a:t>
            </a:r>
            <a:br>
              <a:rPr lang="x-none" sz="3467" dirty="0"/>
            </a:br>
            <a:r>
              <a:rPr lang="x-none" sz="3467" dirty="0"/>
              <a:t>sekaligus dalam satu proses atau kegiatan</a:t>
            </a:r>
            <a:endParaRPr lang="en-US" sz="3467" dirty="0"/>
          </a:p>
        </p:txBody>
      </p:sp>
    </p:spTree>
    <p:extLst>
      <p:ext uri="{BB962C8B-B14F-4D97-AF65-F5344CB8AC3E}">
        <p14:creationId xmlns:p14="http://schemas.microsoft.com/office/powerpoint/2010/main" val="388125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64638"/>
            <a:ext cx="12192000" cy="957189"/>
          </a:xfrm>
        </p:spPr>
        <p:txBody>
          <a:bodyPr/>
          <a:lstStyle/>
          <a:p>
            <a:r>
              <a:rPr lang="en-US" altLang="ko-KR" sz="5333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Exotc350 Bd BT" panose="04030805050B02020A03" pitchFamily="82" charset="0"/>
              </a:rPr>
              <a:t>Unsur-unsur</a:t>
            </a:r>
            <a:r>
              <a:rPr lang="en-US" altLang="ko-KR" sz="5333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Exotc350 Bd BT" panose="04030805050B02020A03" pitchFamily="82" charset="0"/>
              </a:rPr>
              <a:t> Audiovisual</a:t>
            </a:r>
            <a:endParaRPr lang="ko-KR" altLang="en-US" sz="5333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Exotc350 Bd BT" panose="04030805050B02020A03" pitchFamily="82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210171" y="2472034"/>
            <a:ext cx="1773323" cy="1085377"/>
            <a:chOff x="698280" y="1347614"/>
            <a:chExt cx="1221638" cy="864096"/>
          </a:xfrm>
        </p:grpSpPr>
        <p:sp>
          <p:nvSpPr>
            <p:cNvPr id="5" name="Chevron 4"/>
            <p:cNvSpPr/>
            <p:nvPr/>
          </p:nvSpPr>
          <p:spPr>
            <a:xfrm>
              <a:off x="755576" y="1347614"/>
              <a:ext cx="1107046" cy="792088"/>
            </a:xfrm>
            <a:prstGeom prst="chevron">
              <a:avLst>
                <a:gd name="adj" fmla="val 33915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  <a:sym typeface="Arial"/>
              </a:endParaRPr>
            </a:p>
          </p:txBody>
        </p:sp>
        <p:sp>
          <p:nvSpPr>
            <p:cNvPr id="4" name="Freeform 3"/>
            <p:cNvSpPr/>
            <p:nvPr/>
          </p:nvSpPr>
          <p:spPr>
            <a:xfrm>
              <a:off x="698280" y="1809374"/>
              <a:ext cx="1221638" cy="402336"/>
            </a:xfrm>
            <a:custGeom>
              <a:avLst/>
              <a:gdLst>
                <a:gd name="connsiteX0" fmla="*/ 1221638 w 1221638"/>
                <a:gd name="connsiteY0" fmla="*/ 0 h 402336"/>
                <a:gd name="connsiteX1" fmla="*/ 943660 w 1221638"/>
                <a:gd name="connsiteY1" fmla="*/ 402336 h 402336"/>
                <a:gd name="connsiteX2" fmla="*/ 0 w 1221638"/>
                <a:gd name="connsiteY2" fmla="*/ 387705 h 402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21638" h="402336">
                  <a:moveTo>
                    <a:pt x="1221638" y="0"/>
                  </a:moveTo>
                  <a:lnTo>
                    <a:pt x="943660" y="402336"/>
                  </a:lnTo>
                  <a:lnTo>
                    <a:pt x="0" y="387705"/>
                  </a:lnTo>
                </a:path>
              </a:pathLst>
            </a:custGeom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solidFill>
                  <a:prstClr val="black">
                    <a:lumMod val="75000"/>
                    <a:lumOff val="25000"/>
                  </a:prstClr>
                </a:solidFill>
                <a:sym typeface="Arial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 flipV="1">
            <a:off x="4838787" y="3557412"/>
            <a:ext cx="1929287" cy="1133529"/>
            <a:chOff x="698280" y="1347614"/>
            <a:chExt cx="1221638" cy="864096"/>
          </a:xfrm>
        </p:grpSpPr>
        <p:sp>
          <p:nvSpPr>
            <p:cNvPr id="10" name="Chevron 9"/>
            <p:cNvSpPr/>
            <p:nvPr/>
          </p:nvSpPr>
          <p:spPr>
            <a:xfrm>
              <a:off x="755576" y="1347614"/>
              <a:ext cx="1107046" cy="792088"/>
            </a:xfrm>
            <a:prstGeom prst="chevron">
              <a:avLst>
                <a:gd name="adj" fmla="val 33915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  <a:sym typeface="Arial"/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>
              <a:off x="698280" y="1809374"/>
              <a:ext cx="1221638" cy="402336"/>
            </a:xfrm>
            <a:custGeom>
              <a:avLst/>
              <a:gdLst>
                <a:gd name="connsiteX0" fmla="*/ 1221638 w 1221638"/>
                <a:gd name="connsiteY0" fmla="*/ 0 h 402336"/>
                <a:gd name="connsiteX1" fmla="*/ 943660 w 1221638"/>
                <a:gd name="connsiteY1" fmla="*/ 402336 h 402336"/>
                <a:gd name="connsiteX2" fmla="*/ 0 w 1221638"/>
                <a:gd name="connsiteY2" fmla="*/ 387705 h 402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21638" h="402336">
                  <a:moveTo>
                    <a:pt x="1221638" y="0"/>
                  </a:moveTo>
                  <a:lnTo>
                    <a:pt x="943660" y="402336"/>
                  </a:lnTo>
                  <a:lnTo>
                    <a:pt x="0" y="387705"/>
                  </a:lnTo>
                </a:path>
              </a:pathLst>
            </a:custGeom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solidFill>
                  <a:prstClr val="black">
                    <a:lumMod val="75000"/>
                    <a:lumOff val="25000"/>
                  </a:prstClr>
                </a:solidFill>
                <a:sym typeface="Arial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9044218" y="2472036"/>
            <a:ext cx="1920213" cy="1085377"/>
            <a:chOff x="698280" y="1347613"/>
            <a:chExt cx="1221638" cy="864097"/>
          </a:xfrm>
        </p:grpSpPr>
        <p:sp>
          <p:nvSpPr>
            <p:cNvPr id="13" name="Chevron 12"/>
            <p:cNvSpPr/>
            <p:nvPr/>
          </p:nvSpPr>
          <p:spPr>
            <a:xfrm>
              <a:off x="755576" y="1347613"/>
              <a:ext cx="1107046" cy="792088"/>
            </a:xfrm>
            <a:prstGeom prst="chevron">
              <a:avLst>
                <a:gd name="adj" fmla="val 33915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  <a:sym typeface="Arial"/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698280" y="1809374"/>
              <a:ext cx="1221638" cy="402336"/>
            </a:xfrm>
            <a:custGeom>
              <a:avLst/>
              <a:gdLst>
                <a:gd name="connsiteX0" fmla="*/ 1221638 w 1221638"/>
                <a:gd name="connsiteY0" fmla="*/ 0 h 402336"/>
                <a:gd name="connsiteX1" fmla="*/ 943660 w 1221638"/>
                <a:gd name="connsiteY1" fmla="*/ 402336 h 402336"/>
                <a:gd name="connsiteX2" fmla="*/ 0 w 1221638"/>
                <a:gd name="connsiteY2" fmla="*/ 387705 h 402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21638" h="402336">
                  <a:moveTo>
                    <a:pt x="1221638" y="0"/>
                  </a:moveTo>
                  <a:lnTo>
                    <a:pt x="943660" y="402336"/>
                  </a:lnTo>
                  <a:lnTo>
                    <a:pt x="0" y="387705"/>
                  </a:lnTo>
                </a:path>
              </a:pathLst>
            </a:custGeom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solidFill>
                  <a:prstClr val="black">
                    <a:lumMod val="75000"/>
                    <a:lumOff val="25000"/>
                  </a:prstClr>
                </a:solidFill>
                <a:sym typeface="Arial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19629" y="3868425"/>
            <a:ext cx="3754407" cy="2132726"/>
            <a:chOff x="6228183" y="1730811"/>
            <a:chExt cx="2592289" cy="1133766"/>
          </a:xfrm>
        </p:grpSpPr>
        <p:sp>
          <p:nvSpPr>
            <p:cNvPr id="35" name="TextBox 34"/>
            <p:cNvSpPr txBox="1"/>
            <p:nvPr/>
          </p:nvSpPr>
          <p:spPr>
            <a:xfrm>
              <a:off x="6228184" y="2030139"/>
              <a:ext cx="2592288" cy="834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Menyelesaikan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 </a:t>
              </a:r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bidang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 </a:t>
              </a:r>
            </a:p>
            <a:p>
              <a:pPr algn="ctr"/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karya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 </a:t>
              </a:r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grafis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 </a:t>
              </a:r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dalam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 </a:t>
              </a:r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bentuk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 </a:t>
              </a:r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tulisan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 </a:t>
              </a:r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tangan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, </a:t>
              </a:r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gambar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, </a:t>
              </a:r>
            </a:p>
            <a:p>
              <a:pPr algn="ctr"/>
              <a:r>
                <a:rPr lang="en-US" sz="2400" i="1" dirty="0">
                  <a:solidFill>
                    <a:prstClr val="black"/>
                  </a:solidFill>
                  <a:sym typeface="Arial"/>
                </a:rPr>
                <a:t>caption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, </a:t>
              </a:r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judul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, </a:t>
              </a:r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dll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 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228183" y="1730811"/>
              <a:ext cx="2592288" cy="2454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i="1" dirty="0">
                  <a:solidFill>
                    <a:srgbClr val="ED1C24"/>
                  </a:solidFill>
                  <a:cs typeface="Arial" pitchFamily="34" charset="0"/>
                  <a:sym typeface="Arial"/>
                </a:rPr>
                <a:t>Graphic artist</a:t>
              </a:r>
              <a:endParaRPr lang="ko-KR" altLang="en-US" sz="2400" b="1" i="1" dirty="0">
                <a:solidFill>
                  <a:srgbClr val="ED1C24"/>
                </a:solidFill>
                <a:cs typeface="Arial" pitchFamily="34" charset="0"/>
                <a:sym typeface="Arial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3915184" y="1647516"/>
            <a:ext cx="3744416" cy="1687003"/>
            <a:chOff x="6228184" y="1730811"/>
            <a:chExt cx="2592289" cy="1037586"/>
          </a:xfrm>
        </p:grpSpPr>
        <p:sp>
          <p:nvSpPr>
            <p:cNvPr id="38" name="TextBox 37"/>
            <p:cNvSpPr txBox="1"/>
            <p:nvPr/>
          </p:nvSpPr>
          <p:spPr>
            <a:xfrm>
              <a:off x="6228184" y="2030139"/>
              <a:ext cx="2592288" cy="7382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Membantu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 </a:t>
              </a:r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memindahkan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 </a:t>
              </a:r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cerita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 </a:t>
              </a:r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dan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 ide </a:t>
              </a:r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penulis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 </a:t>
              </a:r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ke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 </a:t>
              </a:r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dalam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 </a:t>
              </a:r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karya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 </a:t>
              </a:r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potretnya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.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28185" y="1730811"/>
              <a:ext cx="2592288" cy="2839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i="1" dirty="0">
                  <a:solidFill>
                    <a:srgbClr val="ED1C24"/>
                  </a:solidFill>
                  <a:cs typeface="Arial" pitchFamily="34" charset="0"/>
                  <a:sym typeface="Arial"/>
                </a:rPr>
                <a:t>Photographer</a:t>
              </a:r>
              <a:endParaRPr lang="ko-KR" altLang="en-US" sz="2400" b="1" i="1" dirty="0">
                <a:solidFill>
                  <a:srgbClr val="ED1C24"/>
                </a:solidFill>
                <a:cs typeface="Arial" pitchFamily="34" charset="0"/>
                <a:sym typeface="Arial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8069183" y="3774467"/>
            <a:ext cx="3512611" cy="1832049"/>
            <a:chOff x="6228184" y="1730811"/>
            <a:chExt cx="2592288" cy="868081"/>
          </a:xfrm>
        </p:grpSpPr>
        <p:sp>
          <p:nvSpPr>
            <p:cNvPr id="41" name="TextBox 40"/>
            <p:cNvSpPr txBox="1"/>
            <p:nvPr/>
          </p:nvSpPr>
          <p:spPr>
            <a:xfrm>
              <a:off x="6228184" y="2030139"/>
              <a:ext cx="2592288" cy="5687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Mendramatisasi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 </a:t>
              </a:r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pesan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 </a:t>
              </a:r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naskah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 </a:t>
              </a:r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dengan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 </a:t>
              </a:r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ilustrasi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 </a:t>
              </a:r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musik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, </a:t>
              </a:r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efek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 </a:t>
              </a:r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suara</a:t>
              </a:r>
              <a:r>
                <a:rPr lang="en-US" sz="2400" dirty="0">
                  <a:solidFill>
                    <a:prstClr val="black"/>
                  </a:solidFill>
                  <a:sym typeface="Arial"/>
                </a:rPr>
                <a:t>, </a:t>
              </a:r>
              <a:r>
                <a:rPr lang="en-US" sz="2400" dirty="0" err="1">
                  <a:solidFill>
                    <a:prstClr val="black"/>
                  </a:solidFill>
                  <a:sym typeface="Arial"/>
                </a:rPr>
                <a:t>dll</a:t>
              </a:r>
              <a:endParaRPr lang="en-US" sz="2400" dirty="0">
                <a:solidFill>
                  <a:prstClr val="black"/>
                </a:solidFill>
                <a:sym typeface="Arial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28184" y="1730811"/>
              <a:ext cx="2592288" cy="2187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i="1" dirty="0">
                  <a:solidFill>
                    <a:srgbClr val="ED1C24"/>
                  </a:solidFill>
                  <a:cs typeface="Arial" pitchFamily="34" charset="0"/>
                  <a:sym typeface="Arial"/>
                </a:rPr>
                <a:t>Narrator</a:t>
              </a:r>
            </a:p>
          </p:txBody>
        </p:sp>
      </p:grpSp>
      <p:sp>
        <p:nvSpPr>
          <p:cNvPr id="49" name="Rounded Rectangle 27"/>
          <p:cNvSpPr/>
          <p:nvPr/>
        </p:nvSpPr>
        <p:spPr>
          <a:xfrm>
            <a:off x="5442259" y="3866302"/>
            <a:ext cx="845763" cy="58775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>
              <a:solidFill>
                <a:prstClr val="black">
                  <a:lumMod val="75000"/>
                  <a:lumOff val="25000"/>
                </a:prstClr>
              </a:solidFill>
              <a:sym typeface="Arial"/>
            </a:endParaRPr>
          </a:p>
        </p:txBody>
      </p:sp>
      <p:grpSp>
        <p:nvGrpSpPr>
          <p:cNvPr id="51" name="Shape 743"/>
          <p:cNvGrpSpPr/>
          <p:nvPr/>
        </p:nvGrpSpPr>
        <p:grpSpPr>
          <a:xfrm>
            <a:off x="9825489" y="2573699"/>
            <a:ext cx="357671" cy="791599"/>
            <a:chOff x="3384375" y="2267500"/>
            <a:chExt cx="203375" cy="507825"/>
          </a:xfrm>
        </p:grpSpPr>
        <p:sp>
          <p:nvSpPr>
            <p:cNvPr id="52" name="Shape 744"/>
            <p:cNvSpPr/>
            <p:nvPr/>
          </p:nvSpPr>
          <p:spPr>
            <a:xfrm>
              <a:off x="3384375" y="2373425"/>
              <a:ext cx="203375" cy="401900"/>
            </a:xfrm>
            <a:custGeom>
              <a:avLst/>
              <a:gdLst/>
              <a:ahLst/>
              <a:cxnLst/>
              <a:rect l="0" t="0" r="0" b="0"/>
              <a:pathLst>
                <a:path w="8135" h="16076" fill="none" extrusionOk="0">
                  <a:moveTo>
                    <a:pt x="4896" y="1"/>
                  </a:moveTo>
                  <a:lnTo>
                    <a:pt x="4896" y="1"/>
                  </a:lnTo>
                  <a:lnTo>
                    <a:pt x="4701" y="74"/>
                  </a:lnTo>
                  <a:lnTo>
                    <a:pt x="4506" y="147"/>
                  </a:lnTo>
                  <a:lnTo>
                    <a:pt x="4287" y="196"/>
                  </a:lnTo>
                  <a:lnTo>
                    <a:pt x="4068" y="196"/>
                  </a:lnTo>
                  <a:lnTo>
                    <a:pt x="4068" y="196"/>
                  </a:lnTo>
                  <a:lnTo>
                    <a:pt x="3848" y="196"/>
                  </a:lnTo>
                  <a:lnTo>
                    <a:pt x="3654" y="147"/>
                  </a:lnTo>
                  <a:lnTo>
                    <a:pt x="3434" y="98"/>
                  </a:lnTo>
                  <a:lnTo>
                    <a:pt x="3240" y="1"/>
                  </a:lnTo>
                  <a:lnTo>
                    <a:pt x="3240" y="1"/>
                  </a:lnTo>
                  <a:lnTo>
                    <a:pt x="2996" y="50"/>
                  </a:lnTo>
                  <a:lnTo>
                    <a:pt x="2777" y="98"/>
                  </a:lnTo>
                  <a:lnTo>
                    <a:pt x="2558" y="171"/>
                  </a:lnTo>
                  <a:lnTo>
                    <a:pt x="2363" y="269"/>
                  </a:lnTo>
                  <a:lnTo>
                    <a:pt x="2168" y="366"/>
                  </a:lnTo>
                  <a:lnTo>
                    <a:pt x="1973" y="464"/>
                  </a:lnTo>
                  <a:lnTo>
                    <a:pt x="1803" y="585"/>
                  </a:lnTo>
                  <a:lnTo>
                    <a:pt x="1632" y="731"/>
                  </a:lnTo>
                  <a:lnTo>
                    <a:pt x="1486" y="878"/>
                  </a:lnTo>
                  <a:lnTo>
                    <a:pt x="1340" y="1024"/>
                  </a:lnTo>
                  <a:lnTo>
                    <a:pt x="1072" y="1365"/>
                  </a:lnTo>
                  <a:lnTo>
                    <a:pt x="853" y="1779"/>
                  </a:lnTo>
                  <a:lnTo>
                    <a:pt x="658" y="2193"/>
                  </a:lnTo>
                  <a:lnTo>
                    <a:pt x="488" y="2680"/>
                  </a:lnTo>
                  <a:lnTo>
                    <a:pt x="341" y="3167"/>
                  </a:lnTo>
                  <a:lnTo>
                    <a:pt x="244" y="3727"/>
                  </a:lnTo>
                  <a:lnTo>
                    <a:pt x="147" y="4287"/>
                  </a:lnTo>
                  <a:lnTo>
                    <a:pt x="73" y="4896"/>
                  </a:lnTo>
                  <a:lnTo>
                    <a:pt x="49" y="5529"/>
                  </a:lnTo>
                  <a:lnTo>
                    <a:pt x="25" y="6187"/>
                  </a:lnTo>
                  <a:lnTo>
                    <a:pt x="0" y="6869"/>
                  </a:lnTo>
                  <a:lnTo>
                    <a:pt x="0" y="6869"/>
                  </a:lnTo>
                  <a:lnTo>
                    <a:pt x="25" y="7015"/>
                  </a:lnTo>
                  <a:lnTo>
                    <a:pt x="49" y="7161"/>
                  </a:lnTo>
                  <a:lnTo>
                    <a:pt x="98" y="7307"/>
                  </a:lnTo>
                  <a:lnTo>
                    <a:pt x="171" y="7405"/>
                  </a:lnTo>
                  <a:lnTo>
                    <a:pt x="268" y="7502"/>
                  </a:lnTo>
                  <a:lnTo>
                    <a:pt x="390" y="7575"/>
                  </a:lnTo>
                  <a:lnTo>
                    <a:pt x="512" y="7624"/>
                  </a:lnTo>
                  <a:lnTo>
                    <a:pt x="658" y="7648"/>
                  </a:lnTo>
                  <a:lnTo>
                    <a:pt x="658" y="7648"/>
                  </a:lnTo>
                  <a:lnTo>
                    <a:pt x="804" y="7624"/>
                  </a:lnTo>
                  <a:lnTo>
                    <a:pt x="926" y="7575"/>
                  </a:lnTo>
                  <a:lnTo>
                    <a:pt x="1048" y="7502"/>
                  </a:lnTo>
                  <a:lnTo>
                    <a:pt x="1145" y="7405"/>
                  </a:lnTo>
                  <a:lnTo>
                    <a:pt x="1218" y="7307"/>
                  </a:lnTo>
                  <a:lnTo>
                    <a:pt x="1267" y="7161"/>
                  </a:lnTo>
                  <a:lnTo>
                    <a:pt x="1291" y="7015"/>
                  </a:lnTo>
                  <a:lnTo>
                    <a:pt x="1316" y="6869"/>
                  </a:lnTo>
                  <a:lnTo>
                    <a:pt x="1316" y="6869"/>
                  </a:lnTo>
                  <a:lnTo>
                    <a:pt x="1340" y="6260"/>
                  </a:lnTo>
                  <a:lnTo>
                    <a:pt x="1413" y="5554"/>
                  </a:lnTo>
                  <a:lnTo>
                    <a:pt x="1510" y="4847"/>
                  </a:lnTo>
                  <a:lnTo>
                    <a:pt x="1632" y="4141"/>
                  </a:lnTo>
                  <a:lnTo>
                    <a:pt x="1754" y="3532"/>
                  </a:lnTo>
                  <a:lnTo>
                    <a:pt x="1876" y="3021"/>
                  </a:lnTo>
                  <a:lnTo>
                    <a:pt x="1998" y="2680"/>
                  </a:lnTo>
                  <a:lnTo>
                    <a:pt x="2046" y="2607"/>
                  </a:lnTo>
                  <a:lnTo>
                    <a:pt x="2095" y="2582"/>
                  </a:lnTo>
                  <a:lnTo>
                    <a:pt x="2095" y="2582"/>
                  </a:lnTo>
                  <a:lnTo>
                    <a:pt x="2095" y="2631"/>
                  </a:lnTo>
                  <a:lnTo>
                    <a:pt x="2119" y="2729"/>
                  </a:lnTo>
                  <a:lnTo>
                    <a:pt x="2119" y="3143"/>
                  </a:lnTo>
                  <a:lnTo>
                    <a:pt x="2071" y="4555"/>
                  </a:lnTo>
                  <a:lnTo>
                    <a:pt x="1949" y="6577"/>
                  </a:lnTo>
                  <a:lnTo>
                    <a:pt x="1827" y="8842"/>
                  </a:lnTo>
                  <a:lnTo>
                    <a:pt x="1535" y="13128"/>
                  </a:lnTo>
                  <a:lnTo>
                    <a:pt x="1389" y="15077"/>
                  </a:lnTo>
                  <a:lnTo>
                    <a:pt x="1389" y="15077"/>
                  </a:lnTo>
                  <a:lnTo>
                    <a:pt x="1389" y="15247"/>
                  </a:lnTo>
                  <a:lnTo>
                    <a:pt x="1413" y="15418"/>
                  </a:lnTo>
                  <a:lnTo>
                    <a:pt x="1462" y="15564"/>
                  </a:lnTo>
                  <a:lnTo>
                    <a:pt x="1559" y="15710"/>
                  </a:lnTo>
                  <a:lnTo>
                    <a:pt x="1657" y="15856"/>
                  </a:lnTo>
                  <a:lnTo>
                    <a:pt x="1778" y="15953"/>
                  </a:lnTo>
                  <a:lnTo>
                    <a:pt x="1924" y="16026"/>
                  </a:lnTo>
                  <a:lnTo>
                    <a:pt x="2095" y="16075"/>
                  </a:lnTo>
                  <a:lnTo>
                    <a:pt x="2095" y="16075"/>
                  </a:lnTo>
                  <a:lnTo>
                    <a:pt x="2217" y="16075"/>
                  </a:lnTo>
                  <a:lnTo>
                    <a:pt x="2217" y="16075"/>
                  </a:lnTo>
                  <a:lnTo>
                    <a:pt x="2387" y="16075"/>
                  </a:lnTo>
                  <a:lnTo>
                    <a:pt x="2509" y="16026"/>
                  </a:lnTo>
                  <a:lnTo>
                    <a:pt x="2655" y="15953"/>
                  </a:lnTo>
                  <a:lnTo>
                    <a:pt x="2777" y="15880"/>
                  </a:lnTo>
                  <a:lnTo>
                    <a:pt x="2874" y="15758"/>
                  </a:lnTo>
                  <a:lnTo>
                    <a:pt x="2947" y="15637"/>
                  </a:lnTo>
                  <a:lnTo>
                    <a:pt x="3020" y="15491"/>
                  </a:lnTo>
                  <a:lnTo>
                    <a:pt x="3045" y="15344"/>
                  </a:lnTo>
                  <a:lnTo>
                    <a:pt x="3702" y="8525"/>
                  </a:lnTo>
                  <a:lnTo>
                    <a:pt x="3702" y="8525"/>
                  </a:lnTo>
                  <a:lnTo>
                    <a:pt x="3727" y="8452"/>
                  </a:lnTo>
                  <a:lnTo>
                    <a:pt x="3775" y="8330"/>
                  </a:lnTo>
                  <a:lnTo>
                    <a:pt x="3824" y="8282"/>
                  </a:lnTo>
                  <a:lnTo>
                    <a:pt x="3873" y="8208"/>
                  </a:lnTo>
                  <a:lnTo>
                    <a:pt x="3970" y="8184"/>
                  </a:lnTo>
                  <a:lnTo>
                    <a:pt x="4068" y="8160"/>
                  </a:lnTo>
                  <a:lnTo>
                    <a:pt x="4068" y="8160"/>
                  </a:lnTo>
                  <a:lnTo>
                    <a:pt x="4165" y="8184"/>
                  </a:lnTo>
                  <a:lnTo>
                    <a:pt x="4263" y="8208"/>
                  </a:lnTo>
                  <a:lnTo>
                    <a:pt x="4311" y="8282"/>
                  </a:lnTo>
                  <a:lnTo>
                    <a:pt x="4360" y="8330"/>
                  </a:lnTo>
                  <a:lnTo>
                    <a:pt x="4409" y="8452"/>
                  </a:lnTo>
                  <a:lnTo>
                    <a:pt x="4433" y="8525"/>
                  </a:lnTo>
                  <a:lnTo>
                    <a:pt x="5091" y="15344"/>
                  </a:lnTo>
                  <a:lnTo>
                    <a:pt x="5091" y="15344"/>
                  </a:lnTo>
                  <a:lnTo>
                    <a:pt x="5115" y="15491"/>
                  </a:lnTo>
                  <a:lnTo>
                    <a:pt x="5188" y="15637"/>
                  </a:lnTo>
                  <a:lnTo>
                    <a:pt x="5261" y="15758"/>
                  </a:lnTo>
                  <a:lnTo>
                    <a:pt x="5358" y="15880"/>
                  </a:lnTo>
                  <a:lnTo>
                    <a:pt x="5480" y="15953"/>
                  </a:lnTo>
                  <a:lnTo>
                    <a:pt x="5626" y="16026"/>
                  </a:lnTo>
                  <a:lnTo>
                    <a:pt x="5748" y="16075"/>
                  </a:lnTo>
                  <a:lnTo>
                    <a:pt x="5919" y="16075"/>
                  </a:lnTo>
                  <a:lnTo>
                    <a:pt x="5919" y="16075"/>
                  </a:lnTo>
                  <a:lnTo>
                    <a:pt x="6040" y="16075"/>
                  </a:lnTo>
                  <a:lnTo>
                    <a:pt x="6040" y="16075"/>
                  </a:lnTo>
                  <a:lnTo>
                    <a:pt x="6211" y="16026"/>
                  </a:lnTo>
                  <a:lnTo>
                    <a:pt x="6357" y="15953"/>
                  </a:lnTo>
                  <a:lnTo>
                    <a:pt x="6479" y="15856"/>
                  </a:lnTo>
                  <a:lnTo>
                    <a:pt x="6576" y="15710"/>
                  </a:lnTo>
                  <a:lnTo>
                    <a:pt x="6674" y="15564"/>
                  </a:lnTo>
                  <a:lnTo>
                    <a:pt x="6722" y="15418"/>
                  </a:lnTo>
                  <a:lnTo>
                    <a:pt x="6747" y="15247"/>
                  </a:lnTo>
                  <a:lnTo>
                    <a:pt x="6747" y="15077"/>
                  </a:lnTo>
                  <a:lnTo>
                    <a:pt x="6747" y="15077"/>
                  </a:lnTo>
                  <a:lnTo>
                    <a:pt x="6601" y="13128"/>
                  </a:lnTo>
                  <a:lnTo>
                    <a:pt x="6333" y="8890"/>
                  </a:lnTo>
                  <a:lnTo>
                    <a:pt x="6187" y="6601"/>
                  </a:lnTo>
                  <a:lnTo>
                    <a:pt x="6089" y="4604"/>
                  </a:lnTo>
                  <a:lnTo>
                    <a:pt x="6040" y="3167"/>
                  </a:lnTo>
                  <a:lnTo>
                    <a:pt x="6040" y="2753"/>
                  </a:lnTo>
                  <a:lnTo>
                    <a:pt x="6040" y="2582"/>
                  </a:lnTo>
                  <a:lnTo>
                    <a:pt x="6040" y="2582"/>
                  </a:lnTo>
                  <a:lnTo>
                    <a:pt x="6065" y="2582"/>
                  </a:lnTo>
                  <a:lnTo>
                    <a:pt x="6089" y="2582"/>
                  </a:lnTo>
                  <a:lnTo>
                    <a:pt x="6138" y="2680"/>
                  </a:lnTo>
                  <a:lnTo>
                    <a:pt x="6235" y="2996"/>
                  </a:lnTo>
                  <a:lnTo>
                    <a:pt x="6381" y="3484"/>
                  </a:lnTo>
                  <a:lnTo>
                    <a:pt x="6503" y="4117"/>
                  </a:lnTo>
                  <a:lnTo>
                    <a:pt x="6625" y="4823"/>
                  </a:lnTo>
                  <a:lnTo>
                    <a:pt x="6722" y="5554"/>
                  </a:lnTo>
                  <a:lnTo>
                    <a:pt x="6795" y="6260"/>
                  </a:lnTo>
                  <a:lnTo>
                    <a:pt x="6820" y="6869"/>
                  </a:lnTo>
                  <a:lnTo>
                    <a:pt x="6820" y="6869"/>
                  </a:lnTo>
                  <a:lnTo>
                    <a:pt x="6844" y="7015"/>
                  </a:lnTo>
                  <a:lnTo>
                    <a:pt x="6869" y="7161"/>
                  </a:lnTo>
                  <a:lnTo>
                    <a:pt x="6917" y="7307"/>
                  </a:lnTo>
                  <a:lnTo>
                    <a:pt x="6990" y="7405"/>
                  </a:lnTo>
                  <a:lnTo>
                    <a:pt x="7088" y="7502"/>
                  </a:lnTo>
                  <a:lnTo>
                    <a:pt x="7209" y="7575"/>
                  </a:lnTo>
                  <a:lnTo>
                    <a:pt x="7331" y="7624"/>
                  </a:lnTo>
                  <a:lnTo>
                    <a:pt x="7477" y="7648"/>
                  </a:lnTo>
                  <a:lnTo>
                    <a:pt x="7477" y="7648"/>
                  </a:lnTo>
                  <a:lnTo>
                    <a:pt x="7624" y="7624"/>
                  </a:lnTo>
                  <a:lnTo>
                    <a:pt x="7745" y="7575"/>
                  </a:lnTo>
                  <a:lnTo>
                    <a:pt x="7867" y="7502"/>
                  </a:lnTo>
                  <a:lnTo>
                    <a:pt x="7964" y="7405"/>
                  </a:lnTo>
                  <a:lnTo>
                    <a:pt x="8038" y="7307"/>
                  </a:lnTo>
                  <a:lnTo>
                    <a:pt x="8086" y="7161"/>
                  </a:lnTo>
                  <a:lnTo>
                    <a:pt x="8111" y="7015"/>
                  </a:lnTo>
                  <a:lnTo>
                    <a:pt x="8135" y="6869"/>
                  </a:lnTo>
                  <a:lnTo>
                    <a:pt x="8135" y="6869"/>
                  </a:lnTo>
                  <a:lnTo>
                    <a:pt x="8111" y="5505"/>
                  </a:lnTo>
                  <a:lnTo>
                    <a:pt x="8086" y="4872"/>
                  </a:lnTo>
                  <a:lnTo>
                    <a:pt x="8038" y="4287"/>
                  </a:lnTo>
                  <a:lnTo>
                    <a:pt x="7964" y="3703"/>
                  </a:lnTo>
                  <a:lnTo>
                    <a:pt x="7867" y="3167"/>
                  </a:lnTo>
                  <a:lnTo>
                    <a:pt x="7745" y="2656"/>
                  </a:lnTo>
                  <a:lnTo>
                    <a:pt x="7599" y="2168"/>
                  </a:lnTo>
                  <a:lnTo>
                    <a:pt x="7404" y="1754"/>
                  </a:lnTo>
                  <a:lnTo>
                    <a:pt x="7185" y="1365"/>
                  </a:lnTo>
                  <a:lnTo>
                    <a:pt x="7063" y="1170"/>
                  </a:lnTo>
                  <a:lnTo>
                    <a:pt x="6917" y="999"/>
                  </a:lnTo>
                  <a:lnTo>
                    <a:pt x="6771" y="853"/>
                  </a:lnTo>
                  <a:lnTo>
                    <a:pt x="6625" y="707"/>
                  </a:lnTo>
                  <a:lnTo>
                    <a:pt x="6454" y="561"/>
                  </a:lnTo>
                  <a:lnTo>
                    <a:pt x="6260" y="439"/>
                  </a:lnTo>
                  <a:lnTo>
                    <a:pt x="6065" y="342"/>
                  </a:lnTo>
                  <a:lnTo>
                    <a:pt x="5870" y="244"/>
                  </a:lnTo>
                  <a:lnTo>
                    <a:pt x="5651" y="171"/>
                  </a:lnTo>
                  <a:lnTo>
                    <a:pt x="5407" y="98"/>
                  </a:lnTo>
                  <a:lnTo>
                    <a:pt x="5164" y="50"/>
                  </a:lnTo>
                  <a:lnTo>
                    <a:pt x="4896" y="1"/>
                  </a:lnTo>
                  <a:lnTo>
                    <a:pt x="4896" y="1"/>
                  </a:lnTo>
                  <a:close/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black"/>
                </a:solidFill>
                <a:sym typeface="Arial"/>
              </a:endParaRPr>
            </a:p>
          </p:txBody>
        </p:sp>
        <p:sp>
          <p:nvSpPr>
            <p:cNvPr id="53" name="Shape 745"/>
            <p:cNvSpPr/>
            <p:nvPr/>
          </p:nvSpPr>
          <p:spPr>
            <a:xfrm>
              <a:off x="3443425" y="2267500"/>
              <a:ext cx="85275" cy="93775"/>
            </a:xfrm>
            <a:custGeom>
              <a:avLst/>
              <a:gdLst/>
              <a:ahLst/>
              <a:cxnLst/>
              <a:rect l="0" t="0" r="0" b="0"/>
              <a:pathLst>
                <a:path w="3411" h="3751" fill="none" extrusionOk="0">
                  <a:moveTo>
                    <a:pt x="1" y="1705"/>
                  </a:moveTo>
                  <a:lnTo>
                    <a:pt x="1" y="1705"/>
                  </a:lnTo>
                  <a:lnTo>
                    <a:pt x="1" y="1510"/>
                  </a:lnTo>
                  <a:lnTo>
                    <a:pt x="25" y="1315"/>
                  </a:lnTo>
                  <a:lnTo>
                    <a:pt x="74" y="1145"/>
                  </a:lnTo>
                  <a:lnTo>
                    <a:pt x="123" y="999"/>
                  </a:lnTo>
                  <a:lnTo>
                    <a:pt x="196" y="852"/>
                  </a:lnTo>
                  <a:lnTo>
                    <a:pt x="293" y="706"/>
                  </a:lnTo>
                  <a:lnTo>
                    <a:pt x="391" y="585"/>
                  </a:lnTo>
                  <a:lnTo>
                    <a:pt x="488" y="463"/>
                  </a:lnTo>
                  <a:lnTo>
                    <a:pt x="610" y="341"/>
                  </a:lnTo>
                  <a:lnTo>
                    <a:pt x="756" y="268"/>
                  </a:lnTo>
                  <a:lnTo>
                    <a:pt x="902" y="171"/>
                  </a:lnTo>
                  <a:lnTo>
                    <a:pt x="1048" y="122"/>
                  </a:lnTo>
                  <a:lnTo>
                    <a:pt x="1194" y="49"/>
                  </a:lnTo>
                  <a:lnTo>
                    <a:pt x="1365" y="24"/>
                  </a:lnTo>
                  <a:lnTo>
                    <a:pt x="1535" y="0"/>
                  </a:lnTo>
                  <a:lnTo>
                    <a:pt x="1706" y="0"/>
                  </a:lnTo>
                  <a:lnTo>
                    <a:pt x="1706" y="0"/>
                  </a:lnTo>
                  <a:lnTo>
                    <a:pt x="1876" y="0"/>
                  </a:lnTo>
                  <a:lnTo>
                    <a:pt x="2047" y="24"/>
                  </a:lnTo>
                  <a:lnTo>
                    <a:pt x="2217" y="49"/>
                  </a:lnTo>
                  <a:lnTo>
                    <a:pt x="2363" y="122"/>
                  </a:lnTo>
                  <a:lnTo>
                    <a:pt x="2509" y="171"/>
                  </a:lnTo>
                  <a:lnTo>
                    <a:pt x="2656" y="268"/>
                  </a:lnTo>
                  <a:lnTo>
                    <a:pt x="2802" y="341"/>
                  </a:lnTo>
                  <a:lnTo>
                    <a:pt x="2923" y="463"/>
                  </a:lnTo>
                  <a:lnTo>
                    <a:pt x="3021" y="585"/>
                  </a:lnTo>
                  <a:lnTo>
                    <a:pt x="3118" y="706"/>
                  </a:lnTo>
                  <a:lnTo>
                    <a:pt x="3216" y="852"/>
                  </a:lnTo>
                  <a:lnTo>
                    <a:pt x="3289" y="999"/>
                  </a:lnTo>
                  <a:lnTo>
                    <a:pt x="3337" y="1145"/>
                  </a:lnTo>
                  <a:lnTo>
                    <a:pt x="3386" y="1315"/>
                  </a:lnTo>
                  <a:lnTo>
                    <a:pt x="3411" y="1510"/>
                  </a:lnTo>
                  <a:lnTo>
                    <a:pt x="3411" y="1705"/>
                  </a:lnTo>
                  <a:lnTo>
                    <a:pt x="3411" y="1705"/>
                  </a:lnTo>
                  <a:lnTo>
                    <a:pt x="3411" y="1900"/>
                  </a:lnTo>
                  <a:lnTo>
                    <a:pt x="3386" y="2095"/>
                  </a:lnTo>
                  <a:lnTo>
                    <a:pt x="3337" y="2265"/>
                  </a:lnTo>
                  <a:lnTo>
                    <a:pt x="3289" y="2460"/>
                  </a:lnTo>
                  <a:lnTo>
                    <a:pt x="3216" y="2630"/>
                  </a:lnTo>
                  <a:lnTo>
                    <a:pt x="3118" y="2801"/>
                  </a:lnTo>
                  <a:lnTo>
                    <a:pt x="3021" y="2971"/>
                  </a:lnTo>
                  <a:lnTo>
                    <a:pt x="2923" y="3117"/>
                  </a:lnTo>
                  <a:lnTo>
                    <a:pt x="2802" y="3264"/>
                  </a:lnTo>
                  <a:lnTo>
                    <a:pt x="2656" y="3385"/>
                  </a:lnTo>
                  <a:lnTo>
                    <a:pt x="2509" y="3483"/>
                  </a:lnTo>
                  <a:lnTo>
                    <a:pt x="2363" y="3580"/>
                  </a:lnTo>
                  <a:lnTo>
                    <a:pt x="2217" y="3653"/>
                  </a:lnTo>
                  <a:lnTo>
                    <a:pt x="2047" y="3702"/>
                  </a:lnTo>
                  <a:lnTo>
                    <a:pt x="1876" y="3751"/>
                  </a:lnTo>
                  <a:lnTo>
                    <a:pt x="1706" y="3751"/>
                  </a:lnTo>
                  <a:lnTo>
                    <a:pt x="1706" y="3751"/>
                  </a:lnTo>
                  <a:lnTo>
                    <a:pt x="1535" y="3751"/>
                  </a:lnTo>
                  <a:lnTo>
                    <a:pt x="1365" y="3702"/>
                  </a:lnTo>
                  <a:lnTo>
                    <a:pt x="1194" y="3653"/>
                  </a:lnTo>
                  <a:lnTo>
                    <a:pt x="1048" y="3580"/>
                  </a:lnTo>
                  <a:lnTo>
                    <a:pt x="902" y="3483"/>
                  </a:lnTo>
                  <a:lnTo>
                    <a:pt x="756" y="3385"/>
                  </a:lnTo>
                  <a:lnTo>
                    <a:pt x="610" y="3264"/>
                  </a:lnTo>
                  <a:lnTo>
                    <a:pt x="488" y="3117"/>
                  </a:lnTo>
                  <a:lnTo>
                    <a:pt x="391" y="2971"/>
                  </a:lnTo>
                  <a:lnTo>
                    <a:pt x="293" y="2801"/>
                  </a:lnTo>
                  <a:lnTo>
                    <a:pt x="196" y="2630"/>
                  </a:lnTo>
                  <a:lnTo>
                    <a:pt x="123" y="2460"/>
                  </a:lnTo>
                  <a:lnTo>
                    <a:pt x="74" y="2265"/>
                  </a:lnTo>
                  <a:lnTo>
                    <a:pt x="25" y="2095"/>
                  </a:lnTo>
                  <a:lnTo>
                    <a:pt x="1" y="1900"/>
                  </a:lnTo>
                  <a:lnTo>
                    <a:pt x="1" y="1705"/>
                  </a:lnTo>
                  <a:lnTo>
                    <a:pt x="1" y="1705"/>
                  </a:lnTo>
                  <a:close/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black"/>
                </a:solidFill>
                <a:sym typeface="Arial"/>
              </a:endParaRPr>
            </a:p>
          </p:txBody>
        </p:sp>
      </p:grpSp>
      <p:sp>
        <p:nvSpPr>
          <p:cNvPr id="27" name="Trapezoid 13">
            <a:extLst>
              <a:ext uri="{FF2B5EF4-FFF2-40B4-BE49-F238E27FC236}">
                <a16:creationId xmlns:a16="http://schemas.microsoft.com/office/drawing/2014/main" id="{1586F4DB-CD4B-45B8-8208-8BD6229D014E}"/>
              </a:ext>
            </a:extLst>
          </p:cNvPr>
          <p:cNvSpPr/>
          <p:nvPr/>
        </p:nvSpPr>
        <p:spPr>
          <a:xfrm>
            <a:off x="1765545" y="2692386"/>
            <a:ext cx="674960" cy="578071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latinLnBrk="0">
              <a:buClr>
                <a:srgbClr val="000000"/>
              </a:buClr>
              <a:buFont typeface="Arial"/>
              <a:buNone/>
            </a:pPr>
            <a:endParaRPr lang="ko-KR" altLang="en-US" sz="1867" kern="0" dirty="0">
              <a:solidFill>
                <a:prstClr val="white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17237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83"/>
          <p:cNvSpPr txBox="1">
            <a:spLocks/>
          </p:cNvSpPr>
          <p:nvPr/>
        </p:nvSpPr>
        <p:spPr>
          <a:xfrm>
            <a:off x="11439933" y="6117700"/>
            <a:ext cx="700800" cy="740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" sz="2400" dirty="0">
              <a:solidFill>
                <a:prstClr val="black"/>
              </a:solidFill>
              <a:sym typeface="Arial"/>
            </a:endParaRPr>
          </a:p>
        </p:txBody>
      </p:sp>
      <p:sp>
        <p:nvSpPr>
          <p:cNvPr id="36" name="Shape 84"/>
          <p:cNvSpPr txBox="1">
            <a:spLocks/>
          </p:cNvSpPr>
          <p:nvPr/>
        </p:nvSpPr>
        <p:spPr>
          <a:xfrm>
            <a:off x="1100034" y="31679"/>
            <a:ext cx="10666687" cy="1376799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en-US" sz="6400" dirty="0">
                <a:solidFill>
                  <a:prstClr val="black"/>
                </a:solidFill>
                <a:latin typeface="Broadway" panose="04040905080B02020502" pitchFamily="82" charset="0"/>
                <a:sym typeface="Arial"/>
              </a:rPr>
              <a:t>MEDIA AUDIOVISUAL</a:t>
            </a:r>
          </a:p>
        </p:txBody>
      </p:sp>
      <p:sp>
        <p:nvSpPr>
          <p:cNvPr id="37" name="Shape 85"/>
          <p:cNvSpPr txBox="1">
            <a:spLocks/>
          </p:cNvSpPr>
          <p:nvPr/>
        </p:nvSpPr>
        <p:spPr>
          <a:xfrm>
            <a:off x="609600" y="3530633"/>
            <a:ext cx="5486400" cy="2849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2396" indent="0">
              <a:spcBef>
                <a:spcPts val="0"/>
              </a:spcBef>
              <a:buClr>
                <a:prstClr val="white"/>
              </a:buClr>
              <a:buSzPts val="1800"/>
              <a:buNone/>
            </a:pPr>
            <a:r>
              <a:rPr lang="en" sz="4267">
                <a:solidFill>
                  <a:prstClr val="white"/>
                </a:solidFill>
                <a:sym typeface="Arial"/>
              </a:rPr>
              <a:t> </a:t>
            </a:r>
            <a:endParaRPr lang="en" sz="4267" dirty="0">
              <a:solidFill>
                <a:prstClr val="black"/>
              </a:solidFill>
              <a:sym typeface="Arial"/>
            </a:endParaRPr>
          </a:p>
        </p:txBody>
      </p:sp>
      <p:sp>
        <p:nvSpPr>
          <p:cNvPr id="39" name="TextBox 16"/>
          <p:cNvSpPr txBox="1"/>
          <p:nvPr/>
        </p:nvSpPr>
        <p:spPr>
          <a:xfrm>
            <a:off x="1799770" y="4239784"/>
            <a:ext cx="3106057" cy="748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4267" dirty="0">
                <a:solidFill>
                  <a:prstClr val="black"/>
                </a:solidFill>
                <a:latin typeface="Agency FB" panose="020B0503020202020204" pitchFamily="34" charset="0"/>
                <a:sym typeface="Arial"/>
              </a:rPr>
              <a:t>Slide </a:t>
            </a:r>
            <a:r>
              <a:rPr lang="en-US" altLang="ko-KR" sz="4267" dirty="0" err="1">
                <a:solidFill>
                  <a:prstClr val="black"/>
                </a:solidFill>
                <a:latin typeface="Agency FB" panose="020B0503020202020204" pitchFamily="34" charset="0"/>
                <a:sym typeface="Arial"/>
              </a:rPr>
              <a:t>Suara</a:t>
            </a:r>
            <a:endParaRPr lang="en-US" altLang="ko-KR" sz="4267" dirty="0">
              <a:solidFill>
                <a:prstClr val="black"/>
              </a:solidFill>
              <a:latin typeface="Agency FB" panose="020B0503020202020204" pitchFamily="34" charset="0"/>
              <a:sym typeface="Arial"/>
            </a:endParaRPr>
          </a:p>
        </p:txBody>
      </p:sp>
      <p:sp>
        <p:nvSpPr>
          <p:cNvPr id="40" name="TextBox 19"/>
          <p:cNvSpPr txBox="1"/>
          <p:nvPr/>
        </p:nvSpPr>
        <p:spPr>
          <a:xfrm>
            <a:off x="7226703" y="4239783"/>
            <a:ext cx="3082528" cy="748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4267" dirty="0" err="1">
                <a:solidFill>
                  <a:prstClr val="black"/>
                </a:solidFill>
                <a:latin typeface="Agency FB" panose="020B0503020202020204" pitchFamily="34" charset="0"/>
                <a:sym typeface="Arial"/>
              </a:rPr>
              <a:t>Televisi</a:t>
            </a:r>
            <a:endParaRPr lang="en-US" altLang="ko-KR" sz="4267" dirty="0">
              <a:solidFill>
                <a:prstClr val="black"/>
              </a:solidFill>
              <a:latin typeface="Agency FB" panose="020B0503020202020204" pitchFamily="34" charset="0"/>
              <a:sym typeface="Arial"/>
            </a:endParaRPr>
          </a:p>
        </p:txBody>
      </p:sp>
      <p:grpSp>
        <p:nvGrpSpPr>
          <p:cNvPr id="24" name="Shape 592"/>
          <p:cNvGrpSpPr/>
          <p:nvPr/>
        </p:nvGrpSpPr>
        <p:grpSpPr>
          <a:xfrm>
            <a:off x="10224925" y="5019484"/>
            <a:ext cx="1915808" cy="1838517"/>
            <a:chOff x="9925050" y="4203700"/>
            <a:chExt cx="2267050" cy="1803375"/>
          </a:xfrm>
          <a:solidFill>
            <a:schemeClr val="tx1"/>
          </a:solidFill>
        </p:grpSpPr>
        <p:sp>
          <p:nvSpPr>
            <p:cNvPr id="25" name="Shape 593"/>
            <p:cNvSpPr/>
            <p:nvPr/>
          </p:nvSpPr>
          <p:spPr>
            <a:xfrm>
              <a:off x="11336338" y="4922838"/>
              <a:ext cx="139800" cy="1191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0769" y="70909"/>
                  </a:moveTo>
                  <a:cubicBezTo>
                    <a:pt x="18461" y="0"/>
                    <a:pt x="18461" y="0"/>
                    <a:pt x="18461" y="0"/>
                  </a:cubicBezTo>
                  <a:cubicBezTo>
                    <a:pt x="13846" y="0"/>
                    <a:pt x="4615" y="0"/>
                    <a:pt x="4615" y="5454"/>
                  </a:cubicBezTo>
                  <a:cubicBezTo>
                    <a:pt x="0" y="10909"/>
                    <a:pt x="0" y="21818"/>
                    <a:pt x="9230" y="21818"/>
                  </a:cubicBezTo>
                  <a:cubicBezTo>
                    <a:pt x="78461" y="76363"/>
                    <a:pt x="78461" y="76363"/>
                    <a:pt x="78461" y="76363"/>
                  </a:cubicBezTo>
                  <a:cubicBezTo>
                    <a:pt x="9230" y="92727"/>
                    <a:pt x="9230" y="92727"/>
                    <a:pt x="9230" y="92727"/>
                  </a:cubicBezTo>
                  <a:cubicBezTo>
                    <a:pt x="4615" y="98181"/>
                    <a:pt x="0" y="103636"/>
                    <a:pt x="0" y="109090"/>
                  </a:cubicBezTo>
                  <a:cubicBezTo>
                    <a:pt x="4615" y="114545"/>
                    <a:pt x="9230" y="120000"/>
                    <a:pt x="13846" y="120000"/>
                  </a:cubicBezTo>
                  <a:cubicBezTo>
                    <a:pt x="13846" y="120000"/>
                    <a:pt x="13846" y="120000"/>
                    <a:pt x="13846" y="120000"/>
                  </a:cubicBezTo>
                  <a:cubicBezTo>
                    <a:pt x="110769" y="92727"/>
                    <a:pt x="110769" y="92727"/>
                    <a:pt x="110769" y="92727"/>
                  </a:cubicBezTo>
                  <a:cubicBezTo>
                    <a:pt x="115384" y="92727"/>
                    <a:pt x="115384" y="87272"/>
                    <a:pt x="115384" y="81818"/>
                  </a:cubicBezTo>
                  <a:cubicBezTo>
                    <a:pt x="120000" y="76363"/>
                    <a:pt x="115384" y="76363"/>
                    <a:pt x="110769" y="7090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60933" rIns="121900" bIns="60933" anchor="t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240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Shape 594"/>
            <p:cNvSpPr/>
            <p:nvPr/>
          </p:nvSpPr>
          <p:spPr>
            <a:xfrm>
              <a:off x="11137900" y="4498975"/>
              <a:ext cx="1054200" cy="15081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5228" y="70889"/>
                  </a:moveTo>
                  <a:cubicBezTo>
                    <a:pt x="14619" y="71316"/>
                    <a:pt x="14619" y="71316"/>
                    <a:pt x="14619" y="71743"/>
                  </a:cubicBezTo>
                  <a:cubicBezTo>
                    <a:pt x="14619" y="72170"/>
                    <a:pt x="15837" y="82846"/>
                    <a:pt x="42030" y="83274"/>
                  </a:cubicBezTo>
                  <a:cubicBezTo>
                    <a:pt x="42030" y="94804"/>
                    <a:pt x="42030" y="94804"/>
                    <a:pt x="42030" y="94804"/>
                  </a:cubicBezTo>
                  <a:cubicBezTo>
                    <a:pt x="20101" y="120000"/>
                    <a:pt x="20101" y="120000"/>
                    <a:pt x="20101" y="120000"/>
                  </a:cubicBezTo>
                  <a:cubicBezTo>
                    <a:pt x="23147" y="120000"/>
                    <a:pt x="23147" y="120000"/>
                    <a:pt x="23147" y="120000"/>
                  </a:cubicBezTo>
                  <a:cubicBezTo>
                    <a:pt x="44467" y="95658"/>
                    <a:pt x="44467" y="95658"/>
                    <a:pt x="44467" y="95658"/>
                  </a:cubicBezTo>
                  <a:cubicBezTo>
                    <a:pt x="44467" y="95231"/>
                    <a:pt x="44467" y="95231"/>
                    <a:pt x="44467" y="94804"/>
                  </a:cubicBezTo>
                  <a:cubicBezTo>
                    <a:pt x="44467" y="82419"/>
                    <a:pt x="44467" y="82419"/>
                    <a:pt x="44467" y="82419"/>
                  </a:cubicBezTo>
                  <a:cubicBezTo>
                    <a:pt x="44467" y="81565"/>
                    <a:pt x="43857" y="81138"/>
                    <a:pt x="43248" y="81138"/>
                  </a:cubicBezTo>
                  <a:cubicBezTo>
                    <a:pt x="21928" y="81138"/>
                    <a:pt x="18274" y="74306"/>
                    <a:pt x="17664" y="72170"/>
                  </a:cubicBezTo>
                  <a:cubicBezTo>
                    <a:pt x="33502" y="64483"/>
                    <a:pt x="33502" y="64483"/>
                    <a:pt x="33502" y="64483"/>
                  </a:cubicBezTo>
                  <a:cubicBezTo>
                    <a:pt x="34111" y="64056"/>
                    <a:pt x="34111" y="63629"/>
                    <a:pt x="34111" y="63202"/>
                  </a:cubicBezTo>
                  <a:cubicBezTo>
                    <a:pt x="34111" y="63202"/>
                    <a:pt x="33502" y="62775"/>
                    <a:pt x="33502" y="62775"/>
                  </a:cubicBezTo>
                  <a:cubicBezTo>
                    <a:pt x="10964" y="57651"/>
                    <a:pt x="10964" y="57651"/>
                    <a:pt x="10964" y="57651"/>
                  </a:cubicBezTo>
                  <a:cubicBezTo>
                    <a:pt x="13401" y="52526"/>
                    <a:pt x="13401" y="52526"/>
                    <a:pt x="13401" y="52526"/>
                  </a:cubicBezTo>
                  <a:cubicBezTo>
                    <a:pt x="13401" y="52099"/>
                    <a:pt x="13401" y="51672"/>
                    <a:pt x="12791" y="51245"/>
                  </a:cubicBezTo>
                  <a:cubicBezTo>
                    <a:pt x="3654" y="47829"/>
                    <a:pt x="3654" y="47829"/>
                    <a:pt x="3654" y="47829"/>
                  </a:cubicBezTo>
                  <a:cubicBezTo>
                    <a:pt x="14619" y="36725"/>
                    <a:pt x="14619" y="36725"/>
                    <a:pt x="14619" y="36725"/>
                  </a:cubicBezTo>
                  <a:cubicBezTo>
                    <a:pt x="15228" y="36725"/>
                    <a:pt x="15228" y="36298"/>
                    <a:pt x="15228" y="36298"/>
                  </a:cubicBezTo>
                  <a:cubicBezTo>
                    <a:pt x="15228" y="21352"/>
                    <a:pt x="19492" y="17081"/>
                    <a:pt x="19492" y="17081"/>
                  </a:cubicBezTo>
                  <a:cubicBezTo>
                    <a:pt x="20101" y="17081"/>
                    <a:pt x="20101" y="16654"/>
                    <a:pt x="19492" y="16227"/>
                  </a:cubicBezTo>
                  <a:cubicBezTo>
                    <a:pt x="19492" y="15800"/>
                    <a:pt x="18883" y="15800"/>
                    <a:pt x="18274" y="15800"/>
                  </a:cubicBezTo>
                  <a:cubicBezTo>
                    <a:pt x="18274" y="15800"/>
                    <a:pt x="18274" y="15800"/>
                    <a:pt x="18274" y="15800"/>
                  </a:cubicBezTo>
                  <a:cubicBezTo>
                    <a:pt x="14619" y="15800"/>
                    <a:pt x="12182" y="16654"/>
                    <a:pt x="10355" y="17508"/>
                  </a:cubicBezTo>
                  <a:cubicBezTo>
                    <a:pt x="12182" y="14092"/>
                    <a:pt x="15228" y="11103"/>
                    <a:pt x="19492" y="8540"/>
                  </a:cubicBezTo>
                  <a:cubicBezTo>
                    <a:pt x="24974" y="5551"/>
                    <a:pt x="35939" y="2135"/>
                    <a:pt x="55431" y="4270"/>
                  </a:cubicBezTo>
                  <a:cubicBezTo>
                    <a:pt x="101116" y="9822"/>
                    <a:pt x="103553" y="35871"/>
                    <a:pt x="103553" y="36298"/>
                  </a:cubicBezTo>
                  <a:cubicBezTo>
                    <a:pt x="103553" y="36298"/>
                    <a:pt x="103553" y="36298"/>
                    <a:pt x="103553" y="36725"/>
                  </a:cubicBezTo>
                  <a:cubicBezTo>
                    <a:pt x="103553" y="38007"/>
                    <a:pt x="104162" y="52526"/>
                    <a:pt x="104162" y="62348"/>
                  </a:cubicBezTo>
                  <a:cubicBezTo>
                    <a:pt x="103553" y="62775"/>
                    <a:pt x="102944" y="71316"/>
                    <a:pt x="109035" y="75587"/>
                  </a:cubicBezTo>
                  <a:cubicBezTo>
                    <a:pt x="109644" y="76441"/>
                    <a:pt x="110862" y="76868"/>
                    <a:pt x="112081" y="77295"/>
                  </a:cubicBezTo>
                  <a:cubicBezTo>
                    <a:pt x="105380" y="78149"/>
                    <a:pt x="94416" y="79003"/>
                    <a:pt x="87106" y="77722"/>
                  </a:cubicBezTo>
                  <a:cubicBezTo>
                    <a:pt x="86497" y="77722"/>
                    <a:pt x="85888" y="77722"/>
                    <a:pt x="85888" y="78149"/>
                  </a:cubicBezTo>
                  <a:cubicBezTo>
                    <a:pt x="85279" y="78149"/>
                    <a:pt x="85279" y="78576"/>
                    <a:pt x="85279" y="78576"/>
                  </a:cubicBezTo>
                  <a:cubicBezTo>
                    <a:pt x="85279" y="87117"/>
                    <a:pt x="85279" y="87117"/>
                    <a:pt x="85279" y="87117"/>
                  </a:cubicBezTo>
                  <a:cubicBezTo>
                    <a:pt x="85279" y="87544"/>
                    <a:pt x="85279" y="87971"/>
                    <a:pt x="85888" y="87971"/>
                  </a:cubicBezTo>
                  <a:cubicBezTo>
                    <a:pt x="90761" y="91387"/>
                    <a:pt x="90761" y="91387"/>
                    <a:pt x="90761" y="91387"/>
                  </a:cubicBezTo>
                  <a:cubicBezTo>
                    <a:pt x="101725" y="99074"/>
                    <a:pt x="107817" y="109323"/>
                    <a:pt x="108426" y="120000"/>
                  </a:cubicBezTo>
                  <a:cubicBezTo>
                    <a:pt x="111472" y="120000"/>
                    <a:pt x="111472" y="120000"/>
                    <a:pt x="111472" y="120000"/>
                  </a:cubicBezTo>
                  <a:cubicBezTo>
                    <a:pt x="110862" y="108896"/>
                    <a:pt x="104162" y="98220"/>
                    <a:pt x="92588" y="90106"/>
                  </a:cubicBezTo>
                  <a:cubicBezTo>
                    <a:pt x="88324" y="86690"/>
                    <a:pt x="88324" y="86690"/>
                    <a:pt x="88324" y="86690"/>
                  </a:cubicBezTo>
                  <a:cubicBezTo>
                    <a:pt x="88324" y="79857"/>
                    <a:pt x="88324" y="79857"/>
                    <a:pt x="88324" y="79857"/>
                  </a:cubicBezTo>
                  <a:cubicBezTo>
                    <a:pt x="100507" y="81565"/>
                    <a:pt x="118172" y="78576"/>
                    <a:pt x="118781" y="78576"/>
                  </a:cubicBezTo>
                  <a:cubicBezTo>
                    <a:pt x="120000" y="78576"/>
                    <a:pt x="120000" y="78149"/>
                    <a:pt x="120000" y="77295"/>
                  </a:cubicBezTo>
                  <a:cubicBezTo>
                    <a:pt x="120000" y="76868"/>
                    <a:pt x="119390" y="76441"/>
                    <a:pt x="118781" y="76441"/>
                  </a:cubicBezTo>
                  <a:cubicBezTo>
                    <a:pt x="115736" y="76441"/>
                    <a:pt x="113299" y="76014"/>
                    <a:pt x="110862" y="74306"/>
                  </a:cubicBezTo>
                  <a:cubicBezTo>
                    <a:pt x="105989" y="70462"/>
                    <a:pt x="106598" y="62348"/>
                    <a:pt x="106598" y="62348"/>
                  </a:cubicBezTo>
                  <a:cubicBezTo>
                    <a:pt x="106598" y="62348"/>
                    <a:pt x="106598" y="62348"/>
                    <a:pt x="106598" y="62348"/>
                  </a:cubicBezTo>
                  <a:cubicBezTo>
                    <a:pt x="106598" y="62348"/>
                    <a:pt x="106598" y="55943"/>
                    <a:pt x="106598" y="49110"/>
                  </a:cubicBezTo>
                  <a:cubicBezTo>
                    <a:pt x="106598" y="46120"/>
                    <a:pt x="106598" y="42704"/>
                    <a:pt x="106598" y="40569"/>
                  </a:cubicBezTo>
                  <a:cubicBezTo>
                    <a:pt x="106598" y="38434"/>
                    <a:pt x="106598" y="37153"/>
                    <a:pt x="106598" y="36298"/>
                  </a:cubicBezTo>
                  <a:cubicBezTo>
                    <a:pt x="106598" y="36298"/>
                    <a:pt x="106598" y="36298"/>
                    <a:pt x="106598" y="36298"/>
                  </a:cubicBezTo>
                  <a:cubicBezTo>
                    <a:pt x="106598" y="35444"/>
                    <a:pt x="105380" y="28185"/>
                    <a:pt x="98680" y="20925"/>
                  </a:cubicBezTo>
                  <a:cubicBezTo>
                    <a:pt x="92588" y="14092"/>
                    <a:pt x="80406" y="5124"/>
                    <a:pt x="56040" y="2562"/>
                  </a:cubicBezTo>
                  <a:cubicBezTo>
                    <a:pt x="35329" y="0"/>
                    <a:pt x="23756" y="3416"/>
                    <a:pt x="17664" y="7259"/>
                  </a:cubicBezTo>
                  <a:cubicBezTo>
                    <a:pt x="10964" y="10676"/>
                    <a:pt x="7309" y="15373"/>
                    <a:pt x="6700" y="20498"/>
                  </a:cubicBezTo>
                  <a:cubicBezTo>
                    <a:pt x="6700" y="21352"/>
                    <a:pt x="7309" y="21779"/>
                    <a:pt x="7918" y="21779"/>
                  </a:cubicBezTo>
                  <a:cubicBezTo>
                    <a:pt x="8527" y="21779"/>
                    <a:pt x="9137" y="21779"/>
                    <a:pt x="9137" y="21352"/>
                  </a:cubicBezTo>
                  <a:cubicBezTo>
                    <a:pt x="9137" y="21352"/>
                    <a:pt x="11573" y="18790"/>
                    <a:pt x="15837" y="17935"/>
                  </a:cubicBezTo>
                  <a:cubicBezTo>
                    <a:pt x="14619" y="20498"/>
                    <a:pt x="12182" y="25622"/>
                    <a:pt x="12182" y="35871"/>
                  </a:cubicBezTo>
                  <a:cubicBezTo>
                    <a:pt x="609" y="47402"/>
                    <a:pt x="609" y="47402"/>
                    <a:pt x="609" y="47402"/>
                  </a:cubicBezTo>
                  <a:cubicBezTo>
                    <a:pt x="0" y="47829"/>
                    <a:pt x="0" y="47829"/>
                    <a:pt x="0" y="48256"/>
                  </a:cubicBezTo>
                  <a:cubicBezTo>
                    <a:pt x="609" y="48683"/>
                    <a:pt x="609" y="48683"/>
                    <a:pt x="1218" y="49110"/>
                  </a:cubicBezTo>
                  <a:cubicBezTo>
                    <a:pt x="10355" y="52526"/>
                    <a:pt x="10355" y="52526"/>
                    <a:pt x="10355" y="52526"/>
                  </a:cubicBezTo>
                  <a:cubicBezTo>
                    <a:pt x="7309" y="58078"/>
                    <a:pt x="7309" y="58078"/>
                    <a:pt x="7309" y="58078"/>
                  </a:cubicBezTo>
                  <a:cubicBezTo>
                    <a:pt x="7309" y="58078"/>
                    <a:pt x="7309" y="58505"/>
                    <a:pt x="7918" y="58932"/>
                  </a:cubicBezTo>
                  <a:cubicBezTo>
                    <a:pt x="7918" y="58932"/>
                    <a:pt x="7918" y="59359"/>
                    <a:pt x="8527" y="59359"/>
                  </a:cubicBezTo>
                  <a:cubicBezTo>
                    <a:pt x="29847" y="64056"/>
                    <a:pt x="29847" y="64056"/>
                    <a:pt x="29847" y="64056"/>
                  </a:cubicBezTo>
                  <a:lnTo>
                    <a:pt x="15228" y="7088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60933" rIns="121900" bIns="60933" anchor="t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240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Shape 595"/>
            <p:cNvSpPr/>
            <p:nvPr/>
          </p:nvSpPr>
          <p:spPr>
            <a:xfrm>
              <a:off x="9925050" y="4203700"/>
              <a:ext cx="1133400" cy="10731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8301" y="0"/>
                  </a:moveTo>
                  <a:cubicBezTo>
                    <a:pt x="1698" y="0"/>
                    <a:pt x="1698" y="0"/>
                    <a:pt x="1698" y="0"/>
                  </a:cubicBezTo>
                  <a:cubicBezTo>
                    <a:pt x="566" y="0"/>
                    <a:pt x="0" y="600"/>
                    <a:pt x="0" y="1800"/>
                  </a:cubicBezTo>
                  <a:cubicBezTo>
                    <a:pt x="0" y="97200"/>
                    <a:pt x="0" y="97200"/>
                    <a:pt x="0" y="97200"/>
                  </a:cubicBezTo>
                  <a:cubicBezTo>
                    <a:pt x="0" y="97800"/>
                    <a:pt x="566" y="98400"/>
                    <a:pt x="1698" y="98400"/>
                  </a:cubicBezTo>
                  <a:cubicBezTo>
                    <a:pt x="78113" y="98400"/>
                    <a:pt x="78113" y="98400"/>
                    <a:pt x="78113" y="98400"/>
                  </a:cubicBezTo>
                  <a:cubicBezTo>
                    <a:pt x="107547" y="120000"/>
                    <a:pt x="107547" y="120000"/>
                    <a:pt x="107547" y="120000"/>
                  </a:cubicBezTo>
                  <a:cubicBezTo>
                    <a:pt x="108113" y="120000"/>
                    <a:pt x="108113" y="120000"/>
                    <a:pt x="108679" y="120000"/>
                  </a:cubicBezTo>
                  <a:cubicBezTo>
                    <a:pt x="108679" y="120000"/>
                    <a:pt x="109245" y="120000"/>
                    <a:pt x="109245" y="120000"/>
                  </a:cubicBezTo>
                  <a:cubicBezTo>
                    <a:pt x="109811" y="119400"/>
                    <a:pt x="109811" y="118800"/>
                    <a:pt x="109811" y="118200"/>
                  </a:cubicBezTo>
                  <a:cubicBezTo>
                    <a:pt x="100754" y="98400"/>
                    <a:pt x="100754" y="98400"/>
                    <a:pt x="100754" y="98400"/>
                  </a:cubicBezTo>
                  <a:cubicBezTo>
                    <a:pt x="118301" y="98400"/>
                    <a:pt x="118301" y="98400"/>
                    <a:pt x="118301" y="98400"/>
                  </a:cubicBezTo>
                  <a:cubicBezTo>
                    <a:pt x="119433" y="98400"/>
                    <a:pt x="120000" y="97800"/>
                    <a:pt x="120000" y="97200"/>
                  </a:cubicBezTo>
                  <a:cubicBezTo>
                    <a:pt x="120000" y="1800"/>
                    <a:pt x="120000" y="1800"/>
                    <a:pt x="120000" y="1800"/>
                  </a:cubicBezTo>
                  <a:cubicBezTo>
                    <a:pt x="120000" y="600"/>
                    <a:pt x="119433" y="0"/>
                    <a:pt x="118301" y="0"/>
                  </a:cubicBezTo>
                  <a:close/>
                  <a:moveTo>
                    <a:pt x="117169" y="96000"/>
                  </a:moveTo>
                  <a:cubicBezTo>
                    <a:pt x="99056" y="96000"/>
                    <a:pt x="99056" y="96000"/>
                    <a:pt x="99056" y="96000"/>
                  </a:cubicBezTo>
                  <a:cubicBezTo>
                    <a:pt x="98490" y="96000"/>
                    <a:pt x="97924" y="96000"/>
                    <a:pt x="97924" y="96600"/>
                  </a:cubicBezTo>
                  <a:cubicBezTo>
                    <a:pt x="97358" y="96600"/>
                    <a:pt x="97358" y="97200"/>
                    <a:pt x="97358" y="97800"/>
                  </a:cubicBezTo>
                  <a:cubicBezTo>
                    <a:pt x="105283" y="114600"/>
                    <a:pt x="105283" y="114600"/>
                    <a:pt x="105283" y="114600"/>
                  </a:cubicBezTo>
                  <a:cubicBezTo>
                    <a:pt x="79245" y="96000"/>
                    <a:pt x="79245" y="96000"/>
                    <a:pt x="79245" y="96000"/>
                  </a:cubicBezTo>
                  <a:cubicBezTo>
                    <a:pt x="79245" y="96000"/>
                    <a:pt x="78679" y="96000"/>
                    <a:pt x="78679" y="96000"/>
                  </a:cubicBezTo>
                  <a:cubicBezTo>
                    <a:pt x="2830" y="96000"/>
                    <a:pt x="2830" y="96000"/>
                    <a:pt x="2830" y="96000"/>
                  </a:cubicBezTo>
                  <a:cubicBezTo>
                    <a:pt x="2830" y="3000"/>
                    <a:pt x="2830" y="3000"/>
                    <a:pt x="2830" y="3000"/>
                  </a:cubicBezTo>
                  <a:cubicBezTo>
                    <a:pt x="117169" y="3000"/>
                    <a:pt x="117169" y="3000"/>
                    <a:pt x="117169" y="3000"/>
                  </a:cubicBezTo>
                  <a:lnTo>
                    <a:pt x="117169" y="9600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60933" rIns="121900" bIns="60933" anchor="t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240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Shape 596"/>
            <p:cNvSpPr/>
            <p:nvPr/>
          </p:nvSpPr>
          <p:spPr>
            <a:xfrm>
              <a:off x="10421938" y="4832350"/>
              <a:ext cx="139800" cy="270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0769" y="0"/>
                  </a:moveTo>
                  <a:cubicBezTo>
                    <a:pt x="9230" y="0"/>
                    <a:pt x="9230" y="0"/>
                    <a:pt x="9230" y="0"/>
                  </a:cubicBezTo>
                  <a:cubicBezTo>
                    <a:pt x="4615" y="0"/>
                    <a:pt x="0" y="24000"/>
                    <a:pt x="0" y="48000"/>
                  </a:cubicBezTo>
                  <a:cubicBezTo>
                    <a:pt x="0" y="96000"/>
                    <a:pt x="4615" y="120000"/>
                    <a:pt x="9230" y="120000"/>
                  </a:cubicBezTo>
                  <a:cubicBezTo>
                    <a:pt x="110769" y="120000"/>
                    <a:pt x="110769" y="120000"/>
                    <a:pt x="110769" y="120000"/>
                  </a:cubicBezTo>
                  <a:cubicBezTo>
                    <a:pt x="115384" y="120000"/>
                    <a:pt x="120000" y="96000"/>
                    <a:pt x="120000" y="48000"/>
                  </a:cubicBezTo>
                  <a:cubicBezTo>
                    <a:pt x="120000" y="24000"/>
                    <a:pt x="115384" y="0"/>
                    <a:pt x="11076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60933" rIns="121900" bIns="60933" anchor="t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240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Shape 597"/>
            <p:cNvSpPr/>
            <p:nvPr/>
          </p:nvSpPr>
          <p:spPr>
            <a:xfrm>
              <a:off x="10421938" y="4875213"/>
              <a:ext cx="139800" cy="207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0769" y="0"/>
                  </a:moveTo>
                  <a:cubicBezTo>
                    <a:pt x="9230" y="0"/>
                    <a:pt x="9230" y="0"/>
                    <a:pt x="9230" y="0"/>
                  </a:cubicBezTo>
                  <a:cubicBezTo>
                    <a:pt x="4615" y="0"/>
                    <a:pt x="0" y="30000"/>
                    <a:pt x="0" y="60000"/>
                  </a:cubicBezTo>
                  <a:cubicBezTo>
                    <a:pt x="0" y="90000"/>
                    <a:pt x="4615" y="120000"/>
                    <a:pt x="9230" y="120000"/>
                  </a:cubicBezTo>
                  <a:cubicBezTo>
                    <a:pt x="110769" y="120000"/>
                    <a:pt x="110769" y="120000"/>
                    <a:pt x="110769" y="120000"/>
                  </a:cubicBezTo>
                  <a:cubicBezTo>
                    <a:pt x="115384" y="120000"/>
                    <a:pt x="120000" y="90000"/>
                    <a:pt x="120000" y="60000"/>
                  </a:cubicBezTo>
                  <a:cubicBezTo>
                    <a:pt x="120000" y="30000"/>
                    <a:pt x="115384" y="0"/>
                    <a:pt x="11076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60933" rIns="121900" bIns="60933" anchor="t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240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Shape 598"/>
            <p:cNvSpPr/>
            <p:nvPr/>
          </p:nvSpPr>
          <p:spPr>
            <a:xfrm>
              <a:off x="10442575" y="4913313"/>
              <a:ext cx="96900" cy="255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00000" y="0"/>
                  </a:moveTo>
                  <a:cubicBezTo>
                    <a:pt x="20000" y="0"/>
                    <a:pt x="20000" y="0"/>
                    <a:pt x="20000" y="0"/>
                  </a:cubicBezTo>
                  <a:cubicBezTo>
                    <a:pt x="6666" y="0"/>
                    <a:pt x="0" y="24000"/>
                    <a:pt x="0" y="48000"/>
                  </a:cubicBezTo>
                  <a:cubicBezTo>
                    <a:pt x="0" y="96000"/>
                    <a:pt x="6666" y="120000"/>
                    <a:pt x="20000" y="120000"/>
                  </a:cubicBezTo>
                  <a:cubicBezTo>
                    <a:pt x="100000" y="120000"/>
                    <a:pt x="100000" y="120000"/>
                    <a:pt x="100000" y="120000"/>
                  </a:cubicBezTo>
                  <a:cubicBezTo>
                    <a:pt x="113333" y="120000"/>
                    <a:pt x="120000" y="96000"/>
                    <a:pt x="120000" y="48000"/>
                  </a:cubicBezTo>
                  <a:cubicBezTo>
                    <a:pt x="120000" y="24000"/>
                    <a:pt x="113333" y="0"/>
                    <a:pt x="10000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60933" rIns="121900" bIns="60933" anchor="t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240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Shape 599"/>
            <p:cNvSpPr/>
            <p:nvPr/>
          </p:nvSpPr>
          <p:spPr>
            <a:xfrm>
              <a:off x="10480675" y="4333875"/>
              <a:ext cx="22200" cy="906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60000" y="120000"/>
                  </a:moveTo>
                  <a:cubicBezTo>
                    <a:pt x="90000" y="120000"/>
                    <a:pt x="120000" y="112941"/>
                    <a:pt x="120000" y="105882"/>
                  </a:cubicBezTo>
                  <a:cubicBezTo>
                    <a:pt x="120000" y="14117"/>
                    <a:pt x="120000" y="14117"/>
                    <a:pt x="120000" y="14117"/>
                  </a:cubicBezTo>
                  <a:cubicBezTo>
                    <a:pt x="120000" y="7058"/>
                    <a:pt x="90000" y="0"/>
                    <a:pt x="60000" y="0"/>
                  </a:cubicBezTo>
                  <a:cubicBezTo>
                    <a:pt x="30000" y="0"/>
                    <a:pt x="0" y="7058"/>
                    <a:pt x="0" y="14117"/>
                  </a:cubicBezTo>
                  <a:cubicBezTo>
                    <a:pt x="0" y="105882"/>
                    <a:pt x="0" y="105882"/>
                    <a:pt x="0" y="105882"/>
                  </a:cubicBezTo>
                  <a:cubicBezTo>
                    <a:pt x="0" y="112941"/>
                    <a:pt x="30000" y="120000"/>
                    <a:pt x="60000" y="12000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60933" rIns="121900" bIns="60933" anchor="t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240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Shape 600"/>
            <p:cNvSpPr/>
            <p:nvPr/>
          </p:nvSpPr>
          <p:spPr>
            <a:xfrm>
              <a:off x="10679113" y="4602163"/>
              <a:ext cx="74700" cy="207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60000"/>
                  </a:moveTo>
                  <a:cubicBezTo>
                    <a:pt x="0" y="90000"/>
                    <a:pt x="8571" y="120000"/>
                    <a:pt x="17142" y="120000"/>
                  </a:cubicBezTo>
                  <a:cubicBezTo>
                    <a:pt x="102857" y="120000"/>
                    <a:pt x="102857" y="120000"/>
                    <a:pt x="102857" y="120000"/>
                  </a:cubicBezTo>
                  <a:cubicBezTo>
                    <a:pt x="111428" y="120000"/>
                    <a:pt x="119999" y="90000"/>
                    <a:pt x="119999" y="60000"/>
                  </a:cubicBezTo>
                  <a:cubicBezTo>
                    <a:pt x="119999" y="30000"/>
                    <a:pt x="111428" y="0"/>
                    <a:pt x="102857" y="0"/>
                  </a:cubicBezTo>
                  <a:cubicBezTo>
                    <a:pt x="17142" y="0"/>
                    <a:pt x="17142" y="0"/>
                    <a:pt x="17142" y="0"/>
                  </a:cubicBezTo>
                  <a:cubicBezTo>
                    <a:pt x="8571" y="0"/>
                    <a:pt x="0" y="30000"/>
                    <a:pt x="0" y="6000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60933" rIns="121900" bIns="60933" anchor="t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240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Shape 601"/>
            <p:cNvSpPr/>
            <p:nvPr/>
          </p:nvSpPr>
          <p:spPr>
            <a:xfrm>
              <a:off x="10229850" y="4602163"/>
              <a:ext cx="74700" cy="207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7142" y="120000"/>
                  </a:moveTo>
                  <a:cubicBezTo>
                    <a:pt x="102857" y="120000"/>
                    <a:pt x="102857" y="120000"/>
                    <a:pt x="102857" y="120000"/>
                  </a:cubicBezTo>
                  <a:cubicBezTo>
                    <a:pt x="111428" y="120000"/>
                    <a:pt x="119999" y="90000"/>
                    <a:pt x="119999" y="60000"/>
                  </a:cubicBezTo>
                  <a:cubicBezTo>
                    <a:pt x="119999" y="30000"/>
                    <a:pt x="111428" y="0"/>
                    <a:pt x="102857" y="0"/>
                  </a:cubicBezTo>
                  <a:cubicBezTo>
                    <a:pt x="17142" y="0"/>
                    <a:pt x="17142" y="0"/>
                    <a:pt x="17142" y="0"/>
                  </a:cubicBezTo>
                  <a:cubicBezTo>
                    <a:pt x="8571" y="0"/>
                    <a:pt x="0" y="30000"/>
                    <a:pt x="0" y="60000"/>
                  </a:cubicBezTo>
                  <a:cubicBezTo>
                    <a:pt x="0" y="90000"/>
                    <a:pt x="8571" y="120000"/>
                    <a:pt x="17142" y="12000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60933" rIns="121900" bIns="60933" anchor="t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240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Shape 602"/>
            <p:cNvSpPr/>
            <p:nvPr/>
          </p:nvSpPr>
          <p:spPr>
            <a:xfrm>
              <a:off x="10282238" y="4402138"/>
              <a:ext cx="81000" cy="810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88000" y="112000"/>
                  </a:moveTo>
                  <a:cubicBezTo>
                    <a:pt x="88000" y="120000"/>
                    <a:pt x="96000" y="120000"/>
                    <a:pt x="104000" y="120000"/>
                  </a:cubicBezTo>
                  <a:cubicBezTo>
                    <a:pt x="104000" y="120000"/>
                    <a:pt x="112000" y="120000"/>
                    <a:pt x="112000" y="112000"/>
                  </a:cubicBezTo>
                  <a:cubicBezTo>
                    <a:pt x="120000" y="112000"/>
                    <a:pt x="120000" y="96000"/>
                    <a:pt x="112000" y="88000"/>
                  </a:cubicBezTo>
                  <a:cubicBezTo>
                    <a:pt x="32000" y="8000"/>
                    <a:pt x="32000" y="8000"/>
                    <a:pt x="32000" y="8000"/>
                  </a:cubicBezTo>
                  <a:cubicBezTo>
                    <a:pt x="32000" y="0"/>
                    <a:pt x="16000" y="0"/>
                    <a:pt x="8000" y="8000"/>
                  </a:cubicBezTo>
                  <a:cubicBezTo>
                    <a:pt x="0" y="16000"/>
                    <a:pt x="0" y="32000"/>
                    <a:pt x="8000" y="40000"/>
                  </a:cubicBezTo>
                  <a:lnTo>
                    <a:pt x="88000" y="11200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60933" rIns="121900" bIns="60933" anchor="t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240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Shape 603"/>
            <p:cNvSpPr/>
            <p:nvPr/>
          </p:nvSpPr>
          <p:spPr>
            <a:xfrm>
              <a:off x="10620375" y="4402138"/>
              <a:ext cx="79500" cy="810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6000" y="120000"/>
                  </a:moveTo>
                  <a:cubicBezTo>
                    <a:pt x="24000" y="120000"/>
                    <a:pt x="32000" y="120000"/>
                    <a:pt x="32000" y="112000"/>
                  </a:cubicBezTo>
                  <a:cubicBezTo>
                    <a:pt x="112000" y="40000"/>
                    <a:pt x="112000" y="40000"/>
                    <a:pt x="112000" y="40000"/>
                  </a:cubicBezTo>
                  <a:cubicBezTo>
                    <a:pt x="120000" y="32000"/>
                    <a:pt x="120000" y="16000"/>
                    <a:pt x="112000" y="8000"/>
                  </a:cubicBezTo>
                  <a:cubicBezTo>
                    <a:pt x="104000" y="0"/>
                    <a:pt x="88000" y="0"/>
                    <a:pt x="88000" y="8000"/>
                  </a:cubicBezTo>
                  <a:cubicBezTo>
                    <a:pt x="8000" y="88000"/>
                    <a:pt x="8000" y="88000"/>
                    <a:pt x="8000" y="88000"/>
                  </a:cubicBezTo>
                  <a:cubicBezTo>
                    <a:pt x="0" y="96000"/>
                    <a:pt x="0" y="112000"/>
                    <a:pt x="8000" y="112000"/>
                  </a:cubicBezTo>
                  <a:cubicBezTo>
                    <a:pt x="8000" y="120000"/>
                    <a:pt x="16000" y="120000"/>
                    <a:pt x="16000" y="12000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60933" rIns="121900" bIns="60933" anchor="t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240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" name="Shape 604"/>
            <p:cNvSpPr/>
            <p:nvPr/>
          </p:nvSpPr>
          <p:spPr>
            <a:xfrm>
              <a:off x="10347325" y="4478338"/>
              <a:ext cx="288900" cy="3318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7777" y="89032"/>
                  </a:moveTo>
                  <a:cubicBezTo>
                    <a:pt x="26666" y="96774"/>
                    <a:pt x="31111" y="106451"/>
                    <a:pt x="31111" y="116129"/>
                  </a:cubicBezTo>
                  <a:cubicBezTo>
                    <a:pt x="31111" y="118064"/>
                    <a:pt x="33333" y="120000"/>
                    <a:pt x="35555" y="120000"/>
                  </a:cubicBezTo>
                  <a:cubicBezTo>
                    <a:pt x="82222" y="120000"/>
                    <a:pt x="82222" y="120000"/>
                    <a:pt x="82222" y="120000"/>
                  </a:cubicBezTo>
                  <a:cubicBezTo>
                    <a:pt x="84444" y="120000"/>
                    <a:pt x="86666" y="118064"/>
                    <a:pt x="86666" y="116129"/>
                  </a:cubicBezTo>
                  <a:cubicBezTo>
                    <a:pt x="86666" y="114193"/>
                    <a:pt x="86666" y="114193"/>
                    <a:pt x="86666" y="114193"/>
                  </a:cubicBezTo>
                  <a:cubicBezTo>
                    <a:pt x="86666" y="106451"/>
                    <a:pt x="91111" y="96774"/>
                    <a:pt x="100000" y="90967"/>
                  </a:cubicBezTo>
                  <a:cubicBezTo>
                    <a:pt x="113333" y="81290"/>
                    <a:pt x="120000" y="67741"/>
                    <a:pt x="120000" y="52258"/>
                  </a:cubicBezTo>
                  <a:cubicBezTo>
                    <a:pt x="120000" y="38709"/>
                    <a:pt x="111111" y="25161"/>
                    <a:pt x="100000" y="15483"/>
                  </a:cubicBezTo>
                  <a:cubicBezTo>
                    <a:pt x="86666" y="3870"/>
                    <a:pt x="68888" y="0"/>
                    <a:pt x="53333" y="1935"/>
                  </a:cubicBezTo>
                  <a:cubicBezTo>
                    <a:pt x="26666" y="3870"/>
                    <a:pt x="4444" y="23225"/>
                    <a:pt x="0" y="46451"/>
                  </a:cubicBezTo>
                  <a:cubicBezTo>
                    <a:pt x="0" y="63870"/>
                    <a:pt x="4444" y="79354"/>
                    <a:pt x="17777" y="89032"/>
                  </a:cubicBezTo>
                  <a:close/>
                  <a:moveTo>
                    <a:pt x="11111" y="48387"/>
                  </a:moveTo>
                  <a:cubicBezTo>
                    <a:pt x="13333" y="29032"/>
                    <a:pt x="31111" y="13548"/>
                    <a:pt x="53333" y="11612"/>
                  </a:cubicBezTo>
                  <a:cubicBezTo>
                    <a:pt x="68888" y="9677"/>
                    <a:pt x="82222" y="13548"/>
                    <a:pt x="93333" y="21290"/>
                  </a:cubicBezTo>
                  <a:cubicBezTo>
                    <a:pt x="102222" y="29032"/>
                    <a:pt x="108888" y="40645"/>
                    <a:pt x="108888" y="52258"/>
                  </a:cubicBezTo>
                  <a:cubicBezTo>
                    <a:pt x="108888" y="65806"/>
                    <a:pt x="102222" y="75483"/>
                    <a:pt x="93333" y="85161"/>
                  </a:cubicBezTo>
                  <a:cubicBezTo>
                    <a:pt x="84444" y="90967"/>
                    <a:pt x="77777" y="102580"/>
                    <a:pt x="77777" y="112258"/>
                  </a:cubicBezTo>
                  <a:cubicBezTo>
                    <a:pt x="40000" y="112258"/>
                    <a:pt x="40000" y="112258"/>
                    <a:pt x="40000" y="112258"/>
                  </a:cubicBezTo>
                  <a:cubicBezTo>
                    <a:pt x="40000" y="100645"/>
                    <a:pt x="33333" y="90967"/>
                    <a:pt x="26666" y="83225"/>
                  </a:cubicBezTo>
                  <a:cubicBezTo>
                    <a:pt x="15555" y="73548"/>
                    <a:pt x="8888" y="61935"/>
                    <a:pt x="11111" y="4838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60933" rIns="121900" bIns="60933" anchor="t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240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5" name="Shape 475"/>
          <p:cNvSpPr/>
          <p:nvPr/>
        </p:nvSpPr>
        <p:spPr>
          <a:xfrm>
            <a:off x="7226704" y="1767692"/>
            <a:ext cx="2998221" cy="1911325"/>
          </a:xfrm>
          <a:custGeom>
            <a:avLst/>
            <a:gdLst/>
            <a:ahLst/>
            <a:cxnLst/>
            <a:rect l="0" t="0" r="0" b="0"/>
            <a:pathLst>
              <a:path w="143434" h="111665" extrusionOk="0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solidFill>
            <a:schemeClr val="bg1"/>
          </a:solidFill>
          <a:ln w="57150" cap="flat" cmpd="sng">
            <a:solidFill>
              <a:srgbClr val="A5B0F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latinLnBrk="0"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46" name="Shape 713"/>
          <p:cNvGrpSpPr/>
          <p:nvPr/>
        </p:nvGrpSpPr>
        <p:grpSpPr>
          <a:xfrm>
            <a:off x="2140779" y="1767692"/>
            <a:ext cx="2111351" cy="1703427"/>
            <a:chOff x="6618700" y="1635475"/>
            <a:chExt cx="456675" cy="432325"/>
          </a:xfrm>
          <a:solidFill>
            <a:schemeClr val="bg1"/>
          </a:solidFill>
        </p:grpSpPr>
        <p:sp>
          <p:nvSpPr>
            <p:cNvPr id="47" name="Shape 714"/>
            <p:cNvSpPr/>
            <p:nvPr/>
          </p:nvSpPr>
          <p:spPr>
            <a:xfrm>
              <a:off x="6663775" y="1904000"/>
              <a:ext cx="117525" cy="163800"/>
            </a:xfrm>
            <a:custGeom>
              <a:avLst/>
              <a:gdLst/>
              <a:ahLst/>
              <a:cxnLst/>
              <a:rect l="0" t="0" r="0" b="0"/>
              <a:pathLst>
                <a:path w="4701" h="6552" fill="none" extrusionOk="0">
                  <a:moveTo>
                    <a:pt x="0" y="0"/>
                  </a:moveTo>
                  <a:lnTo>
                    <a:pt x="512" y="6016"/>
                  </a:lnTo>
                  <a:lnTo>
                    <a:pt x="512" y="6016"/>
                  </a:lnTo>
                  <a:lnTo>
                    <a:pt x="536" y="6138"/>
                  </a:lnTo>
                  <a:lnTo>
                    <a:pt x="585" y="6235"/>
                  </a:lnTo>
                  <a:lnTo>
                    <a:pt x="633" y="6332"/>
                  </a:lnTo>
                  <a:lnTo>
                    <a:pt x="706" y="6406"/>
                  </a:lnTo>
                  <a:lnTo>
                    <a:pt x="804" y="6454"/>
                  </a:lnTo>
                  <a:lnTo>
                    <a:pt x="877" y="6503"/>
                  </a:lnTo>
                  <a:lnTo>
                    <a:pt x="999" y="6552"/>
                  </a:lnTo>
                  <a:lnTo>
                    <a:pt x="1096" y="6552"/>
                  </a:lnTo>
                  <a:lnTo>
                    <a:pt x="4116" y="6552"/>
                  </a:lnTo>
                  <a:lnTo>
                    <a:pt x="4116" y="6552"/>
                  </a:lnTo>
                  <a:lnTo>
                    <a:pt x="4238" y="6527"/>
                  </a:lnTo>
                  <a:lnTo>
                    <a:pt x="4360" y="6503"/>
                  </a:lnTo>
                  <a:lnTo>
                    <a:pt x="4457" y="6430"/>
                  </a:lnTo>
                  <a:lnTo>
                    <a:pt x="4554" y="6332"/>
                  </a:lnTo>
                  <a:lnTo>
                    <a:pt x="4554" y="6332"/>
                  </a:lnTo>
                  <a:lnTo>
                    <a:pt x="4628" y="6235"/>
                  </a:lnTo>
                  <a:lnTo>
                    <a:pt x="4676" y="6113"/>
                  </a:lnTo>
                  <a:lnTo>
                    <a:pt x="4701" y="5991"/>
                  </a:lnTo>
                  <a:lnTo>
                    <a:pt x="4676" y="5845"/>
                  </a:lnTo>
                  <a:lnTo>
                    <a:pt x="3678" y="98"/>
                  </a:lnTo>
                </a:path>
              </a:pathLst>
            </a:custGeom>
            <a:grpFill/>
            <a:ln w="571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" name="Shape 715"/>
            <p:cNvSpPr/>
            <p:nvPr/>
          </p:nvSpPr>
          <p:spPr>
            <a:xfrm>
              <a:off x="7046125" y="1775525"/>
              <a:ext cx="29250" cy="99275"/>
            </a:xfrm>
            <a:custGeom>
              <a:avLst/>
              <a:gdLst/>
              <a:ahLst/>
              <a:cxnLst/>
              <a:rect l="0" t="0" r="0" b="0"/>
              <a:pathLst>
                <a:path w="1170" h="3971" fill="none" extrusionOk="0">
                  <a:moveTo>
                    <a:pt x="1" y="3970"/>
                  </a:moveTo>
                  <a:lnTo>
                    <a:pt x="1" y="3970"/>
                  </a:lnTo>
                  <a:lnTo>
                    <a:pt x="245" y="3824"/>
                  </a:lnTo>
                  <a:lnTo>
                    <a:pt x="488" y="3629"/>
                  </a:lnTo>
                  <a:lnTo>
                    <a:pt x="683" y="3410"/>
                  </a:lnTo>
                  <a:lnTo>
                    <a:pt x="853" y="3166"/>
                  </a:lnTo>
                  <a:lnTo>
                    <a:pt x="1000" y="2898"/>
                  </a:lnTo>
                  <a:lnTo>
                    <a:pt x="1097" y="2606"/>
                  </a:lnTo>
                  <a:lnTo>
                    <a:pt x="1170" y="2314"/>
                  </a:lnTo>
                  <a:lnTo>
                    <a:pt x="1170" y="1997"/>
                  </a:lnTo>
                  <a:lnTo>
                    <a:pt x="1170" y="1997"/>
                  </a:lnTo>
                  <a:lnTo>
                    <a:pt x="1170" y="1681"/>
                  </a:lnTo>
                  <a:lnTo>
                    <a:pt x="1097" y="1364"/>
                  </a:lnTo>
                  <a:lnTo>
                    <a:pt x="1000" y="1096"/>
                  </a:lnTo>
                  <a:lnTo>
                    <a:pt x="853" y="828"/>
                  </a:lnTo>
                  <a:lnTo>
                    <a:pt x="683" y="585"/>
                  </a:lnTo>
                  <a:lnTo>
                    <a:pt x="488" y="366"/>
                  </a:lnTo>
                  <a:lnTo>
                    <a:pt x="245" y="171"/>
                  </a:lnTo>
                  <a:lnTo>
                    <a:pt x="1" y="0"/>
                  </a:lnTo>
                </a:path>
              </a:pathLst>
            </a:custGeom>
            <a:grpFill/>
            <a:ln w="571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" name="Shape 716"/>
            <p:cNvSpPr/>
            <p:nvPr/>
          </p:nvSpPr>
          <p:spPr>
            <a:xfrm>
              <a:off x="6618700" y="1751775"/>
              <a:ext cx="96850" cy="146750"/>
            </a:xfrm>
            <a:custGeom>
              <a:avLst/>
              <a:gdLst/>
              <a:ahLst/>
              <a:cxnLst/>
              <a:rect l="0" t="0" r="0" b="0"/>
              <a:pathLst>
                <a:path w="3874" h="5870" fill="none" extrusionOk="0">
                  <a:moveTo>
                    <a:pt x="3873" y="0"/>
                  </a:moveTo>
                  <a:lnTo>
                    <a:pt x="3873" y="0"/>
                  </a:lnTo>
                  <a:lnTo>
                    <a:pt x="2704" y="0"/>
                  </a:lnTo>
                  <a:lnTo>
                    <a:pt x="1730" y="0"/>
                  </a:lnTo>
                  <a:lnTo>
                    <a:pt x="1730" y="0"/>
                  </a:lnTo>
                  <a:lnTo>
                    <a:pt x="1560" y="25"/>
                  </a:lnTo>
                  <a:lnTo>
                    <a:pt x="1413" y="49"/>
                  </a:lnTo>
                  <a:lnTo>
                    <a:pt x="1243" y="98"/>
                  </a:lnTo>
                  <a:lnTo>
                    <a:pt x="1097" y="147"/>
                  </a:lnTo>
                  <a:lnTo>
                    <a:pt x="926" y="244"/>
                  </a:lnTo>
                  <a:lnTo>
                    <a:pt x="780" y="317"/>
                  </a:lnTo>
                  <a:lnTo>
                    <a:pt x="658" y="439"/>
                  </a:lnTo>
                  <a:lnTo>
                    <a:pt x="537" y="536"/>
                  </a:lnTo>
                  <a:lnTo>
                    <a:pt x="415" y="682"/>
                  </a:lnTo>
                  <a:lnTo>
                    <a:pt x="293" y="804"/>
                  </a:lnTo>
                  <a:lnTo>
                    <a:pt x="220" y="950"/>
                  </a:lnTo>
                  <a:lnTo>
                    <a:pt x="147" y="1096"/>
                  </a:lnTo>
                  <a:lnTo>
                    <a:pt x="74" y="1267"/>
                  </a:lnTo>
                  <a:lnTo>
                    <a:pt x="25" y="1437"/>
                  </a:lnTo>
                  <a:lnTo>
                    <a:pt x="1" y="1583"/>
                  </a:lnTo>
                  <a:lnTo>
                    <a:pt x="1" y="1754"/>
                  </a:lnTo>
                  <a:lnTo>
                    <a:pt x="1" y="4092"/>
                  </a:lnTo>
                  <a:lnTo>
                    <a:pt x="1" y="4092"/>
                  </a:lnTo>
                  <a:lnTo>
                    <a:pt x="1" y="4263"/>
                  </a:lnTo>
                  <a:lnTo>
                    <a:pt x="25" y="4433"/>
                  </a:lnTo>
                  <a:lnTo>
                    <a:pt x="74" y="4579"/>
                  </a:lnTo>
                  <a:lnTo>
                    <a:pt x="147" y="4750"/>
                  </a:lnTo>
                  <a:lnTo>
                    <a:pt x="220" y="4896"/>
                  </a:lnTo>
                  <a:lnTo>
                    <a:pt x="293" y="5042"/>
                  </a:lnTo>
                  <a:lnTo>
                    <a:pt x="415" y="5188"/>
                  </a:lnTo>
                  <a:lnTo>
                    <a:pt x="537" y="5310"/>
                  </a:lnTo>
                  <a:lnTo>
                    <a:pt x="658" y="5407"/>
                  </a:lnTo>
                  <a:lnTo>
                    <a:pt x="780" y="5529"/>
                  </a:lnTo>
                  <a:lnTo>
                    <a:pt x="926" y="5626"/>
                  </a:lnTo>
                  <a:lnTo>
                    <a:pt x="1097" y="5699"/>
                  </a:lnTo>
                  <a:lnTo>
                    <a:pt x="1243" y="5748"/>
                  </a:lnTo>
                  <a:lnTo>
                    <a:pt x="1413" y="5797"/>
                  </a:lnTo>
                  <a:lnTo>
                    <a:pt x="1560" y="5821"/>
                  </a:lnTo>
                  <a:lnTo>
                    <a:pt x="1730" y="5846"/>
                  </a:lnTo>
                  <a:lnTo>
                    <a:pt x="1730" y="5846"/>
                  </a:lnTo>
                  <a:lnTo>
                    <a:pt x="2704" y="5846"/>
                  </a:lnTo>
                  <a:lnTo>
                    <a:pt x="3873" y="5870"/>
                  </a:lnTo>
                </a:path>
              </a:pathLst>
            </a:custGeom>
            <a:grpFill/>
            <a:ln w="571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" name="Shape 717"/>
            <p:cNvSpPr/>
            <p:nvPr/>
          </p:nvSpPr>
          <p:spPr>
            <a:xfrm>
              <a:off x="6721600" y="1660450"/>
              <a:ext cx="278900" cy="329425"/>
            </a:xfrm>
            <a:custGeom>
              <a:avLst/>
              <a:gdLst/>
              <a:ahLst/>
              <a:cxnLst/>
              <a:rect l="0" t="0" r="0" b="0"/>
              <a:pathLst>
                <a:path w="11156" h="13177" fill="none" extrusionOk="0">
                  <a:moveTo>
                    <a:pt x="11155" y="0"/>
                  </a:moveTo>
                  <a:lnTo>
                    <a:pt x="11155" y="0"/>
                  </a:lnTo>
                  <a:lnTo>
                    <a:pt x="10766" y="317"/>
                  </a:lnTo>
                  <a:lnTo>
                    <a:pt x="10352" y="609"/>
                  </a:lnTo>
                  <a:lnTo>
                    <a:pt x="9938" y="901"/>
                  </a:lnTo>
                  <a:lnTo>
                    <a:pt x="9524" y="1169"/>
                  </a:lnTo>
                  <a:lnTo>
                    <a:pt x="9085" y="1413"/>
                  </a:lnTo>
                  <a:lnTo>
                    <a:pt x="8671" y="1632"/>
                  </a:lnTo>
                  <a:lnTo>
                    <a:pt x="7843" y="2046"/>
                  </a:lnTo>
                  <a:lnTo>
                    <a:pt x="7015" y="2387"/>
                  </a:lnTo>
                  <a:lnTo>
                    <a:pt x="6211" y="2679"/>
                  </a:lnTo>
                  <a:lnTo>
                    <a:pt x="5456" y="2898"/>
                  </a:lnTo>
                  <a:lnTo>
                    <a:pt x="4774" y="3093"/>
                  </a:lnTo>
                  <a:lnTo>
                    <a:pt x="4774" y="3093"/>
                  </a:lnTo>
                  <a:lnTo>
                    <a:pt x="4239" y="3215"/>
                  </a:lnTo>
                  <a:lnTo>
                    <a:pt x="3678" y="3312"/>
                  </a:lnTo>
                  <a:lnTo>
                    <a:pt x="3070" y="3410"/>
                  </a:lnTo>
                  <a:lnTo>
                    <a:pt x="2461" y="3459"/>
                  </a:lnTo>
                  <a:lnTo>
                    <a:pt x="1219" y="3580"/>
                  </a:lnTo>
                  <a:lnTo>
                    <a:pt x="1" y="3629"/>
                  </a:lnTo>
                  <a:lnTo>
                    <a:pt x="1" y="9523"/>
                  </a:lnTo>
                  <a:lnTo>
                    <a:pt x="1" y="9523"/>
                  </a:lnTo>
                  <a:lnTo>
                    <a:pt x="1219" y="9596"/>
                  </a:lnTo>
                  <a:lnTo>
                    <a:pt x="2461" y="9693"/>
                  </a:lnTo>
                  <a:lnTo>
                    <a:pt x="3070" y="9767"/>
                  </a:lnTo>
                  <a:lnTo>
                    <a:pt x="3678" y="9840"/>
                  </a:lnTo>
                  <a:lnTo>
                    <a:pt x="4239" y="9937"/>
                  </a:lnTo>
                  <a:lnTo>
                    <a:pt x="4774" y="10059"/>
                  </a:lnTo>
                  <a:lnTo>
                    <a:pt x="4774" y="10059"/>
                  </a:lnTo>
                  <a:lnTo>
                    <a:pt x="5456" y="10254"/>
                  </a:lnTo>
                  <a:lnTo>
                    <a:pt x="6211" y="10497"/>
                  </a:lnTo>
                  <a:lnTo>
                    <a:pt x="7015" y="10765"/>
                  </a:lnTo>
                  <a:lnTo>
                    <a:pt x="7843" y="11130"/>
                  </a:lnTo>
                  <a:lnTo>
                    <a:pt x="8671" y="11520"/>
                  </a:lnTo>
                  <a:lnTo>
                    <a:pt x="9085" y="11764"/>
                  </a:lnTo>
                  <a:lnTo>
                    <a:pt x="9524" y="12007"/>
                  </a:lnTo>
                  <a:lnTo>
                    <a:pt x="9938" y="12251"/>
                  </a:lnTo>
                  <a:lnTo>
                    <a:pt x="10352" y="12543"/>
                  </a:lnTo>
                  <a:lnTo>
                    <a:pt x="10766" y="12835"/>
                  </a:lnTo>
                  <a:lnTo>
                    <a:pt x="11155" y="13176"/>
                  </a:lnTo>
                </a:path>
              </a:pathLst>
            </a:custGeom>
            <a:grpFill/>
            <a:ln w="571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1" name="Shape 718"/>
            <p:cNvSpPr/>
            <p:nvPr/>
          </p:nvSpPr>
          <p:spPr>
            <a:xfrm>
              <a:off x="7006550" y="1635475"/>
              <a:ext cx="34750" cy="378750"/>
            </a:xfrm>
            <a:custGeom>
              <a:avLst/>
              <a:gdLst/>
              <a:ahLst/>
              <a:cxnLst/>
              <a:rect l="0" t="0" r="0" b="0"/>
              <a:pathLst>
                <a:path w="1390" h="15150" fill="none" extrusionOk="0">
                  <a:moveTo>
                    <a:pt x="1024" y="49"/>
                  </a:moveTo>
                  <a:lnTo>
                    <a:pt x="1024" y="49"/>
                  </a:lnTo>
                  <a:lnTo>
                    <a:pt x="902" y="1"/>
                  </a:lnTo>
                  <a:lnTo>
                    <a:pt x="805" y="1"/>
                  </a:lnTo>
                  <a:lnTo>
                    <a:pt x="805" y="1"/>
                  </a:lnTo>
                  <a:lnTo>
                    <a:pt x="683" y="1"/>
                  </a:lnTo>
                  <a:lnTo>
                    <a:pt x="585" y="49"/>
                  </a:lnTo>
                  <a:lnTo>
                    <a:pt x="464" y="98"/>
                  </a:lnTo>
                  <a:lnTo>
                    <a:pt x="391" y="171"/>
                  </a:lnTo>
                  <a:lnTo>
                    <a:pt x="391" y="171"/>
                  </a:lnTo>
                  <a:lnTo>
                    <a:pt x="1" y="536"/>
                  </a:lnTo>
                  <a:lnTo>
                    <a:pt x="1" y="14638"/>
                  </a:lnTo>
                  <a:lnTo>
                    <a:pt x="1" y="14638"/>
                  </a:lnTo>
                  <a:lnTo>
                    <a:pt x="391" y="14979"/>
                  </a:lnTo>
                  <a:lnTo>
                    <a:pt x="391" y="14979"/>
                  </a:lnTo>
                  <a:lnTo>
                    <a:pt x="464" y="15052"/>
                  </a:lnTo>
                  <a:lnTo>
                    <a:pt x="585" y="15101"/>
                  </a:lnTo>
                  <a:lnTo>
                    <a:pt x="683" y="15149"/>
                  </a:lnTo>
                  <a:lnTo>
                    <a:pt x="805" y="15149"/>
                  </a:lnTo>
                  <a:lnTo>
                    <a:pt x="805" y="15149"/>
                  </a:lnTo>
                  <a:lnTo>
                    <a:pt x="902" y="15149"/>
                  </a:lnTo>
                  <a:lnTo>
                    <a:pt x="1024" y="15101"/>
                  </a:lnTo>
                  <a:lnTo>
                    <a:pt x="1024" y="15101"/>
                  </a:lnTo>
                  <a:lnTo>
                    <a:pt x="1170" y="15028"/>
                  </a:lnTo>
                  <a:lnTo>
                    <a:pt x="1292" y="14906"/>
                  </a:lnTo>
                  <a:lnTo>
                    <a:pt x="1365" y="14735"/>
                  </a:lnTo>
                  <a:lnTo>
                    <a:pt x="1389" y="14565"/>
                  </a:lnTo>
                  <a:lnTo>
                    <a:pt x="1389" y="585"/>
                  </a:lnTo>
                  <a:lnTo>
                    <a:pt x="1389" y="585"/>
                  </a:lnTo>
                  <a:lnTo>
                    <a:pt x="1365" y="415"/>
                  </a:lnTo>
                  <a:lnTo>
                    <a:pt x="1292" y="269"/>
                  </a:lnTo>
                  <a:lnTo>
                    <a:pt x="1170" y="122"/>
                  </a:lnTo>
                  <a:lnTo>
                    <a:pt x="1024" y="49"/>
                  </a:lnTo>
                  <a:lnTo>
                    <a:pt x="1024" y="49"/>
                  </a:lnTo>
                  <a:close/>
                </a:path>
              </a:pathLst>
            </a:custGeom>
            <a:grpFill/>
            <a:ln w="571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latinLnBrk="0"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024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>
            <a:spLocks noGrp="1"/>
          </p:cNvSpPr>
          <p:nvPr>
            <p:ph type="body" sz="quarter" idx="10"/>
          </p:nvPr>
        </p:nvSpPr>
        <p:spPr>
          <a:xfrm>
            <a:off x="5127129" y="2276872"/>
            <a:ext cx="6626721" cy="384730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101597" algn="ctr"/>
            <a:r>
              <a:rPr lang="en-US" sz="3733" dirty="0" err="1">
                <a:solidFill>
                  <a:srgbClr val="002060"/>
                </a:solidFill>
              </a:rPr>
              <a:t>Jenis</a:t>
            </a:r>
            <a:r>
              <a:rPr lang="en-US" sz="3733" dirty="0">
                <a:solidFill>
                  <a:srgbClr val="002060"/>
                </a:solidFill>
              </a:rPr>
              <a:t> media visual yang </a:t>
            </a:r>
            <a:endParaRPr lang="id-ID" sz="3733" dirty="0">
              <a:solidFill>
                <a:srgbClr val="002060"/>
              </a:solidFill>
            </a:endParaRPr>
          </a:p>
          <a:p>
            <a:pPr marL="101597" algn="ctr"/>
            <a:r>
              <a:rPr lang="en-US" sz="3733" dirty="0" err="1">
                <a:solidFill>
                  <a:srgbClr val="002060"/>
                </a:solidFill>
              </a:rPr>
              <a:t>menampilkan</a:t>
            </a:r>
            <a:r>
              <a:rPr lang="en-US" sz="3733" dirty="0">
                <a:solidFill>
                  <a:srgbClr val="002060"/>
                </a:solidFill>
              </a:rPr>
              <a:t> </a:t>
            </a:r>
            <a:r>
              <a:rPr lang="en-US" sz="3733" dirty="0" err="1">
                <a:solidFill>
                  <a:srgbClr val="002060"/>
                </a:solidFill>
              </a:rPr>
              <a:t>sejumlah</a:t>
            </a:r>
            <a:r>
              <a:rPr lang="en-US" sz="3733" dirty="0">
                <a:solidFill>
                  <a:srgbClr val="002060"/>
                </a:solidFill>
              </a:rPr>
              <a:t> slide, </a:t>
            </a:r>
            <a:r>
              <a:rPr lang="en-US" sz="3733" dirty="0" err="1">
                <a:solidFill>
                  <a:srgbClr val="002060"/>
                </a:solidFill>
              </a:rPr>
              <a:t>dipadukan</a:t>
            </a:r>
            <a:r>
              <a:rPr lang="en-US" sz="3733" dirty="0">
                <a:solidFill>
                  <a:srgbClr val="002060"/>
                </a:solidFill>
              </a:rPr>
              <a:t> </a:t>
            </a:r>
            <a:r>
              <a:rPr lang="en-US" sz="3733" dirty="0" err="1">
                <a:solidFill>
                  <a:srgbClr val="002060"/>
                </a:solidFill>
              </a:rPr>
              <a:t>dalam</a:t>
            </a:r>
            <a:r>
              <a:rPr lang="en-US" sz="3733" dirty="0">
                <a:solidFill>
                  <a:srgbClr val="002060"/>
                </a:solidFill>
              </a:rPr>
              <a:t> </a:t>
            </a:r>
            <a:r>
              <a:rPr lang="en-US" sz="3733" dirty="0" err="1">
                <a:solidFill>
                  <a:srgbClr val="002060"/>
                </a:solidFill>
              </a:rPr>
              <a:t>suatu</a:t>
            </a:r>
            <a:r>
              <a:rPr lang="en-US" sz="3733" dirty="0">
                <a:solidFill>
                  <a:srgbClr val="002060"/>
                </a:solidFill>
              </a:rPr>
              <a:t> </a:t>
            </a:r>
            <a:r>
              <a:rPr lang="en-US" sz="3733" dirty="0" err="1">
                <a:solidFill>
                  <a:srgbClr val="002060"/>
                </a:solidFill>
              </a:rPr>
              <a:t>cerita</a:t>
            </a:r>
            <a:r>
              <a:rPr lang="en-US" sz="3733" dirty="0">
                <a:solidFill>
                  <a:srgbClr val="002060"/>
                </a:solidFill>
              </a:rPr>
              <a:t> </a:t>
            </a:r>
            <a:r>
              <a:rPr lang="en-US" sz="3733" dirty="0" err="1">
                <a:solidFill>
                  <a:srgbClr val="002060"/>
                </a:solidFill>
              </a:rPr>
              <a:t>atau</a:t>
            </a:r>
            <a:r>
              <a:rPr lang="en-US" sz="3733" dirty="0">
                <a:solidFill>
                  <a:srgbClr val="002060"/>
                </a:solidFill>
              </a:rPr>
              <a:t> </a:t>
            </a:r>
            <a:r>
              <a:rPr lang="en-US" sz="3733" dirty="0" err="1">
                <a:solidFill>
                  <a:srgbClr val="002060"/>
                </a:solidFill>
              </a:rPr>
              <a:t>suatu</a:t>
            </a:r>
            <a:r>
              <a:rPr lang="en-US" sz="3733" dirty="0">
                <a:solidFill>
                  <a:srgbClr val="002060"/>
                </a:solidFill>
              </a:rPr>
              <a:t> </a:t>
            </a:r>
            <a:r>
              <a:rPr lang="en-US" sz="3733" dirty="0" err="1">
                <a:solidFill>
                  <a:srgbClr val="002060"/>
                </a:solidFill>
              </a:rPr>
              <a:t>jenis</a:t>
            </a:r>
            <a:r>
              <a:rPr lang="en-US" sz="3733" dirty="0">
                <a:solidFill>
                  <a:srgbClr val="002060"/>
                </a:solidFill>
              </a:rPr>
              <a:t> </a:t>
            </a:r>
            <a:r>
              <a:rPr lang="en-US" sz="3733" dirty="0" err="1">
                <a:solidFill>
                  <a:srgbClr val="002060"/>
                </a:solidFill>
              </a:rPr>
              <a:t>pengetahuan</a:t>
            </a:r>
            <a:r>
              <a:rPr lang="en-US" sz="3733" dirty="0">
                <a:solidFill>
                  <a:srgbClr val="002060"/>
                </a:solidFill>
              </a:rPr>
              <a:t> yang </a:t>
            </a:r>
            <a:r>
              <a:rPr lang="en-US" sz="3733" dirty="0" err="1">
                <a:solidFill>
                  <a:srgbClr val="002060"/>
                </a:solidFill>
              </a:rPr>
              <a:t>diproyeksikan</a:t>
            </a:r>
            <a:r>
              <a:rPr lang="en-US" sz="3733" dirty="0">
                <a:solidFill>
                  <a:srgbClr val="002060"/>
                </a:solidFill>
              </a:rPr>
              <a:t> </a:t>
            </a:r>
            <a:r>
              <a:rPr lang="en-US" sz="3733" dirty="0" err="1">
                <a:solidFill>
                  <a:srgbClr val="002060"/>
                </a:solidFill>
              </a:rPr>
              <a:t>pada</a:t>
            </a:r>
            <a:r>
              <a:rPr lang="en-US" sz="3733" dirty="0">
                <a:solidFill>
                  <a:srgbClr val="002060"/>
                </a:solidFill>
              </a:rPr>
              <a:t> </a:t>
            </a:r>
            <a:r>
              <a:rPr lang="en-US" sz="3733" dirty="0" err="1">
                <a:solidFill>
                  <a:srgbClr val="002060"/>
                </a:solidFill>
              </a:rPr>
              <a:t>layar</a:t>
            </a:r>
            <a:r>
              <a:rPr lang="en-US" sz="3733" dirty="0">
                <a:solidFill>
                  <a:srgbClr val="002060"/>
                </a:solidFill>
              </a:rPr>
              <a:t> </a:t>
            </a:r>
            <a:r>
              <a:rPr lang="en-US" sz="3733" dirty="0" err="1">
                <a:solidFill>
                  <a:srgbClr val="002060"/>
                </a:solidFill>
              </a:rPr>
              <a:t>dengan</a:t>
            </a:r>
            <a:r>
              <a:rPr lang="en-US" sz="3733" dirty="0">
                <a:solidFill>
                  <a:srgbClr val="002060"/>
                </a:solidFill>
              </a:rPr>
              <a:t> </a:t>
            </a:r>
            <a:r>
              <a:rPr lang="en-US" sz="3733" dirty="0" err="1">
                <a:solidFill>
                  <a:srgbClr val="002060"/>
                </a:solidFill>
              </a:rPr>
              <a:t>iringan</a:t>
            </a:r>
            <a:r>
              <a:rPr lang="en-US" sz="3733" dirty="0">
                <a:solidFill>
                  <a:srgbClr val="002060"/>
                </a:solidFill>
              </a:rPr>
              <a:t> </a:t>
            </a:r>
            <a:r>
              <a:rPr lang="en-US" sz="3733" dirty="0" err="1">
                <a:solidFill>
                  <a:srgbClr val="002060"/>
                </a:solidFill>
              </a:rPr>
              <a:t>suara</a:t>
            </a:r>
            <a:r>
              <a:rPr lang="en-US" sz="3733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16" name="Shape 316"/>
          <p:cNvSpPr txBox="1">
            <a:spLocks noGrp="1"/>
          </p:cNvSpPr>
          <p:nvPr>
            <p:ph type="title" idx="4294967295"/>
          </p:nvPr>
        </p:nvSpPr>
        <p:spPr>
          <a:xfrm>
            <a:off x="7289800" y="698500"/>
            <a:ext cx="4902200" cy="1046163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" sz="5333" b="1" dirty="0">
                <a:solidFill>
                  <a:schemeClr val="accent1">
                    <a:lumMod val="75000"/>
                  </a:schemeClr>
                </a:solidFill>
                <a:latin typeface="OCR-B 10 BT" panose="020B0601020202020204" pitchFamily="34" charset="0"/>
              </a:rPr>
              <a:t>Slide Suara</a:t>
            </a:r>
            <a:endParaRPr sz="5333" b="1" dirty="0">
              <a:solidFill>
                <a:schemeClr val="accent1">
                  <a:lumMod val="75000"/>
                </a:schemeClr>
              </a:solidFill>
              <a:latin typeface="OCR-B 10 BT" panose="020B0601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252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" grpId="0" build="p"/>
      <p:bldP spid="3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5687" y="191680"/>
            <a:ext cx="12192000" cy="768085"/>
          </a:xfrm>
        </p:spPr>
        <p:txBody>
          <a:bodyPr>
            <a:normAutofit fontScale="92500" lnSpcReduction="10000"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altLang="ko-KR" sz="5333" b="1" dirty="0" err="1">
                <a:ln/>
                <a:solidFill>
                  <a:srgbClr val="C00000"/>
                </a:solidFill>
                <a:latin typeface="Imprint MT Shadow" panose="04020605060303030202" pitchFamily="82" charset="0"/>
              </a:rPr>
              <a:t>Jenis-jenis</a:t>
            </a:r>
            <a:r>
              <a:rPr lang="en-US" altLang="ko-KR" sz="5333" b="1" dirty="0">
                <a:ln/>
                <a:solidFill>
                  <a:srgbClr val="C00000"/>
                </a:solidFill>
                <a:latin typeface="Imprint MT Shadow" panose="04020605060303030202" pitchFamily="82" charset="0"/>
              </a:rPr>
              <a:t> Program Slide</a:t>
            </a:r>
            <a:endParaRPr lang="ko-KR" altLang="en-US" sz="5333" b="1" dirty="0">
              <a:ln/>
              <a:solidFill>
                <a:srgbClr val="C00000"/>
              </a:solidFill>
              <a:latin typeface="Imprint MT Shadow" panose="04020605060303030202" pitchFamily="82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729433" y="1316765"/>
            <a:ext cx="1360928" cy="1360928"/>
            <a:chOff x="3623312" y="1131590"/>
            <a:chExt cx="1020696" cy="1020696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5" name="Teardrop 4"/>
            <p:cNvSpPr/>
            <p:nvPr/>
          </p:nvSpPr>
          <p:spPr>
            <a:xfrm rot="5400000">
              <a:off x="3623312" y="1131590"/>
              <a:ext cx="1020696" cy="1020696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solidFill>
                  <a:prstClr val="white"/>
                </a:solidFill>
                <a:sym typeface="Arial"/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3699550" y="1207828"/>
              <a:ext cx="868221" cy="86822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solidFill>
                  <a:prstClr val="white"/>
                </a:solidFill>
                <a:sym typeface="Arial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4547809" y="2708188"/>
            <a:ext cx="1360928" cy="1360928"/>
            <a:chOff x="3623312" y="1131590"/>
            <a:chExt cx="1020696" cy="1020696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8" name="Teardrop 7"/>
            <p:cNvSpPr/>
            <p:nvPr/>
          </p:nvSpPr>
          <p:spPr>
            <a:xfrm rot="5400000">
              <a:off x="3623312" y="1131590"/>
              <a:ext cx="1020696" cy="1020696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solidFill>
                  <a:prstClr val="white"/>
                </a:solidFill>
                <a:sym typeface="Arial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699550" y="1207828"/>
              <a:ext cx="868221" cy="86822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solidFill>
                  <a:prstClr val="white"/>
                </a:solidFill>
                <a:sym typeface="Arial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362169" y="4069116"/>
            <a:ext cx="1360928" cy="1360928"/>
            <a:chOff x="3623312" y="1131590"/>
            <a:chExt cx="1020696" cy="1020696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" name="Teardrop 10"/>
            <p:cNvSpPr/>
            <p:nvPr/>
          </p:nvSpPr>
          <p:spPr>
            <a:xfrm rot="5400000">
              <a:off x="3623312" y="1131590"/>
              <a:ext cx="1020696" cy="1020696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solidFill>
                  <a:prstClr val="white"/>
                </a:solidFill>
                <a:sym typeface="Arial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3699550" y="1207828"/>
              <a:ext cx="868221" cy="86822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solidFill>
                  <a:prstClr val="white"/>
                </a:solidFill>
                <a:sym typeface="Arial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 flipH="1">
            <a:off x="6175685" y="2233776"/>
            <a:ext cx="1360928" cy="1360928"/>
            <a:chOff x="3623312" y="1131590"/>
            <a:chExt cx="1020696" cy="1020696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4" name="Teardrop 13"/>
            <p:cNvSpPr/>
            <p:nvPr/>
          </p:nvSpPr>
          <p:spPr>
            <a:xfrm rot="5400000">
              <a:off x="3623312" y="1131590"/>
              <a:ext cx="1020696" cy="1020696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solidFill>
                  <a:prstClr val="white"/>
                </a:solidFill>
                <a:sym typeface="Arial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3699550" y="1207828"/>
              <a:ext cx="868221" cy="86822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solidFill>
                  <a:prstClr val="white"/>
                </a:solidFill>
                <a:sym typeface="Arial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 flipH="1">
            <a:off x="6358547" y="3623428"/>
            <a:ext cx="1360928" cy="1360928"/>
            <a:chOff x="3623312" y="1131590"/>
            <a:chExt cx="1020696" cy="1020696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7" name="Teardrop 16"/>
            <p:cNvSpPr/>
            <p:nvPr/>
          </p:nvSpPr>
          <p:spPr>
            <a:xfrm rot="5400000">
              <a:off x="3623312" y="1131590"/>
              <a:ext cx="1020696" cy="1020696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solidFill>
                  <a:prstClr val="white"/>
                </a:solidFill>
                <a:sym typeface="Arial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3699550" y="1207828"/>
              <a:ext cx="868221" cy="86822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solidFill>
                  <a:prstClr val="white"/>
                </a:solidFill>
                <a:sym typeface="Arial"/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5992823" y="2538000"/>
            <a:ext cx="96000" cy="432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>
              <a:solidFill>
                <a:prstClr val="white"/>
              </a:solidFill>
              <a:sym typeface="Arial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175685" y="3546000"/>
            <a:ext cx="96000" cy="3312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>
              <a:solidFill>
                <a:prstClr val="white"/>
              </a:solidFill>
              <a:sym typeface="Arial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809960" y="3546000"/>
            <a:ext cx="96000" cy="3312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>
              <a:solidFill>
                <a:prstClr val="white"/>
              </a:solidFill>
              <a:sym typeface="Arial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627097" y="4794000"/>
            <a:ext cx="96000" cy="206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>
              <a:solidFill>
                <a:prstClr val="white"/>
              </a:solidFill>
              <a:sym typeface="Arial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358547" y="4794000"/>
            <a:ext cx="96000" cy="206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>
              <a:solidFill>
                <a:prstClr val="white"/>
              </a:solidFill>
              <a:sym typeface="Arial"/>
            </a:endParaRPr>
          </a:p>
        </p:txBody>
      </p:sp>
      <p:sp>
        <p:nvSpPr>
          <p:cNvPr id="24" name="Block Arc 14"/>
          <p:cNvSpPr/>
          <p:nvPr/>
        </p:nvSpPr>
        <p:spPr>
          <a:xfrm rot="16200000">
            <a:off x="5166395" y="1753566"/>
            <a:ext cx="487007" cy="487325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>
              <a:solidFill>
                <a:prstClr val="black"/>
              </a:solidFill>
              <a:sym typeface="Arial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221689" y="1466353"/>
            <a:ext cx="3479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400" b="1" dirty="0">
                <a:solidFill>
                  <a:prstClr val="black"/>
                </a:solidFill>
                <a:latin typeface="Consolas" panose="020B0609020204030204" pitchFamily="49" charset="0"/>
                <a:cs typeface="Arial" pitchFamily="34" charset="0"/>
                <a:sym typeface="Arial"/>
              </a:rPr>
              <a:t>Program Slide </a:t>
            </a:r>
            <a:r>
              <a:rPr lang="en-US" altLang="ko-KR" sz="2400" b="1" dirty="0" err="1">
                <a:solidFill>
                  <a:prstClr val="black"/>
                </a:solidFill>
                <a:latin typeface="Consolas" panose="020B0609020204030204" pitchFamily="49" charset="0"/>
                <a:cs typeface="Arial" pitchFamily="34" charset="0"/>
                <a:sym typeface="Arial"/>
              </a:rPr>
              <a:t>untuk</a:t>
            </a:r>
            <a:r>
              <a:rPr lang="en-US" altLang="ko-KR" sz="2400" b="1" dirty="0">
                <a:solidFill>
                  <a:prstClr val="black"/>
                </a:solidFill>
                <a:latin typeface="Consolas" panose="020B0609020204030204" pitchFamily="49" charset="0"/>
                <a:cs typeface="Arial" pitchFamily="34" charset="0"/>
                <a:sym typeface="Arial"/>
              </a:rPr>
              <a:t> </a:t>
            </a:r>
            <a:r>
              <a:rPr lang="en-US" altLang="ko-KR" sz="2400" b="1" dirty="0" err="1">
                <a:solidFill>
                  <a:prstClr val="black"/>
                </a:solidFill>
                <a:latin typeface="Consolas" panose="020B0609020204030204" pitchFamily="49" charset="0"/>
                <a:cs typeface="Arial" pitchFamily="34" charset="0"/>
                <a:sym typeface="Arial"/>
              </a:rPr>
              <a:t>Promosi</a:t>
            </a:r>
            <a:endParaRPr lang="ko-KR" altLang="en-US" sz="2400" b="1" dirty="0">
              <a:solidFill>
                <a:prstClr val="black"/>
              </a:solidFill>
              <a:latin typeface="Consolas" panose="020B0609020204030204" pitchFamily="49" charset="0"/>
              <a:cs typeface="Arial" pitchFamily="34" charset="0"/>
              <a:sym typeface="Arial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159008" y="3013005"/>
            <a:ext cx="33859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400" b="1" dirty="0">
                <a:solidFill>
                  <a:prstClr val="black"/>
                </a:solidFill>
                <a:latin typeface="Consolas" panose="020B0609020204030204" pitchFamily="49" charset="0"/>
                <a:cs typeface="Arial" pitchFamily="34" charset="0"/>
                <a:sym typeface="Arial"/>
              </a:rPr>
              <a:t>Program Slide </a:t>
            </a:r>
            <a:r>
              <a:rPr lang="en-US" altLang="ko-KR" sz="2400" b="1" dirty="0" err="1">
                <a:solidFill>
                  <a:prstClr val="black"/>
                </a:solidFill>
                <a:latin typeface="Consolas" panose="020B0609020204030204" pitchFamily="49" charset="0"/>
                <a:cs typeface="Arial" pitchFamily="34" charset="0"/>
                <a:sym typeface="Arial"/>
              </a:rPr>
              <a:t>untuk</a:t>
            </a:r>
            <a:r>
              <a:rPr lang="en-US" altLang="ko-KR" sz="2400" b="1" dirty="0">
                <a:solidFill>
                  <a:prstClr val="black"/>
                </a:solidFill>
                <a:latin typeface="Consolas" panose="020B0609020204030204" pitchFamily="49" charset="0"/>
                <a:cs typeface="Arial" pitchFamily="34" charset="0"/>
                <a:sym typeface="Arial"/>
              </a:rPr>
              <a:t> </a:t>
            </a:r>
            <a:r>
              <a:rPr lang="en-US" altLang="ko-KR" sz="2400" b="1" dirty="0" err="1">
                <a:solidFill>
                  <a:prstClr val="black"/>
                </a:solidFill>
                <a:latin typeface="Consolas" panose="020B0609020204030204" pitchFamily="49" charset="0"/>
                <a:cs typeface="Arial" pitchFamily="34" charset="0"/>
                <a:sym typeface="Arial"/>
              </a:rPr>
              <a:t>Penerangan</a:t>
            </a:r>
            <a:endParaRPr lang="ko-KR" altLang="en-US" sz="2400" b="1" dirty="0">
              <a:solidFill>
                <a:prstClr val="black"/>
              </a:solidFill>
              <a:latin typeface="Consolas" panose="020B0609020204030204" pitchFamily="49" charset="0"/>
              <a:cs typeface="Arial" pitchFamily="34" charset="0"/>
              <a:sym typeface="Arial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871531" y="4451819"/>
            <a:ext cx="24849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  <a:latin typeface="Consolas" panose="020B0609020204030204" pitchFamily="49" charset="0"/>
                <a:sym typeface="Arial"/>
              </a:rPr>
              <a:t>Program Slide </a:t>
            </a:r>
            <a:r>
              <a:rPr lang="en-US" sz="2400" b="1" dirty="0" err="1">
                <a:solidFill>
                  <a:prstClr val="black"/>
                </a:solidFill>
                <a:latin typeface="Consolas" panose="020B0609020204030204" pitchFamily="49" charset="0"/>
                <a:sym typeface="Arial"/>
              </a:rPr>
              <a:t>Pengetahuan</a:t>
            </a:r>
            <a:r>
              <a:rPr lang="en-US" sz="2400" b="1" dirty="0">
                <a:solidFill>
                  <a:prstClr val="black"/>
                </a:solidFill>
                <a:latin typeface="Consolas" panose="020B0609020204030204" pitchFamily="49" charset="0"/>
                <a:sym typeface="Arial"/>
              </a:rPr>
              <a:t> </a:t>
            </a:r>
          </a:p>
          <a:p>
            <a:r>
              <a:rPr lang="en-US" sz="2400" b="1" dirty="0" err="1">
                <a:solidFill>
                  <a:prstClr val="black"/>
                </a:solidFill>
                <a:latin typeface="Consolas" panose="020B0609020204030204" pitchFamily="49" charset="0"/>
                <a:sym typeface="Arial"/>
              </a:rPr>
              <a:t>Populer</a:t>
            </a:r>
            <a:r>
              <a:rPr lang="en-US" sz="2400" b="1" dirty="0">
                <a:solidFill>
                  <a:prstClr val="black"/>
                </a:solidFill>
                <a:latin typeface="Consolas" panose="020B0609020204030204" pitchFamily="49" charset="0"/>
                <a:sym typeface="Arial"/>
              </a:rPr>
              <a:t>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17825" y="2378951"/>
            <a:ext cx="38846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prstClr val="black"/>
                </a:solidFill>
                <a:latin typeface="Consolas" panose="020B0609020204030204" pitchFamily="49" charset="0"/>
                <a:cs typeface="Arial" pitchFamily="34" charset="0"/>
                <a:sym typeface="Arial"/>
              </a:rPr>
              <a:t>Program Slide </a:t>
            </a:r>
            <a:r>
              <a:rPr lang="en-US" altLang="ko-KR" sz="2400" b="1" dirty="0" err="1">
                <a:solidFill>
                  <a:prstClr val="black"/>
                </a:solidFill>
                <a:latin typeface="Consolas" panose="020B0609020204030204" pitchFamily="49" charset="0"/>
                <a:cs typeface="Arial" pitchFamily="34" charset="0"/>
                <a:sym typeface="Arial"/>
              </a:rPr>
              <a:t>Berupa</a:t>
            </a:r>
            <a:r>
              <a:rPr lang="en-US" altLang="ko-KR" sz="2400" b="1" dirty="0">
                <a:solidFill>
                  <a:prstClr val="black"/>
                </a:solidFill>
                <a:latin typeface="Consolas" panose="020B0609020204030204" pitchFamily="49" charset="0"/>
                <a:cs typeface="Arial" pitchFamily="34" charset="0"/>
                <a:sym typeface="Arial"/>
              </a:rPr>
              <a:t> </a:t>
            </a:r>
            <a:r>
              <a:rPr lang="en-US" altLang="ko-KR" sz="2400" b="1" dirty="0" err="1">
                <a:solidFill>
                  <a:prstClr val="black"/>
                </a:solidFill>
                <a:latin typeface="Consolas" panose="020B0609020204030204" pitchFamily="49" charset="0"/>
                <a:cs typeface="Arial" pitchFamily="34" charset="0"/>
                <a:sym typeface="Arial"/>
              </a:rPr>
              <a:t>Anjuran</a:t>
            </a:r>
            <a:endParaRPr lang="ko-KR" altLang="en-US" sz="2400" b="1" dirty="0">
              <a:solidFill>
                <a:prstClr val="black"/>
              </a:solidFill>
              <a:latin typeface="Consolas" panose="020B0609020204030204" pitchFamily="49" charset="0"/>
              <a:cs typeface="Arial" pitchFamily="34" charset="0"/>
              <a:sym typeface="Arial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821125" y="3836225"/>
            <a:ext cx="33859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  <a:latin typeface="Consolas" panose="020B0609020204030204" pitchFamily="49" charset="0"/>
                <a:sym typeface="Arial"/>
              </a:rPr>
              <a:t>Program Slide </a:t>
            </a:r>
            <a:r>
              <a:rPr lang="en-US" sz="2400" b="1" dirty="0" err="1">
                <a:solidFill>
                  <a:prstClr val="black"/>
                </a:solidFill>
                <a:latin typeface="Consolas" panose="020B0609020204030204" pitchFamily="49" charset="0"/>
                <a:sym typeface="Arial"/>
              </a:rPr>
              <a:t>Ilmu</a:t>
            </a:r>
            <a:r>
              <a:rPr lang="en-US" sz="2400" b="1" dirty="0">
                <a:solidFill>
                  <a:prstClr val="black"/>
                </a:solidFill>
                <a:latin typeface="Consolas" panose="020B0609020204030204" pitchFamily="49" charset="0"/>
                <a:sym typeface="Arial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Consolas" panose="020B0609020204030204" pitchFamily="49" charset="0"/>
                <a:sym typeface="Arial"/>
              </a:rPr>
              <a:t>Pengetahuan</a:t>
            </a:r>
            <a:r>
              <a:rPr lang="en-US" sz="2400" b="1" dirty="0">
                <a:solidFill>
                  <a:prstClr val="black"/>
                </a:solidFill>
                <a:latin typeface="Consolas" panose="020B0609020204030204" pitchFamily="49" charset="0"/>
                <a:sym typeface="Arial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Consolas" panose="020B0609020204030204" pitchFamily="49" charset="0"/>
                <a:sym typeface="Arial"/>
              </a:rPr>
              <a:t>Khusus</a:t>
            </a:r>
            <a:r>
              <a:rPr lang="en-US" sz="2400" b="1" dirty="0">
                <a:solidFill>
                  <a:prstClr val="black"/>
                </a:solidFill>
                <a:latin typeface="Consolas" panose="020B0609020204030204" pitchFamily="49" charset="0"/>
                <a:sym typeface="Arial"/>
              </a:rPr>
              <a:t> </a:t>
            </a:r>
          </a:p>
        </p:txBody>
      </p:sp>
      <p:grpSp>
        <p:nvGrpSpPr>
          <p:cNvPr id="45" name="Shape 653"/>
          <p:cNvGrpSpPr/>
          <p:nvPr/>
        </p:nvGrpSpPr>
        <p:grpSpPr>
          <a:xfrm>
            <a:off x="6777033" y="4039699"/>
            <a:ext cx="523953" cy="457632"/>
            <a:chOff x="1934025" y="1001650"/>
            <a:chExt cx="415300" cy="355600"/>
          </a:xfrm>
          <a:solidFill>
            <a:schemeClr val="tx1"/>
          </a:solidFill>
        </p:grpSpPr>
        <p:sp>
          <p:nvSpPr>
            <p:cNvPr id="46" name="Shape 654"/>
            <p:cNvSpPr/>
            <p:nvPr/>
          </p:nvSpPr>
          <p:spPr>
            <a:xfrm>
              <a:off x="1934025" y="1303650"/>
              <a:ext cx="207650" cy="53600"/>
            </a:xfrm>
            <a:custGeom>
              <a:avLst/>
              <a:gdLst/>
              <a:ahLst/>
              <a:cxnLst/>
              <a:rect l="0" t="0" r="0" b="0"/>
              <a:pathLst>
                <a:path w="8306" h="2144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33"/>
                  </a:lnTo>
                  <a:lnTo>
                    <a:pt x="74" y="755"/>
                  </a:lnTo>
                  <a:lnTo>
                    <a:pt x="147" y="853"/>
                  </a:lnTo>
                  <a:lnTo>
                    <a:pt x="245" y="950"/>
                  </a:lnTo>
                  <a:lnTo>
                    <a:pt x="245" y="950"/>
                  </a:lnTo>
                  <a:lnTo>
                    <a:pt x="391" y="1023"/>
                  </a:lnTo>
                  <a:lnTo>
                    <a:pt x="561" y="1047"/>
                  </a:lnTo>
                  <a:lnTo>
                    <a:pt x="561" y="1047"/>
                  </a:lnTo>
                  <a:lnTo>
                    <a:pt x="732" y="1023"/>
                  </a:lnTo>
                  <a:lnTo>
                    <a:pt x="732" y="1023"/>
                  </a:lnTo>
                  <a:lnTo>
                    <a:pt x="1292" y="853"/>
                  </a:lnTo>
                  <a:lnTo>
                    <a:pt x="1657" y="780"/>
                  </a:lnTo>
                  <a:lnTo>
                    <a:pt x="2071" y="682"/>
                  </a:lnTo>
                  <a:lnTo>
                    <a:pt x="2534" y="609"/>
                  </a:lnTo>
                  <a:lnTo>
                    <a:pt x="3021" y="560"/>
                  </a:lnTo>
                  <a:lnTo>
                    <a:pt x="3581" y="512"/>
                  </a:lnTo>
                  <a:lnTo>
                    <a:pt x="4166" y="487"/>
                  </a:lnTo>
                  <a:lnTo>
                    <a:pt x="4166" y="487"/>
                  </a:lnTo>
                  <a:lnTo>
                    <a:pt x="4604" y="512"/>
                  </a:lnTo>
                  <a:lnTo>
                    <a:pt x="5018" y="536"/>
                  </a:lnTo>
                  <a:lnTo>
                    <a:pt x="5408" y="609"/>
                  </a:lnTo>
                  <a:lnTo>
                    <a:pt x="5773" y="682"/>
                  </a:lnTo>
                  <a:lnTo>
                    <a:pt x="6114" y="780"/>
                  </a:lnTo>
                  <a:lnTo>
                    <a:pt x="6431" y="877"/>
                  </a:lnTo>
                  <a:lnTo>
                    <a:pt x="6699" y="999"/>
                  </a:lnTo>
                  <a:lnTo>
                    <a:pt x="6966" y="1120"/>
                  </a:lnTo>
                  <a:lnTo>
                    <a:pt x="7186" y="1242"/>
                  </a:lnTo>
                  <a:lnTo>
                    <a:pt x="7405" y="1388"/>
                  </a:lnTo>
                  <a:lnTo>
                    <a:pt x="7770" y="1656"/>
                  </a:lnTo>
                  <a:lnTo>
                    <a:pt x="8062" y="1924"/>
                  </a:lnTo>
                  <a:lnTo>
                    <a:pt x="8306" y="2143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white"/>
                </a:solidFill>
                <a:sym typeface="Arial"/>
              </a:endParaRPr>
            </a:p>
          </p:txBody>
        </p:sp>
        <p:sp>
          <p:nvSpPr>
            <p:cNvPr id="47" name="Shape 655"/>
            <p:cNvSpPr/>
            <p:nvPr/>
          </p:nvSpPr>
          <p:spPr>
            <a:xfrm>
              <a:off x="2141650" y="1303650"/>
              <a:ext cx="207675" cy="53600"/>
            </a:xfrm>
            <a:custGeom>
              <a:avLst/>
              <a:gdLst/>
              <a:ahLst/>
              <a:cxnLst/>
              <a:rect l="0" t="0" r="0" b="0"/>
              <a:pathLst>
                <a:path w="8307" h="2144" fill="none" extrusionOk="0">
                  <a:moveTo>
                    <a:pt x="1" y="2143"/>
                  </a:moveTo>
                  <a:lnTo>
                    <a:pt x="1" y="2143"/>
                  </a:lnTo>
                  <a:lnTo>
                    <a:pt x="245" y="1924"/>
                  </a:lnTo>
                  <a:lnTo>
                    <a:pt x="537" y="1656"/>
                  </a:lnTo>
                  <a:lnTo>
                    <a:pt x="902" y="1388"/>
                  </a:lnTo>
                  <a:lnTo>
                    <a:pt x="1121" y="1242"/>
                  </a:lnTo>
                  <a:lnTo>
                    <a:pt x="1341" y="1120"/>
                  </a:lnTo>
                  <a:lnTo>
                    <a:pt x="1608" y="999"/>
                  </a:lnTo>
                  <a:lnTo>
                    <a:pt x="1876" y="877"/>
                  </a:lnTo>
                  <a:lnTo>
                    <a:pt x="2193" y="780"/>
                  </a:lnTo>
                  <a:lnTo>
                    <a:pt x="2534" y="682"/>
                  </a:lnTo>
                  <a:lnTo>
                    <a:pt x="2899" y="609"/>
                  </a:lnTo>
                  <a:lnTo>
                    <a:pt x="3289" y="536"/>
                  </a:lnTo>
                  <a:lnTo>
                    <a:pt x="3703" y="512"/>
                  </a:lnTo>
                  <a:lnTo>
                    <a:pt x="4141" y="487"/>
                  </a:lnTo>
                  <a:lnTo>
                    <a:pt x="4141" y="487"/>
                  </a:lnTo>
                  <a:lnTo>
                    <a:pt x="4726" y="512"/>
                  </a:lnTo>
                  <a:lnTo>
                    <a:pt x="5286" y="560"/>
                  </a:lnTo>
                  <a:lnTo>
                    <a:pt x="5773" y="609"/>
                  </a:lnTo>
                  <a:lnTo>
                    <a:pt x="6236" y="682"/>
                  </a:lnTo>
                  <a:lnTo>
                    <a:pt x="6650" y="780"/>
                  </a:lnTo>
                  <a:lnTo>
                    <a:pt x="7015" y="853"/>
                  </a:lnTo>
                  <a:lnTo>
                    <a:pt x="7575" y="1023"/>
                  </a:lnTo>
                  <a:lnTo>
                    <a:pt x="7575" y="1023"/>
                  </a:lnTo>
                  <a:lnTo>
                    <a:pt x="7746" y="1047"/>
                  </a:lnTo>
                  <a:lnTo>
                    <a:pt x="7746" y="1047"/>
                  </a:lnTo>
                  <a:lnTo>
                    <a:pt x="7916" y="1023"/>
                  </a:lnTo>
                  <a:lnTo>
                    <a:pt x="8062" y="950"/>
                  </a:lnTo>
                  <a:lnTo>
                    <a:pt x="8062" y="950"/>
                  </a:lnTo>
                  <a:lnTo>
                    <a:pt x="8160" y="853"/>
                  </a:lnTo>
                  <a:lnTo>
                    <a:pt x="8233" y="755"/>
                  </a:lnTo>
                  <a:lnTo>
                    <a:pt x="8282" y="633"/>
                  </a:lnTo>
                  <a:lnTo>
                    <a:pt x="8306" y="487"/>
                  </a:lnTo>
                  <a:lnTo>
                    <a:pt x="8306" y="0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white"/>
                </a:solidFill>
                <a:sym typeface="Arial"/>
              </a:endParaRPr>
            </a:p>
          </p:txBody>
        </p:sp>
        <p:sp>
          <p:nvSpPr>
            <p:cNvPr id="48" name="Shape 656"/>
            <p:cNvSpPr/>
            <p:nvPr/>
          </p:nvSpPr>
          <p:spPr>
            <a:xfrm>
              <a:off x="1934025" y="1001650"/>
              <a:ext cx="207650" cy="331250"/>
            </a:xfrm>
            <a:custGeom>
              <a:avLst/>
              <a:gdLst/>
              <a:ahLst/>
              <a:cxnLst/>
              <a:rect l="0" t="0" r="0" b="0"/>
              <a:pathLst>
                <a:path w="8306" h="13250" fill="none" extrusionOk="0">
                  <a:moveTo>
                    <a:pt x="8306" y="2192"/>
                  </a:moveTo>
                  <a:lnTo>
                    <a:pt x="8306" y="13249"/>
                  </a:lnTo>
                  <a:lnTo>
                    <a:pt x="8306" y="13249"/>
                  </a:lnTo>
                  <a:lnTo>
                    <a:pt x="8062" y="13030"/>
                  </a:lnTo>
                  <a:lnTo>
                    <a:pt x="7770" y="12762"/>
                  </a:lnTo>
                  <a:lnTo>
                    <a:pt x="7405" y="12494"/>
                  </a:lnTo>
                  <a:lnTo>
                    <a:pt x="7186" y="12348"/>
                  </a:lnTo>
                  <a:lnTo>
                    <a:pt x="6966" y="12226"/>
                  </a:lnTo>
                  <a:lnTo>
                    <a:pt x="6699" y="12105"/>
                  </a:lnTo>
                  <a:lnTo>
                    <a:pt x="6431" y="11983"/>
                  </a:lnTo>
                  <a:lnTo>
                    <a:pt x="6114" y="11885"/>
                  </a:lnTo>
                  <a:lnTo>
                    <a:pt x="5773" y="11788"/>
                  </a:lnTo>
                  <a:lnTo>
                    <a:pt x="5408" y="11715"/>
                  </a:lnTo>
                  <a:lnTo>
                    <a:pt x="5018" y="11642"/>
                  </a:lnTo>
                  <a:lnTo>
                    <a:pt x="4604" y="11617"/>
                  </a:lnTo>
                  <a:lnTo>
                    <a:pt x="4166" y="11593"/>
                  </a:lnTo>
                  <a:lnTo>
                    <a:pt x="4166" y="11593"/>
                  </a:lnTo>
                  <a:lnTo>
                    <a:pt x="3581" y="11617"/>
                  </a:lnTo>
                  <a:lnTo>
                    <a:pt x="3021" y="11666"/>
                  </a:lnTo>
                  <a:lnTo>
                    <a:pt x="2534" y="11715"/>
                  </a:lnTo>
                  <a:lnTo>
                    <a:pt x="2071" y="11788"/>
                  </a:lnTo>
                  <a:lnTo>
                    <a:pt x="1657" y="11885"/>
                  </a:lnTo>
                  <a:lnTo>
                    <a:pt x="1292" y="11958"/>
                  </a:lnTo>
                  <a:lnTo>
                    <a:pt x="732" y="12129"/>
                  </a:lnTo>
                  <a:lnTo>
                    <a:pt x="732" y="12129"/>
                  </a:lnTo>
                  <a:lnTo>
                    <a:pt x="561" y="12153"/>
                  </a:lnTo>
                  <a:lnTo>
                    <a:pt x="561" y="12153"/>
                  </a:lnTo>
                  <a:lnTo>
                    <a:pt x="391" y="12129"/>
                  </a:lnTo>
                  <a:lnTo>
                    <a:pt x="245" y="12056"/>
                  </a:lnTo>
                  <a:lnTo>
                    <a:pt x="245" y="12056"/>
                  </a:lnTo>
                  <a:lnTo>
                    <a:pt x="147" y="11958"/>
                  </a:lnTo>
                  <a:lnTo>
                    <a:pt x="74" y="11861"/>
                  </a:lnTo>
                  <a:lnTo>
                    <a:pt x="25" y="11739"/>
                  </a:lnTo>
                  <a:lnTo>
                    <a:pt x="1" y="11593"/>
                  </a:lnTo>
                  <a:lnTo>
                    <a:pt x="1" y="1656"/>
                  </a:lnTo>
                  <a:lnTo>
                    <a:pt x="1" y="1656"/>
                  </a:lnTo>
                  <a:lnTo>
                    <a:pt x="25" y="1534"/>
                  </a:lnTo>
                  <a:lnTo>
                    <a:pt x="50" y="1437"/>
                  </a:lnTo>
                  <a:lnTo>
                    <a:pt x="123" y="1315"/>
                  </a:lnTo>
                  <a:lnTo>
                    <a:pt x="196" y="1242"/>
                  </a:lnTo>
                  <a:lnTo>
                    <a:pt x="196" y="1242"/>
                  </a:lnTo>
                  <a:lnTo>
                    <a:pt x="342" y="1120"/>
                  </a:lnTo>
                  <a:lnTo>
                    <a:pt x="512" y="974"/>
                  </a:lnTo>
                  <a:lnTo>
                    <a:pt x="926" y="755"/>
                  </a:lnTo>
                  <a:lnTo>
                    <a:pt x="1389" y="536"/>
                  </a:lnTo>
                  <a:lnTo>
                    <a:pt x="1901" y="341"/>
                  </a:lnTo>
                  <a:lnTo>
                    <a:pt x="2461" y="195"/>
                  </a:lnTo>
                  <a:lnTo>
                    <a:pt x="3021" y="73"/>
                  </a:lnTo>
                  <a:lnTo>
                    <a:pt x="3581" y="24"/>
                  </a:lnTo>
                  <a:lnTo>
                    <a:pt x="4166" y="0"/>
                  </a:lnTo>
                  <a:lnTo>
                    <a:pt x="4166" y="0"/>
                  </a:lnTo>
                  <a:lnTo>
                    <a:pt x="4531" y="0"/>
                  </a:lnTo>
                  <a:lnTo>
                    <a:pt x="4872" y="49"/>
                  </a:lnTo>
                  <a:lnTo>
                    <a:pt x="5213" y="98"/>
                  </a:lnTo>
                  <a:lnTo>
                    <a:pt x="5530" y="171"/>
                  </a:lnTo>
                  <a:lnTo>
                    <a:pt x="5822" y="268"/>
                  </a:lnTo>
                  <a:lnTo>
                    <a:pt x="6114" y="365"/>
                  </a:lnTo>
                  <a:lnTo>
                    <a:pt x="6358" y="487"/>
                  </a:lnTo>
                  <a:lnTo>
                    <a:pt x="6626" y="609"/>
                  </a:lnTo>
                  <a:lnTo>
                    <a:pt x="7064" y="901"/>
                  </a:lnTo>
                  <a:lnTo>
                    <a:pt x="7429" y="1169"/>
                  </a:lnTo>
                  <a:lnTo>
                    <a:pt x="7746" y="1437"/>
                  </a:lnTo>
                  <a:lnTo>
                    <a:pt x="8014" y="1681"/>
                  </a:lnTo>
                  <a:lnTo>
                    <a:pt x="8014" y="1681"/>
                  </a:lnTo>
                  <a:lnTo>
                    <a:pt x="8136" y="1802"/>
                  </a:lnTo>
                  <a:lnTo>
                    <a:pt x="8136" y="1802"/>
                  </a:lnTo>
                  <a:lnTo>
                    <a:pt x="8209" y="1875"/>
                  </a:lnTo>
                  <a:lnTo>
                    <a:pt x="8257" y="1973"/>
                  </a:lnTo>
                  <a:lnTo>
                    <a:pt x="8306" y="2095"/>
                  </a:lnTo>
                  <a:lnTo>
                    <a:pt x="8306" y="2192"/>
                  </a:lnTo>
                  <a:lnTo>
                    <a:pt x="8306" y="2192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white"/>
                </a:solidFill>
                <a:sym typeface="Arial"/>
              </a:endParaRPr>
            </a:p>
          </p:txBody>
        </p:sp>
        <p:sp>
          <p:nvSpPr>
            <p:cNvPr id="49" name="Shape 657"/>
            <p:cNvSpPr/>
            <p:nvPr/>
          </p:nvSpPr>
          <p:spPr>
            <a:xfrm>
              <a:off x="2141650" y="1001650"/>
              <a:ext cx="207675" cy="331250"/>
            </a:xfrm>
            <a:custGeom>
              <a:avLst/>
              <a:gdLst/>
              <a:ahLst/>
              <a:cxnLst/>
              <a:rect l="0" t="0" r="0" b="0"/>
              <a:pathLst>
                <a:path w="8307" h="13250" fill="none" extrusionOk="0">
                  <a:moveTo>
                    <a:pt x="1" y="2192"/>
                  </a:moveTo>
                  <a:lnTo>
                    <a:pt x="1" y="13249"/>
                  </a:lnTo>
                  <a:lnTo>
                    <a:pt x="1" y="13249"/>
                  </a:lnTo>
                  <a:lnTo>
                    <a:pt x="245" y="13030"/>
                  </a:lnTo>
                  <a:lnTo>
                    <a:pt x="537" y="12762"/>
                  </a:lnTo>
                  <a:lnTo>
                    <a:pt x="902" y="12494"/>
                  </a:lnTo>
                  <a:lnTo>
                    <a:pt x="1121" y="12348"/>
                  </a:lnTo>
                  <a:lnTo>
                    <a:pt x="1341" y="12226"/>
                  </a:lnTo>
                  <a:lnTo>
                    <a:pt x="1608" y="12105"/>
                  </a:lnTo>
                  <a:lnTo>
                    <a:pt x="1876" y="11983"/>
                  </a:lnTo>
                  <a:lnTo>
                    <a:pt x="2193" y="11885"/>
                  </a:lnTo>
                  <a:lnTo>
                    <a:pt x="2534" y="11788"/>
                  </a:lnTo>
                  <a:lnTo>
                    <a:pt x="2899" y="11715"/>
                  </a:lnTo>
                  <a:lnTo>
                    <a:pt x="3289" y="11642"/>
                  </a:lnTo>
                  <a:lnTo>
                    <a:pt x="3703" y="11617"/>
                  </a:lnTo>
                  <a:lnTo>
                    <a:pt x="4141" y="11593"/>
                  </a:lnTo>
                  <a:lnTo>
                    <a:pt x="4141" y="11593"/>
                  </a:lnTo>
                  <a:lnTo>
                    <a:pt x="4726" y="11617"/>
                  </a:lnTo>
                  <a:lnTo>
                    <a:pt x="5286" y="11666"/>
                  </a:lnTo>
                  <a:lnTo>
                    <a:pt x="5773" y="11715"/>
                  </a:lnTo>
                  <a:lnTo>
                    <a:pt x="6236" y="11788"/>
                  </a:lnTo>
                  <a:lnTo>
                    <a:pt x="6650" y="11885"/>
                  </a:lnTo>
                  <a:lnTo>
                    <a:pt x="7015" y="11958"/>
                  </a:lnTo>
                  <a:lnTo>
                    <a:pt x="7575" y="12129"/>
                  </a:lnTo>
                  <a:lnTo>
                    <a:pt x="7575" y="12129"/>
                  </a:lnTo>
                  <a:lnTo>
                    <a:pt x="7746" y="12153"/>
                  </a:lnTo>
                  <a:lnTo>
                    <a:pt x="7746" y="12153"/>
                  </a:lnTo>
                  <a:lnTo>
                    <a:pt x="7916" y="12129"/>
                  </a:lnTo>
                  <a:lnTo>
                    <a:pt x="8062" y="12056"/>
                  </a:lnTo>
                  <a:lnTo>
                    <a:pt x="8062" y="12056"/>
                  </a:lnTo>
                  <a:lnTo>
                    <a:pt x="8160" y="11958"/>
                  </a:lnTo>
                  <a:lnTo>
                    <a:pt x="8233" y="11861"/>
                  </a:lnTo>
                  <a:lnTo>
                    <a:pt x="8282" y="11739"/>
                  </a:lnTo>
                  <a:lnTo>
                    <a:pt x="8306" y="11593"/>
                  </a:lnTo>
                  <a:lnTo>
                    <a:pt x="8306" y="1656"/>
                  </a:lnTo>
                  <a:lnTo>
                    <a:pt x="8306" y="1656"/>
                  </a:lnTo>
                  <a:lnTo>
                    <a:pt x="8282" y="1534"/>
                  </a:lnTo>
                  <a:lnTo>
                    <a:pt x="8257" y="1437"/>
                  </a:lnTo>
                  <a:lnTo>
                    <a:pt x="8184" y="1315"/>
                  </a:lnTo>
                  <a:lnTo>
                    <a:pt x="8111" y="1242"/>
                  </a:lnTo>
                  <a:lnTo>
                    <a:pt x="8111" y="1242"/>
                  </a:lnTo>
                  <a:lnTo>
                    <a:pt x="7965" y="1120"/>
                  </a:lnTo>
                  <a:lnTo>
                    <a:pt x="7795" y="974"/>
                  </a:lnTo>
                  <a:lnTo>
                    <a:pt x="7381" y="755"/>
                  </a:lnTo>
                  <a:lnTo>
                    <a:pt x="6918" y="536"/>
                  </a:lnTo>
                  <a:lnTo>
                    <a:pt x="6406" y="341"/>
                  </a:lnTo>
                  <a:lnTo>
                    <a:pt x="5846" y="195"/>
                  </a:lnTo>
                  <a:lnTo>
                    <a:pt x="5286" y="73"/>
                  </a:lnTo>
                  <a:lnTo>
                    <a:pt x="4726" y="24"/>
                  </a:lnTo>
                  <a:lnTo>
                    <a:pt x="4141" y="0"/>
                  </a:lnTo>
                  <a:lnTo>
                    <a:pt x="4141" y="0"/>
                  </a:lnTo>
                  <a:lnTo>
                    <a:pt x="3776" y="0"/>
                  </a:lnTo>
                  <a:lnTo>
                    <a:pt x="3435" y="49"/>
                  </a:lnTo>
                  <a:lnTo>
                    <a:pt x="3094" y="98"/>
                  </a:lnTo>
                  <a:lnTo>
                    <a:pt x="2777" y="171"/>
                  </a:lnTo>
                  <a:lnTo>
                    <a:pt x="2485" y="268"/>
                  </a:lnTo>
                  <a:lnTo>
                    <a:pt x="2193" y="365"/>
                  </a:lnTo>
                  <a:lnTo>
                    <a:pt x="1949" y="487"/>
                  </a:lnTo>
                  <a:lnTo>
                    <a:pt x="1681" y="609"/>
                  </a:lnTo>
                  <a:lnTo>
                    <a:pt x="1243" y="901"/>
                  </a:lnTo>
                  <a:lnTo>
                    <a:pt x="878" y="1169"/>
                  </a:lnTo>
                  <a:lnTo>
                    <a:pt x="561" y="1437"/>
                  </a:lnTo>
                  <a:lnTo>
                    <a:pt x="293" y="1681"/>
                  </a:lnTo>
                  <a:lnTo>
                    <a:pt x="293" y="1681"/>
                  </a:lnTo>
                  <a:lnTo>
                    <a:pt x="171" y="1802"/>
                  </a:lnTo>
                  <a:lnTo>
                    <a:pt x="171" y="1802"/>
                  </a:lnTo>
                  <a:lnTo>
                    <a:pt x="98" y="1875"/>
                  </a:lnTo>
                  <a:lnTo>
                    <a:pt x="50" y="1973"/>
                  </a:lnTo>
                  <a:lnTo>
                    <a:pt x="1" y="2095"/>
                  </a:lnTo>
                  <a:lnTo>
                    <a:pt x="1" y="2192"/>
                  </a:lnTo>
                  <a:lnTo>
                    <a:pt x="1" y="2192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white"/>
                </a:solidFill>
                <a:sym typeface="Arial"/>
              </a:endParaRPr>
            </a:p>
          </p:txBody>
        </p:sp>
      </p:grpSp>
      <p:grpSp>
        <p:nvGrpSpPr>
          <p:cNvPr id="50" name="Shape 610"/>
          <p:cNvGrpSpPr/>
          <p:nvPr/>
        </p:nvGrpSpPr>
        <p:grpSpPr>
          <a:xfrm>
            <a:off x="4781950" y="4456392"/>
            <a:ext cx="414068" cy="540123"/>
            <a:chOff x="590250" y="244200"/>
            <a:chExt cx="407975" cy="532175"/>
          </a:xfrm>
        </p:grpSpPr>
        <p:sp>
          <p:nvSpPr>
            <p:cNvPr id="51" name="Shape 611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0" t="0" r="0" b="0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black"/>
                </a:solidFill>
                <a:sym typeface="Arial"/>
              </a:endParaRPr>
            </a:p>
          </p:txBody>
        </p:sp>
        <p:sp>
          <p:nvSpPr>
            <p:cNvPr id="52" name="Shape 6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0" t="0" r="0" b="0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black"/>
                </a:solidFill>
                <a:sym typeface="Arial"/>
              </a:endParaRPr>
            </a:p>
          </p:txBody>
        </p:sp>
        <p:sp>
          <p:nvSpPr>
            <p:cNvPr id="53" name="Shape 613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0" t="0" r="0" b="0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black"/>
                </a:solidFill>
                <a:sym typeface="Arial"/>
              </a:endParaRPr>
            </a:p>
          </p:txBody>
        </p:sp>
        <p:sp>
          <p:nvSpPr>
            <p:cNvPr id="54" name="Shape 614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0" t="0" r="0" b="0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black"/>
                </a:solidFill>
                <a:sym typeface="Arial"/>
              </a:endParaRPr>
            </a:p>
          </p:txBody>
        </p:sp>
        <p:sp>
          <p:nvSpPr>
            <p:cNvPr id="55" name="Shape 615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0" t="0" r="0" b="0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black"/>
                </a:solidFill>
                <a:sym typeface="Arial"/>
              </a:endParaRPr>
            </a:p>
          </p:txBody>
        </p:sp>
        <p:sp>
          <p:nvSpPr>
            <p:cNvPr id="56" name="Shape 616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0" t="0" r="0" b="0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black"/>
                </a:solidFill>
                <a:sym typeface="Arial"/>
              </a:endParaRPr>
            </a:p>
          </p:txBody>
        </p:sp>
        <p:sp>
          <p:nvSpPr>
            <p:cNvPr id="57" name="Shape 617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black"/>
                </a:solidFill>
                <a:sym typeface="Arial"/>
              </a:endParaRPr>
            </a:p>
          </p:txBody>
        </p:sp>
        <p:sp>
          <p:nvSpPr>
            <p:cNvPr id="58" name="Shape 618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black"/>
                </a:solidFill>
                <a:sym typeface="Arial"/>
              </a:endParaRPr>
            </a:p>
          </p:txBody>
        </p:sp>
        <p:sp>
          <p:nvSpPr>
            <p:cNvPr id="59" name="Shape 619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black"/>
                </a:solidFill>
                <a:sym typeface="Arial"/>
              </a:endParaRPr>
            </a:p>
          </p:txBody>
        </p:sp>
        <p:sp>
          <p:nvSpPr>
            <p:cNvPr id="60" name="Shape 620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0" t="0" r="0" b="0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black"/>
                </a:solidFill>
                <a:sym typeface="Arial"/>
              </a:endParaRPr>
            </a:p>
          </p:txBody>
        </p:sp>
        <p:sp>
          <p:nvSpPr>
            <p:cNvPr id="61" name="Shape 621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0" t="0" r="0" b="0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black"/>
                </a:solidFill>
                <a:sym typeface="Arial"/>
              </a:endParaRPr>
            </a:p>
          </p:txBody>
        </p:sp>
        <p:sp>
          <p:nvSpPr>
            <p:cNvPr id="62" name="Shape 62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0" t="0" r="0" b="0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black"/>
                </a:solidFill>
                <a:sym typeface="Arial"/>
              </a:endParaRPr>
            </a:p>
          </p:txBody>
        </p:sp>
        <p:sp>
          <p:nvSpPr>
            <p:cNvPr id="63" name="Shape 623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0" t="0" r="0" b="0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black"/>
                </a:solidFill>
                <a:sym typeface="Arial"/>
              </a:endParaRPr>
            </a:p>
          </p:txBody>
        </p:sp>
        <p:sp>
          <p:nvSpPr>
            <p:cNvPr id="64" name="Shape 624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0" t="0" r="0" b="0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black"/>
                </a:solidFill>
                <a:sym typeface="Arial"/>
              </a:endParaRPr>
            </a:p>
          </p:txBody>
        </p:sp>
      </p:grpSp>
      <p:grpSp>
        <p:nvGrpSpPr>
          <p:cNvPr id="65" name="Shape 975"/>
          <p:cNvGrpSpPr/>
          <p:nvPr/>
        </p:nvGrpSpPr>
        <p:grpSpPr>
          <a:xfrm>
            <a:off x="4991433" y="3065172"/>
            <a:ext cx="458924" cy="595889"/>
            <a:chOff x="6718575" y="2318625"/>
            <a:chExt cx="256950" cy="407375"/>
          </a:xfrm>
        </p:grpSpPr>
        <p:sp>
          <p:nvSpPr>
            <p:cNvPr id="66" name="Shape 976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white"/>
                </a:solidFill>
                <a:sym typeface="Arial"/>
              </a:endParaRPr>
            </a:p>
          </p:txBody>
        </p:sp>
        <p:sp>
          <p:nvSpPr>
            <p:cNvPr id="67" name="Shape 977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white"/>
                </a:solidFill>
                <a:sym typeface="Arial"/>
              </a:endParaRPr>
            </a:p>
          </p:txBody>
        </p:sp>
        <p:sp>
          <p:nvSpPr>
            <p:cNvPr id="68" name="Shape 978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white"/>
                </a:solidFill>
                <a:sym typeface="Arial"/>
              </a:endParaRPr>
            </a:p>
          </p:txBody>
        </p:sp>
        <p:sp>
          <p:nvSpPr>
            <p:cNvPr id="69" name="Shape 979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white"/>
                </a:solidFill>
                <a:sym typeface="Arial"/>
              </a:endParaRPr>
            </a:p>
          </p:txBody>
        </p:sp>
        <p:sp>
          <p:nvSpPr>
            <p:cNvPr id="70" name="Shape 980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white"/>
                </a:solidFill>
                <a:sym typeface="Arial"/>
              </a:endParaRPr>
            </a:p>
          </p:txBody>
        </p:sp>
        <p:sp>
          <p:nvSpPr>
            <p:cNvPr id="71" name="Shape 981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white"/>
                </a:solidFill>
                <a:sym typeface="Arial"/>
              </a:endParaRPr>
            </a:p>
          </p:txBody>
        </p:sp>
        <p:sp>
          <p:nvSpPr>
            <p:cNvPr id="72" name="Shape 982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white"/>
                </a:solidFill>
                <a:sym typeface="Arial"/>
              </a:endParaRPr>
            </a:p>
          </p:txBody>
        </p:sp>
        <p:sp>
          <p:nvSpPr>
            <p:cNvPr id="73" name="Shape 983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white"/>
                </a:solidFill>
                <a:sym typeface="Arial"/>
              </a:endParaRPr>
            </a:p>
          </p:txBody>
        </p:sp>
      </p:grpSp>
      <p:grpSp>
        <p:nvGrpSpPr>
          <p:cNvPr id="74" name="Shape 687"/>
          <p:cNvGrpSpPr/>
          <p:nvPr/>
        </p:nvGrpSpPr>
        <p:grpSpPr>
          <a:xfrm>
            <a:off x="6626430" y="2666657"/>
            <a:ext cx="563181" cy="495164"/>
            <a:chOff x="2594050" y="1631825"/>
            <a:chExt cx="439625" cy="439625"/>
          </a:xfrm>
        </p:grpSpPr>
        <p:sp>
          <p:nvSpPr>
            <p:cNvPr id="75" name="Shape 688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black"/>
                </a:solidFill>
                <a:sym typeface="Arial"/>
              </a:endParaRPr>
            </a:p>
          </p:txBody>
        </p:sp>
        <p:sp>
          <p:nvSpPr>
            <p:cNvPr id="76" name="Shape 689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black"/>
                </a:solidFill>
                <a:sym typeface="Arial"/>
              </a:endParaRPr>
            </a:p>
          </p:txBody>
        </p:sp>
        <p:sp>
          <p:nvSpPr>
            <p:cNvPr id="77" name="Shape 690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black"/>
                </a:solidFill>
                <a:sym typeface="Arial"/>
              </a:endParaRPr>
            </a:p>
          </p:txBody>
        </p:sp>
        <p:sp>
          <p:nvSpPr>
            <p:cNvPr id="78" name="Shape 691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prstClr val="black"/>
                </a:solidFill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6461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Shape 475"/>
          <p:cNvSpPr/>
          <p:nvPr/>
        </p:nvSpPr>
        <p:spPr>
          <a:xfrm>
            <a:off x="4924534" y="966967"/>
            <a:ext cx="6410065" cy="4990309"/>
          </a:xfrm>
          <a:custGeom>
            <a:avLst/>
            <a:gdLst/>
            <a:ahLst/>
            <a:cxnLst/>
            <a:rect l="0" t="0" r="0" b="0"/>
            <a:pathLst>
              <a:path w="143434" h="111665" extrusionOk="0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solidFill>
            <a:srgbClr val="000000"/>
          </a:solidFill>
          <a:ln w="9525" cap="flat" cmpd="sng">
            <a:solidFill>
              <a:srgbClr val="A5B0F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latinLnBrk="0"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76" name="Shape 476"/>
          <p:cNvSpPr/>
          <p:nvPr/>
        </p:nvSpPr>
        <p:spPr>
          <a:xfrm>
            <a:off x="5192567" y="1231987"/>
            <a:ext cx="5874000" cy="37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latinLnBrk="0"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Barlow Light"/>
                <a:ea typeface="Barlow Light"/>
                <a:cs typeface="Barlow Light"/>
                <a:sym typeface="Barlow Light"/>
              </a:rPr>
              <a:t>Place your screenshot here</a:t>
            </a:r>
            <a:endParaRPr sz="1333" kern="0">
              <a:solidFill>
                <a:srgbClr val="999999"/>
              </a:solidFill>
              <a:cs typeface="Arial"/>
              <a:sym typeface="Arial"/>
            </a:endParaRPr>
          </a:p>
        </p:txBody>
      </p:sp>
      <p:sp>
        <p:nvSpPr>
          <p:cNvPr id="477" name="Shape 47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fld id="{00000000-1234-1234-1234-123412341234}" type="slidenum">
              <a:rPr lang="en"/>
              <a:pPr/>
              <a:t>8</a:t>
            </a:fld>
            <a:endParaRPr/>
          </a:p>
        </p:txBody>
      </p:sp>
      <p:sp>
        <p:nvSpPr>
          <p:cNvPr id="478" name="Shape 478"/>
          <p:cNvSpPr txBox="1">
            <a:spLocks noGrp="1"/>
          </p:cNvSpPr>
          <p:nvPr>
            <p:ph type="body" idx="4294967295"/>
          </p:nvPr>
        </p:nvSpPr>
        <p:spPr>
          <a:xfrm>
            <a:off x="0" y="411163"/>
            <a:ext cx="3584575" cy="60960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 algn="ctr">
              <a:spcBef>
                <a:spcPts val="800"/>
              </a:spcBef>
              <a:buNone/>
            </a:pPr>
            <a:r>
              <a:rPr lang="en-US" sz="4800" b="1" i="1" dirty="0" err="1">
                <a:solidFill>
                  <a:srgbClr val="C00000"/>
                </a:solidFill>
                <a:latin typeface="Lucida Console" panose="020B0609040504020204" pitchFamily="49" charset="0"/>
                <a:ea typeface="Miriam Libre"/>
                <a:cs typeface="Miriam Libre"/>
                <a:sym typeface="Miriam Libre"/>
              </a:rPr>
              <a:t>Televisi</a:t>
            </a:r>
            <a:endParaRPr lang="en-US" sz="4800" b="1" i="1" dirty="0">
              <a:solidFill>
                <a:srgbClr val="C00000"/>
              </a:solidFill>
              <a:latin typeface="Lucida Console" panose="020B0609040504020204" pitchFamily="49" charset="0"/>
              <a:ea typeface="Miriam Libre"/>
              <a:cs typeface="Miriam Libre"/>
              <a:sym typeface="Miriam Libre"/>
            </a:endParaRPr>
          </a:p>
          <a:p>
            <a:pPr marL="0" indent="0" algn="ctr">
              <a:spcBef>
                <a:spcPts val="800"/>
              </a:spcBef>
              <a:buNone/>
            </a:pPr>
            <a:endParaRPr lang="en-US" sz="4800" b="1" i="1" dirty="0">
              <a:solidFill>
                <a:srgbClr val="C00000"/>
              </a:solidFill>
              <a:latin typeface="Lucida Console" panose="020B0609040504020204" pitchFamily="49" charset="0"/>
              <a:ea typeface="Miriam Libre"/>
              <a:cs typeface="Miriam Libre"/>
              <a:sym typeface="Miriam Libre"/>
            </a:endParaRPr>
          </a:p>
          <a:p>
            <a:pPr marL="101597" indent="0" algn="ctr">
              <a:buNone/>
            </a:pPr>
            <a:r>
              <a:rPr lang="en-US" dirty="0" err="1">
                <a:latin typeface="Baskerville Old Face" panose="02020602080505020303" pitchFamily="18" charset="0"/>
              </a:rPr>
              <a:t>Televisi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terdiri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dari</a:t>
            </a:r>
            <a:r>
              <a:rPr lang="en-US" dirty="0">
                <a:latin typeface="Baskerville Old Face" panose="02020602080505020303" pitchFamily="18" charset="0"/>
              </a:rPr>
              <a:t> kata </a:t>
            </a:r>
            <a:r>
              <a:rPr lang="en-US" b="1" i="1" dirty="0">
                <a:latin typeface="Baskerville Old Face" panose="02020602080505020303" pitchFamily="18" charset="0"/>
              </a:rPr>
              <a:t>tele </a:t>
            </a:r>
            <a:r>
              <a:rPr lang="en-US" dirty="0">
                <a:latin typeface="Baskerville Old Face" panose="02020602080505020303" pitchFamily="18" charset="0"/>
              </a:rPr>
              <a:t>: </a:t>
            </a:r>
            <a:r>
              <a:rPr lang="en-US" dirty="0" err="1">
                <a:latin typeface="Baskerville Old Face" panose="02020602080505020303" pitchFamily="18" charset="0"/>
              </a:rPr>
              <a:t>jauh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b="1" i="1" dirty="0" err="1">
                <a:latin typeface="Baskerville Old Face" panose="02020602080505020303" pitchFamily="18" charset="0"/>
              </a:rPr>
              <a:t>visi</a:t>
            </a:r>
            <a:r>
              <a:rPr lang="en-US" b="1" i="1" dirty="0">
                <a:latin typeface="Baskerville Old Face" panose="02020602080505020303" pitchFamily="18" charset="0"/>
              </a:rPr>
              <a:t> </a:t>
            </a:r>
            <a:r>
              <a:rPr lang="en-US" dirty="0">
                <a:latin typeface="Baskerville Old Face" panose="02020602080505020303" pitchFamily="18" charset="0"/>
              </a:rPr>
              <a:t>: </a:t>
            </a:r>
            <a:r>
              <a:rPr lang="en-US" dirty="0" err="1">
                <a:latin typeface="Baskerville Old Face" panose="02020602080505020303" pitchFamily="18" charset="0"/>
              </a:rPr>
              <a:t>penglihatan</a:t>
            </a:r>
            <a:r>
              <a:rPr lang="en-US" dirty="0">
                <a:latin typeface="Baskerville Old Face" panose="02020602080505020303" pitchFamily="18" charset="0"/>
              </a:rPr>
              <a:t>. </a:t>
            </a:r>
          </a:p>
          <a:p>
            <a:pPr marL="101597" indent="0" algn="ctr">
              <a:buNone/>
            </a:pPr>
            <a:endParaRPr lang="en-US" dirty="0">
              <a:latin typeface="Baskerville Old Face" panose="02020602080505020303" pitchFamily="18" charset="0"/>
            </a:endParaRPr>
          </a:p>
          <a:p>
            <a:pPr marL="101597" indent="0" algn="ctr">
              <a:buNone/>
            </a:pPr>
            <a:r>
              <a:rPr lang="en-US" dirty="0" err="1">
                <a:latin typeface="Baskerville Old Face" panose="02020602080505020303" pitchFamily="18" charset="0"/>
              </a:rPr>
              <a:t>Jadi</a:t>
            </a:r>
            <a:r>
              <a:rPr lang="en-US" dirty="0">
                <a:latin typeface="Baskerville Old Face" panose="02020602080505020303" pitchFamily="18" charset="0"/>
              </a:rPr>
              <a:t>, program </a:t>
            </a:r>
            <a:r>
              <a:rPr lang="en-US" dirty="0" err="1">
                <a:latin typeface="Baskerville Old Face" panose="02020602080505020303" pitchFamily="18" charset="0"/>
              </a:rPr>
              <a:t>televisi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berarti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suatu</a:t>
            </a:r>
            <a:r>
              <a:rPr lang="en-US" dirty="0">
                <a:latin typeface="Baskerville Old Face" panose="02020602080505020303" pitchFamily="18" charset="0"/>
              </a:rPr>
              <a:t> program yang </a:t>
            </a:r>
            <a:r>
              <a:rPr lang="en-US" dirty="0" err="1">
                <a:latin typeface="Baskerville Old Face" panose="02020602080505020303" pitchFamily="18" charset="0"/>
              </a:rPr>
              <a:t>memperlihatkan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sesuatu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dari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jarak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jauh</a:t>
            </a:r>
            <a:endParaRPr lang="en-US" dirty="0">
              <a:latin typeface="Baskerville Old Face" panose="02020602080505020303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9" t="15429" r="2229" b="24228"/>
          <a:stretch/>
        </p:blipFill>
        <p:spPr>
          <a:xfrm>
            <a:off x="4924533" y="966967"/>
            <a:ext cx="6410065" cy="4243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702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sz="5333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nard MT Condensed" panose="02050806060905020404" pitchFamily="18" charset="0"/>
              </a:rPr>
              <a:t>Jaringan</a:t>
            </a:r>
            <a:r>
              <a:rPr lang="en-US" altLang="ko-KR" sz="5333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nard MT Condensed" panose="02050806060905020404" pitchFamily="18" charset="0"/>
              </a:rPr>
              <a:t> </a:t>
            </a:r>
            <a:r>
              <a:rPr lang="en-US" altLang="ko-KR" sz="5333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nard MT Condensed" panose="02050806060905020404" pitchFamily="18" charset="0"/>
              </a:rPr>
              <a:t>Televisi</a:t>
            </a:r>
            <a:endParaRPr lang="ko-KR" altLang="en-US" sz="5333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nard MT Condensed" panose="020508060609050204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2" name="Text Placeholder 1"/>
          <p:cNvSpPr txBox="1">
            <a:spLocks/>
          </p:cNvSpPr>
          <p:nvPr/>
        </p:nvSpPr>
        <p:spPr>
          <a:xfrm>
            <a:off x="290185" y="1942763"/>
            <a:ext cx="3436963" cy="355239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733" dirty="0" err="1">
                <a:solidFill>
                  <a:prstClr val="black"/>
                </a:solidFill>
                <a:latin typeface="Agency FB" panose="020B0503020202020204" pitchFamily="34" charset="0"/>
                <a:sym typeface="Arial"/>
              </a:rPr>
              <a:t>Jaringan</a:t>
            </a:r>
            <a:r>
              <a:rPr lang="en-US" sz="3733" dirty="0">
                <a:solidFill>
                  <a:prstClr val="black"/>
                </a:solidFill>
                <a:latin typeface="Agency FB" panose="020B0503020202020204" pitchFamily="34" charset="0"/>
                <a:sym typeface="Arial"/>
              </a:rPr>
              <a:t> </a:t>
            </a:r>
            <a:r>
              <a:rPr lang="en-US" sz="3733" dirty="0" err="1">
                <a:solidFill>
                  <a:prstClr val="black"/>
                </a:solidFill>
                <a:latin typeface="Agency FB" panose="020B0503020202020204" pitchFamily="34" charset="0"/>
                <a:sym typeface="Arial"/>
              </a:rPr>
              <a:t>televisi</a:t>
            </a:r>
            <a:r>
              <a:rPr lang="en-US" sz="3733" dirty="0">
                <a:solidFill>
                  <a:prstClr val="black"/>
                </a:solidFill>
                <a:latin typeface="Agency FB" panose="020B0503020202020204" pitchFamily="34" charset="0"/>
                <a:sym typeface="Arial"/>
              </a:rPr>
              <a:t> </a:t>
            </a:r>
          </a:p>
          <a:p>
            <a:pPr marL="0" indent="0" algn="ctr">
              <a:buNone/>
            </a:pPr>
            <a:r>
              <a:rPr lang="en-US" sz="3733" dirty="0" err="1">
                <a:solidFill>
                  <a:prstClr val="black"/>
                </a:solidFill>
                <a:latin typeface="Agency FB" panose="020B0503020202020204" pitchFamily="34" charset="0"/>
                <a:sym typeface="Arial"/>
              </a:rPr>
              <a:t>sekitar</a:t>
            </a:r>
            <a:r>
              <a:rPr lang="en-US" sz="3733" dirty="0">
                <a:solidFill>
                  <a:prstClr val="black"/>
                </a:solidFill>
                <a:latin typeface="Agency FB" panose="020B0503020202020204" pitchFamily="34" charset="0"/>
                <a:sym typeface="Arial"/>
              </a:rPr>
              <a:t> </a:t>
            </a:r>
            <a:r>
              <a:rPr lang="en-US" sz="3733" dirty="0" err="1">
                <a:solidFill>
                  <a:prstClr val="black"/>
                </a:solidFill>
                <a:latin typeface="Agency FB" panose="020B0503020202020204" pitchFamily="34" charset="0"/>
                <a:sym typeface="Arial"/>
              </a:rPr>
              <a:t>atau</a:t>
            </a:r>
            <a:r>
              <a:rPr lang="en-US" sz="3733" dirty="0">
                <a:solidFill>
                  <a:prstClr val="black"/>
                </a:solidFill>
                <a:latin typeface="Agency FB" panose="020B0503020202020204" pitchFamily="34" charset="0"/>
                <a:sym typeface="Arial"/>
              </a:rPr>
              <a:t> </a:t>
            </a:r>
            <a:r>
              <a:rPr lang="en-US" sz="3733" i="1" dirty="0">
                <a:solidFill>
                  <a:prstClr val="black"/>
                </a:solidFill>
                <a:latin typeface="Agency FB" panose="020B0503020202020204" pitchFamily="34" charset="0"/>
                <a:sym typeface="Arial"/>
              </a:rPr>
              <a:t>closed </a:t>
            </a:r>
          </a:p>
          <a:p>
            <a:pPr marL="0" indent="0" algn="ctr">
              <a:buNone/>
            </a:pPr>
            <a:r>
              <a:rPr lang="en-US" sz="3733" i="1" dirty="0">
                <a:solidFill>
                  <a:prstClr val="black"/>
                </a:solidFill>
                <a:latin typeface="Agency FB" panose="020B0503020202020204" pitchFamily="34" charset="0"/>
                <a:sym typeface="Arial"/>
              </a:rPr>
              <a:t>circuit television </a:t>
            </a:r>
          </a:p>
          <a:p>
            <a:pPr marL="0" indent="0" algn="ctr">
              <a:buNone/>
            </a:pPr>
            <a:r>
              <a:rPr lang="en-US" sz="3733" i="1" dirty="0">
                <a:solidFill>
                  <a:prstClr val="black"/>
                </a:solidFill>
                <a:latin typeface="Agency FB" panose="020B0503020202020204" pitchFamily="34" charset="0"/>
                <a:sym typeface="Arial"/>
              </a:rPr>
              <a:t>(CCTV) </a:t>
            </a:r>
          </a:p>
        </p:txBody>
      </p:sp>
      <p:sp>
        <p:nvSpPr>
          <p:cNvPr id="38" name="Shape 475"/>
          <p:cNvSpPr/>
          <p:nvPr/>
        </p:nvSpPr>
        <p:spPr>
          <a:xfrm>
            <a:off x="3742835" y="1412776"/>
            <a:ext cx="5029235" cy="3596227"/>
          </a:xfrm>
          <a:custGeom>
            <a:avLst/>
            <a:gdLst/>
            <a:ahLst/>
            <a:cxnLst/>
            <a:rect l="0" t="0" r="0" b="0"/>
            <a:pathLst>
              <a:path w="143434" h="111665" extrusionOk="0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solidFill>
            <a:srgbClr val="000000"/>
          </a:solidFill>
          <a:ln w="9525" cap="flat" cmpd="sng">
            <a:solidFill>
              <a:srgbClr val="A5B0F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>
              <a:solidFill>
                <a:prstClr val="black"/>
              </a:solidFill>
              <a:sym typeface="Arial"/>
            </a:endParaRPr>
          </a:p>
        </p:txBody>
      </p:sp>
      <p:sp>
        <p:nvSpPr>
          <p:cNvPr id="39" name="Text Placeholder 1"/>
          <p:cNvSpPr txBox="1">
            <a:spLocks/>
          </p:cNvSpPr>
          <p:nvPr/>
        </p:nvSpPr>
        <p:spPr>
          <a:xfrm>
            <a:off x="9072331" y="1956443"/>
            <a:ext cx="2816775" cy="281670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733" dirty="0">
                <a:solidFill>
                  <a:prstClr val="black"/>
                </a:solidFill>
                <a:latin typeface="Agency FB" panose="020B0503020202020204" pitchFamily="34" charset="0"/>
                <a:sym typeface="Arial"/>
              </a:rPr>
              <a:t>Program </a:t>
            </a:r>
            <a:r>
              <a:rPr lang="en-US" sz="3733" dirty="0" err="1">
                <a:solidFill>
                  <a:prstClr val="black"/>
                </a:solidFill>
                <a:latin typeface="Agency FB" panose="020B0503020202020204" pitchFamily="34" charset="0"/>
                <a:sym typeface="Arial"/>
              </a:rPr>
              <a:t>televisi</a:t>
            </a:r>
            <a:r>
              <a:rPr lang="en-US" sz="3733" dirty="0">
                <a:solidFill>
                  <a:prstClr val="black"/>
                </a:solidFill>
                <a:latin typeface="Agency FB" panose="020B0503020202020204" pitchFamily="34" charset="0"/>
                <a:sym typeface="Arial"/>
              </a:rPr>
              <a:t> </a:t>
            </a:r>
            <a:r>
              <a:rPr lang="en-US" sz="3733" dirty="0" err="1">
                <a:solidFill>
                  <a:prstClr val="black"/>
                </a:solidFill>
                <a:latin typeface="Agency FB" panose="020B0503020202020204" pitchFamily="34" charset="0"/>
                <a:sym typeface="Arial"/>
              </a:rPr>
              <a:t>siaran</a:t>
            </a:r>
            <a:r>
              <a:rPr lang="en-US" sz="3733" dirty="0">
                <a:solidFill>
                  <a:prstClr val="black"/>
                </a:solidFill>
                <a:latin typeface="Agency FB" panose="020B0503020202020204" pitchFamily="34" charset="0"/>
                <a:sym typeface="Arial"/>
              </a:rPr>
              <a:t> </a:t>
            </a:r>
          </a:p>
          <a:p>
            <a:pPr marL="0" indent="0" algn="ctr">
              <a:buNone/>
            </a:pPr>
            <a:r>
              <a:rPr lang="en-US" sz="3733" i="1" dirty="0">
                <a:solidFill>
                  <a:prstClr val="black"/>
                </a:solidFill>
                <a:latin typeface="Agency FB" panose="020B0503020202020204" pitchFamily="34" charset="0"/>
                <a:sym typeface="Arial"/>
              </a:rPr>
              <a:t>(television </a:t>
            </a:r>
          </a:p>
          <a:p>
            <a:pPr marL="0" indent="0" algn="ctr">
              <a:buNone/>
            </a:pPr>
            <a:r>
              <a:rPr lang="en-US" sz="3733" i="1" dirty="0">
                <a:solidFill>
                  <a:prstClr val="black"/>
                </a:solidFill>
                <a:latin typeface="Agency FB" panose="020B0503020202020204" pitchFamily="34" charset="0"/>
                <a:sym typeface="Arial"/>
              </a:rPr>
              <a:t>broadcast) 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5696410"/>
            <a:ext cx="12192000" cy="90094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>
              <a:solidFill>
                <a:prstClr val="black"/>
              </a:solidFill>
              <a:sym typeface="Arial"/>
            </a:endParaRPr>
          </a:p>
        </p:txBody>
      </p:sp>
      <p:sp>
        <p:nvSpPr>
          <p:cNvPr id="40" name="Rounded Rectangle 27">
            <a:extLst>
              <a:ext uri="{FF2B5EF4-FFF2-40B4-BE49-F238E27FC236}">
                <a16:creationId xmlns:a16="http://schemas.microsoft.com/office/drawing/2014/main" id="{79D0BB08-57EF-4716-8071-CA4E83B02FEB}"/>
              </a:ext>
            </a:extLst>
          </p:cNvPr>
          <p:cNvSpPr/>
          <p:nvPr/>
        </p:nvSpPr>
        <p:spPr>
          <a:xfrm>
            <a:off x="1725305" y="5929220"/>
            <a:ext cx="566723" cy="43532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 dirty="0">
              <a:solidFill>
                <a:prstClr val="white"/>
              </a:solidFill>
              <a:sym typeface="Arial"/>
            </a:endParaRPr>
          </a:p>
        </p:txBody>
      </p:sp>
      <p:sp>
        <p:nvSpPr>
          <p:cNvPr id="41" name="Rectangle 18">
            <a:extLst>
              <a:ext uri="{FF2B5EF4-FFF2-40B4-BE49-F238E27FC236}">
                <a16:creationId xmlns:a16="http://schemas.microsoft.com/office/drawing/2014/main" id="{9B0F2362-AF3E-4212-AD27-2D67A3BBE518}"/>
              </a:ext>
            </a:extLst>
          </p:cNvPr>
          <p:cNvSpPr/>
          <p:nvPr/>
        </p:nvSpPr>
        <p:spPr>
          <a:xfrm>
            <a:off x="10224459" y="5924021"/>
            <a:ext cx="543371" cy="435320"/>
          </a:xfrm>
          <a:custGeom>
            <a:avLst/>
            <a:gdLst/>
            <a:ahLst/>
            <a:cxnLst/>
            <a:rect l="l" t="t" r="r" b="b"/>
            <a:pathLst>
              <a:path w="3240000" h="2574247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 dirty="0">
              <a:solidFill>
                <a:prstClr val="white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0370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9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278</Words>
  <Application>Microsoft Office PowerPoint</Application>
  <PresentationFormat>Widescreen</PresentationFormat>
  <Paragraphs>65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30" baseType="lpstr">
      <vt:lpstr>Agency FB</vt:lpstr>
      <vt:lpstr>Arial</vt:lpstr>
      <vt:lpstr>Barlow Light</vt:lpstr>
      <vt:lpstr>Baskerville Old Face</vt:lpstr>
      <vt:lpstr>Bernard MT Condensed</vt:lpstr>
      <vt:lpstr>Broadway</vt:lpstr>
      <vt:lpstr>Calibri</vt:lpstr>
      <vt:lpstr>CentSchbkCyrill BT</vt:lpstr>
      <vt:lpstr>Consolas</vt:lpstr>
      <vt:lpstr>Exotc350 Bd BT</vt:lpstr>
      <vt:lpstr>Imprint MT Shadow</vt:lpstr>
      <vt:lpstr>Lucida Console</vt:lpstr>
      <vt:lpstr>OCR-B 10 BT</vt:lpstr>
      <vt:lpstr>Perpetua Titling MT</vt:lpstr>
      <vt:lpstr>Schadow BT</vt:lpstr>
      <vt:lpstr>Trebuchet MS</vt:lpstr>
      <vt:lpstr>Wingdings 3</vt:lpstr>
      <vt:lpstr>Facet</vt:lpstr>
      <vt:lpstr>Media Audio-Visual</vt:lpstr>
      <vt:lpstr>PowerPoint Presentation</vt:lpstr>
      <vt:lpstr>Media audio-visual adalah jenis media yang digunakan dalam kegiatan pembelajaran dengan melibatkan pendengaran dan penglihatan  sekaligus dalam satu proses atau kegiatan</vt:lpstr>
      <vt:lpstr>PowerPoint Presentation</vt:lpstr>
      <vt:lpstr>PowerPoint Presentation</vt:lpstr>
      <vt:lpstr>Slide Suara</vt:lpstr>
      <vt:lpstr>PowerPoint Presentation</vt:lpstr>
      <vt:lpstr>PowerPoint Presentation</vt:lpstr>
      <vt:lpstr>PowerPoint Presentation</vt:lpstr>
      <vt:lpstr>CCTV</vt:lpstr>
      <vt:lpstr>Television Broadcast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Audiovisual dan Multimedia Pembelajaran</dc:title>
  <dc:creator>ASUS</dc:creator>
  <cp:lastModifiedBy>Yeni Raini</cp:lastModifiedBy>
  <cp:revision>8</cp:revision>
  <dcterms:created xsi:type="dcterms:W3CDTF">2022-05-09T03:51:04Z</dcterms:created>
  <dcterms:modified xsi:type="dcterms:W3CDTF">2023-09-26T05:06:01Z</dcterms:modified>
</cp:coreProperties>
</file>