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8" r:id="rId3"/>
    <p:sldId id="269" r:id="rId4"/>
    <p:sldId id="270" r:id="rId5"/>
    <p:sldId id="281" r:id="rId6"/>
    <p:sldId id="276" r:id="rId7"/>
    <p:sldId id="282" r:id="rId8"/>
    <p:sldId id="278" r:id="rId9"/>
    <p:sldId id="283" r:id="rId10"/>
    <p:sldId id="277" r:id="rId11"/>
    <p:sldId id="280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madia Utami" initials="YU" lastIdx="1" clrIdx="0">
    <p:extLst>
      <p:ext uri="{19B8F6BF-5375-455C-9EA6-DF929625EA0E}">
        <p15:presenceInfo xmlns:p15="http://schemas.microsoft.com/office/powerpoint/2012/main" xmlns="" userId="90219df4285406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>
        <p:scale>
          <a:sx n="79" d="100"/>
          <a:sy n="79" d="100"/>
        </p:scale>
        <p:origin x="-48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BEEA2-7840-4E68-BD07-623B765B713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3268A-FEF0-4129-B6EA-CE224F1B9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57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81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2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7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0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9EB0FD16-689C-476C-8309-C7173C257513}"/>
              </a:ext>
            </a:extLst>
          </p:cNvPr>
          <p:cNvSpPr txBox="1"/>
          <p:nvPr/>
        </p:nvSpPr>
        <p:spPr>
          <a:xfrm>
            <a:off x="3419869" y="1771236"/>
            <a:ext cx="84506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GEINOU &amp; KARON</a:t>
            </a:r>
            <a:endParaRPr lang="en-US" sz="80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4F202974-31A3-4642-B671-F0DBBB7B4663}"/>
              </a:ext>
            </a:extLst>
          </p:cNvPr>
          <p:cNvSpPr txBox="1"/>
          <p:nvPr/>
        </p:nvSpPr>
        <p:spPr>
          <a:xfrm>
            <a:off x="3987082" y="3010736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SASTRA ABAD PERTENGAHAN</a:t>
            </a:r>
            <a:endParaRPr lang="en-US" sz="4100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9BCE1F0-A71E-4D4B-BE6A-A381604C28D2}"/>
              </a:ext>
            </a:extLst>
          </p:cNvPr>
          <p:cNvSpPr txBox="1"/>
          <p:nvPr/>
        </p:nvSpPr>
        <p:spPr>
          <a:xfrm>
            <a:off x="3987082" y="3759023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中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世の文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学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3A728384-87ED-4E87-8F78-97EB653FDC67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xmlns="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  <p:bldP spid="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189611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ECC510C9-281D-45CD-8907-71C6C646CF97}"/>
              </a:ext>
            </a:extLst>
          </p:cNvPr>
          <p:cNvGrpSpPr/>
          <p:nvPr/>
        </p:nvGrpSpPr>
        <p:grpSpPr>
          <a:xfrm>
            <a:off x="2831718" y="1644253"/>
            <a:ext cx="2133820" cy="2133820"/>
            <a:chOff x="1733971" y="1629656"/>
            <a:chExt cx="2133820" cy="2133820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924A6141-42CC-4107-99BF-4373E4A590AF}"/>
                </a:ext>
              </a:extLst>
            </p:cNvPr>
            <p:cNvSpPr txBox="1"/>
            <p:nvPr/>
          </p:nvSpPr>
          <p:spPr>
            <a:xfrm>
              <a:off x="1826154" y="2322843"/>
              <a:ext cx="19433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KARON</a:t>
              </a:r>
              <a:endParaRPr lang="en-US" sz="4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5475734" y="4160002"/>
            <a:ext cx="2995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Kritik</a:t>
            </a:r>
            <a:r>
              <a:rPr lang="en-US" sz="2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sastra</a:t>
            </a:r>
            <a:r>
              <a:rPr lang="en-US" sz="2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khusus</a:t>
            </a:r>
            <a:r>
              <a:rPr lang="en-US" sz="2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terhadap</a:t>
            </a:r>
            <a:r>
              <a:rPr lang="en-US" sz="2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waka</a:t>
            </a:r>
            <a:r>
              <a:rPr lang="en-US" sz="2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.</a:t>
            </a:r>
            <a:endParaRPr lang="en-US" sz="24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153F4246-CEED-4D1E-87E9-AF831143E541}"/>
              </a:ext>
            </a:extLst>
          </p:cNvPr>
          <p:cNvGrpSpPr/>
          <p:nvPr/>
        </p:nvGrpSpPr>
        <p:grpSpPr>
          <a:xfrm flipH="1" flipV="1">
            <a:off x="4372913" y="3801685"/>
            <a:ext cx="988771" cy="707135"/>
            <a:chOff x="1666080" y="3059827"/>
            <a:chExt cx="988771" cy="707135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802F08CF-D4D1-4A39-96BE-CB97F61D16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35920BBA-8F71-4702-91A3-44392F84AA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3672896" y="449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5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446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61">
              <a:extLst>
                <a:ext uri="{FF2B5EF4-FFF2-40B4-BE49-F238E27FC236}">
                  <a16:creationId xmlns:a16="http://schemas.microsoft.com/office/drawing/2014/main" xmlns="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xmlns="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904254" y="-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3699091" y="2756520"/>
            <a:ext cx="1915627" cy="1484244"/>
            <a:chOff x="2026295" y="3657473"/>
            <a:chExt cx="1915627" cy="1484244"/>
          </a:xfrm>
        </p:grpSpPr>
        <p:sp>
          <p:nvSpPr>
            <p:cNvPr id="36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F307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2026295" y="3997208"/>
              <a:ext cx="1915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MUMYOUSHOU</a:t>
              </a:r>
              <a:endParaRPr lang="en-US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D1F2508F-5C9D-4593-9EA6-2154B8C51E06}"/>
                </a:ext>
              </a:extLst>
            </p:cNvPr>
            <p:cNvSpPr txBox="1"/>
            <p:nvPr/>
          </p:nvSpPr>
          <p:spPr>
            <a:xfrm>
              <a:off x="2174011" y="4425622"/>
              <a:ext cx="1615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Kamo</a:t>
              </a:r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 no </a:t>
              </a:r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Choumei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5795234" y="2756520"/>
            <a:ext cx="1915627" cy="1484244"/>
            <a:chOff x="4122438" y="3657473"/>
            <a:chExt cx="1915627" cy="1484244"/>
          </a:xfrm>
        </p:grpSpPr>
        <p:sp>
          <p:nvSpPr>
            <p:cNvPr id="40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3A1A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122438" y="3868282"/>
              <a:ext cx="19156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KINDAI YUUKA</a:t>
              </a:r>
            </a:p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MANGETSU</a:t>
              </a:r>
            </a:p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SHOU</a:t>
              </a:r>
              <a:endParaRPr lang="en-US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AC3A30DB-CA3E-47FC-A41B-01A64D0FE2E8}"/>
                </a:ext>
              </a:extLst>
            </p:cNvPr>
            <p:cNvSpPr txBox="1"/>
            <p:nvPr/>
          </p:nvSpPr>
          <p:spPr>
            <a:xfrm>
              <a:off x="4268636" y="4612532"/>
              <a:ext cx="1615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Fujiwara </a:t>
              </a:r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Teika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7853710" y="2756520"/>
            <a:ext cx="1915627" cy="1484244"/>
            <a:chOff x="6180914" y="3657473"/>
            <a:chExt cx="1915627" cy="1484244"/>
          </a:xfrm>
        </p:grpSpPr>
        <p:sp>
          <p:nvSpPr>
            <p:cNvPr id="49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E952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80914" y="3857171"/>
              <a:ext cx="19156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GOTOBAIN GOKUDEN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AF3004BC-4070-449C-B168-FA173654EA82}"/>
                </a:ext>
              </a:extLst>
            </p:cNvPr>
            <p:cNvSpPr txBox="1"/>
            <p:nvPr/>
          </p:nvSpPr>
          <p:spPr>
            <a:xfrm>
              <a:off x="6341815" y="4495315"/>
              <a:ext cx="1615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Gotobain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916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F272CB9A-11DA-403F-8A2C-8ACABB9E55E3}"/>
              </a:ext>
            </a:extLst>
          </p:cNvPr>
          <p:cNvCxnSpPr/>
          <p:nvPr/>
        </p:nvCxnSpPr>
        <p:spPr>
          <a:xfrm>
            <a:off x="5260688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67E87360-F24A-47BA-928F-2F0179FA8620}"/>
              </a:ext>
            </a:extLst>
          </p:cNvPr>
          <p:cNvCxnSpPr/>
          <p:nvPr/>
        </p:nvCxnSpPr>
        <p:spPr>
          <a:xfrm>
            <a:off x="7217260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9470130" y="4023455"/>
            <a:ext cx="153851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92DD698-41EA-44B3-A338-53428D7D5050}"/>
              </a:ext>
            </a:extLst>
          </p:cNvPr>
          <p:cNvCxnSpPr/>
          <p:nvPr/>
        </p:nvCxnSpPr>
        <p:spPr>
          <a:xfrm>
            <a:off x="2715584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:a16="http://schemas.microsoft.com/office/drawing/2014/main" xmlns="" id="{A2636062-43D3-463C-B6BD-741D547DE965}"/>
              </a:ext>
            </a:extLst>
          </p:cNvPr>
          <p:cNvSpPr/>
          <p:nvPr/>
        </p:nvSpPr>
        <p:spPr>
          <a:xfrm>
            <a:off x="4446753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xmlns="" id="{CDCB9A2B-6699-4804-99AE-7A924FDA4340}"/>
              </a:ext>
            </a:extLst>
          </p:cNvPr>
          <p:cNvSpPr/>
          <p:nvPr/>
        </p:nvSpPr>
        <p:spPr>
          <a:xfrm>
            <a:off x="4811084" y="3928205"/>
            <a:ext cx="190500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ircle: Hollow 29">
            <a:extLst>
              <a:ext uri="{FF2B5EF4-FFF2-40B4-BE49-F238E27FC236}">
                <a16:creationId xmlns:a16="http://schemas.microsoft.com/office/drawing/2014/main" xmlns="" id="{3A6CDF07-EF0B-4379-8FBF-3718BD896047}"/>
              </a:ext>
            </a:extLst>
          </p:cNvPr>
          <p:cNvSpPr/>
          <p:nvPr/>
        </p:nvSpPr>
        <p:spPr>
          <a:xfrm>
            <a:off x="4692021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Circle: Hollow 30">
            <a:extLst>
              <a:ext uri="{FF2B5EF4-FFF2-40B4-BE49-F238E27FC236}">
                <a16:creationId xmlns:a16="http://schemas.microsoft.com/office/drawing/2014/main" xmlns="" id="{FB3E2DCF-4068-4715-BD27-13370B541EAC}"/>
              </a:ext>
            </a:extLst>
          </p:cNvPr>
          <p:cNvSpPr/>
          <p:nvPr/>
        </p:nvSpPr>
        <p:spPr>
          <a:xfrm>
            <a:off x="4559149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EA49CDC4-E9AD-4789-BEA6-BFF07A73111B}"/>
              </a:ext>
            </a:extLst>
          </p:cNvPr>
          <p:cNvCxnSpPr>
            <a:cxnSpLocks/>
          </p:cNvCxnSpPr>
          <p:nvPr/>
        </p:nvCxnSpPr>
        <p:spPr>
          <a:xfrm flipV="1">
            <a:off x="4906335" y="4370641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DD4A8794-EADF-4527-95C6-C9D6781E9C8E}"/>
              </a:ext>
            </a:extLst>
          </p:cNvPr>
          <p:cNvSpPr/>
          <p:nvPr/>
        </p:nvSpPr>
        <p:spPr>
          <a:xfrm>
            <a:off x="4844214" y="5378895"/>
            <a:ext cx="12424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4BE7D141-E60D-4B00-AA4B-1F588212DCAD}"/>
              </a:ext>
            </a:extLst>
          </p:cNvPr>
          <p:cNvSpPr txBox="1"/>
          <p:nvPr/>
        </p:nvSpPr>
        <p:spPr>
          <a:xfrm>
            <a:off x="3831978" y="3077042"/>
            <a:ext cx="22551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EF3078"/>
                </a:solidFill>
                <a:latin typeface="Tw Cen MT" panose="020B0602020104020603" pitchFamily="34" charset="0"/>
              </a:rPr>
              <a:t>Kamakura</a:t>
            </a:r>
            <a:endParaRPr lang="en-US" sz="3500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0A5C5A36-EC92-462F-BB70-6A797D63B1DD}"/>
              </a:ext>
            </a:extLst>
          </p:cNvPr>
          <p:cNvSpPr txBox="1"/>
          <p:nvPr/>
        </p:nvSpPr>
        <p:spPr>
          <a:xfrm>
            <a:off x="3831978" y="5413558"/>
            <a:ext cx="3201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Dipimpin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6" name="Arc 105">
            <a:extLst>
              <a:ext uri="{FF2B5EF4-FFF2-40B4-BE49-F238E27FC236}">
                <a16:creationId xmlns:a16="http://schemas.microsoft.com/office/drawing/2014/main" xmlns="" id="{E3730103-7F8D-4792-83EE-5FFC4A5D2274}"/>
              </a:ext>
            </a:extLst>
          </p:cNvPr>
          <p:cNvSpPr/>
          <p:nvPr/>
        </p:nvSpPr>
        <p:spPr>
          <a:xfrm rot="5400000">
            <a:off x="6710502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xmlns="" id="{86694F26-80D5-467D-94C4-C9C860517F5F}"/>
              </a:ext>
            </a:extLst>
          </p:cNvPr>
          <p:cNvSpPr/>
          <p:nvPr/>
        </p:nvSpPr>
        <p:spPr>
          <a:xfrm>
            <a:off x="7074833" y="3928205"/>
            <a:ext cx="190500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Circle: Hollow 46">
            <a:extLst>
              <a:ext uri="{FF2B5EF4-FFF2-40B4-BE49-F238E27FC236}">
                <a16:creationId xmlns:a16="http://schemas.microsoft.com/office/drawing/2014/main" xmlns="" id="{B0789B4A-0620-4211-9109-6DBE9A07FE51}"/>
              </a:ext>
            </a:extLst>
          </p:cNvPr>
          <p:cNvSpPr/>
          <p:nvPr/>
        </p:nvSpPr>
        <p:spPr>
          <a:xfrm>
            <a:off x="6955770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ircle: Hollow 47">
            <a:extLst>
              <a:ext uri="{FF2B5EF4-FFF2-40B4-BE49-F238E27FC236}">
                <a16:creationId xmlns:a16="http://schemas.microsoft.com/office/drawing/2014/main" xmlns="" id="{9C63B36C-028C-4461-9179-02E81EA9B830}"/>
              </a:ext>
            </a:extLst>
          </p:cNvPr>
          <p:cNvSpPr/>
          <p:nvPr/>
        </p:nvSpPr>
        <p:spPr>
          <a:xfrm>
            <a:off x="6822898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15E6C7CE-0DCB-4A82-B08E-519AC3270B85}"/>
              </a:ext>
            </a:extLst>
          </p:cNvPr>
          <p:cNvCxnSpPr>
            <a:cxnSpLocks/>
          </p:cNvCxnSpPr>
          <p:nvPr/>
        </p:nvCxnSpPr>
        <p:spPr>
          <a:xfrm flipV="1">
            <a:off x="7170084" y="2642883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>
            <a:extLst>
              <a:ext uri="{FF2B5EF4-FFF2-40B4-BE49-F238E27FC236}">
                <a16:creationId xmlns:a16="http://schemas.microsoft.com/office/drawing/2014/main" xmlns="" id="{4CFE38F3-7830-46D8-95EE-69DB62ED465D}"/>
              </a:ext>
            </a:extLst>
          </p:cNvPr>
          <p:cNvSpPr/>
          <p:nvPr/>
        </p:nvSpPr>
        <p:spPr>
          <a:xfrm>
            <a:off x="7107963" y="2596527"/>
            <a:ext cx="12424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65F62DC2-C651-4B22-B4CB-1846861868F6}"/>
              </a:ext>
            </a:extLst>
          </p:cNvPr>
          <p:cNvSpPr txBox="1"/>
          <p:nvPr/>
        </p:nvSpPr>
        <p:spPr>
          <a:xfrm>
            <a:off x="6412390" y="4410747"/>
            <a:ext cx="1515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1C7CBB"/>
                </a:solidFill>
                <a:latin typeface="Tw Cen MT" panose="020B0602020104020603" pitchFamily="34" charset="0"/>
              </a:rPr>
              <a:t>1221</a:t>
            </a:r>
            <a:endParaRPr lang="en-US" sz="4000" dirty="0">
              <a:solidFill>
                <a:srgbClr val="1C7CBB"/>
              </a:solidFill>
              <a:latin typeface="Tw Cen MT" panose="020B0602020104020603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44337E62-7F21-4CD3-9B0D-507A64DF7728}"/>
              </a:ext>
            </a:extLst>
          </p:cNvPr>
          <p:cNvSpPr txBox="1"/>
          <p:nvPr/>
        </p:nvSpPr>
        <p:spPr>
          <a:xfrm>
            <a:off x="5664811" y="1781827"/>
            <a:ext cx="3201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Pemberontakan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Joukyuu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Pengasingan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4" name="Arc 113">
            <a:extLst>
              <a:ext uri="{FF2B5EF4-FFF2-40B4-BE49-F238E27FC236}">
                <a16:creationId xmlns:a16="http://schemas.microsoft.com/office/drawing/2014/main" xmlns="" id="{FC85B459-7BA2-4C61-9178-E1CE5EFAEC56}"/>
              </a:ext>
            </a:extLst>
          </p:cNvPr>
          <p:cNvSpPr/>
          <p:nvPr/>
        </p:nvSpPr>
        <p:spPr>
          <a:xfrm>
            <a:off x="8948429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xmlns="" id="{4A6EEA54-5314-432F-B5DF-B223248AB8AA}"/>
              </a:ext>
            </a:extLst>
          </p:cNvPr>
          <p:cNvSpPr/>
          <p:nvPr/>
        </p:nvSpPr>
        <p:spPr>
          <a:xfrm>
            <a:off x="9312760" y="3928205"/>
            <a:ext cx="190500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Circle: Hollow 55">
            <a:extLst>
              <a:ext uri="{FF2B5EF4-FFF2-40B4-BE49-F238E27FC236}">
                <a16:creationId xmlns:a16="http://schemas.microsoft.com/office/drawing/2014/main" xmlns="" id="{0C983C23-7914-456E-AA37-90FEEBD851C0}"/>
              </a:ext>
            </a:extLst>
          </p:cNvPr>
          <p:cNvSpPr/>
          <p:nvPr/>
        </p:nvSpPr>
        <p:spPr>
          <a:xfrm>
            <a:off x="9193697" y="3809142"/>
            <a:ext cx="428626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Circle: Hollow 56">
            <a:extLst>
              <a:ext uri="{FF2B5EF4-FFF2-40B4-BE49-F238E27FC236}">
                <a16:creationId xmlns:a16="http://schemas.microsoft.com/office/drawing/2014/main" xmlns="" id="{CD810234-B3DF-4AE8-B7F5-9B91C3FEE8A3}"/>
              </a:ext>
            </a:extLst>
          </p:cNvPr>
          <p:cNvSpPr/>
          <p:nvPr/>
        </p:nvSpPr>
        <p:spPr>
          <a:xfrm>
            <a:off x="9060825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xmlns="" id="{A61A79A1-830D-43A5-991E-41089FE309F5}"/>
              </a:ext>
            </a:extLst>
          </p:cNvPr>
          <p:cNvCxnSpPr>
            <a:cxnSpLocks/>
          </p:cNvCxnSpPr>
          <p:nvPr/>
        </p:nvCxnSpPr>
        <p:spPr>
          <a:xfrm flipV="1">
            <a:off x="9408011" y="4370641"/>
            <a:ext cx="0" cy="1033387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xmlns="" id="{91D217BA-6735-41FC-ADDE-ADA84BF5E891}"/>
              </a:ext>
            </a:extLst>
          </p:cNvPr>
          <p:cNvSpPr/>
          <p:nvPr/>
        </p:nvSpPr>
        <p:spPr>
          <a:xfrm>
            <a:off x="9345890" y="5378895"/>
            <a:ext cx="124240" cy="1242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710CEB2-4E11-44C6-A201-5DCB3EA9A265}"/>
              </a:ext>
            </a:extLst>
          </p:cNvPr>
          <p:cNvSpPr txBox="1"/>
          <p:nvPr/>
        </p:nvSpPr>
        <p:spPr>
          <a:xfrm>
            <a:off x="8625050" y="5503135"/>
            <a:ext cx="320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Keshogunan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Dimulai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C17817C-AF36-4468-94FC-44DCFF825290}"/>
              </a:ext>
            </a:extLst>
          </p:cNvPr>
          <p:cNvSpPr txBox="1"/>
          <p:nvPr/>
        </p:nvSpPr>
        <p:spPr>
          <a:xfrm>
            <a:off x="3455349" y="131812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SASTRA ABAD PERTENGAHAN</a:t>
            </a:r>
            <a:endParaRPr lang="en-US" sz="40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B347FCAE-CD51-47C1-A0E5-7FE287A79E42}"/>
              </a:ext>
            </a:extLst>
          </p:cNvPr>
          <p:cNvGrpSpPr/>
          <p:nvPr/>
        </p:nvGrpSpPr>
        <p:grpSpPr>
          <a:xfrm>
            <a:off x="6377562" y="878988"/>
            <a:ext cx="1434489" cy="190500"/>
            <a:chOff x="4679586" y="878988"/>
            <a:chExt cx="1434489" cy="190500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xmlns="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 L 0.73607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4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3" grpId="0" animBg="1"/>
      <p:bldP spid="104" grpId="0"/>
      <p:bldP spid="105" grpId="0"/>
      <p:bldP spid="106" grpId="0" animBg="1"/>
      <p:bldP spid="107" grpId="0" animBg="1"/>
      <p:bldP spid="108" grpId="0" animBg="1"/>
      <p:bldP spid="109" grpId="0" animBg="1"/>
      <p:bldP spid="111" grpId="0" animBg="1"/>
      <p:bldP spid="112" grpId="0"/>
      <p:bldP spid="113" grpId="0"/>
      <p:bldP spid="114" grpId="0" animBg="1"/>
      <p:bldP spid="115" grpId="0" animBg="1"/>
      <p:bldP spid="116" grpId="0" animBg="1"/>
      <p:bldP spid="117" grpId="0" animBg="1"/>
      <p:bldP spid="119" grpId="0" animBg="1"/>
      <p:bldP spid="121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005145" y="2332312"/>
            <a:ext cx="1168400" cy="2360918"/>
            <a:chOff x="10566616" y="963431"/>
            <a:chExt cx="1168400" cy="236091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A97C14D5-0388-44F5-AD76-F8BBAF179CD6}"/>
                </a:ext>
              </a:extLst>
            </p:cNvPr>
            <p:cNvSpPr/>
            <p:nvPr/>
          </p:nvSpPr>
          <p:spPr>
            <a:xfrm>
              <a:off x="10566616" y="96343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415808" y="188227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015" y="187346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 L 0.73893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4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41175" y="2813963"/>
            <a:ext cx="5688739" cy="29544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Noh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sebelumnya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dikenal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sebagai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sarugaku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sampai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Zaman Edo.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Merupakan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sebuah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drama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musikal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klasik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Jepang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Hanya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diperankan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laki-laki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2982416" y="1518554"/>
            <a:ext cx="1805441" cy="1866900"/>
            <a:chOff x="1387588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87588" y="2353209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NOH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967711"/>
            <a:chOff x="1488849" y="3612354"/>
            <a:chExt cx="1591582" cy="967711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Pelopor</a:t>
              </a:r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: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393373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Kan’ami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dan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Zeami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sp>
        <p:nvSpPr>
          <p:cNvPr id="27" name="Content Placeholder 5"/>
          <p:cNvSpPr txBox="1">
            <a:spLocks/>
          </p:cNvSpPr>
          <p:nvPr/>
        </p:nvSpPr>
        <p:spPr>
          <a:xfrm>
            <a:off x="4743878" y="2813961"/>
            <a:ext cx="5688739" cy="2954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Tokoh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:</a:t>
            </a:r>
          </a:p>
          <a:p>
            <a:pPr marL="463550" lvl="1"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Shite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Pemeran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utama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</a:p>
          <a:p>
            <a:pPr marL="463550" lvl="1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Waki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Pemeran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pembantu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 lvl="1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Tsure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Tomo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Pengikut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Pengiring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:</a:t>
            </a:r>
          </a:p>
          <a:p>
            <a:pPr marL="463550" lvl="1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Jiutai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Lagu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 lvl="1"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Hayashi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Musik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instrumental)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Content Placeholder 5"/>
          <p:cNvSpPr txBox="1">
            <a:spLocks/>
          </p:cNvSpPr>
          <p:nvPr/>
        </p:nvSpPr>
        <p:spPr>
          <a:xfrm>
            <a:off x="4741174" y="2813959"/>
            <a:ext cx="5688739" cy="2954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Banyak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mementaskan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lama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seperti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Ise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Genji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Heike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lain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sebagainya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90" grpId="0" animBg="1"/>
      <p:bldP spid="27" grpId="0" build="p"/>
      <p:bldP spid="27" grpId="1" build="allAtOnce"/>
      <p:bldP spid="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25" y="1253331"/>
            <a:ext cx="7762950" cy="43513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8411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2984256" y="1513060"/>
            <a:ext cx="1805441" cy="1866900"/>
            <a:chOff x="3884465" y="2209800"/>
            <a:chExt cx="1805441" cy="1866900"/>
          </a:xfrm>
        </p:grpSpPr>
        <p:sp>
          <p:nvSpPr>
            <p:cNvPr id="44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KYOUGEN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7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1705BAF-DCDA-4FDC-8DA1-1FBA870AE5C8}"/>
              </a:ext>
            </a:extLst>
          </p:cNvPr>
          <p:cNvSpPr txBox="1"/>
          <p:nvPr/>
        </p:nvSpPr>
        <p:spPr>
          <a:xfrm>
            <a:off x="3079372" y="3408737"/>
            <a:ext cx="159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14331A99-A934-4099-9190-67078252B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10" y="4223832"/>
            <a:ext cx="897858" cy="89785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5675047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Pengembangan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Sarugaku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Pertunjukan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sindiran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terhadap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orang yang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berwenang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atau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pejabat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sp>
        <p:nvSpPr>
          <p:cNvPr id="24" name="Content Placeholder 5"/>
          <p:cNvSpPr txBox="1">
            <a:spLocks/>
          </p:cNvSpPr>
          <p:nvPr/>
        </p:nvSpPr>
        <p:spPr>
          <a:xfrm>
            <a:off x="4776132" y="2402268"/>
            <a:ext cx="5675047" cy="332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Tokoh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:</a:t>
            </a: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Shite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Pemeran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utama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Ado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Pemeran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pembantu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Dibagi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menjadi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3:</a:t>
            </a: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Waki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Kyougen</a:t>
            </a:r>
            <a:endParaRPr lang="en-US" sz="2000" i="1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Daimyou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Kyougen</a:t>
            </a:r>
            <a:endParaRPr lang="en-US" sz="2000" i="1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Oniyamabushi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Kyougen</a:t>
            </a:r>
            <a:endParaRPr lang="en-US" sz="2000" i="1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3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/>
      <p:bldP spid="6" grpId="0" build="p"/>
      <p:bldP spid="6" grpId="1" build="p"/>
      <p:bldP spid="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796" y="1026859"/>
            <a:ext cx="6722409" cy="48042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489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芸能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歌論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2984255" y="1513060"/>
            <a:ext cx="1805441" cy="1866900"/>
            <a:chOff x="3884464" y="2209800"/>
            <a:chExt cx="1805441" cy="1866900"/>
          </a:xfrm>
          <a:solidFill>
            <a:srgbClr val="FEC630"/>
          </a:solidFill>
        </p:grpSpPr>
        <p:sp>
          <p:nvSpPr>
            <p:cNvPr id="44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4" y="2387846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KOUWAKAMAI</a:t>
              </a:r>
            </a:p>
            <a:p>
              <a:pPr algn="ctr"/>
              <a:r>
                <a:rPr lang="en-US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SEKKYOUBUSI</a:t>
              </a:r>
              <a:endParaRPr lang="en-US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7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5622165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Kouwakamai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adalah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tarian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yang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digabungkan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tari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musikal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Banyak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diisi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Gunki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seperti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Gikeiki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Soga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Monogatari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Terkenal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kalangan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samurai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235" y="4215857"/>
            <a:ext cx="907482" cy="907480"/>
          </a:xfrm>
          <a:prstGeom prst="rect">
            <a:avLst/>
          </a:prstGeom>
        </p:spPr>
      </p:pic>
      <p:sp>
        <p:nvSpPr>
          <p:cNvPr id="26" name="Content Placeholder 5"/>
          <p:cNvSpPr txBox="1">
            <a:spLocks/>
          </p:cNvSpPr>
          <p:nvPr/>
        </p:nvSpPr>
        <p:spPr>
          <a:xfrm>
            <a:off x="4769287" y="2432193"/>
            <a:ext cx="5722912" cy="3029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6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Sekkyoubushi</a:t>
            </a:r>
            <a:r>
              <a:rPr lang="en-US" sz="26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adalah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sedih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tentang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rakyat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biasa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diceritakan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diiringi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alat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musik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disebut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sasara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Contoh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6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diangkat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:</a:t>
            </a: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Sanshou</a:t>
            </a:r>
            <a:r>
              <a:rPr lang="en-US" sz="2000" i="1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Dayuu</a:t>
            </a:r>
            <a:endParaRPr lang="en-US" sz="2000" i="1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463550">
              <a:buFont typeface="Wingdings" panose="05000000000000000000" pitchFamily="2" charset="2"/>
              <a:buChar char="§"/>
            </a:pPr>
            <a:r>
              <a:rPr lang="en-US" sz="20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Oguri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i="1" dirty="0" err="1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Hougan</a:t>
            </a:r>
            <a:r>
              <a:rPr lang="en-US" sz="2000" i="1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6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" grpId="0" build="p"/>
      <p:bldP spid="6" grpId="1" build="p"/>
      <p:bldP spid="2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5664" y="0"/>
            <a:ext cx="3142129" cy="1325563"/>
          </a:xfrm>
        </p:spPr>
        <p:txBody>
          <a:bodyPr>
            <a:normAutofit/>
          </a:bodyPr>
          <a:lstStyle/>
          <a:p>
            <a:r>
              <a:rPr lang="en-US" sz="3500" dirty="0" err="1" smtClean="0"/>
              <a:t>Kouwakamai</a:t>
            </a:r>
            <a:endParaRPr lang="en-US" sz="35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1314450"/>
            <a:ext cx="6350000" cy="4229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4263" y="0"/>
            <a:ext cx="3142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err="1" smtClean="0"/>
              <a:t>Sekkyoubushi</a:t>
            </a:r>
            <a:endParaRPr lang="en-US" sz="3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329" y="1645584"/>
            <a:ext cx="6369343" cy="35668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575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270</Words>
  <Application>Microsoft Office PowerPoint</Application>
  <PresentationFormat>Custom</PresentationFormat>
  <Paragraphs>84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Kouwakamai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146</cp:revision>
  <dcterms:created xsi:type="dcterms:W3CDTF">2017-01-05T13:17:27Z</dcterms:created>
  <dcterms:modified xsi:type="dcterms:W3CDTF">2018-12-05T10:31:49Z</dcterms:modified>
</cp:coreProperties>
</file>