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63" r:id="rId5"/>
    <p:sldId id="264" r:id="rId6"/>
    <p:sldId id="271" r:id="rId7"/>
    <p:sldId id="258" r:id="rId8"/>
    <p:sldId id="259" r:id="rId9"/>
    <p:sldId id="260" r:id="rId10"/>
    <p:sldId id="261" r:id="rId11"/>
    <p:sldId id="262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8100-5433-447E-9FA1-D97F0B94A2E5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A490-239F-42A7-9135-5FBE0C74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5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8100-5433-447E-9FA1-D97F0B94A2E5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A490-239F-42A7-9135-5FBE0C74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07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8100-5433-447E-9FA1-D97F0B94A2E5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A490-239F-42A7-9135-5FBE0C74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4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8100-5433-447E-9FA1-D97F0B94A2E5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A490-239F-42A7-9135-5FBE0C74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5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8100-5433-447E-9FA1-D97F0B94A2E5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A490-239F-42A7-9135-5FBE0C74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20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8100-5433-447E-9FA1-D97F0B94A2E5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A490-239F-42A7-9135-5FBE0C74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28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8100-5433-447E-9FA1-D97F0B94A2E5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A490-239F-42A7-9135-5FBE0C74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097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8100-5433-447E-9FA1-D97F0B94A2E5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A490-239F-42A7-9135-5FBE0C74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1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8100-5433-447E-9FA1-D97F0B94A2E5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A490-239F-42A7-9135-5FBE0C74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4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8100-5433-447E-9FA1-D97F0B94A2E5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A490-239F-42A7-9135-5FBE0C74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29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8100-5433-447E-9FA1-D97F0B94A2E5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A490-239F-42A7-9135-5FBE0C74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57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38100-5433-447E-9FA1-D97F0B94A2E5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A490-239F-42A7-9135-5FBE0C74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9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MEETING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COMMON PHRASES</a:t>
            </a:r>
          </a:p>
          <a:p>
            <a:r>
              <a:rPr lang="en-US" dirty="0" smtClean="0"/>
              <a:t>in the Hotel Front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068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Giving Information, Offering Assistance and Handling </a:t>
            </a:r>
            <a:r>
              <a:rPr lang="en-US" b="1" dirty="0" smtClean="0"/>
              <a:t>Complaints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We have </a:t>
            </a:r>
            <a:r>
              <a:rPr lang="en-US" b="1" dirty="0" smtClean="0"/>
              <a:t>scheduled services </a:t>
            </a:r>
            <a:r>
              <a:rPr lang="en-US" b="1" dirty="0"/>
              <a:t>that run </a:t>
            </a:r>
            <a:r>
              <a:rPr lang="en-US" b="1" dirty="0" smtClean="0"/>
              <a:t>to </a:t>
            </a:r>
            <a:r>
              <a:rPr lang="en-US" b="1" dirty="0" err="1" smtClean="0"/>
              <a:t>Losari</a:t>
            </a:r>
            <a:r>
              <a:rPr lang="en-US" b="1" dirty="0" smtClean="0"/>
              <a:t> Beach. </a:t>
            </a:r>
            <a:r>
              <a:rPr lang="en-US" b="1" dirty="0"/>
              <a:t>You’ll find </a:t>
            </a:r>
            <a:r>
              <a:rPr lang="en-US" b="1" dirty="0" smtClean="0"/>
              <a:t>information in the front office. </a:t>
            </a:r>
          </a:p>
          <a:p>
            <a:r>
              <a:rPr lang="en-US" b="1" dirty="0"/>
              <a:t>We have </a:t>
            </a:r>
            <a:r>
              <a:rPr lang="en-US" b="1" dirty="0" smtClean="0"/>
              <a:t>an itinerary that </a:t>
            </a:r>
            <a:r>
              <a:rPr lang="en-US" b="1" dirty="0"/>
              <a:t>run </a:t>
            </a:r>
            <a:r>
              <a:rPr lang="en-US" b="1" dirty="0" smtClean="0"/>
              <a:t>from Trans Mall. </a:t>
            </a:r>
            <a:r>
              <a:rPr lang="en-US" b="1" dirty="0"/>
              <a:t>You’ll find </a:t>
            </a:r>
            <a:r>
              <a:rPr lang="en-US" b="1" dirty="0" smtClean="0"/>
              <a:t>it at the information desk.</a:t>
            </a:r>
            <a:endParaRPr lang="en-US" dirty="0"/>
          </a:p>
          <a:p>
            <a:pPr fontAlgn="base"/>
            <a:r>
              <a:rPr lang="en-US" i="1" dirty="0"/>
              <a:t>We have a shuttle bus service that runs to the airport from here. You’ll find the shuttle schedule by the front door.</a:t>
            </a:r>
            <a:endParaRPr lang="en-US" dirty="0"/>
          </a:p>
          <a:p>
            <a:pPr fontAlgn="base"/>
            <a:r>
              <a:rPr lang="en-US" i="1" dirty="0"/>
              <a:t>We have city tours that run between here</a:t>
            </a:r>
            <a:r>
              <a:rPr lang="en-US" i="1" dirty="0" smtClean="0"/>
              <a:t>, Rotterdam Fort</a:t>
            </a:r>
            <a:r>
              <a:rPr lang="en-US" i="1" dirty="0"/>
              <a:t> </a:t>
            </a:r>
            <a:r>
              <a:rPr lang="en-US" i="1" dirty="0" smtClean="0"/>
              <a:t>and </a:t>
            </a:r>
            <a:r>
              <a:rPr lang="en-US" i="1" dirty="0" err="1" smtClean="0"/>
              <a:t>Somba</a:t>
            </a:r>
            <a:r>
              <a:rPr lang="en-US" i="1" dirty="0" smtClean="0"/>
              <a:t> </a:t>
            </a:r>
            <a:r>
              <a:rPr lang="en-US" i="1" dirty="0" err="1" smtClean="0"/>
              <a:t>Opu</a:t>
            </a:r>
            <a:r>
              <a:rPr lang="en-US" i="1" dirty="0" smtClean="0"/>
              <a:t> fort. </a:t>
            </a:r>
            <a:r>
              <a:rPr lang="en-US" i="1" dirty="0"/>
              <a:t>You’ll find brochures of all our city tours to the left of this lobby.</a:t>
            </a:r>
            <a:endParaRPr lang="en-US" dirty="0"/>
          </a:p>
          <a:p>
            <a:pPr fontAlgn="base"/>
            <a:r>
              <a:rPr lang="en-US" b="1" dirty="0"/>
              <a:t>To get to </a:t>
            </a:r>
            <a:r>
              <a:rPr lang="en-US" b="1" dirty="0" err="1" smtClean="0"/>
              <a:t>Jalan</a:t>
            </a:r>
            <a:r>
              <a:rPr lang="en-US" b="1" dirty="0" smtClean="0"/>
              <a:t> </a:t>
            </a:r>
            <a:r>
              <a:rPr lang="en-US" b="1" dirty="0" err="1" smtClean="0"/>
              <a:t>Somba</a:t>
            </a:r>
            <a:r>
              <a:rPr lang="en-US" b="1" dirty="0" smtClean="0"/>
              <a:t> </a:t>
            </a:r>
            <a:r>
              <a:rPr lang="en-US" b="1" dirty="0" err="1" smtClean="0"/>
              <a:t>Opu</a:t>
            </a:r>
            <a:r>
              <a:rPr lang="en-US" b="1" dirty="0" smtClean="0"/>
              <a:t>, just follow this directions.</a:t>
            </a:r>
            <a:endParaRPr lang="en-US" dirty="0"/>
          </a:p>
          <a:p>
            <a:pPr fontAlgn="base"/>
            <a:r>
              <a:rPr lang="en-US" i="1" dirty="0"/>
              <a:t>To get to the gym, just go down this hallway and turn left. It’s the second door on your right.</a:t>
            </a:r>
            <a:endParaRPr lang="en-US" dirty="0"/>
          </a:p>
          <a:p>
            <a:pPr fontAlgn="base"/>
            <a:r>
              <a:rPr lang="en-US" i="1" dirty="0"/>
              <a:t>To get to the nearest McDonald’s, just cross the street outside the hotel and walk straight.</a:t>
            </a:r>
            <a:endParaRPr lang="en-US" dirty="0"/>
          </a:p>
          <a:p>
            <a:pPr fontAlgn="base"/>
            <a:r>
              <a:rPr lang="en-US" b="1" dirty="0" smtClean="0"/>
              <a:t>I’m sorry about that. Let me see how we can fix that right away.</a:t>
            </a:r>
            <a:endParaRPr lang="en-US" dirty="0" smtClean="0"/>
          </a:p>
          <a:p>
            <a:r>
              <a:rPr lang="en-US" b="1" dirty="0" smtClean="0"/>
              <a:t>If </a:t>
            </a:r>
            <a:r>
              <a:rPr lang="en-US" b="1" dirty="0"/>
              <a:t>you need anything else, please let us know.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82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Checking Guests </a:t>
            </a:r>
            <a:r>
              <a:rPr lang="en-US" b="1" dirty="0" smtClean="0"/>
              <a:t>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Could I have your room number and key, please?</a:t>
            </a:r>
          </a:p>
          <a:p>
            <a:pPr fontAlgn="base"/>
            <a:r>
              <a:rPr lang="en-US" dirty="0" smtClean="0"/>
              <a:t>Your </a:t>
            </a:r>
            <a:r>
              <a:rPr lang="en-US" dirty="0"/>
              <a:t>total is $243. How will you be paying for this, please?</a:t>
            </a:r>
          </a:p>
          <a:p>
            <a:pPr fontAlgn="base"/>
            <a:r>
              <a:rPr lang="en-US" dirty="0"/>
              <a:t>Thank you and hope to see you again soon.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45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sz="4400" i="1" dirty="0" smtClean="0"/>
          </a:p>
          <a:p>
            <a:pPr marL="0" indent="0" algn="ctr">
              <a:buNone/>
            </a:pPr>
            <a:r>
              <a:rPr lang="en-US" sz="4400" i="1" dirty="0" smtClean="0"/>
              <a:t>EXAMPLES OF CONVERSATION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1226234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Conversation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Guest</a:t>
            </a:r>
            <a:r>
              <a:rPr lang="en-US" dirty="0"/>
              <a:t>:   Hello, excuse me. I have a reservation for tonight.</a:t>
            </a:r>
          </a:p>
          <a:p>
            <a:r>
              <a:rPr lang="en-US" b="1" dirty="0"/>
              <a:t>Receptionist</a:t>
            </a:r>
            <a:r>
              <a:rPr lang="en-US" dirty="0"/>
              <a:t>:  Under what name?</a:t>
            </a:r>
          </a:p>
          <a:p>
            <a:r>
              <a:rPr lang="en-US" b="1" dirty="0"/>
              <a:t>Guest</a:t>
            </a:r>
            <a:r>
              <a:rPr lang="en-US" dirty="0"/>
              <a:t>: It's Spencer. S P E N C E R</a:t>
            </a:r>
          </a:p>
          <a:p>
            <a:r>
              <a:rPr lang="en-US" b="1" dirty="0"/>
              <a:t>Receptionist</a:t>
            </a:r>
            <a:r>
              <a:rPr lang="en-US" dirty="0"/>
              <a:t>:  That's right, yes.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843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Conversation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Guest</a:t>
            </a:r>
            <a:r>
              <a:rPr lang="en-US" dirty="0"/>
              <a:t>:  Sorry. Could you tell me if breakfast is included in the price of the room?</a:t>
            </a:r>
          </a:p>
          <a:p>
            <a:r>
              <a:rPr lang="en-US" b="1" dirty="0"/>
              <a:t>Receptionist</a:t>
            </a:r>
            <a:r>
              <a:rPr lang="en-US" dirty="0"/>
              <a:t>:  Yes, sir. One moment. Yes, breakfast is included for two adults. The children eat for free.</a:t>
            </a:r>
          </a:p>
          <a:p>
            <a:r>
              <a:rPr lang="en-US" b="1" dirty="0"/>
              <a:t>Guest</a:t>
            </a:r>
            <a:r>
              <a:rPr lang="en-US" dirty="0"/>
              <a:t>: Great. And what time is breakfast served?</a:t>
            </a:r>
          </a:p>
          <a:p>
            <a:r>
              <a:rPr lang="en-US" b="1" dirty="0"/>
              <a:t>Receptionist</a:t>
            </a:r>
            <a:r>
              <a:rPr lang="en-US" dirty="0"/>
              <a:t>:  The dining room is open from 7 o'clock until 10 o'clock on weekdays and until 11 at the weekend.</a:t>
            </a:r>
          </a:p>
          <a:p>
            <a:r>
              <a:rPr lang="en-US" b="1" dirty="0"/>
              <a:t>Guest</a:t>
            </a:r>
            <a:r>
              <a:rPr lang="en-US" dirty="0"/>
              <a:t>:  Great. And where is the dining room?</a:t>
            </a:r>
          </a:p>
          <a:p>
            <a:r>
              <a:rPr lang="en-US" b="1" dirty="0"/>
              <a:t>Receptionist</a:t>
            </a:r>
            <a:r>
              <a:rPr lang="en-US" dirty="0"/>
              <a:t>:  It's on the first floor.</a:t>
            </a:r>
          </a:p>
          <a:p>
            <a:r>
              <a:rPr lang="en-US" b="1" dirty="0"/>
              <a:t>Guest</a:t>
            </a:r>
            <a:r>
              <a:rPr lang="en-US" dirty="0"/>
              <a:t>: Thank you very much.   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700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Conversation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Alan: </a:t>
            </a:r>
            <a:r>
              <a:rPr lang="en-US" dirty="0" smtClean="0"/>
              <a:t>How was your vacation in Istanbul?</a:t>
            </a:r>
          </a:p>
          <a:p>
            <a:r>
              <a:rPr lang="en-US" b="1" dirty="0" err="1" smtClean="0"/>
              <a:t>Derk</a:t>
            </a:r>
            <a:r>
              <a:rPr lang="en-US" b="1" dirty="0" smtClean="0"/>
              <a:t>:</a:t>
            </a:r>
            <a:r>
              <a:rPr lang="en-US" dirty="0" smtClean="0"/>
              <a:t> When </a:t>
            </a:r>
            <a:r>
              <a:rPr lang="en-US" dirty="0"/>
              <a:t>I was in Istanbul, I </a:t>
            </a:r>
            <a:r>
              <a:rPr lang="en-US" dirty="0" smtClean="0"/>
              <a:t>went </a:t>
            </a:r>
            <a:r>
              <a:rPr lang="en-US" dirty="0"/>
              <a:t>to hotel "</a:t>
            </a:r>
            <a:r>
              <a:rPr lang="en-US" dirty="0" err="1"/>
              <a:t>Kosk</a:t>
            </a:r>
            <a:r>
              <a:rPr lang="en-US" dirty="0"/>
              <a:t>“. The location of the hotel was good. There </a:t>
            </a:r>
            <a:r>
              <a:rPr lang="en-US" dirty="0" smtClean="0"/>
              <a:t>were </a:t>
            </a:r>
            <a:r>
              <a:rPr lang="en-US" dirty="0"/>
              <a:t>bus station, metro station and a lot of cafes. Room was big with 3 beds, but room was dirty. We stayed there about 5 days, and nobody </a:t>
            </a:r>
            <a:r>
              <a:rPr lang="en-US" dirty="0" smtClean="0"/>
              <a:t>was </a:t>
            </a:r>
            <a:r>
              <a:rPr lang="en-US" dirty="0"/>
              <a:t>cleaned our room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Alan:</a:t>
            </a:r>
            <a:r>
              <a:rPr lang="en-US" dirty="0" smtClean="0"/>
              <a:t> Wow, that must annoy you so bad. </a:t>
            </a:r>
          </a:p>
          <a:p>
            <a:r>
              <a:rPr lang="en-US" b="1" dirty="0" err="1" smtClean="0"/>
              <a:t>Derk</a:t>
            </a:r>
            <a:r>
              <a:rPr lang="en-US" b="1" dirty="0" smtClean="0"/>
              <a:t>:</a:t>
            </a:r>
            <a:r>
              <a:rPr lang="en-US" dirty="0" smtClean="0"/>
              <a:t> You can say that again!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444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 Office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Front Office</a:t>
            </a:r>
            <a:r>
              <a:rPr lang="en-US" dirty="0"/>
              <a:t> </a:t>
            </a:r>
            <a:r>
              <a:rPr lang="en-US" dirty="0" smtClean="0"/>
              <a:t>is </a:t>
            </a:r>
            <a:r>
              <a:rPr lang="en-US" dirty="0"/>
              <a:t>also called the nerve </a:t>
            </a:r>
            <a:r>
              <a:rPr lang="en-US" dirty="0" smtClean="0"/>
              <a:t>center </a:t>
            </a:r>
            <a:r>
              <a:rPr lang="en-US" dirty="0"/>
              <a:t>of a hotel. It can be defined as a front of the housing department located around the foyer and </a:t>
            </a:r>
            <a:r>
              <a:rPr lang="en-US" dirty="0" smtClean="0"/>
              <a:t>the lobby area </a:t>
            </a:r>
            <a:r>
              <a:rPr lang="en-US" dirty="0"/>
              <a:t>of </a:t>
            </a:r>
            <a:r>
              <a:rPr lang="en-US" dirty="0" smtClean="0"/>
              <a:t>a hospitality</a:t>
            </a:r>
            <a:r>
              <a:rPr lang="en-US" dirty="0"/>
              <a:t> property. As this department is located around the foyer </a:t>
            </a:r>
            <a:r>
              <a:rPr lang="en-US" dirty="0" smtClean="0"/>
              <a:t>and </a:t>
            </a:r>
            <a:r>
              <a:rPr lang="en-US" dirty="0"/>
              <a:t>is visible to the guests, patrons and visitors, they are collectively called “Front Office”.</a:t>
            </a:r>
          </a:p>
        </p:txBody>
      </p:sp>
    </p:spTree>
    <p:extLst>
      <p:ext uri="{BB962C8B-B14F-4D97-AF65-F5344CB8AC3E}">
        <p14:creationId xmlns:p14="http://schemas.microsoft.com/office/powerpoint/2010/main" val="58985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staff 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Front Desk Agent:</a:t>
            </a:r>
            <a:r>
              <a:rPr lang="en-US" dirty="0"/>
              <a:t> Registers guests, and maintains room availability information.</a:t>
            </a:r>
          </a:p>
          <a:p>
            <a:r>
              <a:rPr lang="en-US" b="1" dirty="0"/>
              <a:t>Cashier</a:t>
            </a:r>
            <a:r>
              <a:rPr lang="en-US" dirty="0"/>
              <a:t>: Maintains and settles guest folios, and properly checks out guests.</a:t>
            </a:r>
          </a:p>
          <a:p>
            <a:r>
              <a:rPr lang="en-US" b="1" dirty="0"/>
              <a:t>Night Auditor:</a:t>
            </a:r>
            <a:r>
              <a:rPr lang="en-US" dirty="0"/>
              <a:t> Controls the job of the Accounts Receivable Clerk, and prepares daily reports to management (ex: occupancy report and revenue report)  </a:t>
            </a:r>
            <a:endParaRPr lang="en-US" dirty="0" smtClean="0"/>
          </a:p>
          <a:p>
            <a:r>
              <a:rPr lang="en-US" b="1" dirty="0" smtClean="0"/>
              <a:t>Mail </a:t>
            </a:r>
            <a:r>
              <a:rPr lang="en-US" b="1" dirty="0"/>
              <a:t>&amp; Information Clerk:</a:t>
            </a:r>
            <a:r>
              <a:rPr lang="en-US" dirty="0"/>
              <a:t> Takes messages, provides Directions to Guests, and maintains Mail.</a:t>
            </a:r>
          </a:p>
          <a:p>
            <a:r>
              <a:rPr lang="en-US" b="1" dirty="0"/>
              <a:t>Telephone Operator:</a:t>
            </a:r>
            <a:r>
              <a:rPr lang="en-US" dirty="0"/>
              <a:t> Manages the Switchboard and coordinates wake-up calls.</a:t>
            </a:r>
          </a:p>
          <a:p>
            <a:r>
              <a:rPr lang="en-US" b="1" dirty="0"/>
              <a:t>Reservation Agent:</a:t>
            </a:r>
            <a:r>
              <a:rPr lang="en-US" dirty="0"/>
              <a:t> Responds to Reservation Requests and creates Reservation Records.</a:t>
            </a:r>
          </a:p>
          <a:p>
            <a:r>
              <a:rPr lang="en-US" b="1" dirty="0"/>
              <a:t>Uninformed service agent: </a:t>
            </a:r>
            <a:r>
              <a:rPr lang="en-US" dirty="0"/>
              <a:t>Handles Guest Luggage, escorts guests to their rooms, and assists guests for any bit of information requested. </a:t>
            </a:r>
            <a:endParaRPr lang="en-US" dirty="0" smtClean="0"/>
          </a:p>
          <a:p>
            <a:r>
              <a:rPr lang="en-US" sz="2200" i="1" dirty="0"/>
              <a:t>Cited from: https://setupmyhotel.com/train-my-hotel-staff/front-office-training/743-front-office-introduction-operations-functions.html</a:t>
            </a:r>
          </a:p>
        </p:txBody>
      </p:sp>
    </p:spTree>
    <p:extLst>
      <p:ext uri="{BB962C8B-B14F-4D97-AF65-F5344CB8AC3E}">
        <p14:creationId xmlns:p14="http://schemas.microsoft.com/office/powerpoint/2010/main" val="2106460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Duties of Front Office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Welcoming guests</a:t>
            </a:r>
          </a:p>
          <a:p>
            <a:r>
              <a:rPr lang="en-US" dirty="0" smtClean="0"/>
              <a:t>Taking reservations</a:t>
            </a:r>
          </a:p>
          <a:p>
            <a:r>
              <a:rPr lang="en-US" dirty="0" smtClean="0"/>
              <a:t>Checking guests in</a:t>
            </a:r>
          </a:p>
          <a:p>
            <a:r>
              <a:rPr lang="en-US" dirty="0"/>
              <a:t>Giving </a:t>
            </a:r>
            <a:r>
              <a:rPr lang="en-US" dirty="0" smtClean="0"/>
              <a:t>Information </a:t>
            </a:r>
          </a:p>
          <a:p>
            <a:r>
              <a:rPr lang="en-US" dirty="0" smtClean="0"/>
              <a:t>Offering Assistance</a:t>
            </a:r>
          </a:p>
          <a:p>
            <a:r>
              <a:rPr lang="en-US" dirty="0" smtClean="0"/>
              <a:t>Handling Complaints</a:t>
            </a:r>
          </a:p>
          <a:p>
            <a:r>
              <a:rPr lang="en-US" dirty="0"/>
              <a:t>Checking guests </a:t>
            </a:r>
            <a:r>
              <a:rPr lang="en-US" dirty="0" smtClean="0"/>
              <a:t>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64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To say the room number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Room number 25: Room number two five</a:t>
            </a:r>
          </a:p>
          <a:p>
            <a:r>
              <a:rPr lang="en-US" dirty="0" smtClean="0"/>
              <a:t>Room number 174: </a:t>
            </a:r>
            <a:r>
              <a:rPr lang="en-US" dirty="0"/>
              <a:t>Room number </a:t>
            </a:r>
            <a:r>
              <a:rPr lang="en-US" dirty="0" smtClean="0"/>
              <a:t>one seven four</a:t>
            </a:r>
          </a:p>
          <a:p>
            <a:r>
              <a:rPr lang="en-US" dirty="0"/>
              <a:t>Room </a:t>
            </a:r>
            <a:r>
              <a:rPr lang="en-US" dirty="0" smtClean="0"/>
              <a:t>number 3088: </a:t>
            </a:r>
            <a:r>
              <a:rPr lang="en-US" dirty="0"/>
              <a:t>Room number </a:t>
            </a:r>
            <a:r>
              <a:rPr lang="en-US" dirty="0" smtClean="0"/>
              <a:t>three zero eight </a:t>
            </a:r>
            <a:r>
              <a:rPr lang="en-US" dirty="0" err="1" smtClean="0"/>
              <a:t>eight</a:t>
            </a:r>
            <a:endParaRPr lang="en-US" dirty="0" smtClean="0"/>
          </a:p>
          <a:p>
            <a:r>
              <a:rPr lang="en-US" dirty="0"/>
              <a:t>Room number 3088: Room number three </a:t>
            </a:r>
            <a:r>
              <a:rPr lang="en-US" dirty="0" smtClean="0"/>
              <a:t>o </a:t>
            </a:r>
            <a:r>
              <a:rPr lang="en-US" dirty="0"/>
              <a:t>eight </a:t>
            </a:r>
            <a:r>
              <a:rPr lang="en-US" dirty="0" err="1" smtClean="0"/>
              <a:t>eight</a:t>
            </a:r>
            <a:endParaRPr lang="en-US" dirty="0" smtClean="0"/>
          </a:p>
          <a:p>
            <a:r>
              <a:rPr lang="en-US" b="1" i="1" dirty="0" smtClean="0"/>
              <a:t>To say the room number in the hotel, spell the room number one per one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092342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r>
              <a:rPr lang="en-US" sz="4000" i="1" dirty="0" smtClean="0"/>
              <a:t>SOME COMMON PHRASES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142314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Welcoming </a:t>
            </a:r>
            <a:r>
              <a:rPr lang="en-US" b="1" dirty="0" smtClean="0"/>
              <a:t>Guests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b="1" dirty="0" smtClean="0"/>
              <a:t>Hello</a:t>
            </a:r>
            <a:r>
              <a:rPr lang="en-US" b="1" dirty="0"/>
              <a:t>, welcome to [name of your hotel</a:t>
            </a:r>
            <a:r>
              <a:rPr lang="en-US" b="1" dirty="0" smtClean="0"/>
              <a:t>].</a:t>
            </a:r>
          </a:p>
          <a:p>
            <a:pPr fontAlgn="base"/>
            <a:r>
              <a:rPr lang="en-US" b="1" i="1" dirty="0"/>
              <a:t>Hello, welcome to </a:t>
            </a:r>
            <a:r>
              <a:rPr lang="en-US" b="1" i="1" dirty="0" err="1" smtClean="0"/>
              <a:t>Malaka</a:t>
            </a:r>
            <a:r>
              <a:rPr lang="en-US" b="1" i="1" dirty="0" smtClean="0"/>
              <a:t>. What can I help you?</a:t>
            </a:r>
            <a:endParaRPr lang="en-US" i="1" dirty="0"/>
          </a:p>
          <a:p>
            <a:pPr fontAlgn="base"/>
            <a:r>
              <a:rPr lang="en-US" dirty="0" smtClean="0"/>
              <a:t>Good </a:t>
            </a:r>
            <a:r>
              <a:rPr lang="en-US" dirty="0" smtClean="0"/>
              <a:t>morning/afternoon</a:t>
            </a:r>
            <a:r>
              <a:rPr lang="en-US" dirty="0" smtClean="0"/>
              <a:t>/</a:t>
            </a:r>
            <a:r>
              <a:rPr lang="en-US" dirty="0" smtClean="0"/>
              <a:t>evening</a:t>
            </a:r>
            <a:endParaRPr lang="en-US" dirty="0"/>
          </a:p>
          <a:p>
            <a:pPr fontAlgn="base"/>
            <a:r>
              <a:rPr lang="en-US" b="1" dirty="0"/>
              <a:t>How can I help you today</a:t>
            </a:r>
            <a:r>
              <a:rPr lang="en-US" b="1" dirty="0" smtClean="0"/>
              <a:t>?</a:t>
            </a:r>
          </a:p>
          <a:p>
            <a:pPr fontAlgn="base"/>
            <a:r>
              <a:rPr lang="en-US" b="1" i="1" dirty="0" smtClean="0"/>
              <a:t>Good afternoon, madam. Welcome to Boulevard. I am at your service. 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626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Taking </a:t>
            </a:r>
            <a:r>
              <a:rPr lang="en-US" b="1" dirty="0" smtClean="0"/>
              <a:t>Reservations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date of your arrival?</a:t>
            </a:r>
          </a:p>
          <a:p>
            <a:r>
              <a:rPr lang="en-US" dirty="0"/>
              <a:t>When are you planning to check out?</a:t>
            </a:r>
          </a:p>
          <a:p>
            <a:r>
              <a:rPr lang="en-US" dirty="0"/>
              <a:t>How many people is this reservation for?</a:t>
            </a:r>
          </a:p>
          <a:p>
            <a:r>
              <a:rPr lang="en-US" dirty="0"/>
              <a:t>What type of room would you prefer?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828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Checking Guests </a:t>
            </a:r>
            <a:r>
              <a:rPr lang="en-US" b="1" dirty="0" smtClean="0"/>
              <a:t>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Do you have a reservation?</a:t>
            </a:r>
          </a:p>
          <a:p>
            <a:r>
              <a:rPr lang="en-US" dirty="0"/>
              <a:t>What name is the reservation under?</a:t>
            </a:r>
          </a:p>
          <a:p>
            <a:r>
              <a:rPr lang="en-US" dirty="0"/>
              <a:t>Could I have your ID and credit card, please?</a:t>
            </a:r>
          </a:p>
          <a:p>
            <a:r>
              <a:rPr lang="en-US" dirty="0"/>
              <a:t>Your room is on the </a:t>
            </a:r>
            <a:r>
              <a:rPr lang="en-US" dirty="0" smtClean="0"/>
              <a:t>third </a:t>
            </a:r>
            <a:r>
              <a:rPr lang="en-US" dirty="0"/>
              <a:t>floor, room number </a:t>
            </a:r>
            <a:r>
              <a:rPr lang="en-US" dirty="0" smtClean="0"/>
              <a:t>3025.</a:t>
            </a:r>
            <a:endParaRPr lang="en-US" dirty="0"/>
          </a:p>
          <a:p>
            <a:r>
              <a:rPr lang="en-US" dirty="0"/>
              <a:t>Breakfast is served from </a:t>
            </a:r>
            <a:r>
              <a:rPr lang="en-US" dirty="0" smtClean="0"/>
              <a:t>06.00 </a:t>
            </a:r>
            <a:r>
              <a:rPr lang="en-US" dirty="0"/>
              <a:t>to </a:t>
            </a:r>
            <a:r>
              <a:rPr lang="en-US" dirty="0" smtClean="0"/>
              <a:t>10.00 </a:t>
            </a:r>
            <a:r>
              <a:rPr lang="en-US" dirty="0"/>
              <a:t>every morning </a:t>
            </a:r>
            <a:r>
              <a:rPr lang="en-US" dirty="0" smtClean="0"/>
              <a:t>at the dining room.</a:t>
            </a:r>
          </a:p>
          <a:p>
            <a:r>
              <a:rPr lang="en-US" dirty="0"/>
              <a:t>Breakfast is served from </a:t>
            </a:r>
            <a:r>
              <a:rPr lang="en-US" dirty="0" smtClean="0"/>
              <a:t>06.30 </a:t>
            </a:r>
            <a:r>
              <a:rPr lang="en-US" dirty="0"/>
              <a:t>to </a:t>
            </a:r>
            <a:r>
              <a:rPr lang="en-US" dirty="0" smtClean="0"/>
              <a:t>11.00 </a:t>
            </a:r>
            <a:r>
              <a:rPr lang="en-US" dirty="0"/>
              <a:t>every morning </a:t>
            </a:r>
            <a:r>
              <a:rPr lang="en-US" dirty="0" smtClean="0"/>
              <a:t>in the first floor.</a:t>
            </a:r>
            <a:endParaRPr lang="en-US" dirty="0"/>
          </a:p>
          <a:p>
            <a:r>
              <a:rPr lang="en-US" dirty="0"/>
              <a:t>Is there anything else I can help you with?</a:t>
            </a:r>
          </a:p>
          <a:p>
            <a:r>
              <a:rPr lang="en-US" dirty="0"/>
              <a:t>Enjoy your stay.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107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497</Words>
  <Application>Microsoft Office PowerPoint</Application>
  <PresentationFormat>On-screen Show (4:3)</PresentationFormat>
  <Paragraphs>87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MEETING 5</vt:lpstr>
      <vt:lpstr>Front Office</vt:lpstr>
      <vt:lpstr>Typical staff positions</vt:lpstr>
      <vt:lpstr>Duties of Front Office</vt:lpstr>
      <vt:lpstr>To say the room number</vt:lpstr>
      <vt:lpstr>PowerPoint Presentation</vt:lpstr>
      <vt:lpstr>Welcoming Guests</vt:lpstr>
      <vt:lpstr>Taking Reservations</vt:lpstr>
      <vt:lpstr>Checking Guests In</vt:lpstr>
      <vt:lpstr>Giving Information, Offering Assistance and Handling Complaints</vt:lpstr>
      <vt:lpstr>Checking Guests Out</vt:lpstr>
      <vt:lpstr>PowerPoint Presentation</vt:lpstr>
      <vt:lpstr>Conversation 1</vt:lpstr>
      <vt:lpstr>Conversation 2</vt:lpstr>
      <vt:lpstr>Conversation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5</dc:title>
  <dc:creator>Intel Corporate</dc:creator>
  <cp:lastModifiedBy>HP</cp:lastModifiedBy>
  <cp:revision>11</cp:revision>
  <dcterms:created xsi:type="dcterms:W3CDTF">2018-09-23T13:21:40Z</dcterms:created>
  <dcterms:modified xsi:type="dcterms:W3CDTF">2022-03-29T01:03:26Z</dcterms:modified>
</cp:coreProperties>
</file>